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05fc84a9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505fc84a91_0_5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505fc84a91_0_5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05fc84a9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505fc84a91_0_6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505fc84a91_0_6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‘key’ is a numerical variable – you can only scroll strings (text variables) so we convert it to a string using </a:t>
            </a:r>
            <a:r>
              <a:rPr lang="en-GB" b="1" dirty="0"/>
              <a:t>str() </a:t>
            </a:r>
            <a:r>
              <a:rPr lang="en-GB" dirty="0"/>
              <a:t>before scrolling it on the LED display.</a:t>
            </a:r>
          </a:p>
          <a:p>
            <a:r>
              <a:rPr lang="en-GB" dirty="0"/>
              <a:t>This program also uses the modulo function - % 26 means ‘divide by 26 and only take the remainder’ to make the cipher loop back to the start of the alphabet after it gets to Z.</a:t>
            </a:r>
          </a:p>
          <a:p>
            <a:r>
              <a:rPr lang="en-GB" dirty="0"/>
              <a:t>Delay = 300 is used to slow down the scrolling to make it easier to read the cipher.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813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9a64b5986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49a64b5986_0_48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49a64b5986_0_48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05fc84a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505fc84a91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505fc84a91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e75cceec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e75cceec7_0_7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e75cceec7_0_7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05fc84a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505fc84a91_0_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505fc84a91_0_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05fc84a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505fc84a91_0_1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505fc84a91_0_1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05fc84a9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505fc84a91_0_1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05fc84a91_0_1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05fc84a9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505fc84a91_0_3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505fc84a91_0_3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05fc84a9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505fc84a91_0_2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505fc84a91_0_2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05fc84a9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505fc84a91_0_3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505fc84a91_0_3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FACB4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5896" y="6278356"/>
            <a:ext cx="912248" cy="46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.microbit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hyperlink" Target="https://microbit.org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pen.io/MattCK/pen/OyQyx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Cryptography</a:t>
            </a:r>
            <a:endParaRPr sz="8000" b="1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3</a:t>
            </a: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34597" y="5306675"/>
            <a:ext cx="2737635" cy="138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556335" y="106143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Python full Caesar cipher</a:t>
            </a:r>
          </a:p>
          <a:p>
            <a:pPr lvl="0">
              <a:lnSpc>
                <a:spcPct val="106650"/>
              </a:lnSpc>
            </a:pPr>
            <a:r>
              <a:rPr lang="en-GB" sz="2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  <a:hlinkClick r:id="rId3"/>
              </a:rPr>
              <a:t>https://python.microbit.org/</a:t>
            </a:r>
            <a:r>
              <a:rPr lang="en-GB" sz="2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endParaRPr sz="2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36382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dirty="0">
                <a:solidFill>
                  <a:srgbClr val="505555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-US" sz="3200" dirty="0">
                <a:solidFill>
                  <a:srgbClr val="505555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92ED6-711B-6842-8202-E58965F00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35" y="1207565"/>
            <a:ext cx="10364932" cy="51655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Python full Caesar cipher (continued)</a:t>
            </a: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6382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dirty="0">
                <a:solidFill>
                  <a:srgbClr val="505555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-US" sz="3200" dirty="0">
                <a:solidFill>
                  <a:srgbClr val="505555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24CFB-3D60-644E-B447-798B64995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47" y="1473700"/>
            <a:ext cx="11684000" cy="353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E84FD5-AC57-8141-8A22-B38A70D3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28" y="358342"/>
            <a:ext cx="3355486" cy="3477388"/>
          </a:xfrm>
        </p:spPr>
        <p:txBody>
          <a:bodyPr/>
          <a:lstStyle/>
          <a:p>
            <a:r>
              <a:rPr lang="en-GB" dirty="0"/>
              <a:t>Simplified Python Caesar cipher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18020-B89C-754D-B887-B5F853EEF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046" y="0"/>
            <a:ext cx="7036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3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To develop practical understanding of text-based programming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To understand and use selection, variables and functions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To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analyse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JavaScript code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To program a Caesar cipher with Python (if you have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micro:bits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) </a:t>
            </a:r>
            <a:b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989137" y="391151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Lesson and cryptography review</a:t>
            </a:r>
            <a:b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</a:b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28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Which method created the most efficient Caesar cipher?</a:t>
            </a:r>
            <a:endParaRPr sz="28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28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How would you describe text-based programming (with examples)?</a:t>
            </a:r>
            <a:endParaRPr sz="28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28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is a function?</a:t>
            </a:r>
            <a:endParaRPr sz="28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28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is logical reasoning and how have you used it?</a:t>
            </a:r>
            <a:endParaRPr sz="28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28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How would you explain to someone what Cryptography is using examples.</a:t>
            </a:r>
            <a:endParaRPr sz="28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28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are ciphers and what types of ciphers can you explain? </a:t>
            </a:r>
            <a:endParaRPr sz="28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28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Why do we still need encryption in our world today?</a:t>
            </a:r>
            <a:endParaRPr sz="28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C751-2F49-7A45-BBC7-7A98EACA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Licence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905BB-DC85-D64D-A8E4-F58889563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Published by the Micro:bit Educational Foundation</a:t>
            </a:r>
            <a:br>
              <a:rPr lang="en-GB" dirty="0">
                <a:latin typeface="+mn-lt"/>
              </a:rPr>
            </a:br>
            <a:r>
              <a:rPr lang="en-GB" b="1" dirty="0">
                <a:latin typeface="+mn-lt"/>
                <a:hlinkClick r:id="rId2"/>
              </a:rPr>
              <a:t>microbit.org</a:t>
            </a:r>
            <a:r>
              <a:rPr lang="en-GB" b="1" dirty="0">
                <a:latin typeface="+mn-lt"/>
              </a:rPr>
              <a:t> </a:t>
            </a:r>
            <a:r>
              <a:rPr lang="en-GB" dirty="0">
                <a:latin typeface="+mn-lt"/>
              </a:rPr>
              <a:t>under the following Creative Commons licence:</a:t>
            </a:r>
          </a:p>
          <a:p>
            <a:pPr marL="114300" indent="0">
              <a:buNone/>
            </a:pPr>
            <a:r>
              <a:rPr lang="en-GB" dirty="0">
                <a:latin typeface="+mn-lt"/>
              </a:rPr>
              <a:t>Attribution-</a:t>
            </a:r>
            <a:r>
              <a:rPr lang="en-GB" dirty="0" err="1">
                <a:latin typeface="+mn-lt"/>
              </a:rPr>
              <a:t>ShareAlike</a:t>
            </a:r>
            <a:r>
              <a:rPr lang="en-GB" dirty="0">
                <a:latin typeface="+mn-lt"/>
              </a:rPr>
              <a:t> 4.0 International (CC BY-SA 4.0)</a:t>
            </a:r>
          </a:p>
          <a:p>
            <a:pPr marL="114300" indent="0">
              <a:buNone/>
            </a:pPr>
            <a:endParaRPr lang="en-GB" dirty="0">
              <a:latin typeface="+mn-lt"/>
            </a:endParaRPr>
          </a:p>
          <a:p>
            <a:pPr marL="114300" indent="0">
              <a:buNone/>
            </a:pPr>
            <a:r>
              <a:rPr lang="en-GB" dirty="0">
                <a:latin typeface="+mn-lt"/>
                <a:hlinkClick r:id="rId3"/>
              </a:rPr>
              <a:t>https://creativecommons.org/licenses/by-sa/4.0/</a:t>
            </a:r>
            <a:r>
              <a:rPr lang="en-GB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356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Recap	</a:t>
            </a: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+mn-lt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600"/>
              <a:buFont typeface="Questrial"/>
              <a:buChar char="●"/>
            </a:pP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did you learn about writing an algorithm for a Caesar cipher last lesson? </a:t>
            </a: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600"/>
              <a:buFont typeface="Questrial"/>
              <a:buChar char="●"/>
            </a:pP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How did you use selection, iteration and variables? </a:t>
            </a: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600"/>
              <a:buFont typeface="Questrial"/>
              <a:buChar char="●"/>
            </a:pP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How did you use logical reasoning to solve problems?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To develop practical understanding of text-based programming</a:t>
            </a:r>
            <a:endParaRPr sz="3200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To understand and use selection, variables and functions</a:t>
            </a:r>
            <a:endParaRPr sz="3200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To </a:t>
            </a:r>
            <a:r>
              <a:rPr lang="en-US" sz="3200" dirty="0" err="1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analyse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 JavaScript code</a:t>
            </a:r>
            <a:endParaRPr sz="3200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To program a Caesar cipher with Python (if you have </a:t>
            </a:r>
            <a:r>
              <a:rPr lang="en-US" sz="3200" dirty="0" err="1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micro:bits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) 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Graphical and text-based programming</a:t>
            </a: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can you see in the image below? What does it show? </a:t>
            </a: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</a:br>
            <a:b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527" y="2708731"/>
            <a:ext cx="7864753" cy="33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483" y="2774989"/>
            <a:ext cx="7765199" cy="3269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1012900" y="367400"/>
            <a:ext cx="11024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Text-based programming</a:t>
            </a: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do you already know about text-based programming? </a:t>
            </a: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Questrial"/>
              <a:buAutoNum type="arabicPeriod"/>
            </a:pP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Visit </a:t>
            </a:r>
            <a:r>
              <a:rPr lang="en-US" sz="3600" dirty="0" err="1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MakeCode</a:t>
            </a: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: </a:t>
            </a:r>
            <a:r>
              <a:rPr lang="en-US" sz="3600" u="sng" dirty="0">
                <a:solidFill>
                  <a:schemeClr val="hlink"/>
                </a:solidFill>
                <a:latin typeface="+mn-lt"/>
                <a:ea typeface="Questrial"/>
                <a:cs typeface="Questrial"/>
                <a:sym typeface="Questrial"/>
                <a:hlinkClick r:id="rId3"/>
              </a:rPr>
              <a:t>https://makecode.microbit.org</a:t>
            </a: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600"/>
              <a:buFont typeface="Questrial"/>
              <a:buAutoNum type="arabicPeriod"/>
            </a:pP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Experiment:</a:t>
            </a: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600"/>
              <a:buFont typeface="Questrial"/>
              <a:buChar char="○"/>
            </a:pP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create a simple program in the blocks editor</a:t>
            </a: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600"/>
              <a:buFont typeface="Questrial"/>
              <a:buChar char="○"/>
            </a:pP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how does it look in the JavaScript editor</a:t>
            </a: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600"/>
              <a:buFont typeface="Questrial"/>
              <a:buChar char="○"/>
            </a:pP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Can you change the JavaScript code? </a:t>
            </a: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</a:br>
            <a:b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JavaScript Caesar cipher</a:t>
            </a: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Questrial"/>
              <a:buAutoNum type="arabicPeriod"/>
            </a:pP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Visit </a:t>
            </a:r>
            <a:r>
              <a:rPr lang="en-US" sz="3600" u="sng" dirty="0">
                <a:solidFill>
                  <a:schemeClr val="hlink"/>
                </a:solidFill>
                <a:latin typeface="+mn-lt"/>
                <a:ea typeface="Questrial"/>
                <a:cs typeface="Questrial"/>
                <a:sym typeface="Questrial"/>
                <a:hlinkClick r:id="rId3"/>
              </a:rPr>
              <a:t>https://codepen.io/MattCK/pen/OyQyxE</a:t>
            </a:r>
            <a:br>
              <a:rPr lang="en-US" sz="3600" u="sng" dirty="0">
                <a:solidFill>
                  <a:schemeClr val="hlink"/>
                </a:solidFill>
                <a:latin typeface="+mn-lt"/>
                <a:ea typeface="Questrial"/>
                <a:cs typeface="Questrial"/>
                <a:sym typeface="Questrial"/>
              </a:rPr>
            </a:b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600"/>
              <a:buFont typeface="Questrial"/>
              <a:buAutoNum type="arabicPeriod"/>
            </a:pP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Try the Caesar cipher</a:t>
            </a:r>
            <a:b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</a:b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600"/>
              <a:buFont typeface="Questrial"/>
              <a:buAutoNum type="arabicPeriod"/>
            </a:pPr>
            <a:r>
              <a:rPr lang="en-US" sz="36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Try to decipher the JavaScript code </a:t>
            </a: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</a:br>
            <a:b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Selection </a:t>
            </a: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Allows a decision to be made in a program. 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Find an example of selection. What do you think it does? </a:t>
            </a:r>
            <a:b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</a:br>
            <a:b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683" y="4103914"/>
            <a:ext cx="8988374" cy="1732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Variables</a:t>
            </a: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Containers for storing data values. 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Find an example of a variable. What do you think it does?</a:t>
            </a: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788" y="5298600"/>
            <a:ext cx="10468425" cy="6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Functions</a:t>
            </a: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A small section of code. 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Performs a specific task, then returns a value.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Can be used repeatedly 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4572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in a program 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Find an example of a function. 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do you think it does?</a:t>
            </a:r>
            <a:endParaRPr sz="3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8475" y="2662025"/>
            <a:ext cx="4842075" cy="41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381</Words>
  <Application>Microsoft Macintosh PowerPoint</Application>
  <PresentationFormat>Widescreen</PresentationFormat>
  <Paragraphs>118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Cabin</vt:lpstr>
      <vt:lpstr>Calibri</vt:lpstr>
      <vt:lpstr>Noto Sans Symbols</vt:lpstr>
      <vt:lpstr>Questrial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Simplified Python Caesar cipher</vt:lpstr>
      <vt:lpstr>PowerPoint Presentation</vt:lpstr>
      <vt:lpstr>PowerPoint Presentation</vt:lpstr>
      <vt:lpstr>Licence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11</cp:revision>
  <dcterms:modified xsi:type="dcterms:W3CDTF">2019-10-30T16:54:56Z</dcterms:modified>
</cp:coreProperties>
</file>