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9"/>
  </p:notesMasterIdLst>
  <p:sldIdLst>
    <p:sldId id="256" r:id="rId3"/>
    <p:sldId id="802" r:id="rId4"/>
    <p:sldId id="806" r:id="rId5"/>
    <p:sldId id="803" r:id="rId6"/>
    <p:sldId id="807" r:id="rId7"/>
    <p:sldId id="79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F25"/>
    <a:srgbClr val="E8900E"/>
    <a:srgbClr val="A21943"/>
    <a:srgbClr val="16486A"/>
    <a:srgbClr val="01689C"/>
    <a:srgbClr val="55C329"/>
    <a:srgbClr val="0C97DA"/>
    <a:srgbClr val="3F7E44"/>
    <a:srgbClr val="C9992E"/>
    <a:srgbClr val="DD14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12"/>
    <p:restoredTop sz="94789"/>
  </p:normalViewPr>
  <p:slideViewPr>
    <p:cSldViewPr snapToGrid="0" snapToObjects="1">
      <p:cViewPr varScale="1">
        <p:scale>
          <a:sx n="93" d="100"/>
          <a:sy n="93" d="100"/>
        </p:scale>
        <p:origin x="168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AF9AD9-5A2B-9D49-BB5F-75B0F39E1569}" type="datetimeFigureOut">
              <a:rPr lang="en-US" smtClean="0"/>
              <a:t>5/29/19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02A282-C34A-E244-98D3-40540583D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198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876563-60F3-8049-B275-E82DEC3B6814}"/>
              </a:ext>
            </a:extLst>
          </p:cNvPr>
          <p:cNvSpPr/>
          <p:nvPr userDrawn="1"/>
        </p:nvSpPr>
        <p:spPr>
          <a:xfrm>
            <a:off x="10207487" y="0"/>
            <a:ext cx="1908313" cy="12722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6AA0BA-A45B-1740-AA09-D282C998B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043" y="274814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sz="3200">
                <a:solidFill>
                  <a:srgbClr val="F5990D"/>
                </a:solidFill>
                <a:latin typeface="Avenir Book" panose="02000503020000020003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DFAD43-9E29-1F45-A3DF-644A5A0E12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5734" y="-109799"/>
            <a:ext cx="1368778" cy="136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517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FFD4E-77FE-994F-B1A8-DF6BBE50C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247B0-36DE-6846-AF61-D8DA861079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B7A9B-6E2D-3C4E-A675-E3DDB5D928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9BE45E0B-6CDA-5A4E-9EAF-126A0BD4F645}" type="datetimeFigureOut">
              <a:rPr lang="en-US" smtClean="0"/>
              <a:t>5/29/19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AB6C5F-4ED0-6145-981D-61A0D48F5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63172A-FE5F-4C40-9DF6-3B9925E2A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3AE4F9D2-58EA-FB4D-8905-B768A1B71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550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4EDA32-6711-AB48-8DA0-4E6300D497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D3DCDA-3EE5-A94B-A11F-810A6BFD38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36910-1D48-6840-91D1-59BF452FC3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9BE45E0B-6CDA-5A4E-9EAF-126A0BD4F645}" type="datetimeFigureOut">
              <a:rPr lang="en-US" smtClean="0"/>
              <a:t>5/29/19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30FD2B-7CE2-BE4C-9F3A-7A07A6EA3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B19875-CAC4-B944-A4C1-75645AF89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3AE4F9D2-58EA-FB4D-8905-B768A1B71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4374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1394352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77F13-EF4D-F848-B95F-8B943359F0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67FB6D-8F1B-4B4D-969D-091894784C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270665-B3E8-E147-A2D0-C2E9C70F1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C1E1E-35CE-B845-AD10-8DB54FC5BA6B}" type="datetimeFigureOut">
              <a:rPr lang="en-US" smtClean="0"/>
              <a:t>5/29/19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FCBFE3-3A18-B248-A980-5C6A6D3EC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A3562-C1B0-D34E-ABE0-6E6B7C92B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F8D2-ED4E-2644-B1AD-4F73404BB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5703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19BD8-B5E3-724F-94E8-C59CC1161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CC8DE2-0EF6-C143-9FEA-A58DFCDFEA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C611E6-EE17-3444-BC3F-0A30F66FF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C1E1E-35CE-B845-AD10-8DB54FC5BA6B}" type="datetimeFigureOut">
              <a:rPr lang="en-US" smtClean="0"/>
              <a:t>5/29/19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B24082-E56D-5C4E-84C4-718586B1F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61ED36-9490-4649-B28F-7F18E84C4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F8D2-ED4E-2644-B1AD-4F73404BB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6511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82889-16C3-E642-9DD0-0E84ED611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33058D-2AE2-4249-9401-AE2C2A2700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D26AB9-BC08-6A49-B017-69D8E7AF6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C1E1E-35CE-B845-AD10-8DB54FC5BA6B}" type="datetimeFigureOut">
              <a:rPr lang="en-US" smtClean="0"/>
              <a:t>5/29/19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ED10F-F07A-E447-8B09-AED2DBB15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86923-B3CC-F84B-8822-83C589B82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F8D2-ED4E-2644-B1AD-4F73404BB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3159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37051-0B53-F941-AD6D-4CC1A4724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8C85A-9ABC-5649-8DA0-5F346F6AE2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0683BB-C6D9-164F-BF4E-59EEE27C28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430C5D-6E2B-C144-A7A4-BDFED3C3C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C1E1E-35CE-B845-AD10-8DB54FC5BA6B}" type="datetimeFigureOut">
              <a:rPr lang="en-US" smtClean="0"/>
              <a:t>5/29/19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3EC491-809C-664B-A574-B51E692B4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CBD057-E5D1-4145-BEFB-5E95FAE27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F8D2-ED4E-2644-B1AD-4F73404BB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0549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75E0D-DB97-CC4B-8F0F-9003A61BD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7E6B1-8E6F-DC44-BED8-12465B0AED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FCDF2E-A1D4-B54D-8F4A-ED6E4E58D1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8654AB-31BD-6644-8E6E-4F5D78742D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CED565-5948-D749-866E-4441A8F45F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F6B269-4D81-8A49-BD1B-9CD23950D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C1E1E-35CE-B845-AD10-8DB54FC5BA6B}" type="datetimeFigureOut">
              <a:rPr lang="en-US" smtClean="0"/>
              <a:t>5/29/19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21B850-E4BC-5D42-9562-2978ABDD7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AB2875-DBF9-FA45-86E9-125EFAA4B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F8D2-ED4E-2644-B1AD-4F73404BB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5840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D11E6-8D9D-8A41-A255-7D7CB5DB6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1C4D8B-620B-FD43-87CB-8C8174EA2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C1E1E-35CE-B845-AD10-8DB54FC5BA6B}" type="datetimeFigureOut">
              <a:rPr lang="en-US" smtClean="0"/>
              <a:t>5/29/19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925215-1E79-2A48-AE19-4BF316E1A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304AF3-B74D-E244-B5D8-9B31E4430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F8D2-ED4E-2644-B1AD-4F73404BB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7510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68E5AC-EF04-A746-B163-827C12182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C1E1E-35CE-B845-AD10-8DB54FC5BA6B}" type="datetimeFigureOut">
              <a:rPr lang="en-US" smtClean="0"/>
              <a:t>5/29/19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298113-BA10-6341-8F52-A8BD1D4EC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1AC56-DE80-2846-91E3-688E2B26E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F8D2-ED4E-2644-B1AD-4F73404BB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617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8A60A-D9B6-7F4A-AA1B-C118C0DB4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0FDBA0-4BFC-1A48-ACF1-5080E0A30B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05B16-67A9-9240-8428-35241190BF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9BE45E0B-6CDA-5A4E-9EAF-126A0BD4F645}" type="datetimeFigureOut">
              <a:rPr lang="en-US" smtClean="0"/>
              <a:t>5/29/19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69150-6C5B-774F-8FD0-27F19B028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AC98AE-348C-0C4E-8129-4446FFAD8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3AE4F9D2-58EA-FB4D-8905-B768A1B71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1494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81849-9CC1-2846-89C2-CC27F7700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5A3130-C66C-9E44-9080-E5BAE03FD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0D961E-6CD4-7044-BD7D-5B4BFC2ED1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F8C3CF-D027-C040-ACE4-4D5606AEA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C1E1E-35CE-B845-AD10-8DB54FC5BA6B}" type="datetimeFigureOut">
              <a:rPr lang="en-US" smtClean="0"/>
              <a:t>5/29/19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7A34F3-4BE1-E54E-B779-D54EDA8D2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E94EBB-9538-9842-8205-C4CA33982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F8D2-ED4E-2644-B1AD-4F73404BB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9345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DC239-89B3-3C42-A7BB-3AAF6DB91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D61C7E-3C52-854D-B6DC-EFD31A288C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79AEE3-7E06-6740-933C-CA79FEDC55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9CF433-6B66-F549-9E76-B5F3A929F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C1E1E-35CE-B845-AD10-8DB54FC5BA6B}" type="datetimeFigureOut">
              <a:rPr lang="en-US" smtClean="0"/>
              <a:t>5/29/19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6A9F4E-0187-FF44-A3DE-25C0D0C50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543EE4-E316-CB4C-9465-3761A2D05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F8D2-ED4E-2644-B1AD-4F73404BB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8310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CB7B4-02C5-6947-8B8D-5A7CDB05F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C68D3F-1465-6E44-A4BB-4CA7A41E22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6C8BC2-03DC-3E42-82B0-5B57F3F83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C1E1E-35CE-B845-AD10-8DB54FC5BA6B}" type="datetimeFigureOut">
              <a:rPr lang="en-US" smtClean="0"/>
              <a:t>5/29/19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104E7-ED52-CF48-85BD-6ECFF9B5D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5B100E-3436-2D4D-8347-C8D578213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F8D2-ED4E-2644-B1AD-4F73404BB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7775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CE8F35-7516-9042-94F3-5A391FD183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E42ADB-2FC9-E340-86D3-ED04388FE2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D4C1AC-442D-5845-AA24-9389F54C7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C1E1E-35CE-B845-AD10-8DB54FC5BA6B}" type="datetimeFigureOut">
              <a:rPr lang="en-US" smtClean="0"/>
              <a:t>5/29/19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672D25-024A-8E43-A277-9277ED8E5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191C21-4997-BE46-8198-8AF5B647D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F8D2-ED4E-2644-B1AD-4F73404BB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3187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75DBA7-5ED3-3541-BD32-16C7C1B5F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C1E1E-35CE-B845-AD10-8DB54FC5BA6B}" type="datetimeFigureOut">
              <a:rPr lang="en-US" smtClean="0"/>
              <a:t>5/29/19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90E7FE-4245-9B4E-9AAA-619A4A7B2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A3784A-B7BB-2046-A498-C64AF22C3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F8D2-ED4E-2644-B1AD-4F73404BB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9910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F7BC6-EFE8-CD46-8BA7-4A9CF7278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B81646-8EF9-994F-B1D5-3655D17A3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C1E1E-35CE-B845-AD10-8DB54FC5BA6B}" type="datetimeFigureOut">
              <a:rPr lang="en-US" smtClean="0"/>
              <a:t>5/29/19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CE21AC-8946-5E45-A065-E91AE0E4B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C9E15E-366C-7844-B17F-68B796955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F8D2-ED4E-2644-B1AD-4F73404BB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505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75A2F-63C7-6F41-89D0-B88D76AD7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2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546AC0-541A-9047-B7E3-5ED1B3D85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7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3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6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423B6-4317-C64F-9E50-06F1486789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9BE45E0B-6CDA-5A4E-9EAF-126A0BD4F645}" type="datetimeFigureOut">
              <a:rPr lang="en-US" smtClean="0"/>
              <a:t>5/29/19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54BE75-7EC2-5E45-9149-22ABA6B68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6C308E-596F-5043-8C27-40ECE0D63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3AE4F9D2-58EA-FB4D-8905-B768A1B71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546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E39E2-355B-CF4F-952A-9CAF76F92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46BC4E-C6CE-D64C-AC85-9685CC1090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AAC28C-F771-974A-B213-BD59C6E129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79A34F-28AB-CE4D-A9C7-327FAD49D9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9BE45E0B-6CDA-5A4E-9EAF-126A0BD4F645}" type="datetimeFigureOut">
              <a:rPr lang="en-US" smtClean="0"/>
              <a:t>5/29/19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A8BDC1-93D7-5F49-AF61-EAD7B6381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1665F1-495F-E64E-9419-AD358342B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3AE4F9D2-58EA-FB4D-8905-B768A1B71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900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6EF54-B87F-FB4F-9547-76D8055DE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3A8950-3575-924D-AE9D-6DB152CE73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11" indent="0">
              <a:buNone/>
              <a:defRPr sz="2000" b="1"/>
            </a:lvl2pPr>
            <a:lvl3pPr marL="914423" indent="0">
              <a:buNone/>
              <a:defRPr sz="1801" b="1"/>
            </a:lvl3pPr>
            <a:lvl4pPr marL="1371634" indent="0">
              <a:buNone/>
              <a:defRPr sz="1600" b="1"/>
            </a:lvl4pPr>
            <a:lvl5pPr marL="1828846" indent="0">
              <a:buNone/>
              <a:defRPr sz="1600" b="1"/>
            </a:lvl5pPr>
            <a:lvl6pPr marL="2286057" indent="0">
              <a:buNone/>
              <a:defRPr sz="1600" b="1"/>
            </a:lvl6pPr>
            <a:lvl7pPr marL="2743269" indent="0">
              <a:buNone/>
              <a:defRPr sz="1600" b="1"/>
            </a:lvl7pPr>
            <a:lvl8pPr marL="3200480" indent="0">
              <a:buNone/>
              <a:defRPr sz="1600" b="1"/>
            </a:lvl8pPr>
            <a:lvl9pPr marL="365769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DB217D-E4E2-5F45-90CE-C9D6866F2F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B6E5ED-CA90-854F-969F-4BEC2A54B0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11" indent="0">
              <a:buNone/>
              <a:defRPr sz="2000" b="1"/>
            </a:lvl2pPr>
            <a:lvl3pPr marL="914423" indent="0">
              <a:buNone/>
              <a:defRPr sz="1801" b="1"/>
            </a:lvl3pPr>
            <a:lvl4pPr marL="1371634" indent="0">
              <a:buNone/>
              <a:defRPr sz="1600" b="1"/>
            </a:lvl4pPr>
            <a:lvl5pPr marL="1828846" indent="0">
              <a:buNone/>
              <a:defRPr sz="1600" b="1"/>
            </a:lvl5pPr>
            <a:lvl6pPr marL="2286057" indent="0">
              <a:buNone/>
              <a:defRPr sz="1600" b="1"/>
            </a:lvl6pPr>
            <a:lvl7pPr marL="2743269" indent="0">
              <a:buNone/>
              <a:defRPr sz="1600" b="1"/>
            </a:lvl7pPr>
            <a:lvl8pPr marL="3200480" indent="0">
              <a:buNone/>
              <a:defRPr sz="1600" b="1"/>
            </a:lvl8pPr>
            <a:lvl9pPr marL="365769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13B825-F1FC-2742-974F-2106C96A9C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93C44E-3F80-944B-9475-C77D142862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9BE45E0B-6CDA-5A4E-9EAF-126A0BD4F645}" type="datetimeFigureOut">
              <a:rPr lang="en-US" smtClean="0"/>
              <a:t>5/29/19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1FDC7B-92B7-6A49-9F8D-CBF9BE7A7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07A09A-4840-B341-9663-5F561DEC4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3AE4F9D2-58EA-FB4D-8905-B768A1B71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707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97FA3-C421-D94F-8A2D-6F8BAB22E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3D2D6E-6ACE-D146-802B-6AF132A71A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9BE45E0B-6CDA-5A4E-9EAF-126A0BD4F645}" type="datetimeFigureOut">
              <a:rPr lang="en-US" smtClean="0"/>
              <a:t>5/29/19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4B3E97-571B-F241-8A20-E3E08561C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3CBB8C-F5A2-3F4A-8463-B90107F02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3AE4F9D2-58EA-FB4D-8905-B768A1B71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109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C7E59B-0DF2-0848-B779-763F9EB0A5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9BE45E0B-6CDA-5A4E-9EAF-126A0BD4F645}" type="datetimeFigureOut">
              <a:rPr lang="en-US" smtClean="0"/>
              <a:t>5/29/19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90CD29-C04A-364E-96EF-A17FBBEAA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E936D9-8217-0D4A-9FDE-79CC824D5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3AE4F9D2-58EA-FB4D-8905-B768A1B71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283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A1ACC-AE77-9948-9D9B-CA7FFAE16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2986BB-D54E-444B-AD1E-BD2BD2E75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9" y="987429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EEF46C-7407-7743-B18A-CB11C28FCA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11" indent="0">
              <a:buNone/>
              <a:defRPr sz="1401"/>
            </a:lvl2pPr>
            <a:lvl3pPr marL="914423" indent="0">
              <a:buNone/>
              <a:defRPr sz="1200"/>
            </a:lvl3pPr>
            <a:lvl4pPr marL="1371634" indent="0">
              <a:buNone/>
              <a:defRPr sz="1001"/>
            </a:lvl4pPr>
            <a:lvl5pPr marL="1828846" indent="0">
              <a:buNone/>
              <a:defRPr sz="1001"/>
            </a:lvl5pPr>
            <a:lvl6pPr marL="2286057" indent="0">
              <a:buNone/>
              <a:defRPr sz="1001"/>
            </a:lvl6pPr>
            <a:lvl7pPr marL="2743269" indent="0">
              <a:buNone/>
              <a:defRPr sz="1001"/>
            </a:lvl7pPr>
            <a:lvl8pPr marL="3200480" indent="0">
              <a:buNone/>
              <a:defRPr sz="1001"/>
            </a:lvl8pPr>
            <a:lvl9pPr marL="3657691" indent="0">
              <a:buNone/>
              <a:defRPr sz="100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C55BAC-533B-FC43-8F6C-B85F110A70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9BE45E0B-6CDA-5A4E-9EAF-126A0BD4F645}" type="datetimeFigureOut">
              <a:rPr lang="en-US" smtClean="0"/>
              <a:t>5/29/19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3A19CB-52AD-EB4E-B7D6-EAFA152B9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28565F-D884-BB4B-A42E-247AA3C51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3AE4F9D2-58EA-FB4D-8905-B768A1B71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711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BBE38-D6BB-9140-9D95-813141B95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03543F-5ABE-CB42-AC09-BDB018BDAA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9" y="987429"/>
            <a:ext cx="6172201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11" indent="0">
              <a:buNone/>
              <a:defRPr sz="2800"/>
            </a:lvl2pPr>
            <a:lvl3pPr marL="914423" indent="0">
              <a:buNone/>
              <a:defRPr sz="2400"/>
            </a:lvl3pPr>
            <a:lvl4pPr marL="1371634" indent="0">
              <a:buNone/>
              <a:defRPr sz="2000"/>
            </a:lvl4pPr>
            <a:lvl5pPr marL="1828846" indent="0">
              <a:buNone/>
              <a:defRPr sz="2000"/>
            </a:lvl5pPr>
            <a:lvl6pPr marL="2286057" indent="0">
              <a:buNone/>
              <a:defRPr sz="2000"/>
            </a:lvl6pPr>
            <a:lvl7pPr marL="2743269" indent="0">
              <a:buNone/>
              <a:defRPr sz="2000"/>
            </a:lvl7pPr>
            <a:lvl8pPr marL="3200480" indent="0">
              <a:buNone/>
              <a:defRPr sz="2000"/>
            </a:lvl8pPr>
            <a:lvl9pPr marL="365769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E80A8F-F0E6-0543-97D2-4C0846BE1E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11" indent="0">
              <a:buNone/>
              <a:defRPr sz="1401"/>
            </a:lvl2pPr>
            <a:lvl3pPr marL="914423" indent="0">
              <a:buNone/>
              <a:defRPr sz="1200"/>
            </a:lvl3pPr>
            <a:lvl4pPr marL="1371634" indent="0">
              <a:buNone/>
              <a:defRPr sz="1001"/>
            </a:lvl4pPr>
            <a:lvl5pPr marL="1828846" indent="0">
              <a:buNone/>
              <a:defRPr sz="1001"/>
            </a:lvl5pPr>
            <a:lvl6pPr marL="2286057" indent="0">
              <a:buNone/>
              <a:defRPr sz="1001"/>
            </a:lvl6pPr>
            <a:lvl7pPr marL="2743269" indent="0">
              <a:buNone/>
              <a:defRPr sz="1001"/>
            </a:lvl7pPr>
            <a:lvl8pPr marL="3200480" indent="0">
              <a:buNone/>
              <a:defRPr sz="1001"/>
            </a:lvl8pPr>
            <a:lvl9pPr marL="3657691" indent="0">
              <a:buNone/>
              <a:defRPr sz="100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DF4A1C-B850-9148-AD53-9AAFC94684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9BE45E0B-6CDA-5A4E-9EAF-126A0BD4F645}" type="datetimeFigureOut">
              <a:rPr lang="en-US" smtClean="0"/>
              <a:t>5/29/19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6A26A0-6963-0C42-943C-82592D3EC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528BC5-EB7C-6E4E-BE47-390A8D06C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3AE4F9D2-58EA-FB4D-8905-B768A1B71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668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352617F-D072-154D-BDF0-2189D8FC8A4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578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67E7B83-42C1-F543-AB54-EDED4E4B14FA}"/>
              </a:ext>
            </a:extLst>
          </p:cNvPr>
          <p:cNvSpPr/>
          <p:nvPr userDrawn="1"/>
        </p:nvSpPr>
        <p:spPr>
          <a:xfrm>
            <a:off x="9183757" y="5864087"/>
            <a:ext cx="2683565" cy="834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24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4" r:id="rId12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6" indent="-228606" algn="l" defTabSz="914423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9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1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6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11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4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6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7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1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D2F30B-395F-F641-AFE7-480E235F2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2E17E1-5496-214C-BE55-22C42478D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B90F21-FFFB-9943-AF04-0BCADFFC8D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C1E1E-35CE-B845-AD10-8DB54FC5BA6B}" type="datetimeFigureOut">
              <a:rPr lang="en-US" smtClean="0"/>
              <a:t>5/29/19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37C53E-1BA9-F941-9385-726F666BE0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AF81C0-27C3-6E41-A24E-105893D72D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44F8D2-ED4E-2644-B1AD-4F73404BB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044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JdpspllWI2o" TargetMode="External"/><Relationship Id="rId5" Type="http://schemas.openxmlformats.org/officeDocument/2006/relationships/image" Target="../media/image11.tiff"/><Relationship Id="rId4" Type="http://schemas.openxmlformats.org/officeDocument/2006/relationships/hyperlink" Target="https://www.ourplanet.com/en/video/can-palm-oil-help-jungles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566AFB3-124E-7943-8FFF-61EDC3F55E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944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5B94D-8202-3348-8C45-C87416B2E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2819" y="289506"/>
            <a:ext cx="10515600" cy="1325563"/>
          </a:xfrm>
        </p:spPr>
        <p:txBody>
          <a:bodyPr/>
          <a:lstStyle/>
          <a:p>
            <a:r>
              <a:rPr lang="en-US" sz="3200" b="1" dirty="0">
                <a:solidFill>
                  <a:srgbClr val="FF9F25"/>
                </a:solidFill>
                <a:latin typeface="Avenir Book" panose="02000503020000020003" pitchFamily="2" charset="0"/>
              </a:rPr>
              <a:t>What do you think this graph might show?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2577E1-3BDC-8741-B556-6503F25FCC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63587"/>
            <a:ext cx="1425040" cy="142504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A873757-E186-6F4A-B4BE-90A026917355}"/>
              </a:ext>
            </a:extLst>
          </p:cNvPr>
          <p:cNvSpPr/>
          <p:nvPr/>
        </p:nvSpPr>
        <p:spPr>
          <a:xfrm>
            <a:off x="2451982" y="6017054"/>
            <a:ext cx="81467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9F25"/>
                </a:solidFill>
                <a:latin typeface="Avenir Book" panose="02000503020000020003" pitchFamily="2" charset="0"/>
              </a:rPr>
              <a:t>What impact might this have on the planet?</a:t>
            </a:r>
            <a:endParaRPr lang="en-US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26EDE4-40E0-3143-9D26-5FD655C8A37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8909" y="914400"/>
            <a:ext cx="8146745" cy="487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072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23F5213-C2ED-5E4F-8DDA-29EC4B631B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17B05D-A7F0-6A46-B74F-D729141A29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5063089" y="1"/>
            <a:ext cx="7128913" cy="6853457"/>
          </a:xfrm>
          <a:custGeom>
            <a:avLst/>
            <a:gdLst>
              <a:gd name="connsiteX0" fmla="*/ 2343548 w 7128913"/>
              <a:gd name="connsiteY0" fmla="*/ 0 h 6853457"/>
              <a:gd name="connsiteX1" fmla="*/ 5168877 w 7128913"/>
              <a:gd name="connsiteY1" fmla="*/ 0 h 6853457"/>
              <a:gd name="connsiteX2" fmla="*/ 5218299 w 7128913"/>
              <a:gd name="connsiteY2" fmla="*/ 19487 h 6853457"/>
              <a:gd name="connsiteX3" fmla="*/ 7014769 w 7128913"/>
              <a:gd name="connsiteY3" fmla="*/ 1610837 h 6853457"/>
              <a:gd name="connsiteX4" fmla="*/ 7128913 w 7128913"/>
              <a:gd name="connsiteY4" fmla="*/ 1827198 h 6853457"/>
              <a:gd name="connsiteX5" fmla="*/ 7128913 w 7128913"/>
              <a:gd name="connsiteY5" fmla="*/ 5131581 h 6853457"/>
              <a:gd name="connsiteX6" fmla="*/ 7091067 w 7128913"/>
              <a:gd name="connsiteY6" fmla="*/ 5210750 h 6853457"/>
              <a:gd name="connsiteX7" fmla="*/ 5546646 w 7128913"/>
              <a:gd name="connsiteY7" fmla="*/ 6783375 h 6853457"/>
              <a:gd name="connsiteX8" fmla="*/ 5409811 w 7128913"/>
              <a:gd name="connsiteY8" fmla="*/ 6853457 h 6853457"/>
              <a:gd name="connsiteX9" fmla="*/ 2102613 w 7128913"/>
              <a:gd name="connsiteY9" fmla="*/ 6853457 h 6853457"/>
              <a:gd name="connsiteX10" fmla="*/ 1965779 w 7128913"/>
              <a:gd name="connsiteY10" fmla="*/ 6783375 h 6853457"/>
              <a:gd name="connsiteX11" fmla="*/ 0 w 7128913"/>
              <a:gd name="connsiteY11" fmla="*/ 3480517 h 6853457"/>
              <a:gd name="connsiteX12" fmla="*/ 2294125 w 7128913"/>
              <a:gd name="connsiteY12" fmla="*/ 19487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84D09E-BAC2-2147-92DC-AF176F1A92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63587"/>
            <a:ext cx="1425040" cy="142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577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0584ABC-1346-9247-A67F-4347859710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321" y="1782972"/>
            <a:ext cx="3092933" cy="309293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4F4CAFF-142B-644D-93EA-A8A866C2618F}"/>
              </a:ext>
            </a:extLst>
          </p:cNvPr>
          <p:cNvSpPr/>
          <p:nvPr/>
        </p:nvSpPr>
        <p:spPr>
          <a:xfrm>
            <a:off x="7162801" y="5075028"/>
            <a:ext cx="43364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FF9F25"/>
                </a:solidFill>
                <a:latin typeface="Avenir Book" panose="02000503020000020003" pitchFamily="2" charset="0"/>
              </a:rPr>
              <a:t>Protect, restore and promote sustainable use of terrestrial ecosystems, sustainably manage forests, combat desertification, and halt and reverse land degradation and halt biodiversity loss.</a:t>
            </a:r>
            <a:endParaRPr lang="en-US" dirty="0">
              <a:solidFill>
                <a:srgbClr val="FF9F25"/>
              </a:solidFill>
              <a:latin typeface="Avenir Book" panose="02000503020000020003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42915F-CE7D-8949-8FDA-F269F42D37B8}"/>
              </a:ext>
            </a:extLst>
          </p:cNvPr>
          <p:cNvSpPr txBox="1"/>
          <p:nvPr/>
        </p:nvSpPr>
        <p:spPr>
          <a:xfrm>
            <a:off x="3332018" y="498764"/>
            <a:ext cx="55279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9F25"/>
                </a:solidFill>
                <a:latin typeface="Avenir Book" panose="02000503020000020003" pitchFamily="2" charset="0"/>
              </a:rPr>
              <a:t>Global Goal 15 Life on Land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8687D9F-49DB-F54A-8160-2B74DDC7FD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089" y="1114609"/>
            <a:ext cx="7058892" cy="45675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F709B9-017E-9A46-8BDB-7DC302A336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63587"/>
            <a:ext cx="1425040" cy="142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5969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641C2-E143-A04B-93D1-FA40ED06F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0355" y="541626"/>
            <a:ext cx="7211290" cy="1325563"/>
          </a:xfrm>
        </p:spPr>
        <p:txBody>
          <a:bodyPr/>
          <a:lstStyle/>
          <a:p>
            <a:r>
              <a:rPr lang="en-US" sz="3200" dirty="0">
                <a:solidFill>
                  <a:srgbClr val="FF9F25"/>
                </a:solidFill>
                <a:latin typeface="Avenir Book" panose="02000503020000020003" pitchFamily="2" charset="0"/>
              </a:rPr>
              <a:t>Debate: Should palm oil be banned?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5C33E9-65D7-3247-9397-8E6C8FAC06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63587"/>
            <a:ext cx="1425040" cy="14250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CF5AB3-4775-7644-9BC3-6F65CD3E91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593" y="1637889"/>
            <a:ext cx="5383480" cy="358222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AA7CFBB-13CD-DE45-8A20-F2150983C211}"/>
              </a:ext>
            </a:extLst>
          </p:cNvPr>
          <p:cNvSpPr/>
          <p:nvPr/>
        </p:nvSpPr>
        <p:spPr>
          <a:xfrm>
            <a:off x="1554184" y="5532824"/>
            <a:ext cx="33201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9F25"/>
                </a:solidFill>
                <a:latin typeface="Avenir Book" panose="02000503020000020003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Can palm oil help our jungles?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377FB2-1643-964D-AC09-7FF5B89C42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3608" y="1637889"/>
            <a:ext cx="5883484" cy="358222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E1BC7D7-5FEE-7E4F-82D6-F3A680A7D956}"/>
              </a:ext>
            </a:extLst>
          </p:cNvPr>
          <p:cNvSpPr/>
          <p:nvPr/>
        </p:nvSpPr>
        <p:spPr>
          <a:xfrm>
            <a:off x="7923139" y="5563587"/>
            <a:ext cx="17507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9F25"/>
                </a:solidFill>
                <a:latin typeface="Avenir Book" panose="02000503020000020003" pitchFamily="2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Iceland Advert </a:t>
            </a:r>
            <a:endParaRPr lang="en-US" dirty="0">
              <a:solidFill>
                <a:srgbClr val="FF9F25"/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490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8F83599-AD54-D14B-89A3-7036003C6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5838" y="0"/>
            <a:ext cx="102203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EED6D8-CF09-9B43-8D5D-95D756D1E3CB}"/>
              </a:ext>
            </a:extLst>
          </p:cNvPr>
          <p:cNvSpPr txBox="1"/>
          <p:nvPr/>
        </p:nvSpPr>
        <p:spPr>
          <a:xfrm>
            <a:off x="3621976" y="624718"/>
            <a:ext cx="4095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9F25"/>
                </a:solidFill>
                <a:latin typeface="Avenir Book" panose="02000503020000020003" pitchFamily="2" charset="0"/>
              </a:rPr>
              <a:t>Action &amp; Reflection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B838A2-0206-9F45-B8B7-A65EB6361865}"/>
              </a:ext>
            </a:extLst>
          </p:cNvPr>
          <p:cNvSpPr txBox="1"/>
          <p:nvPr/>
        </p:nvSpPr>
        <p:spPr>
          <a:xfrm>
            <a:off x="2627416" y="2048587"/>
            <a:ext cx="727858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9F25"/>
                </a:solidFill>
                <a:latin typeface="Avenir Book" panose="02000503020000020003" pitchFamily="2" charset="0"/>
              </a:rPr>
              <a:t>What action could you take for Global Goal 15?</a:t>
            </a:r>
          </a:p>
          <a:p>
            <a:r>
              <a:rPr lang="en-GB" sz="2800" dirty="0">
                <a:solidFill>
                  <a:srgbClr val="FF9F25"/>
                </a:solidFill>
                <a:latin typeface="Avenir Book" panose="02000503020000020003" pitchFamily="2" charset="0"/>
              </a:rPr>
              <a:t>What is one thing you learnt today?</a:t>
            </a:r>
          </a:p>
          <a:p>
            <a:r>
              <a:rPr lang="en-GB" sz="2800" dirty="0">
                <a:solidFill>
                  <a:srgbClr val="FF9F25"/>
                </a:solidFill>
                <a:latin typeface="Avenir Book" panose="02000503020000020003" pitchFamily="2" charset="0"/>
              </a:rPr>
              <a:t>What is something you would like to learn more about?</a:t>
            </a:r>
          </a:p>
          <a:p>
            <a:r>
              <a:rPr lang="en-GB" sz="2800" dirty="0">
                <a:solidFill>
                  <a:srgbClr val="FF9F25"/>
                </a:solidFill>
                <a:latin typeface="Avenir Book" panose="02000503020000020003" pitchFamily="2" charset="0"/>
              </a:rPr>
              <a:t>What questions do you have about the Global Goals?</a:t>
            </a:r>
          </a:p>
          <a:p>
            <a:endParaRPr lang="en-US" sz="2800" dirty="0">
              <a:latin typeface="Avenir Light" panose="020B0402020203020204" pitchFamily="34" charset="77"/>
            </a:endParaRPr>
          </a:p>
          <a:p>
            <a:endParaRPr lang="en-US" sz="2800" dirty="0">
              <a:latin typeface="Avenir Light" panose="020B0402020203020204" pitchFamily="34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A2D08A-34A0-5147-8C20-0D1D94D800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63587"/>
            <a:ext cx="1425040" cy="142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550614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Custom 19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5243B"/>
      </a:accent1>
      <a:accent2>
        <a:srgbClr val="DBA639"/>
      </a:accent2>
      <a:accent3>
        <a:srgbClr val="4A9E37"/>
      </a:accent3>
      <a:accent4>
        <a:srgbClr val="C31A2C"/>
      </a:accent4>
      <a:accent5>
        <a:srgbClr val="DC3D27"/>
      </a:accent5>
      <a:accent6>
        <a:srgbClr val="29BCE2"/>
      </a:accent6>
      <a:hlink>
        <a:srgbClr val="366192"/>
      </a:hlink>
      <a:folHlink>
        <a:srgbClr val="BB175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112</Words>
  <Application>Microsoft Macintosh PowerPoint</Application>
  <PresentationFormat>Widescreen</PresentationFormat>
  <Paragraphs>12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Avenir Book</vt:lpstr>
      <vt:lpstr>Avenir Light</vt:lpstr>
      <vt:lpstr>Calibri</vt:lpstr>
      <vt:lpstr>Calibri Light</vt:lpstr>
      <vt:lpstr>Office Theme</vt:lpstr>
      <vt:lpstr>Custom Design</vt:lpstr>
      <vt:lpstr>PowerPoint Presentation</vt:lpstr>
      <vt:lpstr>What do you think this graph might show?</vt:lpstr>
      <vt:lpstr>PowerPoint Presentation</vt:lpstr>
      <vt:lpstr>PowerPoint Presentation</vt:lpstr>
      <vt:lpstr>Debate: Should palm oil be banned?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Kinvara Jardine Paterson</dc:creator>
  <cp:lastModifiedBy>Kinvara Jardine Paterson</cp:lastModifiedBy>
  <cp:revision>5</cp:revision>
  <dcterms:created xsi:type="dcterms:W3CDTF">2019-05-28T16:59:07Z</dcterms:created>
  <dcterms:modified xsi:type="dcterms:W3CDTF">2019-05-29T15:13:05Z</dcterms:modified>
</cp:coreProperties>
</file>