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e Ross" initials="" lastIdx="1" clrIdx="0"/>
  <p:cmAuthor id="1" name="zoe ros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8769D3-1080-4C67-A7F4-5C3045E3DA99}">
  <a:tblStyle styleId="{F28769D3-1080-4C67-A7F4-5C3045E3DA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15:55:44.524" idx="1">
    <p:pos x="602" y="2773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147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org.uk/history/how-alan-turing-cracked-the-enigma-co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cd676e5b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cd676e5b6_0_9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4cd676e5b6_0_9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cd676e5b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4cd676e5b6_0_12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4cd676e5b6_0_12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cd676e5b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4cd676e5b6_0_5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05555"/>
                </a:solidFill>
              </a:rPr>
              <a:t>Click on image to launch website. Web address is: </a:t>
            </a:r>
            <a:r>
              <a:rPr lang="en-US" sz="1100" u="sng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https://www.iwm.org.uk/history/how-alan-turing-cracked-the-enigma-code</a:t>
            </a:r>
            <a:endParaRPr sz="11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g4cd676e5b6_0_5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d676e5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cd676e5b6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4cd676e5b6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d676e5b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4cd676e5b6_0_7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4cd676e5b6_0_7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9a64b5986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9a64b5986_0_4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49a64b5986_0_4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5084b5b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495084b5b7_0_16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495084b5b7_0_16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46c7ec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046c7ec89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5046c7ec89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cd676e5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4cd676e5b6_0_2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4cd676e5b6_0_2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cd676e5b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cd676e5b6_0_3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cd676e5b6_0_3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d676e5b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cd676e5b6_0_11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4cd676e5b6_0_11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e75ccee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4e75cceec7_0_2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4e75cceec7_0_2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cd676e5b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4cd676e5b6_0_8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4cd676e5b6_0_8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cd676e5b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cd676e5b6_0_10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4cd676e5b6_0_10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org.uk/history/how-alan-turing-cracked-the-enigma-co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Cryptogaphy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1    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4597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Cipher challenge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675" y="1636950"/>
            <a:ext cx="7143750" cy="4895850"/>
          </a:xfrm>
          <a:prstGeom prst="rect">
            <a:avLst/>
          </a:prstGeom>
          <a:noFill/>
          <a:ln w="19050" cap="flat" cmpd="sng">
            <a:solidFill>
              <a:srgbClr val="5055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Logical reasoning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Applying rules to solving problems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Using existing knowledge to make predictions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Explaining why something is the way it is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you use logical reasoning to design and solve your ciphers?</a:t>
            </a:r>
            <a:endParaRPr sz="3200" dirty="0">
              <a:solidFill>
                <a:srgbClr val="505555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63" y="4369075"/>
            <a:ext cx="249827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399225" y="-37400"/>
            <a:ext cx="11520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code breaking in World War 2? 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Your task: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Search for “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IWM+Alan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Turing”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Research &amp;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summarise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the story around Turing, Enigma and Bletchley Park.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1" name="Google Shape;181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255" y="4049486"/>
            <a:ext cx="6125946" cy="213740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648493" y="364275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Encryption in our lives today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types of encryption can you think of in your life?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buying something online (https)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logging in to online banking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paying using your mobile phone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encryption increases security and confidentiality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l="19839" r="12883"/>
          <a:stretch/>
        </p:blipFill>
        <p:spPr>
          <a:xfrm>
            <a:off x="4646638" y="4005941"/>
            <a:ext cx="2681009" cy="263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review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Discuss 3 things you have you learnt during today’s lesson?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used logical reasoning?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would you still like to learn?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what cryptography is and how it has been used over time to encrypt data and information.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and solve ciphers using logical reasoning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appreciate the importance of code breaking in WWII through learning about Alan Turing</a:t>
            </a:r>
            <a:br>
              <a:rPr lang="en-US" sz="3200" dirty="0">
                <a:solidFill>
                  <a:srgbClr val="505555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lnSpc>
                <a:spcPct val="106650"/>
              </a:lnSpc>
              <a:buSzPts val="1100"/>
            </a:pPr>
            <a:r>
              <a:rPr lang="en-GB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information</a:t>
            </a:r>
          </a:p>
          <a:p>
            <a:endParaRPr lang="en-GB"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Published by the Micro:bit Educational Foundation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microbit.org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Attribution-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4.0 International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(CC BY-SA 4.0)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Crack the code!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713" y="1557373"/>
            <a:ext cx="4822574" cy="4675275"/>
          </a:xfrm>
          <a:prstGeom prst="rect">
            <a:avLst/>
          </a:prstGeom>
          <a:noFill/>
          <a:ln w="9525" cap="flat" cmpd="sng">
            <a:solidFill>
              <a:srgbClr val="5055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Crack the code!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Send the chariot, the gladiators have arrived!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750" y="2491072"/>
            <a:ext cx="4452501" cy="37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Logical reasoning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Applying rules to solving problems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Using existing knowledge to make predictions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Explaining why something is the way it is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you use logical reasoning to crack the code?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63" y="4064275"/>
            <a:ext cx="249827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what cryptography is and how it has been used over time to encrypt data and information.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and solve ciphers using logical reasoning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appreciate the importance of code breaking in World War Two through learning about Alan Turing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757350" y="267500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cryptography?</a:t>
            </a:r>
            <a:b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used to send messages so they can only be read by the intended recipient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used from ancient times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ciphers are used to scramble and descramble messages and information (encryption)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200" y="4295950"/>
            <a:ext cx="3643925" cy="22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1019400" y="182343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Atbash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cipher (substitution)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very old cipher used with Hebrew alphabet (characters)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one of the easiest to use - very simple substitution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it out using the Roman alphabet below?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1st letter becomes the last and so 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45" name="Google Shape;145;p21"/>
          <p:cNvGraphicFramePr/>
          <p:nvPr/>
        </p:nvGraphicFramePr>
        <p:xfrm>
          <a:off x="1019400" y="4421925"/>
          <a:ext cx="10286900" cy="1097220"/>
        </p:xfrm>
        <a:graphic>
          <a:graphicData uri="http://schemas.openxmlformats.org/drawingml/2006/table">
            <a:tbl>
              <a:tblPr>
                <a:noFill/>
                <a:tableStyleId>{F28769D3-1080-4C67-A7F4-5C3045E3DA99}</a:tableStyleId>
              </a:tblPr>
              <a:tblGrid>
                <a:gridCol w="3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757350" y="-189800"/>
            <a:ext cx="10677300" cy="637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Pigpen cipher (substitution)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Symbol substitution cipher, used in 18th Century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substituted each letter of the alphabet with a symbol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out what the phrase is?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Computing is great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300" y="3250825"/>
            <a:ext cx="3169175" cy="30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225_15513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22221" r="29498" b="62612"/>
          <a:stretch/>
        </p:blipFill>
        <p:spPr>
          <a:xfrm>
            <a:off x="4656667" y="3894665"/>
            <a:ext cx="5721048" cy="104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712387" y="315525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The Caesar cipher (shift)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first used by Julius Caesar @ 58BC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Caesar used a cipher to ensure commands to his army appeared meaningless to enemies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is an example of a 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shift cipher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it out?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each letter is ‘shifted’ 3 places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3350" y="171075"/>
            <a:ext cx="1132675" cy="174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23"/>
          <p:cNvGraphicFramePr/>
          <p:nvPr/>
        </p:nvGraphicFramePr>
        <p:xfrm>
          <a:off x="1019400" y="4421925"/>
          <a:ext cx="10286900" cy="1097220"/>
        </p:xfrm>
        <a:graphic>
          <a:graphicData uri="http://schemas.openxmlformats.org/drawingml/2006/table">
            <a:tbl>
              <a:tblPr>
                <a:noFill/>
                <a:tableStyleId>{F28769D3-1080-4C67-A7F4-5C3045E3DA99}</a:tableStyleId>
              </a:tblPr>
              <a:tblGrid>
                <a:gridCol w="4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576</Words>
  <Application>Microsoft Macintosh PowerPoint</Application>
  <PresentationFormat>Widescreen</PresentationFormat>
  <Paragraphs>255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5</cp:revision>
  <dcterms:modified xsi:type="dcterms:W3CDTF">2019-10-30T16:22:31Z</dcterms:modified>
</cp:coreProperties>
</file>