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95084b5b7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495084b5b7_0_16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495084b5b7_0_16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8202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b9fc5dc7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g4b9fc5dc7a_0_3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4b9fc5dc7a_0_3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b9fc5dc7a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g4b9fc5dc7a_0_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g4b9fc5dc7a_0_3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4c239a35b3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g4c239a35b3_0_4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4c239a35b3_0_4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b9fc5dc7a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g4b9fc5dc7a_0_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4b9fc5dc7a_0_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4b9fc5dc7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g4b9fc5dc7a_0_2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4b9fc5dc7a_0_2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c239a35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g4c239a35b3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g4c239a35b3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b9fc5dc7a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g4b9fc5dc7a_0_2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4b9fc5dc7a_0_2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55896" y="6278356"/>
            <a:ext cx="912248" cy="460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651028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Health Tech</a:t>
            </a:r>
            <a:endParaRPr b="1" dirty="0"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0" i="0" u="none" strike="noStrike" cap="none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Teacher lesson guide</a:t>
            </a:r>
            <a:endParaRPr sz="6000" b="0" i="0" u="none" strike="noStrike" cap="none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Lesson 2</a:t>
            </a:r>
            <a:r>
              <a:rPr lang="en-US" sz="6000" b="0" i="0" u="none" strike="noStrike" cap="none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6000" b="0" i="0" u="none" strike="noStrike" cap="none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234597" y="5306675"/>
            <a:ext cx="2737635" cy="1382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pPr>
              <a:lnSpc>
                <a:spcPct val="106650"/>
              </a:lnSpc>
              <a:buSzPts val="1100"/>
            </a:pPr>
            <a:r>
              <a:rPr lang="en-GB" sz="4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Licensing information</a:t>
            </a:r>
          </a:p>
          <a:p>
            <a:endParaRPr lang="en-GB"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Published by the Micro:bit Educational Foundation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microbit.org</a:t>
            </a:r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Attribution-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ShareAlike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4.0 International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(CC BY-SA 4.0)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47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Health tech recap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What is health tech?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Name an example of health tech and how it helps address a health problem in the UK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State one benefit and one drawback of health tech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11" name="Google Shape;111;p16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8913" y="4307625"/>
            <a:ext cx="3194174" cy="255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Micro:bit Health Tech Challenge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Create a prototype of a health tech innovation to help address a health problem in the UK using micro:bit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18" name="Google Shape;11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6138" y="3231125"/>
            <a:ext cx="4105275" cy="346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Possible first steps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Find out what is meant by a prototype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Decide which health problem we want to address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Brainstorm different innovation ideas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Choose one innovation idea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Develop the prototype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25" name="Google Shape;12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7896" y="4467875"/>
            <a:ext cx="2830051" cy="239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Learning objectives: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develop ideas for health tech innovations to meet a  UK healthcare need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understand the importance of prototyping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select an innovation idea and begin to develop a prototype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What is a prototype?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An initial, basic version of an innovation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Why is a prototype important?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It allows you to quickly and easily: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show how your innovation would work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test and trial it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get feedback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decide what works and what doesn’t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saves time (and money in real-life!)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Prototype criteria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You can choose how to present it. Must include: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A visual representation of the design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Explanation about why it will help address the problem &amp; the intended user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Instructions for how it will work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A detailed, accurate algorithm for at least one feature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A working micro:bit program for the same feature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Learning review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Explain what prototyping is and why it is important.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How effective was your approach to choosing an innovation and how could you make it more effective?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Learning objectives revisited: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develop ideas for health tech innovations to meet a  UK healthcare need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understand the importance of prototyping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to select an innovation idea and begin to develop a prototype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328</Words>
  <Application>Microsoft Macintosh PowerPoint</Application>
  <PresentationFormat>Widescreen</PresentationFormat>
  <Paragraphs>82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Cabin</vt:lpstr>
      <vt:lpstr>Calibri</vt:lpstr>
      <vt:lpstr>Noto Sans Symbols</vt:lpstr>
      <vt:lpstr>Questrial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Giles Booth</cp:lastModifiedBy>
  <cp:revision>5</cp:revision>
  <dcterms:modified xsi:type="dcterms:W3CDTF">2019-09-12T15:30:08Z</dcterms:modified>
</cp:coreProperties>
</file>