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2"/>
  </p:notesMasterIdLst>
  <p:sldIdLst>
    <p:sldId id="256" r:id="rId2"/>
    <p:sldId id="264" r:id="rId3"/>
    <p:sldId id="271" r:id="rId4"/>
    <p:sldId id="267" r:id="rId5"/>
    <p:sldId id="261" r:id="rId6"/>
    <p:sldId id="270" r:id="rId7"/>
    <p:sldId id="272" r:id="rId8"/>
    <p:sldId id="273" r:id="rId9"/>
    <p:sldId id="265" r:id="rId10"/>
    <p:sldId id="263" r:id="rId11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117" d="100"/>
          <a:sy n="117" d="100"/>
        </p:scale>
        <p:origin x="360" y="176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B93BAD8-2CAC-4012-8F4F-8E7401D87F60}"/>
    <pc:docChg chg="modSld">
      <pc:chgData name="" userId="" providerId="" clId="Web-{9B93BAD8-2CAC-4012-8F4F-8E7401D87F60}" dt="2019-05-24T15:43:58.071" v="24" actId="20577"/>
      <pc:docMkLst>
        <pc:docMk/>
      </pc:docMkLst>
      <pc:sldChg chg="modSp">
        <pc:chgData name="" userId="" providerId="" clId="Web-{9B93BAD8-2CAC-4012-8F4F-8E7401D87F60}" dt="2019-05-24T15:43:58.071" v="24" actId="20577"/>
        <pc:sldMkLst>
          <pc:docMk/>
          <pc:sldMk cId="3010425732" sldId="272"/>
        </pc:sldMkLst>
        <pc:spChg chg="mod">
          <ac:chgData name="" userId="" providerId="" clId="Web-{9B93BAD8-2CAC-4012-8F4F-8E7401D87F60}" dt="2019-05-24T15:43:58.071" v="24" actId="20577"/>
          <ac:spMkLst>
            <pc:docMk/>
            <pc:sldMk cId="3010425732" sldId="272"/>
            <ac:spMk id="130" creationId="{00000000-0000-0000-0000-000000000000}"/>
          </ac:spMkLst>
        </pc:spChg>
      </pc:sldChg>
    </pc:docChg>
  </pc:docChgLst>
  <pc:docChgLst>
    <pc:chgData clId="Web-{D1445A30-13BB-421D-834B-E13C21E83493}"/>
    <pc:docChg chg="modSld">
      <pc:chgData name="" userId="" providerId="" clId="Web-{D1445A30-13BB-421D-834B-E13C21E83493}" dt="2019-06-01T15:32:47.455" v="22" actId="20577"/>
      <pc:docMkLst>
        <pc:docMk/>
      </pc:docMkLst>
      <pc:sldChg chg="modSp">
        <pc:chgData name="" userId="" providerId="" clId="Web-{D1445A30-13BB-421D-834B-E13C21E83493}" dt="2019-06-01T15:32:47.455" v="22" actId="20577"/>
        <pc:sldMkLst>
          <pc:docMk/>
          <pc:sldMk cId="2597170913" sldId="270"/>
        </pc:sldMkLst>
        <pc:spChg chg="mod">
          <ac:chgData name="" userId="" providerId="" clId="Web-{D1445A30-13BB-421D-834B-E13C21E83493}" dt="2019-06-01T15:32:47.455" v="22" actId="20577"/>
          <ac:spMkLst>
            <pc:docMk/>
            <pc:sldMk cId="2597170913" sldId="270"/>
            <ac:spMk id="130" creationId="{00000000-0000-0000-0000-000000000000}"/>
          </ac:spMkLst>
        </pc:spChg>
      </pc:sldChg>
    </pc:docChg>
  </pc:docChgLst>
  <pc:docChgLst>
    <pc:chgData clId="Web-{40700BB4-0B72-476B-9F7C-2EDDF714D914}"/>
    <pc:docChg chg="modSld">
      <pc:chgData name="" userId="" providerId="" clId="Web-{40700BB4-0B72-476B-9F7C-2EDDF714D914}" dt="2019-05-16T08:25:29.208" v="33" actId="20577"/>
      <pc:docMkLst>
        <pc:docMk/>
      </pc:docMkLst>
      <pc:sldChg chg="modSp">
        <pc:chgData name="" userId="" providerId="" clId="Web-{40700BB4-0B72-476B-9F7C-2EDDF714D914}" dt="2019-05-16T08:25:29.208" v="33" actId="20577"/>
        <pc:sldMkLst>
          <pc:docMk/>
          <pc:sldMk cId="1978940512" sldId="266"/>
        </pc:sldMkLst>
        <pc:spChg chg="mod">
          <ac:chgData name="" userId="" providerId="" clId="Web-{40700BB4-0B72-476B-9F7C-2EDDF714D914}" dt="2019-05-16T08:25:29.208" v="33" actId="20577"/>
          <ac:spMkLst>
            <pc:docMk/>
            <pc:sldMk cId="1978940512" sldId="266"/>
            <ac:spMk id="130" creationId="{00000000-0000-0000-0000-000000000000}"/>
          </ac:spMkLst>
        </pc:spChg>
      </pc:sldChg>
    </pc:docChg>
  </pc:docChgLst>
  <pc:docChgLst>
    <pc:chgData clId="Web-{7E88A39D-D501-41C4-802C-F4CD1EBE48B7}"/>
    <pc:docChg chg="addSld delSld modSld">
      <pc:chgData name="" userId="" providerId="" clId="Web-{7E88A39D-D501-41C4-802C-F4CD1EBE48B7}" dt="2019-05-23T12:38:26.540" v="241"/>
      <pc:docMkLst>
        <pc:docMk/>
      </pc:docMkLst>
      <pc:sldChg chg="modSp">
        <pc:chgData name="" userId="" providerId="" clId="Web-{7E88A39D-D501-41C4-802C-F4CD1EBE48B7}" dt="2019-05-23T12:32:11.570" v="49" actId="20577"/>
        <pc:sldMkLst>
          <pc:docMk/>
          <pc:sldMk cId="0" sldId="257"/>
        </pc:sldMkLst>
        <pc:spChg chg="mod">
          <ac:chgData name="" userId="" providerId="" clId="Web-{7E88A39D-D501-41C4-802C-F4CD1EBE48B7}" dt="2019-05-23T12:32:11.570" v="49" actId="20577"/>
          <ac:spMkLst>
            <pc:docMk/>
            <pc:sldMk cId="0" sldId="257"/>
            <ac:spMk id="106" creationId="{00000000-0000-0000-0000-000000000000}"/>
          </ac:spMkLst>
        </pc:spChg>
      </pc:sldChg>
      <pc:sldChg chg="modSp">
        <pc:chgData name="" userId="" providerId="" clId="Web-{7E88A39D-D501-41C4-802C-F4CD1EBE48B7}" dt="2019-05-23T12:36:35.321" v="190" actId="20577"/>
        <pc:sldMkLst>
          <pc:docMk/>
          <pc:sldMk cId="0" sldId="261"/>
        </pc:sldMkLst>
        <pc:spChg chg="mod">
          <ac:chgData name="" userId="" providerId="" clId="Web-{7E88A39D-D501-41C4-802C-F4CD1EBE48B7}" dt="2019-05-23T12:36:35.321" v="190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7E88A39D-D501-41C4-802C-F4CD1EBE48B7}" dt="2019-05-23T12:33:22.555" v="95" actId="20577"/>
        <pc:sldMkLst>
          <pc:docMk/>
          <pc:sldMk cId="888663339" sldId="264"/>
        </pc:sldMkLst>
        <pc:spChg chg="mod">
          <ac:chgData name="" userId="" providerId="" clId="Web-{7E88A39D-D501-41C4-802C-F4CD1EBE48B7}" dt="2019-05-23T12:33:22.555" v="95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7E88A39D-D501-41C4-802C-F4CD1EBE48B7}" dt="2019-05-23T12:37:40.602" v="220" actId="20577"/>
        <pc:sldMkLst>
          <pc:docMk/>
          <pc:sldMk cId="1978940512" sldId="266"/>
        </pc:sldMkLst>
        <pc:spChg chg="mod">
          <ac:chgData name="" userId="" providerId="" clId="Web-{7E88A39D-D501-41C4-802C-F4CD1EBE48B7}" dt="2019-05-23T12:37:40.602" v="22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">
        <pc:chgData name="" userId="" providerId="" clId="Web-{7E88A39D-D501-41C4-802C-F4CD1EBE48B7}" dt="2019-05-23T12:34:00.914" v="122" actId="20577"/>
        <pc:sldMkLst>
          <pc:docMk/>
          <pc:sldMk cId="3596613092" sldId="267"/>
        </pc:sldMkLst>
        <pc:spChg chg="mod">
          <ac:chgData name="" userId="" providerId="" clId="Web-{7E88A39D-D501-41C4-802C-F4CD1EBE48B7}" dt="2019-05-23T12:34:00.914" v="122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del">
        <pc:chgData name="" userId="" providerId="" clId="Web-{7E88A39D-D501-41C4-802C-F4CD1EBE48B7}" dt="2019-05-23T12:38:08.665" v="231"/>
        <pc:sldMkLst>
          <pc:docMk/>
          <pc:sldMk cId="1826118163" sldId="268"/>
        </pc:sldMkLst>
      </pc:sldChg>
      <pc:sldChg chg="modSp add replId">
        <pc:chgData name="" userId="" providerId="" clId="Web-{7E88A39D-D501-41C4-802C-F4CD1EBE48B7}" dt="2019-05-23T12:37:53.478" v="229" actId="20577"/>
        <pc:sldMkLst>
          <pc:docMk/>
          <pc:sldMk cId="2492424007" sldId="269"/>
        </pc:sldMkLst>
        <pc:spChg chg="mod">
          <ac:chgData name="" userId="" providerId="" clId="Web-{7E88A39D-D501-41C4-802C-F4CD1EBE48B7}" dt="2019-05-23T12:37:53.478" v="229" actId="20577"/>
          <ac:spMkLst>
            <pc:docMk/>
            <pc:sldMk cId="2492424007" sldId="269"/>
            <ac:spMk id="130" creationId="{00000000-0000-0000-0000-000000000000}"/>
          </ac:spMkLst>
        </pc:spChg>
      </pc:sldChg>
      <pc:sldChg chg="add del replId">
        <pc:chgData name="" userId="" providerId="" clId="Web-{7E88A39D-D501-41C4-802C-F4CD1EBE48B7}" dt="2019-05-23T12:38:26.540" v="241"/>
        <pc:sldMkLst>
          <pc:docMk/>
          <pc:sldMk cId="4146681176" sldId="270"/>
        </pc:sldMkLst>
      </pc:sldChg>
      <pc:sldChg chg="modSp add del replId">
        <pc:chgData name="" userId="" providerId="" clId="Web-{7E88A39D-D501-41C4-802C-F4CD1EBE48B7}" dt="2019-05-23T12:38:24.587" v="240"/>
        <pc:sldMkLst>
          <pc:docMk/>
          <pc:sldMk cId="905676126" sldId="271"/>
        </pc:sldMkLst>
        <pc:spChg chg="mod">
          <ac:chgData name="" userId="" providerId="" clId="Web-{7E88A39D-D501-41C4-802C-F4CD1EBE48B7}" dt="2019-05-23T12:38:22.946" v="239" actId="20577"/>
          <ac:spMkLst>
            <pc:docMk/>
            <pc:sldMk cId="905676126" sldId="271"/>
            <ac:spMk id="130" creationId="{00000000-0000-0000-0000-000000000000}"/>
          </ac:spMkLst>
        </pc:spChg>
      </pc:sldChg>
    </pc:docChg>
  </pc:docChgLst>
  <pc:docChgLst>
    <pc:chgData clId="Web-{DD0DBAD0-793C-4731-B8D3-B75A19D47D17}"/>
    <pc:docChg chg="addSld delSld modSld sldOrd">
      <pc:chgData name="" userId="" providerId="" clId="Web-{DD0DBAD0-793C-4731-B8D3-B75A19D47D17}" dt="2019-05-24T12:07:47.620" v="238" actId="20577"/>
      <pc:docMkLst>
        <pc:docMk/>
      </pc:docMkLst>
      <pc:sldChg chg="modSp">
        <pc:chgData name="" userId="" providerId="" clId="Web-{DD0DBAD0-793C-4731-B8D3-B75A19D47D17}" dt="2019-05-24T11:46:25.772" v="5" actId="20577"/>
        <pc:sldMkLst>
          <pc:docMk/>
          <pc:sldMk cId="0" sldId="256"/>
        </pc:sldMkLst>
        <pc:spChg chg="mod">
          <ac:chgData name="" userId="" providerId="" clId="Web-{DD0DBAD0-793C-4731-B8D3-B75A19D47D17}" dt="2019-05-24T11:46:25.772" v="5" actId="20577"/>
          <ac:spMkLst>
            <pc:docMk/>
            <pc:sldMk cId="0" sldId="256"/>
            <ac:spMk id="91" creationId="{00000000-0000-0000-0000-000000000000}"/>
          </ac:spMkLst>
        </pc:spChg>
      </pc:sldChg>
      <pc:sldChg chg="del">
        <pc:chgData name="" userId="" providerId="" clId="Web-{DD0DBAD0-793C-4731-B8D3-B75A19D47D17}" dt="2019-05-24T11:47:48.460" v="62"/>
        <pc:sldMkLst>
          <pc:docMk/>
          <pc:sldMk cId="0" sldId="257"/>
        </pc:sldMkLst>
      </pc:sldChg>
      <pc:sldChg chg="modSp">
        <pc:chgData name="" userId="" providerId="" clId="Web-{DD0DBAD0-793C-4731-B8D3-B75A19D47D17}" dt="2019-05-24T11:48:22.757" v="76" actId="20577"/>
        <pc:sldMkLst>
          <pc:docMk/>
          <pc:sldMk cId="0" sldId="261"/>
        </pc:sldMkLst>
        <pc:spChg chg="mod">
          <ac:chgData name="" userId="" providerId="" clId="Web-{DD0DBAD0-793C-4731-B8D3-B75A19D47D17}" dt="2019-05-24T11:48:22.757" v="76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DD0DBAD0-793C-4731-B8D3-B75A19D47D17}" dt="2019-05-24T11:47:47.898" v="61" actId="20577"/>
        <pc:sldMkLst>
          <pc:docMk/>
          <pc:sldMk cId="888663339" sldId="264"/>
        </pc:sldMkLst>
        <pc:spChg chg="mod">
          <ac:chgData name="" userId="" providerId="" clId="Web-{DD0DBAD0-793C-4731-B8D3-B75A19D47D17}" dt="2019-05-24T11:47:47.898" v="61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DD0DBAD0-793C-4731-B8D3-B75A19D47D17}" dt="2019-05-24T12:07:47.620" v="238" actId="20577"/>
        <pc:sldMkLst>
          <pc:docMk/>
          <pc:sldMk cId="1284072884" sldId="265"/>
        </pc:sldMkLst>
        <pc:spChg chg="mod">
          <ac:chgData name="" userId="" providerId="" clId="Web-{DD0DBAD0-793C-4731-B8D3-B75A19D47D17}" dt="2019-05-24T12:07:47.620" v="238" actId="20577"/>
          <ac:spMkLst>
            <pc:docMk/>
            <pc:sldMk cId="1284072884" sldId="265"/>
            <ac:spMk id="130" creationId="{00000000-0000-0000-0000-000000000000}"/>
          </ac:spMkLst>
        </pc:spChg>
      </pc:sldChg>
      <pc:sldChg chg="del">
        <pc:chgData name="" userId="" providerId="" clId="Web-{DD0DBAD0-793C-4731-B8D3-B75A19D47D17}" dt="2019-05-24T11:54:43.289" v="81"/>
        <pc:sldMkLst>
          <pc:docMk/>
          <pc:sldMk cId="1978940512" sldId="266"/>
        </pc:sldMkLst>
      </pc:sldChg>
      <pc:sldChg chg="modSp">
        <pc:chgData name="" userId="" providerId="" clId="Web-{DD0DBAD0-793C-4731-B8D3-B75A19D47D17}" dt="2019-05-24T11:48:02.601" v="68" actId="20577"/>
        <pc:sldMkLst>
          <pc:docMk/>
          <pc:sldMk cId="3596613092" sldId="267"/>
        </pc:sldMkLst>
        <pc:spChg chg="mod">
          <ac:chgData name="" userId="" providerId="" clId="Web-{DD0DBAD0-793C-4731-B8D3-B75A19D47D17}" dt="2019-05-24T11:48:02.601" v="68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del">
        <pc:chgData name="" userId="" providerId="" clId="Web-{DD0DBAD0-793C-4731-B8D3-B75A19D47D17}" dt="2019-05-24T11:57:39.391" v="204"/>
        <pc:sldMkLst>
          <pc:docMk/>
          <pc:sldMk cId="2492424007" sldId="269"/>
        </pc:sldMkLst>
      </pc:sldChg>
      <pc:sldChg chg="modSp ord">
        <pc:chgData name="" userId="" providerId="" clId="Web-{DD0DBAD0-793C-4731-B8D3-B75A19D47D17}" dt="2019-05-24T11:56:48.852" v="170" actId="20577"/>
        <pc:sldMkLst>
          <pc:docMk/>
          <pc:sldMk cId="2597170913" sldId="270"/>
        </pc:sldMkLst>
        <pc:spChg chg="mod">
          <ac:chgData name="" userId="" providerId="" clId="Web-{DD0DBAD0-793C-4731-B8D3-B75A19D47D17}" dt="2019-05-24T11:56:48.852" v="170" actId="20577"/>
          <ac:spMkLst>
            <pc:docMk/>
            <pc:sldMk cId="2597170913" sldId="270"/>
            <ac:spMk id="130" creationId="{00000000-0000-0000-0000-000000000000}"/>
          </ac:spMkLst>
        </pc:spChg>
      </pc:sldChg>
      <pc:sldChg chg="add replId">
        <pc:chgData name="" userId="" providerId="" clId="Web-{DD0DBAD0-793C-4731-B8D3-B75A19D47D17}" dt="2019-05-24T11:46:35.210" v="6"/>
        <pc:sldMkLst>
          <pc:docMk/>
          <pc:sldMk cId="2395269554" sldId="271"/>
        </pc:sldMkLst>
      </pc:sldChg>
      <pc:sldChg chg="modSp add replId">
        <pc:chgData name="" userId="" providerId="" clId="Web-{DD0DBAD0-793C-4731-B8D3-B75A19D47D17}" dt="2019-05-24T11:57:27.516" v="203" actId="20577"/>
        <pc:sldMkLst>
          <pc:docMk/>
          <pc:sldMk cId="3010425732" sldId="272"/>
        </pc:sldMkLst>
        <pc:spChg chg="mod">
          <ac:chgData name="" userId="" providerId="" clId="Web-{DD0DBAD0-793C-4731-B8D3-B75A19D47D17}" dt="2019-05-24T11:57:27.516" v="203" actId="20577"/>
          <ac:spMkLst>
            <pc:docMk/>
            <pc:sldMk cId="3010425732" sldId="272"/>
            <ac:spMk id="130" creationId="{00000000-0000-0000-0000-000000000000}"/>
          </ac:spMkLst>
        </pc:spChg>
      </pc:sldChg>
    </pc:docChg>
  </pc:docChgLst>
  <pc:docChgLst>
    <pc:chgData clId="Web-{A80EFD78-AD17-4DAC-A08C-F28C931A135C}"/>
    <pc:docChg chg="addSld delSld modSld">
      <pc:chgData name="" userId="" providerId="" clId="Web-{A80EFD78-AD17-4DAC-A08C-F28C931A135C}" dt="2019-05-23T09:26:30.637" v="302" actId="20577"/>
      <pc:docMkLst>
        <pc:docMk/>
      </pc:docMkLst>
      <pc:sldChg chg="modSp">
        <pc:chgData name="" userId="" providerId="" clId="Web-{A80EFD78-AD17-4DAC-A08C-F28C931A135C}" dt="2019-05-23T09:12:25.338" v="8" actId="20577"/>
        <pc:sldMkLst>
          <pc:docMk/>
          <pc:sldMk cId="0" sldId="256"/>
        </pc:sldMkLst>
        <pc:spChg chg="mod">
          <ac:chgData name="" userId="" providerId="" clId="Web-{A80EFD78-AD17-4DAC-A08C-F28C931A135C}" dt="2019-05-23T09:12:25.338" v="8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">
        <pc:chgData name="" userId="" providerId="" clId="Web-{A80EFD78-AD17-4DAC-A08C-F28C931A135C}" dt="2019-05-23T09:12:54.338" v="11" actId="20577"/>
        <pc:sldMkLst>
          <pc:docMk/>
          <pc:sldMk cId="0" sldId="257"/>
        </pc:sldMkLst>
        <pc:spChg chg="mod">
          <ac:chgData name="" userId="" providerId="" clId="Web-{A80EFD78-AD17-4DAC-A08C-F28C931A135C}" dt="2019-05-23T09:12:54.338" v="11" actId="20577"/>
          <ac:spMkLst>
            <pc:docMk/>
            <pc:sldMk cId="0" sldId="257"/>
            <ac:spMk id="106" creationId="{00000000-0000-0000-0000-000000000000}"/>
          </ac:spMkLst>
        </pc:spChg>
      </pc:sldChg>
      <pc:sldChg chg="modSp del">
        <pc:chgData name="" userId="" providerId="" clId="Web-{A80EFD78-AD17-4DAC-A08C-F28C931A135C}" dt="2019-05-23T09:13:40.650" v="67"/>
        <pc:sldMkLst>
          <pc:docMk/>
          <pc:sldMk cId="0" sldId="259"/>
        </pc:sldMkLst>
        <pc:spChg chg="mod">
          <ac:chgData name="" userId="" providerId="" clId="Web-{A80EFD78-AD17-4DAC-A08C-F28C931A135C}" dt="2019-05-23T09:13:26.478" v="52" actId="20577"/>
          <ac:spMkLst>
            <pc:docMk/>
            <pc:sldMk cId="0" sldId="259"/>
            <ac:spMk id="118" creationId="{00000000-0000-0000-0000-000000000000}"/>
          </ac:spMkLst>
        </pc:spChg>
      </pc:sldChg>
      <pc:sldChg chg="modSp">
        <pc:chgData name="" userId="" providerId="" clId="Web-{A80EFD78-AD17-4DAC-A08C-F28C931A135C}" dt="2019-05-23T09:14:28.260" v="97" actId="20577"/>
        <pc:sldMkLst>
          <pc:docMk/>
          <pc:sldMk cId="0" sldId="261"/>
        </pc:sldMkLst>
        <pc:spChg chg="mod">
          <ac:chgData name="" userId="" providerId="" clId="Web-{A80EFD78-AD17-4DAC-A08C-F28C931A135C}" dt="2019-05-23T09:14:28.260" v="97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A80EFD78-AD17-4DAC-A08C-F28C931A135C}" dt="2019-05-23T09:13:04.822" v="23" actId="20577"/>
        <pc:sldMkLst>
          <pc:docMk/>
          <pc:sldMk cId="888663339" sldId="264"/>
        </pc:sldMkLst>
        <pc:spChg chg="mod">
          <ac:chgData name="" userId="" providerId="" clId="Web-{A80EFD78-AD17-4DAC-A08C-F28C931A135C}" dt="2019-05-23T09:13:04.822" v="23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A80EFD78-AD17-4DAC-A08C-F28C931A135C}" dt="2019-05-23T09:26:30.637" v="302" actId="20577"/>
        <pc:sldMkLst>
          <pc:docMk/>
          <pc:sldMk cId="1284072884" sldId="265"/>
        </pc:sldMkLst>
        <pc:spChg chg="mod">
          <ac:chgData name="" userId="" providerId="" clId="Web-{A80EFD78-AD17-4DAC-A08C-F28C931A135C}" dt="2019-05-23T09:26:30.637" v="302" actId="20577"/>
          <ac:spMkLst>
            <pc:docMk/>
            <pc:sldMk cId="1284072884" sldId="265"/>
            <ac:spMk id="130" creationId="{00000000-0000-0000-0000-000000000000}"/>
          </ac:spMkLst>
        </pc:spChg>
      </pc:sldChg>
      <pc:sldChg chg="modSp">
        <pc:chgData name="" userId="" providerId="" clId="Web-{A80EFD78-AD17-4DAC-A08C-F28C931A135C}" dt="2019-05-23T09:26:07.559" v="270" actId="20577"/>
        <pc:sldMkLst>
          <pc:docMk/>
          <pc:sldMk cId="1978940512" sldId="266"/>
        </pc:sldMkLst>
        <pc:spChg chg="mod">
          <ac:chgData name="" userId="" providerId="" clId="Web-{A80EFD78-AD17-4DAC-A08C-F28C931A135C}" dt="2019-05-23T09:26:07.559" v="27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 add replId">
        <pc:chgData name="" userId="" providerId="" clId="Web-{A80EFD78-AD17-4DAC-A08C-F28C931A135C}" dt="2019-05-23T09:13:37.682" v="66" actId="20577"/>
        <pc:sldMkLst>
          <pc:docMk/>
          <pc:sldMk cId="3596613092" sldId="267"/>
        </pc:sldMkLst>
        <pc:spChg chg="mod">
          <ac:chgData name="" userId="" providerId="" clId="Web-{A80EFD78-AD17-4DAC-A08C-F28C931A135C}" dt="2019-05-23T09:13:37.682" v="66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new del">
        <pc:chgData name="" userId="" providerId="" clId="Web-{A80EFD78-AD17-4DAC-A08C-F28C931A135C}" dt="2019-05-23T09:13:29.338" v="54"/>
        <pc:sldMkLst>
          <pc:docMk/>
          <pc:sldMk cId="4290332410" sldId="267"/>
        </pc:sldMkLst>
      </pc:sldChg>
      <pc:sldChg chg="modSp add replId">
        <pc:chgData name="" userId="" providerId="" clId="Web-{A80EFD78-AD17-4DAC-A08C-F28C931A135C}" dt="2019-05-23T09:26:13.591" v="276" actId="20577"/>
        <pc:sldMkLst>
          <pc:docMk/>
          <pc:sldMk cId="1826118163" sldId="268"/>
        </pc:sldMkLst>
        <pc:spChg chg="mod">
          <ac:chgData name="" userId="" providerId="" clId="Web-{A80EFD78-AD17-4DAC-A08C-F28C931A135C}" dt="2019-05-23T09:26:13.591" v="276" actId="20577"/>
          <ac:spMkLst>
            <pc:docMk/>
            <pc:sldMk cId="1826118163" sldId="268"/>
            <ac:spMk id="130" creationId="{00000000-0000-0000-0000-000000000000}"/>
          </ac:spMkLst>
        </pc:spChg>
      </pc:sldChg>
    </pc:docChg>
  </pc:docChgLst>
  <pc:docChgLst>
    <pc:chgData clId="Web-{7D70894E-9020-4845-96E8-69FE64A59A30}"/>
    <pc:docChg chg="addSld modSld">
      <pc:chgData name="" userId="" providerId="" clId="Web-{7D70894E-9020-4845-96E8-69FE64A59A30}" dt="2019-05-23T14:56:35.869" v="268" actId="20577"/>
      <pc:docMkLst>
        <pc:docMk/>
      </pc:docMkLst>
      <pc:sldChg chg="modSp">
        <pc:chgData name="" userId="" providerId="" clId="Web-{7D70894E-9020-4845-96E8-69FE64A59A30}" dt="2019-05-23T14:56:11.604" v="252" actId="20577"/>
        <pc:sldMkLst>
          <pc:docMk/>
          <pc:sldMk cId="0" sldId="261"/>
        </pc:sldMkLst>
        <pc:spChg chg="mod">
          <ac:chgData name="" userId="" providerId="" clId="Web-{7D70894E-9020-4845-96E8-69FE64A59A30}" dt="2019-05-23T14:56:11.604" v="252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7D70894E-9020-4845-96E8-69FE64A59A30}" dt="2019-05-23T14:56:35.869" v="268" actId="20577"/>
        <pc:sldMkLst>
          <pc:docMk/>
          <pc:sldMk cId="888663339" sldId="264"/>
        </pc:sldMkLst>
        <pc:spChg chg="mod">
          <ac:chgData name="" userId="" providerId="" clId="Web-{7D70894E-9020-4845-96E8-69FE64A59A30}" dt="2019-05-23T14:56:35.869" v="268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7D70894E-9020-4845-96E8-69FE64A59A30}" dt="2019-05-23T14:47:20.586" v="20" actId="20577"/>
        <pc:sldMkLst>
          <pc:docMk/>
          <pc:sldMk cId="1978940512" sldId="266"/>
        </pc:sldMkLst>
        <pc:spChg chg="mod">
          <ac:chgData name="" userId="" providerId="" clId="Web-{7D70894E-9020-4845-96E8-69FE64A59A30}" dt="2019-05-23T14:47:20.586" v="2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 add replId">
        <pc:chgData name="" userId="" providerId="" clId="Web-{7D70894E-9020-4845-96E8-69FE64A59A30}" dt="2019-05-23T14:51:44.025" v="229" actId="20577"/>
        <pc:sldMkLst>
          <pc:docMk/>
          <pc:sldMk cId="2597170913" sldId="270"/>
        </pc:sldMkLst>
        <pc:spChg chg="mod">
          <ac:chgData name="" userId="" providerId="" clId="Web-{7D70894E-9020-4845-96E8-69FE64A59A30}" dt="2019-05-23T14:51:44.025" v="229" actId="20577"/>
          <ac:spMkLst>
            <pc:docMk/>
            <pc:sldMk cId="2597170913" sldId="270"/>
            <ac:spMk id="1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101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13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1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796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3587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1492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crobit.org/do-your-bit/" TargetMode="Externa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XkEHdPCR54k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XkEHdPCR54k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algn="ctr"/>
            <a:r>
              <a:rPr lang="en-US" sz="4400" dirty="0">
                <a:solidFill>
                  <a:schemeClr val="lt1"/>
                </a:solidFill>
              </a:rPr>
              <a:t>Sea Turtle Safe Beach Lights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Published by the Micro:bit Educational Foundation</a:t>
            </a:r>
            <a:br>
              <a:rPr lang="en-GB" sz="1600" dirty="0">
                <a:latin typeface="+mn-lt"/>
              </a:rPr>
            </a:br>
            <a:r>
              <a:rPr lang="en-GB" sz="1600" b="1" dirty="0">
                <a:latin typeface="+mn-lt"/>
                <a:hlinkClick r:id="rId3"/>
              </a:rPr>
              <a:t>microbit.org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Attribution-</a:t>
            </a:r>
            <a:r>
              <a:rPr lang="en-GB" sz="1600" dirty="0" err="1">
                <a:latin typeface="+mn-lt"/>
              </a:rPr>
              <a:t>ShareAlike</a:t>
            </a:r>
            <a:r>
              <a:rPr lang="en-GB" sz="1600" dirty="0">
                <a:latin typeface="+mn-lt"/>
              </a:rPr>
              <a:t> 4.0 International (CC BY-SA 4.0)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4"/>
              </a:rPr>
              <a:t>https://creativecommons.org/licenses/by-sa/4.0/</a:t>
            </a:r>
            <a:r>
              <a:rPr lang="en-GB" sz="1600" dirty="0">
                <a:latin typeface="+mn-lt"/>
              </a:rPr>
              <a:t> </a:t>
            </a: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5"/>
              </a:rPr>
              <a:t>https://microbit.org/do-your-bit/</a:t>
            </a:r>
            <a:r>
              <a:rPr lang="en-GB" sz="1600" dirty="0">
                <a:latin typeface="+mn-l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Discovering sea turtles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do you know about sea turtles?</a:t>
            </a: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can you find out about them? 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Where do sea turtles live?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kinds are there?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Why are they so important to marine ecosystems?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fascinating facts can you find out about sea turtles?</a:t>
            </a:r>
          </a:p>
          <a:p>
            <a:pPr marL="285750" lvl="2" indent="-285750">
              <a:buSzPts val="3200"/>
              <a:buFont typeface="Wingdings,Sans-Serif"/>
              <a:buChar char="▪"/>
            </a:pPr>
            <a:endParaRPr lang="en-US" sz="3200" dirty="0"/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86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Sea turtles in trouble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 happening to sea turtles?</a:t>
            </a: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Why are they in danger?</a:t>
            </a: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What are the biggest threats to sea turtles?</a:t>
            </a:r>
          </a:p>
          <a:p>
            <a:pPr marL="25400" lvl="4"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9526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How can we help sea turtles?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hat is being done to help sea turtles?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How are threats being reduced?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What specific examples and projects can you find?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59661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</a:rPr>
              <a:t>Helping sea turtle hatchlings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have you found out so far about hatchlings?</a:t>
            </a: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help do hatchlings need?</a:t>
            </a: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</a:rPr>
              <a:t>What is the issue with hatchlings and beach lighting?</a:t>
            </a: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could technology help?</a:t>
            </a: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could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micro:bit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help?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A sea turtle safe beach light using </a:t>
            </a:r>
            <a:r>
              <a:rPr lang="en-GB" sz="3600" b="1" dirty="0" err="1">
                <a:solidFill>
                  <a:schemeClr val="dk1"/>
                </a:solidFill>
              </a:rPr>
              <a:t>micro:bit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Creates turtle-safe lighting for beach paths, so hatchlings retain the instinct to move toward the sea (and the moon/start light reflected from the water) </a:t>
            </a:r>
            <a:endParaRPr lang="en-US" dirty="0">
              <a:latin typeface="+mn-lt"/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Low-wattage light comes from LEDs </a:t>
            </a: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Should automatically turn on at dusk and stay on until dawn</a:t>
            </a:r>
            <a:endParaRPr lang="en-US" dirty="0"/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LEDs should show a turtle shape as a fun way of lighting the path</a:t>
            </a:r>
            <a:endParaRPr lang="en-US" sz="3200" dirty="0">
              <a:latin typeface="+mn-lt"/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3200" dirty="0">
              <a:solidFill>
                <a:srgbClr val="505555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7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A sea turtle safe beach light using </a:t>
            </a:r>
            <a:r>
              <a:rPr lang="en-GB" sz="3600" b="1" dirty="0" err="1">
                <a:solidFill>
                  <a:schemeClr val="dk1"/>
                </a:solidFill>
              </a:rPr>
              <a:t>micro:bit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</a:rPr>
              <a:t>Algorithm starter: </a:t>
            </a:r>
            <a:endParaRPr lang="en-US" b="1" dirty="0">
              <a:latin typeface="+mn-lt"/>
              <a:ea typeface="Questrial"/>
            </a:endParaRPr>
          </a:p>
          <a:p>
            <a:pPr marL="25400">
              <a:buSzPts val="3200"/>
            </a:pPr>
            <a:endParaRPr lang="en-US" sz="3200" b="1" dirty="0">
              <a:solidFill>
                <a:srgbClr val="505555"/>
              </a:solidFill>
              <a:latin typeface="+mn-lt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</a:rPr>
              <a:t>IF it's night time</a:t>
            </a:r>
            <a:endParaRPr lang="en-US" dirty="0">
              <a:latin typeface="+mn-lt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</a:rPr>
              <a:t>turn on LEDs (in turtle pattern)</a:t>
            </a:r>
            <a:endParaRPr lang="en-US" dirty="0"/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Sample code 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hlinkClick r:id="rId3"/>
              </a:rPr>
              <a:t>here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/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1042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A sea turtle safe beach light using </a:t>
            </a:r>
            <a:r>
              <a:rPr lang="en-GB" sz="3600" b="1" dirty="0" err="1">
                <a:solidFill>
                  <a:schemeClr val="dk1"/>
                </a:solidFill>
              </a:rPr>
              <a:t>micro:bit</a:t>
            </a: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Sample code 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hlinkClick r:id="rId3"/>
              </a:rPr>
              <a:t>here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/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AB13FE-825B-6948-972B-908E5ADB4EC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6028" y="1309203"/>
            <a:ext cx="4484915" cy="511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8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Learning review so far...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have you learnt about sea turtles?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can your prototype help?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works well?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needs to be improved?</a:t>
            </a: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84072884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147</Words>
  <Application>Microsoft Macintosh PowerPoint</Application>
  <PresentationFormat>Custom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Wingdings,Sans-Serif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167</cp:revision>
  <dcterms:modified xsi:type="dcterms:W3CDTF">2019-06-10T16:47:57Z</dcterms:modified>
</cp:coreProperties>
</file>