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63" r:id="rId1"/>
  </p:sldMasterIdLst>
  <p:notesMasterIdLst>
    <p:notesMasterId r:id="rId12"/>
  </p:notesMasterIdLst>
  <p:sldIdLst>
    <p:sldId id="256" r:id="rId2"/>
    <p:sldId id="264" r:id="rId3"/>
    <p:sldId id="271" r:id="rId4"/>
    <p:sldId id="267" r:id="rId5"/>
    <p:sldId id="261" r:id="rId6"/>
    <p:sldId id="270" r:id="rId7"/>
    <p:sldId id="272" r:id="rId8"/>
    <p:sldId id="273" r:id="rId9"/>
    <p:sldId id="265" r:id="rId10"/>
    <p:sldId id="263" r:id="rId11"/>
  </p:sldIdLst>
  <p:sldSz cx="12188825" cy="6858000"/>
  <p:notesSz cx="9926638" cy="67976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6861">
          <p15:clr>
            <a:srgbClr val="A4A3A4"/>
          </p15:clr>
        </p15:guide>
        <p15:guide id="3" orient="horz" pos="903">
          <p15:clr>
            <a:srgbClr val="A4A3A4"/>
          </p15:clr>
        </p15:guide>
        <p15:guide id="4" orient="horz" pos="3839">
          <p15:clr>
            <a:srgbClr val="A4A3A4"/>
          </p15:clr>
        </p15:guide>
        <p15:guide id="5" pos="517">
          <p15:clr>
            <a:srgbClr val="A4A3A4"/>
          </p15:clr>
        </p15:guide>
        <p15:guide id="6" pos="690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>
      <p:cViewPr varScale="1">
        <p:scale>
          <a:sx n="117" d="100"/>
          <a:sy n="117" d="100"/>
        </p:scale>
        <p:origin x="360" y="176"/>
      </p:cViewPr>
      <p:guideLst>
        <p:guide orient="horz" pos="4319"/>
        <p:guide pos="6861"/>
        <p:guide orient="horz" pos="903"/>
        <p:guide orient="horz" pos="3839"/>
        <p:guide pos="517"/>
        <p:guide pos="690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9B93BAD8-2CAC-4012-8F4F-8E7401D87F60}"/>
    <pc:docChg chg="modSld">
      <pc:chgData name="" userId="" providerId="" clId="Web-{9B93BAD8-2CAC-4012-8F4F-8E7401D87F60}" dt="2019-05-24T15:43:58.071" v="24" actId="20577"/>
      <pc:docMkLst>
        <pc:docMk/>
      </pc:docMkLst>
      <pc:sldChg chg="modSp">
        <pc:chgData name="" userId="" providerId="" clId="Web-{9B93BAD8-2CAC-4012-8F4F-8E7401D87F60}" dt="2019-05-24T15:43:58.071" v="24" actId="20577"/>
        <pc:sldMkLst>
          <pc:docMk/>
          <pc:sldMk cId="3010425732" sldId="272"/>
        </pc:sldMkLst>
        <pc:spChg chg="mod">
          <ac:chgData name="" userId="" providerId="" clId="Web-{9B93BAD8-2CAC-4012-8F4F-8E7401D87F60}" dt="2019-05-24T15:43:58.071" v="24" actId="20577"/>
          <ac:spMkLst>
            <pc:docMk/>
            <pc:sldMk cId="3010425732" sldId="272"/>
            <ac:spMk id="130" creationId="{00000000-0000-0000-0000-000000000000}"/>
          </ac:spMkLst>
        </pc:spChg>
      </pc:sldChg>
    </pc:docChg>
  </pc:docChgLst>
  <pc:docChgLst>
    <pc:chgData clId="Web-{D1445A30-13BB-421D-834B-E13C21E83493}"/>
    <pc:docChg chg="modSld">
      <pc:chgData name="" userId="" providerId="" clId="Web-{D1445A30-13BB-421D-834B-E13C21E83493}" dt="2019-06-01T15:32:47.455" v="22" actId="20577"/>
      <pc:docMkLst>
        <pc:docMk/>
      </pc:docMkLst>
      <pc:sldChg chg="modSp">
        <pc:chgData name="" userId="" providerId="" clId="Web-{D1445A30-13BB-421D-834B-E13C21E83493}" dt="2019-06-01T15:32:47.455" v="22" actId="20577"/>
        <pc:sldMkLst>
          <pc:docMk/>
          <pc:sldMk cId="2597170913" sldId="270"/>
        </pc:sldMkLst>
        <pc:spChg chg="mod">
          <ac:chgData name="" userId="" providerId="" clId="Web-{D1445A30-13BB-421D-834B-E13C21E83493}" dt="2019-06-01T15:32:47.455" v="22" actId="20577"/>
          <ac:spMkLst>
            <pc:docMk/>
            <pc:sldMk cId="2597170913" sldId="270"/>
            <ac:spMk id="130" creationId="{00000000-0000-0000-0000-000000000000}"/>
          </ac:spMkLst>
        </pc:spChg>
      </pc:sldChg>
    </pc:docChg>
  </pc:docChgLst>
  <pc:docChgLst>
    <pc:chgData clId="Web-{40700BB4-0B72-476B-9F7C-2EDDF714D914}"/>
    <pc:docChg chg="modSld">
      <pc:chgData name="" userId="" providerId="" clId="Web-{40700BB4-0B72-476B-9F7C-2EDDF714D914}" dt="2019-05-16T08:25:29.208" v="33" actId="20577"/>
      <pc:docMkLst>
        <pc:docMk/>
      </pc:docMkLst>
      <pc:sldChg chg="modSp">
        <pc:chgData name="" userId="" providerId="" clId="Web-{40700BB4-0B72-476B-9F7C-2EDDF714D914}" dt="2019-05-16T08:25:29.208" v="33" actId="20577"/>
        <pc:sldMkLst>
          <pc:docMk/>
          <pc:sldMk cId="1978940512" sldId="266"/>
        </pc:sldMkLst>
        <pc:spChg chg="mod">
          <ac:chgData name="" userId="" providerId="" clId="Web-{40700BB4-0B72-476B-9F7C-2EDDF714D914}" dt="2019-05-16T08:25:29.208" v="33" actId="20577"/>
          <ac:spMkLst>
            <pc:docMk/>
            <pc:sldMk cId="1978940512" sldId="266"/>
            <ac:spMk id="130" creationId="{00000000-0000-0000-0000-000000000000}"/>
          </ac:spMkLst>
        </pc:spChg>
      </pc:sldChg>
    </pc:docChg>
  </pc:docChgLst>
  <pc:docChgLst>
    <pc:chgData clId="Web-{7E88A39D-D501-41C4-802C-F4CD1EBE48B7}"/>
    <pc:docChg chg="addSld delSld modSld">
      <pc:chgData name="" userId="" providerId="" clId="Web-{7E88A39D-D501-41C4-802C-F4CD1EBE48B7}" dt="2019-05-23T12:38:26.540" v="241"/>
      <pc:docMkLst>
        <pc:docMk/>
      </pc:docMkLst>
      <pc:sldChg chg="modSp">
        <pc:chgData name="" userId="" providerId="" clId="Web-{7E88A39D-D501-41C4-802C-F4CD1EBE48B7}" dt="2019-05-23T12:32:11.570" v="49" actId="20577"/>
        <pc:sldMkLst>
          <pc:docMk/>
          <pc:sldMk cId="0" sldId="257"/>
        </pc:sldMkLst>
        <pc:spChg chg="mod">
          <ac:chgData name="" userId="" providerId="" clId="Web-{7E88A39D-D501-41C4-802C-F4CD1EBE48B7}" dt="2019-05-23T12:32:11.570" v="49" actId="20577"/>
          <ac:spMkLst>
            <pc:docMk/>
            <pc:sldMk cId="0" sldId="257"/>
            <ac:spMk id="106" creationId="{00000000-0000-0000-0000-000000000000}"/>
          </ac:spMkLst>
        </pc:spChg>
      </pc:sldChg>
      <pc:sldChg chg="modSp">
        <pc:chgData name="" userId="" providerId="" clId="Web-{7E88A39D-D501-41C4-802C-F4CD1EBE48B7}" dt="2019-05-23T12:36:35.321" v="190" actId="20577"/>
        <pc:sldMkLst>
          <pc:docMk/>
          <pc:sldMk cId="0" sldId="261"/>
        </pc:sldMkLst>
        <pc:spChg chg="mod">
          <ac:chgData name="" userId="" providerId="" clId="Web-{7E88A39D-D501-41C4-802C-F4CD1EBE48B7}" dt="2019-05-23T12:36:35.321" v="190" actId="20577"/>
          <ac:spMkLst>
            <pc:docMk/>
            <pc:sldMk cId="0" sldId="261"/>
            <ac:spMk id="130" creationId="{00000000-0000-0000-0000-000000000000}"/>
          </ac:spMkLst>
        </pc:spChg>
      </pc:sldChg>
      <pc:sldChg chg="modSp">
        <pc:chgData name="" userId="" providerId="" clId="Web-{7E88A39D-D501-41C4-802C-F4CD1EBE48B7}" dt="2019-05-23T12:33:22.555" v="95" actId="20577"/>
        <pc:sldMkLst>
          <pc:docMk/>
          <pc:sldMk cId="888663339" sldId="264"/>
        </pc:sldMkLst>
        <pc:spChg chg="mod">
          <ac:chgData name="" userId="" providerId="" clId="Web-{7E88A39D-D501-41C4-802C-F4CD1EBE48B7}" dt="2019-05-23T12:33:22.555" v="95" actId="20577"/>
          <ac:spMkLst>
            <pc:docMk/>
            <pc:sldMk cId="888663339" sldId="264"/>
            <ac:spMk id="106" creationId="{00000000-0000-0000-0000-000000000000}"/>
          </ac:spMkLst>
        </pc:spChg>
      </pc:sldChg>
      <pc:sldChg chg="modSp">
        <pc:chgData name="" userId="" providerId="" clId="Web-{7E88A39D-D501-41C4-802C-F4CD1EBE48B7}" dt="2019-05-23T12:37:40.602" v="220" actId="20577"/>
        <pc:sldMkLst>
          <pc:docMk/>
          <pc:sldMk cId="1978940512" sldId="266"/>
        </pc:sldMkLst>
        <pc:spChg chg="mod">
          <ac:chgData name="" userId="" providerId="" clId="Web-{7E88A39D-D501-41C4-802C-F4CD1EBE48B7}" dt="2019-05-23T12:37:40.602" v="220" actId="20577"/>
          <ac:spMkLst>
            <pc:docMk/>
            <pc:sldMk cId="1978940512" sldId="266"/>
            <ac:spMk id="130" creationId="{00000000-0000-0000-0000-000000000000}"/>
          </ac:spMkLst>
        </pc:spChg>
      </pc:sldChg>
      <pc:sldChg chg="modSp">
        <pc:chgData name="" userId="" providerId="" clId="Web-{7E88A39D-D501-41C4-802C-F4CD1EBE48B7}" dt="2019-05-23T12:34:00.914" v="122" actId="20577"/>
        <pc:sldMkLst>
          <pc:docMk/>
          <pc:sldMk cId="3596613092" sldId="267"/>
        </pc:sldMkLst>
        <pc:spChg chg="mod">
          <ac:chgData name="" userId="" providerId="" clId="Web-{7E88A39D-D501-41C4-802C-F4CD1EBE48B7}" dt="2019-05-23T12:34:00.914" v="122" actId="20577"/>
          <ac:spMkLst>
            <pc:docMk/>
            <pc:sldMk cId="3596613092" sldId="267"/>
            <ac:spMk id="106" creationId="{00000000-0000-0000-0000-000000000000}"/>
          </ac:spMkLst>
        </pc:spChg>
      </pc:sldChg>
      <pc:sldChg chg="del">
        <pc:chgData name="" userId="" providerId="" clId="Web-{7E88A39D-D501-41C4-802C-F4CD1EBE48B7}" dt="2019-05-23T12:38:08.665" v="231"/>
        <pc:sldMkLst>
          <pc:docMk/>
          <pc:sldMk cId="1826118163" sldId="268"/>
        </pc:sldMkLst>
      </pc:sldChg>
      <pc:sldChg chg="modSp add replId">
        <pc:chgData name="" userId="" providerId="" clId="Web-{7E88A39D-D501-41C4-802C-F4CD1EBE48B7}" dt="2019-05-23T12:37:53.478" v="229" actId="20577"/>
        <pc:sldMkLst>
          <pc:docMk/>
          <pc:sldMk cId="2492424007" sldId="269"/>
        </pc:sldMkLst>
        <pc:spChg chg="mod">
          <ac:chgData name="" userId="" providerId="" clId="Web-{7E88A39D-D501-41C4-802C-F4CD1EBE48B7}" dt="2019-05-23T12:37:53.478" v="229" actId="20577"/>
          <ac:spMkLst>
            <pc:docMk/>
            <pc:sldMk cId="2492424007" sldId="269"/>
            <ac:spMk id="130" creationId="{00000000-0000-0000-0000-000000000000}"/>
          </ac:spMkLst>
        </pc:spChg>
      </pc:sldChg>
      <pc:sldChg chg="add del replId">
        <pc:chgData name="" userId="" providerId="" clId="Web-{7E88A39D-D501-41C4-802C-F4CD1EBE48B7}" dt="2019-05-23T12:38:26.540" v="241"/>
        <pc:sldMkLst>
          <pc:docMk/>
          <pc:sldMk cId="4146681176" sldId="270"/>
        </pc:sldMkLst>
      </pc:sldChg>
      <pc:sldChg chg="modSp add del replId">
        <pc:chgData name="" userId="" providerId="" clId="Web-{7E88A39D-D501-41C4-802C-F4CD1EBE48B7}" dt="2019-05-23T12:38:24.587" v="240"/>
        <pc:sldMkLst>
          <pc:docMk/>
          <pc:sldMk cId="905676126" sldId="271"/>
        </pc:sldMkLst>
        <pc:spChg chg="mod">
          <ac:chgData name="" userId="" providerId="" clId="Web-{7E88A39D-D501-41C4-802C-F4CD1EBE48B7}" dt="2019-05-23T12:38:22.946" v="239" actId="20577"/>
          <ac:spMkLst>
            <pc:docMk/>
            <pc:sldMk cId="905676126" sldId="271"/>
            <ac:spMk id="130" creationId="{00000000-0000-0000-0000-000000000000}"/>
          </ac:spMkLst>
        </pc:spChg>
      </pc:sldChg>
    </pc:docChg>
  </pc:docChgLst>
  <pc:docChgLst>
    <pc:chgData clId="Web-{DD0DBAD0-793C-4731-B8D3-B75A19D47D17}"/>
    <pc:docChg chg="addSld delSld modSld sldOrd">
      <pc:chgData name="" userId="" providerId="" clId="Web-{DD0DBAD0-793C-4731-B8D3-B75A19D47D17}" dt="2019-05-24T12:07:47.620" v="238" actId="20577"/>
      <pc:docMkLst>
        <pc:docMk/>
      </pc:docMkLst>
      <pc:sldChg chg="modSp">
        <pc:chgData name="" userId="" providerId="" clId="Web-{DD0DBAD0-793C-4731-B8D3-B75A19D47D17}" dt="2019-05-24T11:46:25.772" v="5" actId="20577"/>
        <pc:sldMkLst>
          <pc:docMk/>
          <pc:sldMk cId="0" sldId="256"/>
        </pc:sldMkLst>
        <pc:spChg chg="mod">
          <ac:chgData name="" userId="" providerId="" clId="Web-{DD0DBAD0-793C-4731-B8D3-B75A19D47D17}" dt="2019-05-24T11:46:25.772" v="5" actId="20577"/>
          <ac:spMkLst>
            <pc:docMk/>
            <pc:sldMk cId="0" sldId="256"/>
            <ac:spMk id="91" creationId="{00000000-0000-0000-0000-000000000000}"/>
          </ac:spMkLst>
        </pc:spChg>
      </pc:sldChg>
      <pc:sldChg chg="del">
        <pc:chgData name="" userId="" providerId="" clId="Web-{DD0DBAD0-793C-4731-B8D3-B75A19D47D17}" dt="2019-05-24T11:47:48.460" v="62"/>
        <pc:sldMkLst>
          <pc:docMk/>
          <pc:sldMk cId="0" sldId="257"/>
        </pc:sldMkLst>
      </pc:sldChg>
      <pc:sldChg chg="modSp">
        <pc:chgData name="" userId="" providerId="" clId="Web-{DD0DBAD0-793C-4731-B8D3-B75A19D47D17}" dt="2019-05-24T11:48:22.757" v="76" actId="20577"/>
        <pc:sldMkLst>
          <pc:docMk/>
          <pc:sldMk cId="0" sldId="261"/>
        </pc:sldMkLst>
        <pc:spChg chg="mod">
          <ac:chgData name="" userId="" providerId="" clId="Web-{DD0DBAD0-793C-4731-B8D3-B75A19D47D17}" dt="2019-05-24T11:48:22.757" v="76" actId="20577"/>
          <ac:spMkLst>
            <pc:docMk/>
            <pc:sldMk cId="0" sldId="261"/>
            <ac:spMk id="130" creationId="{00000000-0000-0000-0000-000000000000}"/>
          </ac:spMkLst>
        </pc:spChg>
      </pc:sldChg>
      <pc:sldChg chg="modSp">
        <pc:chgData name="" userId="" providerId="" clId="Web-{DD0DBAD0-793C-4731-B8D3-B75A19D47D17}" dt="2019-05-24T11:47:47.898" v="61" actId="20577"/>
        <pc:sldMkLst>
          <pc:docMk/>
          <pc:sldMk cId="888663339" sldId="264"/>
        </pc:sldMkLst>
        <pc:spChg chg="mod">
          <ac:chgData name="" userId="" providerId="" clId="Web-{DD0DBAD0-793C-4731-B8D3-B75A19D47D17}" dt="2019-05-24T11:47:47.898" v="61" actId="20577"/>
          <ac:spMkLst>
            <pc:docMk/>
            <pc:sldMk cId="888663339" sldId="264"/>
            <ac:spMk id="106" creationId="{00000000-0000-0000-0000-000000000000}"/>
          </ac:spMkLst>
        </pc:spChg>
      </pc:sldChg>
      <pc:sldChg chg="modSp">
        <pc:chgData name="" userId="" providerId="" clId="Web-{DD0DBAD0-793C-4731-B8D3-B75A19D47D17}" dt="2019-05-24T12:07:47.620" v="238" actId="20577"/>
        <pc:sldMkLst>
          <pc:docMk/>
          <pc:sldMk cId="1284072884" sldId="265"/>
        </pc:sldMkLst>
        <pc:spChg chg="mod">
          <ac:chgData name="" userId="" providerId="" clId="Web-{DD0DBAD0-793C-4731-B8D3-B75A19D47D17}" dt="2019-05-24T12:07:47.620" v="238" actId="20577"/>
          <ac:spMkLst>
            <pc:docMk/>
            <pc:sldMk cId="1284072884" sldId="265"/>
            <ac:spMk id="130" creationId="{00000000-0000-0000-0000-000000000000}"/>
          </ac:spMkLst>
        </pc:spChg>
      </pc:sldChg>
      <pc:sldChg chg="del">
        <pc:chgData name="" userId="" providerId="" clId="Web-{DD0DBAD0-793C-4731-B8D3-B75A19D47D17}" dt="2019-05-24T11:54:43.289" v="81"/>
        <pc:sldMkLst>
          <pc:docMk/>
          <pc:sldMk cId="1978940512" sldId="266"/>
        </pc:sldMkLst>
      </pc:sldChg>
      <pc:sldChg chg="modSp">
        <pc:chgData name="" userId="" providerId="" clId="Web-{DD0DBAD0-793C-4731-B8D3-B75A19D47D17}" dt="2019-05-24T11:48:02.601" v="68" actId="20577"/>
        <pc:sldMkLst>
          <pc:docMk/>
          <pc:sldMk cId="3596613092" sldId="267"/>
        </pc:sldMkLst>
        <pc:spChg chg="mod">
          <ac:chgData name="" userId="" providerId="" clId="Web-{DD0DBAD0-793C-4731-B8D3-B75A19D47D17}" dt="2019-05-24T11:48:02.601" v="68" actId="20577"/>
          <ac:spMkLst>
            <pc:docMk/>
            <pc:sldMk cId="3596613092" sldId="267"/>
            <ac:spMk id="106" creationId="{00000000-0000-0000-0000-000000000000}"/>
          </ac:spMkLst>
        </pc:spChg>
      </pc:sldChg>
      <pc:sldChg chg="del">
        <pc:chgData name="" userId="" providerId="" clId="Web-{DD0DBAD0-793C-4731-B8D3-B75A19D47D17}" dt="2019-05-24T11:57:39.391" v="204"/>
        <pc:sldMkLst>
          <pc:docMk/>
          <pc:sldMk cId="2492424007" sldId="269"/>
        </pc:sldMkLst>
      </pc:sldChg>
      <pc:sldChg chg="modSp ord">
        <pc:chgData name="" userId="" providerId="" clId="Web-{DD0DBAD0-793C-4731-B8D3-B75A19D47D17}" dt="2019-05-24T11:56:48.852" v="170" actId="20577"/>
        <pc:sldMkLst>
          <pc:docMk/>
          <pc:sldMk cId="2597170913" sldId="270"/>
        </pc:sldMkLst>
        <pc:spChg chg="mod">
          <ac:chgData name="" userId="" providerId="" clId="Web-{DD0DBAD0-793C-4731-B8D3-B75A19D47D17}" dt="2019-05-24T11:56:48.852" v="170" actId="20577"/>
          <ac:spMkLst>
            <pc:docMk/>
            <pc:sldMk cId="2597170913" sldId="270"/>
            <ac:spMk id="130" creationId="{00000000-0000-0000-0000-000000000000}"/>
          </ac:spMkLst>
        </pc:spChg>
      </pc:sldChg>
      <pc:sldChg chg="add replId">
        <pc:chgData name="" userId="" providerId="" clId="Web-{DD0DBAD0-793C-4731-B8D3-B75A19D47D17}" dt="2019-05-24T11:46:35.210" v="6"/>
        <pc:sldMkLst>
          <pc:docMk/>
          <pc:sldMk cId="2395269554" sldId="271"/>
        </pc:sldMkLst>
      </pc:sldChg>
      <pc:sldChg chg="modSp add replId">
        <pc:chgData name="" userId="" providerId="" clId="Web-{DD0DBAD0-793C-4731-B8D3-B75A19D47D17}" dt="2019-05-24T11:57:27.516" v="203" actId="20577"/>
        <pc:sldMkLst>
          <pc:docMk/>
          <pc:sldMk cId="3010425732" sldId="272"/>
        </pc:sldMkLst>
        <pc:spChg chg="mod">
          <ac:chgData name="" userId="" providerId="" clId="Web-{DD0DBAD0-793C-4731-B8D3-B75A19D47D17}" dt="2019-05-24T11:57:27.516" v="203" actId="20577"/>
          <ac:spMkLst>
            <pc:docMk/>
            <pc:sldMk cId="3010425732" sldId="272"/>
            <ac:spMk id="130" creationId="{00000000-0000-0000-0000-000000000000}"/>
          </ac:spMkLst>
        </pc:spChg>
      </pc:sldChg>
    </pc:docChg>
  </pc:docChgLst>
  <pc:docChgLst>
    <pc:chgData clId="Web-{A80EFD78-AD17-4DAC-A08C-F28C931A135C}"/>
    <pc:docChg chg="addSld delSld modSld">
      <pc:chgData name="" userId="" providerId="" clId="Web-{A80EFD78-AD17-4DAC-A08C-F28C931A135C}" dt="2019-05-23T09:26:30.637" v="302" actId="20577"/>
      <pc:docMkLst>
        <pc:docMk/>
      </pc:docMkLst>
      <pc:sldChg chg="modSp">
        <pc:chgData name="" userId="" providerId="" clId="Web-{A80EFD78-AD17-4DAC-A08C-F28C931A135C}" dt="2019-05-23T09:12:25.338" v="8" actId="20577"/>
        <pc:sldMkLst>
          <pc:docMk/>
          <pc:sldMk cId="0" sldId="256"/>
        </pc:sldMkLst>
        <pc:spChg chg="mod">
          <ac:chgData name="" userId="" providerId="" clId="Web-{A80EFD78-AD17-4DAC-A08C-F28C931A135C}" dt="2019-05-23T09:12:25.338" v="8" actId="20577"/>
          <ac:spMkLst>
            <pc:docMk/>
            <pc:sldMk cId="0" sldId="256"/>
            <ac:spMk id="91" creationId="{00000000-0000-0000-0000-000000000000}"/>
          </ac:spMkLst>
        </pc:spChg>
      </pc:sldChg>
      <pc:sldChg chg="modSp">
        <pc:chgData name="" userId="" providerId="" clId="Web-{A80EFD78-AD17-4DAC-A08C-F28C931A135C}" dt="2019-05-23T09:12:54.338" v="11" actId="20577"/>
        <pc:sldMkLst>
          <pc:docMk/>
          <pc:sldMk cId="0" sldId="257"/>
        </pc:sldMkLst>
        <pc:spChg chg="mod">
          <ac:chgData name="" userId="" providerId="" clId="Web-{A80EFD78-AD17-4DAC-A08C-F28C931A135C}" dt="2019-05-23T09:12:54.338" v="11" actId="20577"/>
          <ac:spMkLst>
            <pc:docMk/>
            <pc:sldMk cId="0" sldId="257"/>
            <ac:spMk id="106" creationId="{00000000-0000-0000-0000-000000000000}"/>
          </ac:spMkLst>
        </pc:spChg>
      </pc:sldChg>
      <pc:sldChg chg="modSp del">
        <pc:chgData name="" userId="" providerId="" clId="Web-{A80EFD78-AD17-4DAC-A08C-F28C931A135C}" dt="2019-05-23T09:13:40.650" v="67"/>
        <pc:sldMkLst>
          <pc:docMk/>
          <pc:sldMk cId="0" sldId="259"/>
        </pc:sldMkLst>
        <pc:spChg chg="mod">
          <ac:chgData name="" userId="" providerId="" clId="Web-{A80EFD78-AD17-4DAC-A08C-F28C931A135C}" dt="2019-05-23T09:13:26.478" v="52" actId="20577"/>
          <ac:spMkLst>
            <pc:docMk/>
            <pc:sldMk cId="0" sldId="259"/>
            <ac:spMk id="118" creationId="{00000000-0000-0000-0000-000000000000}"/>
          </ac:spMkLst>
        </pc:spChg>
      </pc:sldChg>
      <pc:sldChg chg="modSp">
        <pc:chgData name="" userId="" providerId="" clId="Web-{A80EFD78-AD17-4DAC-A08C-F28C931A135C}" dt="2019-05-23T09:14:28.260" v="97" actId="20577"/>
        <pc:sldMkLst>
          <pc:docMk/>
          <pc:sldMk cId="0" sldId="261"/>
        </pc:sldMkLst>
        <pc:spChg chg="mod">
          <ac:chgData name="" userId="" providerId="" clId="Web-{A80EFD78-AD17-4DAC-A08C-F28C931A135C}" dt="2019-05-23T09:14:28.260" v="97" actId="20577"/>
          <ac:spMkLst>
            <pc:docMk/>
            <pc:sldMk cId="0" sldId="261"/>
            <ac:spMk id="130" creationId="{00000000-0000-0000-0000-000000000000}"/>
          </ac:spMkLst>
        </pc:spChg>
      </pc:sldChg>
      <pc:sldChg chg="modSp">
        <pc:chgData name="" userId="" providerId="" clId="Web-{A80EFD78-AD17-4DAC-A08C-F28C931A135C}" dt="2019-05-23T09:13:04.822" v="23" actId="20577"/>
        <pc:sldMkLst>
          <pc:docMk/>
          <pc:sldMk cId="888663339" sldId="264"/>
        </pc:sldMkLst>
        <pc:spChg chg="mod">
          <ac:chgData name="" userId="" providerId="" clId="Web-{A80EFD78-AD17-4DAC-A08C-F28C931A135C}" dt="2019-05-23T09:13:04.822" v="23" actId="20577"/>
          <ac:spMkLst>
            <pc:docMk/>
            <pc:sldMk cId="888663339" sldId="264"/>
            <ac:spMk id="106" creationId="{00000000-0000-0000-0000-000000000000}"/>
          </ac:spMkLst>
        </pc:spChg>
      </pc:sldChg>
      <pc:sldChg chg="modSp">
        <pc:chgData name="" userId="" providerId="" clId="Web-{A80EFD78-AD17-4DAC-A08C-F28C931A135C}" dt="2019-05-23T09:26:30.637" v="302" actId="20577"/>
        <pc:sldMkLst>
          <pc:docMk/>
          <pc:sldMk cId="1284072884" sldId="265"/>
        </pc:sldMkLst>
        <pc:spChg chg="mod">
          <ac:chgData name="" userId="" providerId="" clId="Web-{A80EFD78-AD17-4DAC-A08C-F28C931A135C}" dt="2019-05-23T09:26:30.637" v="302" actId="20577"/>
          <ac:spMkLst>
            <pc:docMk/>
            <pc:sldMk cId="1284072884" sldId="265"/>
            <ac:spMk id="130" creationId="{00000000-0000-0000-0000-000000000000}"/>
          </ac:spMkLst>
        </pc:spChg>
      </pc:sldChg>
      <pc:sldChg chg="modSp">
        <pc:chgData name="" userId="" providerId="" clId="Web-{A80EFD78-AD17-4DAC-A08C-F28C931A135C}" dt="2019-05-23T09:26:07.559" v="270" actId="20577"/>
        <pc:sldMkLst>
          <pc:docMk/>
          <pc:sldMk cId="1978940512" sldId="266"/>
        </pc:sldMkLst>
        <pc:spChg chg="mod">
          <ac:chgData name="" userId="" providerId="" clId="Web-{A80EFD78-AD17-4DAC-A08C-F28C931A135C}" dt="2019-05-23T09:26:07.559" v="270" actId="20577"/>
          <ac:spMkLst>
            <pc:docMk/>
            <pc:sldMk cId="1978940512" sldId="266"/>
            <ac:spMk id="130" creationId="{00000000-0000-0000-0000-000000000000}"/>
          </ac:spMkLst>
        </pc:spChg>
      </pc:sldChg>
      <pc:sldChg chg="modSp add replId">
        <pc:chgData name="" userId="" providerId="" clId="Web-{A80EFD78-AD17-4DAC-A08C-F28C931A135C}" dt="2019-05-23T09:13:37.682" v="66" actId="20577"/>
        <pc:sldMkLst>
          <pc:docMk/>
          <pc:sldMk cId="3596613092" sldId="267"/>
        </pc:sldMkLst>
        <pc:spChg chg="mod">
          <ac:chgData name="" userId="" providerId="" clId="Web-{A80EFD78-AD17-4DAC-A08C-F28C931A135C}" dt="2019-05-23T09:13:37.682" v="66" actId="20577"/>
          <ac:spMkLst>
            <pc:docMk/>
            <pc:sldMk cId="3596613092" sldId="267"/>
            <ac:spMk id="106" creationId="{00000000-0000-0000-0000-000000000000}"/>
          </ac:spMkLst>
        </pc:spChg>
      </pc:sldChg>
      <pc:sldChg chg="new del">
        <pc:chgData name="" userId="" providerId="" clId="Web-{A80EFD78-AD17-4DAC-A08C-F28C931A135C}" dt="2019-05-23T09:13:29.338" v="54"/>
        <pc:sldMkLst>
          <pc:docMk/>
          <pc:sldMk cId="4290332410" sldId="267"/>
        </pc:sldMkLst>
      </pc:sldChg>
      <pc:sldChg chg="modSp add replId">
        <pc:chgData name="" userId="" providerId="" clId="Web-{A80EFD78-AD17-4DAC-A08C-F28C931A135C}" dt="2019-05-23T09:26:13.591" v="276" actId="20577"/>
        <pc:sldMkLst>
          <pc:docMk/>
          <pc:sldMk cId="1826118163" sldId="268"/>
        </pc:sldMkLst>
        <pc:spChg chg="mod">
          <ac:chgData name="" userId="" providerId="" clId="Web-{A80EFD78-AD17-4DAC-A08C-F28C931A135C}" dt="2019-05-23T09:26:13.591" v="276" actId="20577"/>
          <ac:spMkLst>
            <pc:docMk/>
            <pc:sldMk cId="1826118163" sldId="268"/>
            <ac:spMk id="130" creationId="{00000000-0000-0000-0000-000000000000}"/>
          </ac:spMkLst>
        </pc:spChg>
      </pc:sldChg>
    </pc:docChg>
  </pc:docChgLst>
  <pc:docChgLst>
    <pc:chgData clId="Web-{7D70894E-9020-4845-96E8-69FE64A59A30}"/>
    <pc:docChg chg="addSld modSld">
      <pc:chgData name="" userId="" providerId="" clId="Web-{7D70894E-9020-4845-96E8-69FE64A59A30}" dt="2019-05-23T14:56:35.869" v="268" actId="20577"/>
      <pc:docMkLst>
        <pc:docMk/>
      </pc:docMkLst>
      <pc:sldChg chg="modSp">
        <pc:chgData name="" userId="" providerId="" clId="Web-{7D70894E-9020-4845-96E8-69FE64A59A30}" dt="2019-05-23T14:56:11.604" v="252" actId="20577"/>
        <pc:sldMkLst>
          <pc:docMk/>
          <pc:sldMk cId="0" sldId="261"/>
        </pc:sldMkLst>
        <pc:spChg chg="mod">
          <ac:chgData name="" userId="" providerId="" clId="Web-{7D70894E-9020-4845-96E8-69FE64A59A30}" dt="2019-05-23T14:56:11.604" v="252" actId="20577"/>
          <ac:spMkLst>
            <pc:docMk/>
            <pc:sldMk cId="0" sldId="261"/>
            <ac:spMk id="130" creationId="{00000000-0000-0000-0000-000000000000}"/>
          </ac:spMkLst>
        </pc:spChg>
      </pc:sldChg>
      <pc:sldChg chg="modSp">
        <pc:chgData name="" userId="" providerId="" clId="Web-{7D70894E-9020-4845-96E8-69FE64A59A30}" dt="2019-05-23T14:56:35.869" v="268" actId="20577"/>
        <pc:sldMkLst>
          <pc:docMk/>
          <pc:sldMk cId="888663339" sldId="264"/>
        </pc:sldMkLst>
        <pc:spChg chg="mod">
          <ac:chgData name="" userId="" providerId="" clId="Web-{7D70894E-9020-4845-96E8-69FE64A59A30}" dt="2019-05-23T14:56:35.869" v="268" actId="20577"/>
          <ac:spMkLst>
            <pc:docMk/>
            <pc:sldMk cId="888663339" sldId="264"/>
            <ac:spMk id="106" creationId="{00000000-0000-0000-0000-000000000000}"/>
          </ac:spMkLst>
        </pc:spChg>
      </pc:sldChg>
      <pc:sldChg chg="modSp">
        <pc:chgData name="" userId="" providerId="" clId="Web-{7D70894E-9020-4845-96E8-69FE64A59A30}" dt="2019-05-23T14:47:20.586" v="20" actId="20577"/>
        <pc:sldMkLst>
          <pc:docMk/>
          <pc:sldMk cId="1978940512" sldId="266"/>
        </pc:sldMkLst>
        <pc:spChg chg="mod">
          <ac:chgData name="" userId="" providerId="" clId="Web-{7D70894E-9020-4845-96E8-69FE64A59A30}" dt="2019-05-23T14:47:20.586" v="20" actId="20577"/>
          <ac:spMkLst>
            <pc:docMk/>
            <pc:sldMk cId="1978940512" sldId="266"/>
            <ac:spMk id="130" creationId="{00000000-0000-0000-0000-000000000000}"/>
          </ac:spMkLst>
        </pc:spChg>
      </pc:sldChg>
      <pc:sldChg chg="modSp add replId">
        <pc:chgData name="" userId="" providerId="" clId="Web-{7D70894E-9020-4845-96E8-69FE64A59A30}" dt="2019-05-23T14:51:44.025" v="229" actId="20577"/>
        <pc:sldMkLst>
          <pc:docMk/>
          <pc:sldMk cId="2597170913" sldId="270"/>
        </pc:sldMkLst>
        <pc:spChg chg="mod">
          <ac:chgData name="" userId="" providerId="" clId="Web-{7D70894E-9020-4845-96E8-69FE64A59A30}" dt="2019-05-23T14:51:44.025" v="229" actId="20577"/>
          <ac:spMkLst>
            <pc:docMk/>
            <pc:sldMk cId="2597170913" sldId="270"/>
            <ac:spMk id="13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0"/>
            <a:ext cx="4301543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622800" y="0"/>
            <a:ext cx="4301543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6456612"/>
            <a:ext cx="4301543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543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110195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516284f84f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516284f84f_0_2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g516284f84f_0_2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3918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3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543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3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543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9135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3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543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611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16284f84f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g516284f84f_0_19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g516284f84f_0_19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16284f84f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g516284f84f_0_19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g516284f84f_0_19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1796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16284f84f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g516284f84f_0_19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g516284f84f_0_19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3587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16284f84f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g516284f84f_0_19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g516284f84f_0_19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14920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16284f84f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g516284f84f_0_19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g516284f84f_0_19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>
  <p:cSld name="Title Slid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4185991" y="2545874"/>
            <a:ext cx="6996765" cy="1168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30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body" idx="1"/>
          </p:nvPr>
        </p:nvSpPr>
        <p:spPr>
          <a:xfrm>
            <a:off x="4180427" y="4124401"/>
            <a:ext cx="5173786" cy="42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228600" algn="l" rtl="0">
              <a:lnSpc>
                <a:spcPct val="98740"/>
              </a:lnSpc>
              <a:spcBef>
                <a:spcPts val="1066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9874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228600" algn="l" rtl="0">
              <a:lnSpc>
                <a:spcPct val="9874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52"/>
              <a:buFont typeface="Cabin"/>
              <a:buNone/>
              <a:defRPr sz="27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body" idx="2"/>
          </p:nvPr>
        </p:nvSpPr>
        <p:spPr>
          <a:xfrm>
            <a:off x="4179516" y="5546822"/>
            <a:ext cx="5173786" cy="303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228600" algn="l" rtl="0">
              <a:lnSpc>
                <a:spcPct val="98740"/>
              </a:lnSpc>
              <a:spcBef>
                <a:spcPts val="1066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9874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228600" algn="l" rtl="0">
              <a:lnSpc>
                <a:spcPct val="9874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52"/>
              <a:buFont typeface="Cabin"/>
              <a:buNone/>
              <a:defRPr sz="27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body" idx="3"/>
          </p:nvPr>
        </p:nvSpPr>
        <p:spPr>
          <a:xfrm>
            <a:off x="4185991" y="4562466"/>
            <a:ext cx="5167677" cy="42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body" idx="4"/>
          </p:nvPr>
        </p:nvSpPr>
        <p:spPr>
          <a:xfrm>
            <a:off x="4179516" y="5857046"/>
            <a:ext cx="5173786" cy="303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228600" algn="l" rtl="0">
              <a:lnSpc>
                <a:spcPct val="98740"/>
              </a:lnSpc>
              <a:spcBef>
                <a:spcPts val="1066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9874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228600" algn="l" rtl="0">
              <a:lnSpc>
                <a:spcPct val="9874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52"/>
              <a:buFont typeface="Cabin"/>
              <a:buNone/>
              <a:defRPr sz="27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4" name="Google Shape;24;p2"/>
          <p:cNvSpPr txBox="1"/>
          <p:nvPr/>
        </p:nvSpPr>
        <p:spPr>
          <a:xfrm>
            <a:off x="-1828642" y="423333"/>
            <a:ext cx="182864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Title 44pt Title Case</a:t>
            </a:r>
            <a:endParaRPr/>
          </a:p>
        </p:txBody>
      </p:sp>
      <p:sp>
        <p:nvSpPr>
          <p:cNvPr id="25" name="Google Shape;25;p2"/>
          <p:cNvSpPr txBox="1"/>
          <p:nvPr/>
        </p:nvSpPr>
        <p:spPr>
          <a:xfrm>
            <a:off x="-2421256" y="3652250"/>
            <a:ext cx="242125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Affiliations 24pt sentence case</a:t>
            </a:r>
            <a:endParaRPr/>
          </a:p>
        </p:txBody>
      </p:sp>
      <p:sp>
        <p:nvSpPr>
          <p:cNvPr id="26" name="Google Shape;26;p2"/>
          <p:cNvSpPr txBox="1"/>
          <p:nvPr/>
        </p:nvSpPr>
        <p:spPr>
          <a:xfrm>
            <a:off x="-2421256" y="5546822"/>
            <a:ext cx="242125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20pt sentence case</a:t>
            </a:r>
            <a:endParaRPr/>
          </a:p>
        </p:txBody>
      </p:sp>
      <p:sp>
        <p:nvSpPr>
          <p:cNvPr id="27" name="Google Shape;27;p2"/>
          <p:cNvSpPr txBox="1"/>
          <p:nvPr/>
        </p:nvSpPr>
        <p:spPr>
          <a:xfrm>
            <a:off x="4180427" y="6481367"/>
            <a:ext cx="3859795" cy="132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Confidential © Micro:bit Educational Foundation 2018 </a:t>
            </a:r>
            <a:endParaRPr/>
          </a:p>
        </p:txBody>
      </p:sp>
      <p:pic>
        <p:nvPicPr>
          <p:cNvPr id="28" name="Google Shape;2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208" y="711200"/>
            <a:ext cx="2737635" cy="13823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column slide with images">
  <p:cSld name="3 column slide with images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 txBox="1">
            <a:spLocks noGrp="1"/>
          </p:cNvSpPr>
          <p:nvPr>
            <p:ph type="title"/>
          </p:nvPr>
        </p:nvSpPr>
        <p:spPr>
          <a:xfrm>
            <a:off x="824413" y="358342"/>
            <a:ext cx="1013309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6649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body" idx="1"/>
          </p:nvPr>
        </p:nvSpPr>
        <p:spPr>
          <a:xfrm>
            <a:off x="817326" y="1433176"/>
            <a:ext cx="3119188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44424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44424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body" idx="2"/>
          </p:nvPr>
        </p:nvSpPr>
        <p:spPr>
          <a:xfrm>
            <a:off x="4334164" y="1433176"/>
            <a:ext cx="3119188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44424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44424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body" idx="3"/>
          </p:nvPr>
        </p:nvSpPr>
        <p:spPr>
          <a:xfrm>
            <a:off x="7841133" y="1433176"/>
            <a:ext cx="3119188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44424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44424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8" name="Google Shape;68;p12"/>
          <p:cNvSpPr>
            <a:spLocks noGrp="1"/>
          </p:cNvSpPr>
          <p:nvPr>
            <p:ph type="pic" idx="4"/>
          </p:nvPr>
        </p:nvSpPr>
        <p:spPr>
          <a:xfrm>
            <a:off x="4333271" y="2379535"/>
            <a:ext cx="3119188" cy="28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96"/>
              <a:buFont typeface="Noto Sans Symbols"/>
              <a:buChar char="▪"/>
              <a:defRPr sz="21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9" name="Google Shape;69;p12"/>
          <p:cNvSpPr>
            <a:spLocks noGrp="1"/>
          </p:cNvSpPr>
          <p:nvPr>
            <p:ph type="pic" idx="5"/>
          </p:nvPr>
        </p:nvSpPr>
        <p:spPr>
          <a:xfrm>
            <a:off x="818561" y="2379535"/>
            <a:ext cx="3119188" cy="28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96"/>
              <a:buFont typeface="Noto Sans Symbols"/>
              <a:buChar char="▪"/>
              <a:defRPr sz="21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70" name="Google Shape;70;p12"/>
          <p:cNvSpPr>
            <a:spLocks noGrp="1"/>
          </p:cNvSpPr>
          <p:nvPr>
            <p:ph type="pic" idx="6"/>
          </p:nvPr>
        </p:nvSpPr>
        <p:spPr>
          <a:xfrm>
            <a:off x="7841157" y="2379535"/>
            <a:ext cx="3119188" cy="28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96"/>
              <a:buFont typeface="Noto Sans Symbols"/>
              <a:buChar char="▪"/>
              <a:defRPr sz="21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 with image ">
  <p:cSld name="2 column with image 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title"/>
          </p:nvPr>
        </p:nvSpPr>
        <p:spPr>
          <a:xfrm>
            <a:off x="824413" y="358342"/>
            <a:ext cx="1013309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6649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3" name="Google Shape;73;p13"/>
          <p:cNvSpPr>
            <a:spLocks noGrp="1"/>
          </p:cNvSpPr>
          <p:nvPr>
            <p:ph type="pic" idx="2"/>
          </p:nvPr>
        </p:nvSpPr>
        <p:spPr>
          <a:xfrm>
            <a:off x="5897035" y="1553123"/>
            <a:ext cx="5066743" cy="425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96"/>
              <a:buFont typeface="Noto Sans Symbols"/>
              <a:buChar char="▪"/>
              <a:defRPr sz="21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>
            <a:off x="817331" y="1433176"/>
            <a:ext cx="4929483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 with chart">
  <p:cSld name="2 column with char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>
            <a:spLocks noGrp="1"/>
          </p:cNvSpPr>
          <p:nvPr>
            <p:ph type="chart" idx="2"/>
          </p:nvPr>
        </p:nvSpPr>
        <p:spPr>
          <a:xfrm>
            <a:off x="5652231" y="1416100"/>
            <a:ext cx="5730442" cy="4597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Char char="▪"/>
              <a:defRPr sz="27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title"/>
          </p:nvPr>
        </p:nvSpPr>
        <p:spPr>
          <a:xfrm>
            <a:off x="824413" y="358342"/>
            <a:ext cx="1013309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6649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body" idx="1"/>
          </p:nvPr>
        </p:nvSpPr>
        <p:spPr>
          <a:xfrm>
            <a:off x="817331" y="1433176"/>
            <a:ext cx="4545215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Slide">
  <p:cSld name="Table Slide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824413" y="358342"/>
            <a:ext cx="1013309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664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vider slide">
  <p:cSld name="Divider slide">
    <p:bg>
      <p:bgPr>
        <a:solidFill>
          <a:srgbClr val="5EB130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0" y="2794000"/>
            <a:ext cx="12188825" cy="17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 rtl="0">
              <a:lnSpc>
                <a:spcPct val="103685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83" name="Google Shape;83;p16"/>
          <p:cNvSpPr txBox="1"/>
          <p:nvPr/>
        </p:nvSpPr>
        <p:spPr>
          <a:xfrm>
            <a:off x="824150" y="6373366"/>
            <a:ext cx="3859795" cy="132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Confidential © Micro:bit Educational Foundation 2018 </a:t>
            </a:r>
            <a:endParaRPr/>
          </a:p>
        </p:txBody>
      </p:sp>
      <p:sp>
        <p:nvSpPr>
          <p:cNvPr id="84" name="Google Shape;84;p16"/>
          <p:cNvSpPr txBox="1"/>
          <p:nvPr/>
        </p:nvSpPr>
        <p:spPr>
          <a:xfrm>
            <a:off x="411247" y="6370972"/>
            <a:ext cx="316302" cy="137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2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-2218074" y="2957955"/>
            <a:ext cx="221807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Text 54pt sentence case</a:t>
            </a:r>
            <a:endParaRPr/>
          </a:p>
        </p:txBody>
      </p:sp>
      <p:pic>
        <p:nvPicPr>
          <p:cNvPr id="86" name="Google Shape;86;p16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1661" y="6371506"/>
            <a:ext cx="804353" cy="3837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FACB47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"/>
          <p:cNvSpPr txBox="1">
            <a:spLocks noGrp="1"/>
          </p:cNvSpPr>
          <p:nvPr>
            <p:ph type="body" idx="1"/>
          </p:nvPr>
        </p:nvSpPr>
        <p:spPr>
          <a:xfrm>
            <a:off x="767800" y="2294400"/>
            <a:ext cx="10576445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 rtl="0">
              <a:lnSpc>
                <a:spcPct val="103685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body" idx="2"/>
          </p:nvPr>
        </p:nvSpPr>
        <p:spPr>
          <a:xfrm>
            <a:off x="2140242" y="3734400"/>
            <a:ext cx="7836359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 rtl="0">
              <a:lnSpc>
                <a:spcPct val="233291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>
            <a:spLocks noGrp="1"/>
          </p:cNvSpPr>
          <p:nvPr>
            <p:ph type="pic" idx="2"/>
          </p:nvPr>
        </p:nvSpPr>
        <p:spPr>
          <a:xfrm>
            <a:off x="0" y="1"/>
            <a:ext cx="12188825" cy="6866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824413" y="358342"/>
            <a:ext cx="1013309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6649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35" name="Google Shape;3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152991" y="6278355"/>
            <a:ext cx="912010" cy="4605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slide with title ">
  <p:cSld name="Image slide with title 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824413" y="358342"/>
            <a:ext cx="1013309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6649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5"/>
          <p:cNvSpPr>
            <a:spLocks noGrp="1"/>
          </p:cNvSpPr>
          <p:nvPr>
            <p:ph type="pic" idx="2"/>
          </p:nvPr>
        </p:nvSpPr>
        <p:spPr>
          <a:xfrm>
            <a:off x="815498" y="1433178"/>
            <a:ext cx="10128104" cy="4564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96"/>
              <a:buFont typeface="Noto Sans Symbols"/>
              <a:buChar char="▪"/>
              <a:defRPr sz="21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Guest header ">
  <p:cSld name="1_Guest header 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ctrTitle"/>
          </p:nvPr>
        </p:nvSpPr>
        <p:spPr>
          <a:xfrm>
            <a:off x="4109791" y="2630993"/>
            <a:ext cx="6996765" cy="1168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30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4109791" y="4116259"/>
            <a:ext cx="5173786" cy="2274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228600" algn="l" rtl="0">
              <a:lnSpc>
                <a:spcPct val="98740"/>
              </a:lnSpc>
              <a:spcBef>
                <a:spcPts val="1066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9874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228600" algn="l" rtl="0">
              <a:lnSpc>
                <a:spcPct val="9874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52"/>
              <a:buFont typeface="Cabin"/>
              <a:buNone/>
              <a:defRPr sz="27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pic>
        <p:nvPicPr>
          <p:cNvPr id="45" name="Google Shape;45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208" y="711200"/>
            <a:ext cx="2737635" cy="13823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 slide ">
  <p:cSld name="2 column slide 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824413" y="358342"/>
            <a:ext cx="1013309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6649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1"/>
          </p:nvPr>
        </p:nvSpPr>
        <p:spPr>
          <a:xfrm>
            <a:off x="817328" y="1433176"/>
            <a:ext cx="4798750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2"/>
          </p:nvPr>
        </p:nvSpPr>
        <p:spPr>
          <a:xfrm>
            <a:off x="6160613" y="1430867"/>
            <a:ext cx="4798750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column slide ">
  <p:cSld name="3 column slide 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body" idx="1"/>
          </p:nvPr>
        </p:nvSpPr>
        <p:spPr>
          <a:xfrm>
            <a:off x="817328" y="1433176"/>
            <a:ext cx="3119188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2"/>
          </p:nvPr>
        </p:nvSpPr>
        <p:spPr>
          <a:xfrm>
            <a:off x="4322611" y="1433176"/>
            <a:ext cx="3119188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3"/>
          </p:nvPr>
        </p:nvSpPr>
        <p:spPr>
          <a:xfrm>
            <a:off x="7830021" y="1433176"/>
            <a:ext cx="3119188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824413" y="358342"/>
            <a:ext cx="1013309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6649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l_narrow_wide">
  <p:cSld name="2_col_narrow_wid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817326" y="1433176"/>
            <a:ext cx="3119188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title"/>
          </p:nvPr>
        </p:nvSpPr>
        <p:spPr>
          <a:xfrm>
            <a:off x="824413" y="358342"/>
            <a:ext cx="1013309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6649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2"/>
          </p:nvPr>
        </p:nvSpPr>
        <p:spPr>
          <a:xfrm>
            <a:off x="4320419" y="1433176"/>
            <a:ext cx="6635012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3 column slide ">
  <p:cSld name="1_3 column slide 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1"/>
          <p:cNvSpPr txBox="1">
            <a:spLocks noGrp="1"/>
          </p:cNvSpPr>
          <p:nvPr>
            <p:ph type="title"/>
          </p:nvPr>
        </p:nvSpPr>
        <p:spPr>
          <a:xfrm>
            <a:off x="824413" y="358342"/>
            <a:ext cx="1013309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6649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1"/>
          </p:nvPr>
        </p:nvSpPr>
        <p:spPr>
          <a:xfrm>
            <a:off x="7840175" y="1433176"/>
            <a:ext cx="3119188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2"/>
          </p:nvPr>
        </p:nvSpPr>
        <p:spPr>
          <a:xfrm>
            <a:off x="816821" y="1433176"/>
            <a:ext cx="6635012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24411" y="358084"/>
            <a:ext cx="10133095" cy="558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6649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24410" y="1428277"/>
            <a:ext cx="10133095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/>
          <p:nvPr/>
        </p:nvSpPr>
        <p:spPr>
          <a:xfrm>
            <a:off x="824150" y="6375674"/>
            <a:ext cx="3859795" cy="12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© Micro:bit Educational Foundation 2018</a:t>
            </a:r>
            <a:endParaRPr/>
          </a:p>
        </p:txBody>
      </p:sp>
      <p:sp>
        <p:nvSpPr>
          <p:cNvPr id="13" name="Google Shape;13;p1"/>
          <p:cNvSpPr txBox="1"/>
          <p:nvPr/>
        </p:nvSpPr>
        <p:spPr>
          <a:xfrm>
            <a:off x="411247" y="6370972"/>
            <a:ext cx="316302" cy="137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5EB130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200" b="0" i="0" u="none" strike="noStrike" cap="none">
              <a:solidFill>
                <a:srgbClr val="5EB13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4" name="Google Shape;14;p1"/>
          <p:cNvSpPr txBox="1"/>
          <p:nvPr/>
        </p:nvSpPr>
        <p:spPr>
          <a:xfrm>
            <a:off x="-1828642" y="423333"/>
            <a:ext cx="182864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Title 40pt Title Case</a:t>
            </a:r>
            <a:endParaRPr/>
          </a:p>
        </p:txBody>
      </p:sp>
      <p:sp>
        <p:nvSpPr>
          <p:cNvPr id="15" name="Google Shape;15;p1"/>
          <p:cNvSpPr txBox="1"/>
          <p:nvPr/>
        </p:nvSpPr>
        <p:spPr>
          <a:xfrm>
            <a:off x="-2218074" y="1484784"/>
            <a:ext cx="221807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Bullets 24pt sentence case</a:t>
            </a:r>
            <a:endParaRPr/>
          </a:p>
        </p:txBody>
      </p:sp>
      <p:sp>
        <p:nvSpPr>
          <p:cNvPr id="16" name="Google Shape;16;p1"/>
          <p:cNvSpPr txBox="1"/>
          <p:nvPr/>
        </p:nvSpPr>
        <p:spPr>
          <a:xfrm>
            <a:off x="-2455120" y="1806682"/>
            <a:ext cx="245512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Sub-bullets 20pt sentence case</a:t>
            </a:r>
            <a:endParaRPr/>
          </a:p>
        </p:txBody>
      </p:sp>
      <p:pic>
        <p:nvPicPr>
          <p:cNvPr id="17" name="Google Shape;17;p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1152991" y="6278355"/>
            <a:ext cx="912010" cy="46052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microbit.org/do-your-bit/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9.svg"/><Relationship Id="rId4" Type="http://schemas.openxmlformats.org/officeDocument/2006/relationships/image" Target="../media/image5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bi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microbit.org/do-your-bit/" TargetMode="External"/><Relationship Id="rId4" Type="http://schemas.openxmlformats.org/officeDocument/2006/relationships/hyperlink" Target="https://creativecommons.org/licenses/by-sa/4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akecode.microbit.org/#pub:_XkEHdPCR54kr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akecode.microbit.org/#pub:_XkEHdPCR54kr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D4091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/>
          <p:nvPr/>
        </p:nvSpPr>
        <p:spPr>
          <a:xfrm>
            <a:off x="577000" y="1651027"/>
            <a:ext cx="11134337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4400" dirty="0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4400" dirty="0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4400" dirty="0">
              <a:solidFill>
                <a:schemeClr val="lt1"/>
              </a:solidFill>
            </a:endParaRPr>
          </a:p>
          <a:p>
            <a:pPr algn="ctr"/>
            <a:r>
              <a:rPr lang="en-US" sz="4400" dirty="0">
                <a:solidFill>
                  <a:schemeClr val="lt1"/>
                </a:solidFill>
              </a:rPr>
              <a:t>Sea Turtle Safe Beach Lights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dirty="0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dirty="0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dirty="0">
              <a:solidFill>
                <a:schemeClr val="lt1"/>
              </a:solidFill>
            </a:endParaRPr>
          </a:p>
        </p:txBody>
      </p:sp>
      <p:pic>
        <p:nvPicPr>
          <p:cNvPr id="92" name="Google Shape;92;p17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8931612" y="4664969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7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6266676" y="5387310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7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10482691" y="388268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7"/>
          <p:cNvPicPr preferRelativeResize="0"/>
          <p:nvPr/>
        </p:nvPicPr>
        <p:blipFill rotWithShape="1">
          <a:blip r:embed="rId4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-1168137">
            <a:off x="3274057" y="4901075"/>
            <a:ext cx="866231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7"/>
          <p:cNvPicPr preferRelativeResize="0"/>
          <p:nvPr/>
        </p:nvPicPr>
        <p:blipFill rotWithShape="1">
          <a:blip r:embed="rId5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-2090590" flipH="1">
            <a:off x="837361" y="4940119"/>
            <a:ext cx="1033233" cy="612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7"/>
          <p:cNvPicPr preferRelativeResize="0"/>
          <p:nvPr/>
        </p:nvPicPr>
        <p:blipFill rotWithShape="1">
          <a:blip r:embed="rId6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01578">
            <a:off x="5441466" y="666435"/>
            <a:ext cx="830446" cy="642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7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378289" y="2249454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7"/>
          <p:cNvPicPr preferRelativeResize="0"/>
          <p:nvPr/>
        </p:nvPicPr>
        <p:blipFill rotWithShape="1">
          <a:blip r:embed="rId4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-1168137">
            <a:off x="1540736" y="271566"/>
            <a:ext cx="866231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233008" y="5306675"/>
            <a:ext cx="2737635" cy="1382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raphic 2">
            <a:hlinkClick r:id="rId8"/>
            <a:extLst>
              <a:ext uri="{FF2B5EF4-FFF2-40B4-BE49-F238E27FC236}">
                <a16:creationId xmlns:a16="http://schemas.microsoft.com/office/drawing/2014/main" id="{EBDB8A2D-CADE-AC4E-BE9E-015474FE787D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291442" y="1023374"/>
            <a:ext cx="7605939" cy="1822057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/>
          <p:nvPr/>
        </p:nvSpPr>
        <p:spPr>
          <a:xfrm>
            <a:off x="952675" y="64582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</a:rPr>
              <a:t>Licensing information</a:t>
            </a:r>
            <a:endParaRPr sz="4000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3200" dirty="0">
              <a:solidFill>
                <a:srgbClr val="505555"/>
              </a:solidFill>
              <a:latin typeface="+mn-lt"/>
              <a:ea typeface="Questrial"/>
              <a:cs typeface="Questrial"/>
              <a:sym typeface="Questrial"/>
            </a:endParaRPr>
          </a:p>
          <a:p>
            <a:pPr marL="114300" indent="0">
              <a:buNone/>
            </a:pPr>
            <a:r>
              <a:rPr lang="en-GB" sz="1600" dirty="0">
                <a:latin typeface="+mn-lt"/>
              </a:rPr>
              <a:t>Published by the Micro:bit Educational Foundation</a:t>
            </a:r>
            <a:br>
              <a:rPr lang="en-GB" sz="1600" dirty="0">
                <a:latin typeface="+mn-lt"/>
              </a:rPr>
            </a:br>
            <a:r>
              <a:rPr lang="en-GB" sz="1600" b="1" dirty="0">
                <a:latin typeface="+mn-lt"/>
                <a:hlinkClick r:id="rId3"/>
              </a:rPr>
              <a:t>microbit.org</a:t>
            </a:r>
            <a:r>
              <a:rPr lang="en-GB" sz="1600" b="1" dirty="0">
                <a:latin typeface="+mn-lt"/>
              </a:rPr>
              <a:t> </a:t>
            </a:r>
            <a:r>
              <a:rPr lang="en-GB" sz="1600" dirty="0">
                <a:latin typeface="+mn-lt"/>
              </a:rPr>
              <a:t>under the following Creative Commons licence:</a:t>
            </a:r>
          </a:p>
          <a:p>
            <a:pPr marL="114300" indent="0">
              <a:buNone/>
            </a:pPr>
            <a:r>
              <a:rPr lang="en-GB" sz="1600" dirty="0">
                <a:latin typeface="+mn-lt"/>
              </a:rPr>
              <a:t>Attribution-</a:t>
            </a:r>
            <a:r>
              <a:rPr lang="en-GB" sz="1600" dirty="0" err="1">
                <a:latin typeface="+mn-lt"/>
              </a:rPr>
              <a:t>ShareAlike</a:t>
            </a:r>
            <a:r>
              <a:rPr lang="en-GB" sz="1600" dirty="0">
                <a:latin typeface="+mn-lt"/>
              </a:rPr>
              <a:t> 4.0 International (CC BY-SA 4.0)</a:t>
            </a:r>
          </a:p>
          <a:p>
            <a:pPr marL="114300" indent="0">
              <a:buNone/>
            </a:pPr>
            <a:r>
              <a:rPr lang="en-GB" sz="1600" dirty="0">
                <a:latin typeface="+mn-lt"/>
                <a:hlinkClick r:id="rId4"/>
              </a:rPr>
              <a:t>https://creativecommons.org/licenses/by-sa/4.0/</a:t>
            </a:r>
            <a:r>
              <a:rPr lang="en-GB" sz="1600" dirty="0">
                <a:latin typeface="+mn-lt"/>
              </a:rPr>
              <a:t> </a:t>
            </a:r>
          </a:p>
          <a:p>
            <a:pPr marL="114300" indent="0">
              <a:buNone/>
            </a:pPr>
            <a:endParaRPr lang="en-GB" sz="1600" dirty="0">
              <a:latin typeface="+mn-lt"/>
            </a:endParaRPr>
          </a:p>
          <a:p>
            <a:pPr marL="114300" indent="0">
              <a:buNone/>
            </a:pPr>
            <a:endParaRPr lang="en-GB" sz="1600" dirty="0">
              <a:latin typeface="+mn-lt"/>
            </a:endParaRPr>
          </a:p>
          <a:p>
            <a:pPr marL="114300" indent="0">
              <a:buNone/>
            </a:pPr>
            <a:endParaRPr lang="en-GB" sz="1600" dirty="0">
              <a:latin typeface="+mn-lt"/>
            </a:endParaRPr>
          </a:p>
          <a:p>
            <a:pPr marL="114300" indent="0">
              <a:buNone/>
            </a:pPr>
            <a:r>
              <a:rPr lang="en-GB" sz="1600" dirty="0">
                <a:latin typeface="+mn-lt"/>
                <a:hlinkClick r:id="rId5"/>
              </a:rPr>
              <a:t>https://microbit.org/do-your-bit/</a:t>
            </a:r>
            <a:r>
              <a:rPr lang="en-GB" sz="1600" dirty="0">
                <a:latin typeface="+mn-lt"/>
              </a:rPr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3312777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/>
          <p:nvPr/>
        </p:nvSpPr>
        <p:spPr>
          <a:xfrm>
            <a:off x="952675" y="64582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sz="4000" b="1" dirty="0">
                <a:solidFill>
                  <a:schemeClr val="dk1"/>
                </a:solidFill>
              </a:rPr>
              <a:t>Discovering sea turtles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n-lt"/>
            </a:endParaRP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n-lt"/>
                <a:ea typeface="Questrial"/>
                <a:cs typeface="Questrial"/>
                <a:sym typeface="Questrial"/>
              </a:rPr>
              <a:t>What do you know about sea turtles?</a:t>
            </a:r>
            <a:endParaRPr lang="en-GB" sz="3200" dirty="0">
              <a:solidFill>
                <a:srgbClr val="505555"/>
              </a:solidFill>
              <a:latin typeface="+mn-lt"/>
              <a:ea typeface="Questrial"/>
              <a:cs typeface="Questrial"/>
              <a:sym typeface="Questrial"/>
            </a:endParaRP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</a:rPr>
              <a:t>What can you find out about them? </a:t>
            </a: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</a:rPr>
              <a:t>Where do sea turtles live?</a:t>
            </a: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</a:rPr>
              <a:t>What kinds are there?</a:t>
            </a: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</a:rPr>
              <a:t>Why are they so important to marine ecosystems?</a:t>
            </a: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</a:rPr>
              <a:t>What fascinating facts can you find out about sea turtles?</a:t>
            </a:r>
          </a:p>
          <a:p>
            <a:pPr marL="285750" lvl="2" indent="-285750">
              <a:buSzPts val="3200"/>
              <a:buFont typeface="Wingdings,Sans-Serif"/>
              <a:buChar char="▪"/>
            </a:pPr>
            <a:endParaRPr lang="en-US" sz="3200" dirty="0"/>
          </a:p>
          <a:p>
            <a:pPr marL="457200"/>
            <a:endParaRPr lang="en-US" sz="3200" dirty="0">
              <a:solidFill>
                <a:srgbClr val="505555"/>
              </a:solidFill>
              <a:latin typeface="Questrial"/>
              <a:ea typeface="Questrial"/>
              <a:cs typeface="Questrial"/>
            </a:endParaRPr>
          </a:p>
          <a:p>
            <a:pPr>
              <a:lnSpc>
                <a:spcPct val="115000"/>
              </a:lnSpc>
            </a:pPr>
            <a:endParaRPr lang="en-US" sz="3200" dirty="0">
              <a:solidFill>
                <a:srgbClr val="505555"/>
              </a:solidFill>
              <a:latin typeface="Questrial"/>
              <a:ea typeface="Questrial"/>
              <a:cs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88866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/>
          <p:nvPr/>
        </p:nvSpPr>
        <p:spPr>
          <a:xfrm>
            <a:off x="952675" y="64582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sz="4000" b="1" dirty="0">
                <a:solidFill>
                  <a:schemeClr val="dk1"/>
                </a:solidFill>
              </a:rPr>
              <a:t>Sea turtles in trouble</a:t>
            </a:r>
            <a:endParaRPr lang="en-US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n-lt"/>
            </a:endParaRP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n-lt"/>
                <a:ea typeface="Questrial"/>
                <a:cs typeface="Questrial"/>
                <a:sym typeface="Questrial"/>
              </a:rPr>
              <a:t>What is happening to sea turtles?</a:t>
            </a:r>
            <a:endParaRPr lang="en-GB" sz="3200" dirty="0">
              <a:solidFill>
                <a:srgbClr val="505555"/>
              </a:solidFill>
              <a:latin typeface="+mn-lt"/>
              <a:ea typeface="Questrial"/>
              <a:cs typeface="Questrial"/>
              <a:sym typeface="Questrial"/>
            </a:endParaRP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GB" sz="3200" dirty="0">
                <a:solidFill>
                  <a:srgbClr val="505555"/>
                </a:solidFill>
                <a:latin typeface="+mn-lt"/>
                <a:ea typeface="Questrial"/>
                <a:cs typeface="Questrial"/>
                <a:sym typeface="Questrial"/>
              </a:rPr>
              <a:t>Why are they in danger?</a:t>
            </a:r>
            <a:endParaRPr lang="en-GB" sz="3200" dirty="0">
              <a:solidFill>
                <a:srgbClr val="505555"/>
              </a:solidFill>
              <a:latin typeface="+mn-lt"/>
              <a:ea typeface="Questrial"/>
              <a:cs typeface="Questrial"/>
            </a:endParaRP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GB" sz="3200" dirty="0">
                <a:solidFill>
                  <a:srgbClr val="505555"/>
                </a:solidFill>
                <a:ea typeface="Questrial"/>
                <a:cs typeface="Questrial"/>
              </a:rPr>
              <a:t>What are the biggest threats to sea turtles?</a:t>
            </a:r>
          </a:p>
          <a:p>
            <a:pPr marL="25400" lvl="4">
              <a:buClr>
                <a:srgbClr val="505555"/>
              </a:buClr>
              <a:buSzPts val="3200"/>
            </a:pPr>
            <a:endParaRPr lang="en-GB" sz="3200" dirty="0">
              <a:solidFill>
                <a:srgbClr val="505555"/>
              </a:solidFill>
              <a:ea typeface="Questrial"/>
              <a:cs typeface="Questrial"/>
            </a:endParaRPr>
          </a:p>
          <a:p>
            <a:pPr marL="457200"/>
            <a:endParaRPr lang="en-US" sz="3200" dirty="0">
              <a:solidFill>
                <a:srgbClr val="505555"/>
              </a:solidFill>
              <a:latin typeface="Questrial"/>
              <a:ea typeface="Questrial"/>
              <a:cs typeface="Questrial"/>
            </a:endParaRPr>
          </a:p>
          <a:p>
            <a:pPr>
              <a:lnSpc>
                <a:spcPct val="115000"/>
              </a:lnSpc>
            </a:pPr>
            <a:endParaRPr lang="en-US" sz="3200" dirty="0">
              <a:solidFill>
                <a:srgbClr val="505555"/>
              </a:solidFill>
              <a:latin typeface="Questrial"/>
              <a:ea typeface="Questrial"/>
              <a:cs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2395269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/>
          <p:nvPr/>
        </p:nvSpPr>
        <p:spPr>
          <a:xfrm>
            <a:off x="952675" y="64582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sz="4000" b="1" dirty="0">
                <a:solidFill>
                  <a:schemeClr val="dk1"/>
                </a:solidFill>
              </a:rPr>
              <a:t>How can we help sea turtles?</a:t>
            </a:r>
            <a:endParaRPr lang="en-US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n-lt"/>
            </a:endParaRP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n-lt"/>
                <a:ea typeface="Questrial"/>
                <a:cs typeface="Questrial"/>
                <a:sym typeface="Questrial"/>
              </a:rPr>
              <a:t>W</a:t>
            </a:r>
            <a:r>
              <a:rPr lang="en-GB" sz="3200" dirty="0">
                <a:solidFill>
                  <a:srgbClr val="505555"/>
                </a:solidFill>
                <a:latin typeface="+mn-lt"/>
                <a:ea typeface="Questrial"/>
                <a:cs typeface="Questrial"/>
                <a:sym typeface="Questrial"/>
              </a:rPr>
              <a:t>hat is being done to help sea turtles?</a:t>
            </a: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GB" sz="3200" dirty="0">
                <a:solidFill>
                  <a:srgbClr val="505555"/>
                </a:solidFill>
                <a:latin typeface="+mn-lt"/>
                <a:ea typeface="Questrial"/>
                <a:cs typeface="Questrial"/>
              </a:rPr>
              <a:t>How are threats being reduced?</a:t>
            </a: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GB" sz="3200" dirty="0">
                <a:solidFill>
                  <a:srgbClr val="505555"/>
                </a:solidFill>
                <a:latin typeface="+mn-lt"/>
                <a:ea typeface="Questrial"/>
                <a:cs typeface="Questrial"/>
              </a:rPr>
              <a:t>What specific examples and projects can you find?</a:t>
            </a: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dirty="0">
              <a:solidFill>
                <a:srgbClr val="505555"/>
              </a:solidFill>
              <a:ea typeface="Questrial"/>
              <a:cs typeface="Quest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</a:endParaRPr>
          </a:p>
          <a:p>
            <a:pPr>
              <a:lnSpc>
                <a:spcPct val="115000"/>
              </a:lnSpc>
            </a:pPr>
            <a:endParaRPr lang="en-US" sz="3200" dirty="0">
              <a:solidFill>
                <a:srgbClr val="505555"/>
              </a:solidFill>
              <a:latin typeface="Questrial"/>
              <a:ea typeface="Questrial"/>
              <a:cs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3596613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/>
          <p:nvPr/>
        </p:nvSpPr>
        <p:spPr>
          <a:xfrm>
            <a:off x="952675" y="64582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4000" b="1" dirty="0">
                <a:solidFill>
                  <a:schemeClr val="dk1"/>
                </a:solidFill>
              </a:rPr>
              <a:t>Helping sea turtle hatchlings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</a:endParaRP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n-lt"/>
                <a:ea typeface="Questrial"/>
                <a:cs typeface="Questrial"/>
                <a:sym typeface="Questrial"/>
              </a:rPr>
              <a:t>What have you found out so far about hatchlings?</a:t>
            </a:r>
            <a:endParaRPr lang="en-US" sz="3200" dirty="0">
              <a:solidFill>
                <a:srgbClr val="505555"/>
              </a:solidFill>
              <a:ea typeface="Questrial"/>
              <a:cs typeface="Questrial"/>
            </a:endParaRPr>
          </a:p>
          <a:p>
            <a:pPr marL="457200" lvl="2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ea typeface="Questrial"/>
                <a:cs typeface="Questrial"/>
              </a:rPr>
              <a:t>What help do hatchlings need?</a:t>
            </a:r>
          </a:p>
          <a:p>
            <a:pPr marL="457200" lvl="2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ea typeface="Questrial"/>
              </a:rPr>
              <a:t>What is the issue with hatchlings and beach lighting?</a:t>
            </a:r>
            <a:endParaRPr lang="en-US" sz="3200" dirty="0">
              <a:solidFill>
                <a:srgbClr val="505555"/>
              </a:solidFill>
              <a:ea typeface="Questrial"/>
              <a:cs typeface="Questrial"/>
            </a:endParaRPr>
          </a:p>
          <a:p>
            <a:pPr marL="457200" lvl="2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ea typeface="Questrial"/>
                <a:cs typeface="Questrial"/>
              </a:rPr>
              <a:t>How could technology help?</a:t>
            </a:r>
          </a:p>
          <a:p>
            <a:pPr marL="457200" lvl="2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ea typeface="Questrial"/>
                <a:cs typeface="Questrial"/>
              </a:rPr>
              <a:t>How could </a:t>
            </a:r>
            <a:r>
              <a:rPr lang="en-US" sz="3200" dirty="0" err="1">
                <a:solidFill>
                  <a:srgbClr val="505555"/>
                </a:solidFill>
                <a:ea typeface="Questrial"/>
                <a:cs typeface="Questrial"/>
              </a:rPr>
              <a:t>micro:bit</a:t>
            </a:r>
            <a:r>
              <a:rPr lang="en-US" sz="3200" dirty="0">
                <a:solidFill>
                  <a:srgbClr val="505555"/>
                </a:solidFill>
                <a:ea typeface="Questrial"/>
                <a:cs typeface="Questrial"/>
              </a:rPr>
              <a:t> help?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/>
          <p:nvPr/>
        </p:nvSpPr>
        <p:spPr>
          <a:xfrm>
            <a:off x="952675" y="64582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sz="3600" b="1" dirty="0">
                <a:solidFill>
                  <a:schemeClr val="dk1"/>
                </a:solidFill>
              </a:rPr>
              <a:t>A sea turtle safe beach light using </a:t>
            </a:r>
            <a:r>
              <a:rPr lang="en-GB" sz="3600" b="1" dirty="0" err="1">
                <a:solidFill>
                  <a:schemeClr val="dk1"/>
                </a:solidFill>
              </a:rPr>
              <a:t>micro:bit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</a:endParaRPr>
          </a:p>
          <a:p>
            <a:pPr marL="482600" indent="-457200">
              <a:buClr>
                <a:srgbClr val="505555"/>
              </a:buClr>
              <a:buSzPts val="3200"/>
              <a:buChar char="•"/>
            </a:pPr>
            <a:r>
              <a:rPr lang="en-US" sz="3200" dirty="0">
                <a:solidFill>
                  <a:srgbClr val="505555"/>
                </a:solidFill>
                <a:latin typeface="+mn-lt"/>
                <a:ea typeface="Questrial"/>
                <a:cs typeface="Questrial"/>
              </a:rPr>
              <a:t>Creates turtle-safe lighting for beach paths, so hatchlings retain the instinct to move toward the sea (and the moon/start light reflected from the water) </a:t>
            </a:r>
            <a:endParaRPr lang="en-US" dirty="0">
              <a:latin typeface="+mn-lt"/>
              <a:ea typeface="Questrial"/>
            </a:endParaRPr>
          </a:p>
          <a:p>
            <a:pPr marL="482600" indent="-457200">
              <a:buClr>
                <a:srgbClr val="505555"/>
              </a:buClr>
              <a:buSzPts val="3200"/>
              <a:buChar char="•"/>
            </a:pPr>
            <a:r>
              <a:rPr lang="en-US" sz="3200" dirty="0">
                <a:solidFill>
                  <a:srgbClr val="505555"/>
                </a:solidFill>
                <a:latin typeface="+mn-lt"/>
                <a:ea typeface="Questrial"/>
                <a:cs typeface="Questrial"/>
              </a:rPr>
              <a:t>Low-wattage light comes from LEDs </a:t>
            </a:r>
          </a:p>
          <a:p>
            <a:pPr marL="482600" indent="-457200">
              <a:buClr>
                <a:srgbClr val="505555"/>
              </a:buClr>
              <a:buSzPts val="3200"/>
              <a:buChar char="•"/>
            </a:pPr>
            <a:r>
              <a:rPr lang="en-US" sz="3200" dirty="0">
                <a:solidFill>
                  <a:srgbClr val="505555"/>
                </a:solidFill>
                <a:latin typeface="+mn-lt"/>
                <a:ea typeface="Questrial"/>
                <a:cs typeface="Questrial"/>
              </a:rPr>
              <a:t>Should automatically turn on at dusk and stay on until dawn</a:t>
            </a:r>
            <a:endParaRPr lang="en-US" dirty="0"/>
          </a:p>
          <a:p>
            <a:pPr marL="482600" indent="-457200">
              <a:buClr>
                <a:srgbClr val="505555"/>
              </a:buClr>
              <a:buSzPts val="3200"/>
              <a:buChar char="•"/>
            </a:pPr>
            <a:r>
              <a:rPr lang="en-US" sz="3200" dirty="0">
                <a:solidFill>
                  <a:srgbClr val="505555"/>
                </a:solidFill>
                <a:latin typeface="+mn-lt"/>
                <a:ea typeface="Questrial"/>
              </a:rPr>
              <a:t>LEDs should show a turtle shape as a fun way of lighting the path</a:t>
            </a:r>
            <a:endParaRPr lang="en-US" sz="3200" dirty="0">
              <a:latin typeface="+mn-lt"/>
              <a:ea typeface="Questrial"/>
            </a:endParaRPr>
          </a:p>
          <a:p>
            <a:pPr marL="482600" indent="-457200">
              <a:buClr>
                <a:srgbClr val="505555"/>
              </a:buClr>
              <a:buSzPts val="3200"/>
              <a:buChar char="•"/>
            </a:pPr>
            <a:endParaRPr lang="en-US" sz="3200" dirty="0">
              <a:solidFill>
                <a:srgbClr val="505555"/>
              </a:solidFill>
              <a:latin typeface="+mn-lt"/>
              <a:ea typeface="Questrial"/>
              <a:cs typeface="Questrial"/>
            </a:endParaRPr>
          </a:p>
          <a:p>
            <a:pPr marL="482600" indent="-457200">
              <a:buClr>
                <a:srgbClr val="505555"/>
              </a:buClr>
              <a:buSzPts val="3200"/>
              <a:buChar char="•"/>
            </a:pPr>
            <a:endParaRPr lang="en-US" sz="3200" dirty="0">
              <a:solidFill>
                <a:srgbClr val="505555"/>
              </a:solidFill>
            </a:endParaRPr>
          </a:p>
          <a:p>
            <a:pPr marL="25400">
              <a:buClr>
                <a:srgbClr val="505555"/>
              </a:buClr>
              <a:buSzPts val="3200"/>
            </a:pPr>
            <a:endParaRPr lang="en-US" sz="3200" dirty="0">
              <a:solidFill>
                <a:srgbClr val="5055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170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/>
          <p:nvPr/>
        </p:nvSpPr>
        <p:spPr>
          <a:xfrm>
            <a:off x="952675" y="64582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sz="3600" b="1" dirty="0">
                <a:solidFill>
                  <a:schemeClr val="dk1"/>
                </a:solidFill>
              </a:rPr>
              <a:t>A sea turtle safe beach light using </a:t>
            </a:r>
            <a:r>
              <a:rPr lang="en-GB" sz="3600" b="1" dirty="0" err="1">
                <a:solidFill>
                  <a:schemeClr val="dk1"/>
                </a:solidFill>
              </a:rPr>
              <a:t>micro:bit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</a:endParaRPr>
          </a:p>
          <a:p>
            <a:pPr marL="25400">
              <a:buClr>
                <a:srgbClr val="505555"/>
              </a:buClr>
              <a:buSzPts val="3200"/>
            </a:pPr>
            <a:r>
              <a:rPr lang="en-US" sz="3200" b="1" dirty="0">
                <a:solidFill>
                  <a:srgbClr val="505555"/>
                </a:solidFill>
                <a:latin typeface="+mn-lt"/>
                <a:ea typeface="Questrial"/>
              </a:rPr>
              <a:t>Algorithm starter: </a:t>
            </a:r>
            <a:endParaRPr lang="en-US" b="1" dirty="0">
              <a:latin typeface="+mn-lt"/>
              <a:ea typeface="Questrial"/>
            </a:endParaRPr>
          </a:p>
          <a:p>
            <a:pPr marL="25400">
              <a:buSzPts val="3200"/>
            </a:pPr>
            <a:endParaRPr lang="en-US" sz="3200" b="1" dirty="0">
              <a:solidFill>
                <a:srgbClr val="505555"/>
              </a:solidFill>
              <a:latin typeface="+mn-lt"/>
            </a:endParaRPr>
          </a:p>
          <a:p>
            <a:pPr marL="25400"/>
            <a:r>
              <a:rPr lang="en-US" sz="3200" dirty="0">
                <a:solidFill>
                  <a:srgbClr val="505555"/>
                </a:solidFill>
                <a:latin typeface="+mn-lt"/>
              </a:rPr>
              <a:t>IF it's night time</a:t>
            </a:r>
            <a:endParaRPr lang="en-US" dirty="0">
              <a:latin typeface="+mn-lt"/>
            </a:endParaRPr>
          </a:p>
          <a:p>
            <a:pPr marL="25400"/>
            <a:r>
              <a:rPr lang="en-US" sz="3200" dirty="0">
                <a:solidFill>
                  <a:srgbClr val="505555"/>
                </a:solidFill>
                <a:latin typeface="+mn-lt"/>
              </a:rPr>
              <a:t>turn on LEDs (in turtle pattern)</a:t>
            </a:r>
            <a:endParaRPr lang="en-US" dirty="0"/>
          </a:p>
          <a:p>
            <a:pPr marL="25400"/>
            <a:endParaRPr lang="en-US" sz="3200" dirty="0">
              <a:solidFill>
                <a:srgbClr val="505555"/>
              </a:solidFill>
              <a:latin typeface="+mn-lt"/>
              <a:ea typeface="Questrial"/>
            </a:endParaRPr>
          </a:p>
          <a:p>
            <a:pPr marL="25400"/>
            <a:r>
              <a:rPr lang="en-US" sz="3200" dirty="0">
                <a:solidFill>
                  <a:srgbClr val="505555"/>
                </a:solidFill>
                <a:latin typeface="+mn-lt"/>
                <a:ea typeface="Questrial"/>
              </a:rPr>
              <a:t>Sample code </a:t>
            </a:r>
            <a:r>
              <a:rPr lang="en-US" sz="3200" dirty="0">
                <a:solidFill>
                  <a:srgbClr val="505555"/>
                </a:solidFill>
                <a:latin typeface="+mn-lt"/>
                <a:ea typeface="Questrial"/>
                <a:hlinkClick r:id="rId3"/>
              </a:rPr>
              <a:t>here</a:t>
            </a:r>
            <a:endParaRPr lang="en-US" sz="3200" dirty="0">
              <a:solidFill>
                <a:srgbClr val="505555"/>
              </a:solidFill>
              <a:latin typeface="+mn-lt"/>
              <a:ea typeface="Questrial"/>
            </a:endParaRPr>
          </a:p>
          <a:p>
            <a:pPr marL="25400"/>
            <a:endParaRPr lang="en-US" sz="3200" dirty="0"/>
          </a:p>
          <a:p>
            <a:pPr marL="25400">
              <a:buClr>
                <a:srgbClr val="505555"/>
              </a:buClr>
              <a:buSzPts val="3200"/>
            </a:pPr>
            <a:endParaRPr lang="en-US" sz="3200" dirty="0">
              <a:solidFill>
                <a:srgbClr val="505555"/>
              </a:solidFill>
              <a:latin typeface="+mn-lt"/>
              <a:ea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3010425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/>
          <p:nvPr/>
        </p:nvSpPr>
        <p:spPr>
          <a:xfrm>
            <a:off x="952675" y="64582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sz="3600" b="1" dirty="0">
                <a:solidFill>
                  <a:schemeClr val="dk1"/>
                </a:solidFill>
              </a:rPr>
              <a:t>A sea turtle safe beach light using </a:t>
            </a:r>
            <a:r>
              <a:rPr lang="en-GB" sz="3600" b="1" dirty="0" err="1">
                <a:solidFill>
                  <a:schemeClr val="dk1"/>
                </a:solidFill>
              </a:rPr>
              <a:t>micro:bit</a:t>
            </a:r>
          </a:p>
          <a:p>
            <a:pPr marL="25400"/>
            <a:endParaRPr lang="en-US" sz="3200" dirty="0">
              <a:solidFill>
                <a:srgbClr val="505555"/>
              </a:solidFill>
              <a:latin typeface="+mn-lt"/>
              <a:ea typeface="Questrial"/>
            </a:endParaRPr>
          </a:p>
          <a:p>
            <a:pPr marL="25400"/>
            <a:endParaRPr lang="en-US" sz="3200" dirty="0">
              <a:solidFill>
                <a:srgbClr val="505555"/>
              </a:solidFill>
              <a:latin typeface="+mn-lt"/>
              <a:ea typeface="Questrial"/>
            </a:endParaRPr>
          </a:p>
          <a:p>
            <a:pPr marL="25400"/>
            <a:endParaRPr lang="en-US" sz="3200" dirty="0">
              <a:solidFill>
                <a:srgbClr val="505555"/>
              </a:solidFill>
              <a:latin typeface="+mn-lt"/>
              <a:ea typeface="Questrial"/>
            </a:endParaRPr>
          </a:p>
          <a:p>
            <a:pPr marL="25400"/>
            <a:endParaRPr lang="en-US" sz="3200" dirty="0">
              <a:solidFill>
                <a:srgbClr val="505555"/>
              </a:solidFill>
              <a:latin typeface="+mn-lt"/>
              <a:ea typeface="Questrial"/>
            </a:endParaRPr>
          </a:p>
          <a:p>
            <a:pPr marL="25400"/>
            <a:endParaRPr lang="en-US" sz="3200" dirty="0">
              <a:solidFill>
                <a:srgbClr val="505555"/>
              </a:solidFill>
              <a:latin typeface="+mn-lt"/>
              <a:ea typeface="Questrial"/>
            </a:endParaRPr>
          </a:p>
          <a:p>
            <a:pPr marL="25400"/>
            <a:endParaRPr lang="en-US" sz="3200" dirty="0">
              <a:solidFill>
                <a:srgbClr val="505555"/>
              </a:solidFill>
              <a:latin typeface="+mn-lt"/>
              <a:ea typeface="Questrial"/>
            </a:endParaRPr>
          </a:p>
          <a:p>
            <a:pPr marL="25400"/>
            <a:endParaRPr lang="en-US" sz="3200" dirty="0">
              <a:solidFill>
                <a:srgbClr val="505555"/>
              </a:solidFill>
              <a:latin typeface="+mn-lt"/>
              <a:ea typeface="Questrial"/>
            </a:endParaRPr>
          </a:p>
          <a:p>
            <a:pPr marL="25400"/>
            <a:endParaRPr lang="en-US" sz="3200" dirty="0">
              <a:solidFill>
                <a:srgbClr val="505555"/>
              </a:solidFill>
              <a:latin typeface="+mn-lt"/>
              <a:ea typeface="Questrial"/>
            </a:endParaRPr>
          </a:p>
          <a:p>
            <a:pPr marL="25400"/>
            <a:endParaRPr lang="en-US" sz="3200" dirty="0">
              <a:solidFill>
                <a:srgbClr val="505555"/>
              </a:solidFill>
              <a:latin typeface="+mn-lt"/>
              <a:ea typeface="Questrial"/>
            </a:endParaRPr>
          </a:p>
          <a:p>
            <a:pPr marL="25400"/>
            <a:r>
              <a:rPr lang="en-US" sz="3200" dirty="0">
                <a:solidFill>
                  <a:srgbClr val="505555"/>
                </a:solidFill>
                <a:latin typeface="+mn-lt"/>
                <a:ea typeface="Questrial"/>
              </a:rPr>
              <a:t>Sample code </a:t>
            </a:r>
            <a:r>
              <a:rPr lang="en-US" sz="3200" dirty="0">
                <a:solidFill>
                  <a:srgbClr val="505555"/>
                </a:solidFill>
                <a:latin typeface="+mn-lt"/>
                <a:ea typeface="Questrial"/>
                <a:hlinkClick r:id="rId3"/>
              </a:rPr>
              <a:t>here</a:t>
            </a:r>
            <a:endParaRPr lang="en-US" sz="3200" dirty="0">
              <a:solidFill>
                <a:srgbClr val="505555"/>
              </a:solidFill>
              <a:latin typeface="+mn-lt"/>
              <a:ea typeface="Questrial"/>
            </a:endParaRPr>
          </a:p>
          <a:p>
            <a:pPr marL="25400"/>
            <a:endParaRPr lang="en-US" sz="3200" dirty="0"/>
          </a:p>
          <a:p>
            <a:pPr marL="25400">
              <a:buClr>
                <a:srgbClr val="505555"/>
              </a:buClr>
              <a:buSzPts val="3200"/>
            </a:pPr>
            <a:endParaRPr lang="en-US" sz="3200" dirty="0">
              <a:solidFill>
                <a:srgbClr val="505555"/>
              </a:solidFill>
              <a:latin typeface="+mn-lt"/>
              <a:ea typeface="Quest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AB13FE-825B-6948-972B-908E5ADB4EC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36028" y="1309203"/>
            <a:ext cx="4484915" cy="5111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784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/>
          <p:nvPr/>
        </p:nvSpPr>
        <p:spPr>
          <a:xfrm>
            <a:off x="952675" y="64582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sz="4000" b="1" dirty="0">
                <a:solidFill>
                  <a:schemeClr val="dk1"/>
                </a:solidFill>
              </a:rPr>
              <a:t>Learning review so far...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</a:endParaRP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n-lt"/>
                <a:ea typeface="Questrial"/>
                <a:cs typeface="Questrial"/>
                <a:sym typeface="Questrial"/>
              </a:rPr>
              <a:t>What have you learnt about sea turtles?</a:t>
            </a: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ea typeface="Questrial"/>
                <a:cs typeface="Questrial"/>
              </a:rPr>
              <a:t>How can your prototype help?</a:t>
            </a: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ea typeface="Questrial"/>
                <a:cs typeface="Questrial"/>
              </a:rPr>
              <a:t>What works well?</a:t>
            </a: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ea typeface="Questrial"/>
                <a:cs typeface="Questrial"/>
              </a:rPr>
              <a:t>What needs to be improved?</a:t>
            </a:r>
          </a:p>
          <a:p>
            <a:pPr marL="25400">
              <a:buClr>
                <a:srgbClr val="505555"/>
              </a:buClr>
              <a:buSzPts val="3200"/>
            </a:pPr>
            <a:endParaRPr lang="en-US" sz="3200" dirty="0">
              <a:solidFill>
                <a:srgbClr val="505555"/>
              </a:solidFill>
              <a:ea typeface="Questrial"/>
              <a:cs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1284072884"/>
      </p:ext>
    </p:extLst>
  </p:cSld>
  <p:clrMapOvr>
    <a:masterClrMapping/>
  </p:clrMapOvr>
</p:sld>
</file>

<file path=ppt/theme/theme1.xml><?xml version="1.0" encoding="utf-8"?>
<a:theme xmlns:a="http://schemas.openxmlformats.org/drawingml/2006/main" name="ARM PPT template 2016_Confidential">
  <a:themeElements>
    <a:clrScheme name="Custom 10">
      <a:dk1>
        <a:srgbClr val="414444"/>
      </a:dk1>
      <a:lt1>
        <a:srgbClr val="FFFFFF"/>
      </a:lt1>
      <a:dk2>
        <a:srgbClr val="000000"/>
      </a:dk2>
      <a:lt2>
        <a:srgbClr val="FFFFFF"/>
      </a:lt2>
      <a:accent1>
        <a:srgbClr val="128CAB"/>
      </a:accent1>
      <a:accent2>
        <a:srgbClr val="00A960"/>
      </a:accent2>
      <a:accent3>
        <a:srgbClr val="00C3DC"/>
      </a:accent3>
      <a:accent4>
        <a:srgbClr val="765F97"/>
      </a:accent4>
      <a:accent5>
        <a:srgbClr val="CF364A"/>
      </a:accent5>
      <a:accent6>
        <a:srgbClr val="909393"/>
      </a:accent6>
      <a:hlink>
        <a:srgbClr val="128CAB"/>
      </a:hlink>
      <a:folHlink>
        <a:srgbClr val="009F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147</Words>
  <Application>Microsoft Macintosh PowerPoint</Application>
  <PresentationFormat>Custom</PresentationFormat>
  <Paragraphs>83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Cabin</vt:lpstr>
      <vt:lpstr>Calibri</vt:lpstr>
      <vt:lpstr>Noto Sans Symbols</vt:lpstr>
      <vt:lpstr>Questrial</vt:lpstr>
      <vt:lpstr>Wingdings,Sans-Serif</vt:lpstr>
      <vt:lpstr>ARM PPT template 2016_Confidential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Giles Booth</cp:lastModifiedBy>
  <cp:revision>167</cp:revision>
  <dcterms:modified xsi:type="dcterms:W3CDTF">2019-06-10T16:47:57Z</dcterms:modified>
</cp:coreProperties>
</file>