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65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Freeform 176">
            <a:extLst>
              <a:ext uri="{FF2B5EF4-FFF2-40B4-BE49-F238E27FC236}">
                <a16:creationId xmlns:a16="http://schemas.microsoft.com/office/drawing/2014/main" id="{C5A723B7-C5BE-88D2-AACA-94BB40F03E62}"/>
              </a:ext>
            </a:extLst>
          </p:cNvPr>
          <p:cNvSpPr/>
          <p:nvPr/>
        </p:nvSpPr>
        <p:spPr>
          <a:xfrm>
            <a:off x="465795" y="3690641"/>
            <a:ext cx="2744869" cy="1365836"/>
          </a:xfrm>
          <a:custGeom>
            <a:avLst/>
            <a:gdLst>
              <a:gd name="csX0" fmla="*/ 293846 w 2744869"/>
              <a:gd name="csY0" fmla="*/ 1364684 h 1365836"/>
              <a:gd name="csX1" fmla="*/ 293846 w 2744869"/>
              <a:gd name="csY1" fmla="*/ 1271323 h 1365836"/>
              <a:gd name="csX2" fmla="*/ 429822 w 2744869"/>
              <a:gd name="csY2" fmla="*/ 1139926 h 1365836"/>
              <a:gd name="csX3" fmla="*/ 886148 w 2744869"/>
              <a:gd name="csY3" fmla="*/ 1139926 h 1365836"/>
              <a:gd name="csX4" fmla="*/ 996772 w 2744869"/>
              <a:gd name="csY4" fmla="*/ 1190641 h 1365836"/>
              <a:gd name="csX5" fmla="*/ 1100483 w 2744869"/>
              <a:gd name="csY5" fmla="*/ 1295528 h 1365836"/>
              <a:gd name="csX6" fmla="*/ 1193822 w 2744869"/>
              <a:gd name="csY6" fmla="*/ 1345090 h 1365836"/>
              <a:gd name="csX7" fmla="*/ 1582160 w 2744869"/>
              <a:gd name="csY7" fmla="*/ 1345090 h 1365836"/>
              <a:gd name="csX8" fmla="*/ 1676652 w 2744869"/>
              <a:gd name="csY8" fmla="*/ 1294375 h 1365836"/>
              <a:gd name="csX9" fmla="*/ 1778058 w 2744869"/>
              <a:gd name="csY9" fmla="*/ 1192946 h 1365836"/>
              <a:gd name="csX10" fmla="*/ 1888682 w 2744869"/>
              <a:gd name="csY10" fmla="*/ 1141079 h 1365836"/>
              <a:gd name="csX11" fmla="*/ 2643464 w 2744869"/>
              <a:gd name="csY11" fmla="*/ 1141079 h 1365836"/>
              <a:gd name="csX12" fmla="*/ 2744869 w 2744869"/>
              <a:gd name="csY12" fmla="*/ 1039650 h 1365836"/>
              <a:gd name="csX13" fmla="*/ 2744869 w 2744869"/>
              <a:gd name="csY13" fmla="*/ 101429 h 1365836"/>
              <a:gd name="csX14" fmla="*/ 2643464 w 2744869"/>
              <a:gd name="csY14" fmla="*/ 0 h 1365836"/>
              <a:gd name="csX15" fmla="*/ 101406 w 2744869"/>
              <a:gd name="csY15" fmla="*/ 0 h 1365836"/>
              <a:gd name="csX16" fmla="*/ 0 w 2744869"/>
              <a:gd name="csY16" fmla="*/ 101429 h 1365836"/>
              <a:gd name="csX17" fmla="*/ 0 w 2744869"/>
              <a:gd name="csY17" fmla="*/ 192485 h 1365836"/>
              <a:gd name="csX18" fmla="*/ 0 w 2744869"/>
              <a:gd name="csY18" fmla="*/ 204011 h 1365836"/>
              <a:gd name="csX19" fmla="*/ 0 w 2744869"/>
              <a:gd name="csY19" fmla="*/ 1365837 h 1365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2744869" h="1365836">
                <a:moveTo>
                  <a:pt x="293846" y="1364684"/>
                </a:moveTo>
                <a:lnTo>
                  <a:pt x="293846" y="1271323"/>
                </a:lnTo>
                <a:cubicBezTo>
                  <a:pt x="293846" y="1201014"/>
                  <a:pt x="356072" y="1139926"/>
                  <a:pt x="429822" y="1139926"/>
                </a:cubicBezTo>
                <a:lnTo>
                  <a:pt x="886148" y="1139926"/>
                </a:lnTo>
                <a:cubicBezTo>
                  <a:pt x="936851" y="1139926"/>
                  <a:pt x="970269" y="1165283"/>
                  <a:pt x="996772" y="1190641"/>
                </a:cubicBezTo>
                <a:lnTo>
                  <a:pt x="1100483" y="1295528"/>
                </a:lnTo>
                <a:cubicBezTo>
                  <a:pt x="1125834" y="1320885"/>
                  <a:pt x="1143120" y="1345090"/>
                  <a:pt x="1193822" y="1345090"/>
                </a:cubicBezTo>
                <a:lnTo>
                  <a:pt x="1582160" y="1345090"/>
                </a:lnTo>
                <a:cubicBezTo>
                  <a:pt x="1632863" y="1345090"/>
                  <a:pt x="1651301" y="1319733"/>
                  <a:pt x="1676652" y="1294375"/>
                </a:cubicBezTo>
                <a:lnTo>
                  <a:pt x="1778058" y="1192946"/>
                </a:lnTo>
                <a:cubicBezTo>
                  <a:pt x="1803409" y="1167589"/>
                  <a:pt x="1837979" y="1141079"/>
                  <a:pt x="1888682" y="1141079"/>
                </a:cubicBezTo>
                <a:lnTo>
                  <a:pt x="2643464" y="1141079"/>
                </a:lnTo>
                <a:cubicBezTo>
                  <a:pt x="2699928" y="1141079"/>
                  <a:pt x="2744869" y="1094975"/>
                  <a:pt x="2744869" y="1039650"/>
                </a:cubicBezTo>
                <a:lnTo>
                  <a:pt x="2744869" y="101429"/>
                </a:lnTo>
                <a:cubicBezTo>
                  <a:pt x="2744869" y="44952"/>
                  <a:pt x="2698776" y="0"/>
                  <a:pt x="2643464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92485"/>
                </a:lnTo>
                <a:cubicBezTo>
                  <a:pt x="0" y="195943"/>
                  <a:pt x="0" y="200553"/>
                  <a:pt x="0" y="204011"/>
                </a:cubicBezTo>
                <a:lnTo>
                  <a:pt x="0" y="1365837"/>
                </a:lnTo>
              </a:path>
            </a:pathLst>
          </a:custGeom>
          <a:solidFill>
            <a:srgbClr val="FFFFFF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CB115B10-ED91-67D5-546F-D0C2A04A6DF4}"/>
              </a:ext>
            </a:extLst>
          </p:cNvPr>
          <p:cNvSpPr txBox="1"/>
          <p:nvPr/>
        </p:nvSpPr>
        <p:spPr>
          <a:xfrm>
            <a:off x="1053083" y="4276548"/>
            <a:ext cx="96844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 start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EDDBD279-A884-1FC7-5857-6BF822BDD723}"/>
              </a:ext>
            </a:extLst>
          </p:cNvPr>
          <p:cNvSpPr txBox="1"/>
          <p:nvPr/>
        </p:nvSpPr>
        <p:spPr>
          <a:xfrm>
            <a:off x="1053083" y="4276548"/>
            <a:ext cx="96844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762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on start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265EB4E5-B185-1904-FB21-790964510D2E}"/>
              </a:ext>
            </a:extLst>
          </p:cNvPr>
          <p:cNvSpPr txBox="1"/>
          <p:nvPr/>
        </p:nvSpPr>
        <p:spPr>
          <a:xfrm>
            <a:off x="1002380" y="3984477"/>
            <a:ext cx="18816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start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7C284E90-5850-4C0B-590D-2FC51487C344}"/>
              </a:ext>
            </a:extLst>
          </p:cNvPr>
          <p:cNvSpPr/>
          <p:nvPr/>
        </p:nvSpPr>
        <p:spPr>
          <a:xfrm>
            <a:off x="622513" y="4047948"/>
            <a:ext cx="326111" cy="327339"/>
          </a:xfrm>
          <a:prstGeom prst="rect">
            <a:avLst/>
          </a:pr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3" name="Freeform 182">
            <a:extLst>
              <a:ext uri="{FF2B5EF4-FFF2-40B4-BE49-F238E27FC236}">
                <a16:creationId xmlns:a16="http://schemas.microsoft.com/office/drawing/2014/main" id="{06307E77-ECE3-2C32-0B59-18CAC0208E57}"/>
              </a:ext>
            </a:extLst>
          </p:cNvPr>
          <p:cNvSpPr/>
          <p:nvPr/>
        </p:nvSpPr>
        <p:spPr>
          <a:xfrm>
            <a:off x="416245" y="3641079"/>
            <a:ext cx="2846275" cy="1447672"/>
          </a:xfrm>
          <a:custGeom>
            <a:avLst/>
            <a:gdLst>
              <a:gd name="csX0" fmla="*/ 343397 w 2846275"/>
              <a:gd name="csY0" fmla="*/ 1447672 h 1447672"/>
              <a:gd name="csX1" fmla="*/ 391795 w 2846275"/>
              <a:gd name="csY1" fmla="*/ 1447672 h 1447672"/>
              <a:gd name="csX2" fmla="*/ 391795 w 2846275"/>
              <a:gd name="csY2" fmla="*/ 1347395 h 1447672"/>
              <a:gd name="csX3" fmla="*/ 504724 w 2846275"/>
              <a:gd name="csY3" fmla="*/ 1239050 h 1447672"/>
              <a:gd name="csX4" fmla="*/ 935699 w 2846275"/>
              <a:gd name="csY4" fmla="*/ 1239050 h 1447672"/>
              <a:gd name="csX5" fmla="*/ 1011753 w 2846275"/>
              <a:gd name="csY5" fmla="*/ 1275934 h 1447672"/>
              <a:gd name="csX6" fmla="*/ 1115463 w 2846275"/>
              <a:gd name="csY6" fmla="*/ 1380821 h 1447672"/>
              <a:gd name="csX7" fmla="*/ 1123530 w 2846275"/>
              <a:gd name="csY7" fmla="*/ 1388889 h 1447672"/>
              <a:gd name="csX8" fmla="*/ 1244525 w 2846275"/>
              <a:gd name="csY8" fmla="*/ 1445367 h 1447672"/>
              <a:gd name="csX9" fmla="*/ 1632863 w 2846275"/>
              <a:gd name="csY9" fmla="*/ 1445367 h 1447672"/>
              <a:gd name="csX10" fmla="*/ 1755011 w 2846275"/>
              <a:gd name="csY10" fmla="*/ 1387736 h 1447672"/>
              <a:gd name="csX11" fmla="*/ 1763077 w 2846275"/>
              <a:gd name="csY11" fmla="*/ 1379668 h 1447672"/>
              <a:gd name="csX12" fmla="*/ 1864483 w 2846275"/>
              <a:gd name="csY12" fmla="*/ 1278239 h 1447672"/>
              <a:gd name="csX13" fmla="*/ 1940537 w 2846275"/>
              <a:gd name="csY13" fmla="*/ 1240203 h 1447672"/>
              <a:gd name="csX14" fmla="*/ 2695319 w 2846275"/>
              <a:gd name="csY14" fmla="*/ 1240203 h 1447672"/>
              <a:gd name="csX15" fmla="*/ 2846275 w 2846275"/>
              <a:gd name="csY15" fmla="*/ 1089212 h 1447672"/>
              <a:gd name="csX16" fmla="*/ 2846275 w 2846275"/>
              <a:gd name="csY16" fmla="*/ 150991 h 1447672"/>
              <a:gd name="csX17" fmla="*/ 2695319 w 2846275"/>
              <a:gd name="csY17" fmla="*/ 0 h 1447672"/>
              <a:gd name="csX18" fmla="*/ 150956 w 2846275"/>
              <a:gd name="csY18" fmla="*/ 0 h 1447672"/>
              <a:gd name="csX19" fmla="*/ 0 w 2846275"/>
              <a:gd name="csY19" fmla="*/ 150991 h 1447672"/>
              <a:gd name="csX20" fmla="*/ 0 w 2846275"/>
              <a:gd name="csY20" fmla="*/ 237437 h 1447672"/>
              <a:gd name="csX21" fmla="*/ 0 w 2846275"/>
              <a:gd name="csY21" fmla="*/ 252420 h 1447672"/>
              <a:gd name="csX22" fmla="*/ 0 w 2846275"/>
              <a:gd name="csY22" fmla="*/ 1447672 h 1447672"/>
              <a:gd name="csX23" fmla="*/ 344549 w 2846275"/>
              <a:gd name="csY23" fmla="*/ 1447672 h 1447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2846275" h="1447672">
                <a:moveTo>
                  <a:pt x="343397" y="1447672"/>
                </a:moveTo>
                <a:lnTo>
                  <a:pt x="391795" y="1447672"/>
                </a:lnTo>
                <a:lnTo>
                  <a:pt x="391795" y="1347395"/>
                </a:lnTo>
                <a:cubicBezTo>
                  <a:pt x="391795" y="1304749"/>
                  <a:pt x="458631" y="1239050"/>
                  <a:pt x="504724" y="1239050"/>
                </a:cubicBezTo>
                <a:lnTo>
                  <a:pt x="935699" y="1239050"/>
                </a:lnTo>
                <a:cubicBezTo>
                  <a:pt x="963355" y="1239050"/>
                  <a:pt x="985249" y="1249424"/>
                  <a:pt x="1011753" y="1275934"/>
                </a:cubicBezTo>
                <a:lnTo>
                  <a:pt x="1115463" y="1380821"/>
                </a:lnTo>
                <a:cubicBezTo>
                  <a:pt x="1117768" y="1383126"/>
                  <a:pt x="1120073" y="1386584"/>
                  <a:pt x="1123530" y="1388889"/>
                </a:cubicBezTo>
                <a:cubicBezTo>
                  <a:pt x="1147729" y="1414247"/>
                  <a:pt x="1177690" y="1445367"/>
                  <a:pt x="1244525" y="1445367"/>
                </a:cubicBezTo>
                <a:lnTo>
                  <a:pt x="1632863" y="1445367"/>
                </a:lnTo>
                <a:cubicBezTo>
                  <a:pt x="1698546" y="1445367"/>
                  <a:pt x="1730812" y="1411941"/>
                  <a:pt x="1755011" y="1387736"/>
                </a:cubicBezTo>
                <a:cubicBezTo>
                  <a:pt x="1757316" y="1385431"/>
                  <a:pt x="1759620" y="1381973"/>
                  <a:pt x="1763077" y="1379668"/>
                </a:cubicBezTo>
                <a:lnTo>
                  <a:pt x="1864483" y="1278239"/>
                </a:lnTo>
                <a:cubicBezTo>
                  <a:pt x="1890987" y="1251729"/>
                  <a:pt x="1912881" y="1240203"/>
                  <a:pt x="1940537" y="1240203"/>
                </a:cubicBezTo>
                <a:lnTo>
                  <a:pt x="2695319" y="1240203"/>
                </a:lnTo>
                <a:cubicBezTo>
                  <a:pt x="2778287" y="1240203"/>
                  <a:pt x="2846275" y="1172200"/>
                  <a:pt x="2846275" y="1089212"/>
                </a:cubicBezTo>
                <a:lnTo>
                  <a:pt x="2846275" y="150991"/>
                </a:lnTo>
                <a:cubicBezTo>
                  <a:pt x="2846275" y="68004"/>
                  <a:pt x="2778287" y="0"/>
                  <a:pt x="2695319" y="0"/>
                </a:cubicBezTo>
                <a:lnTo>
                  <a:pt x="150956" y="0"/>
                </a:lnTo>
                <a:cubicBezTo>
                  <a:pt x="67988" y="0"/>
                  <a:pt x="0" y="68004"/>
                  <a:pt x="0" y="150991"/>
                </a:cubicBezTo>
                <a:lnTo>
                  <a:pt x="0" y="237437"/>
                </a:lnTo>
                <a:cubicBezTo>
                  <a:pt x="0" y="243200"/>
                  <a:pt x="0" y="247810"/>
                  <a:pt x="0" y="252420"/>
                </a:cubicBezTo>
                <a:lnTo>
                  <a:pt x="0" y="1447672"/>
                </a:lnTo>
                <a:lnTo>
                  <a:pt x="344549" y="1447672"/>
                </a:ln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84" name="Rounded Rectangle 183">
            <a:extLst>
              <a:ext uri="{FF2B5EF4-FFF2-40B4-BE49-F238E27FC236}">
                <a16:creationId xmlns:a16="http://schemas.microsoft.com/office/drawing/2014/main" id="{0F4FB1D7-427C-21E1-675E-E73B531CE04D}"/>
              </a:ext>
            </a:extLst>
          </p:cNvPr>
          <p:cNvSpPr/>
          <p:nvPr/>
        </p:nvSpPr>
        <p:spPr>
          <a:xfrm>
            <a:off x="5514189" y="2889580"/>
            <a:ext cx="1477297" cy="582065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5" name="Freeform 184">
            <a:extLst>
              <a:ext uri="{FF2B5EF4-FFF2-40B4-BE49-F238E27FC236}">
                <a16:creationId xmlns:a16="http://schemas.microsoft.com/office/drawing/2014/main" id="{B2EAD5DE-367C-ED84-B016-44780BCA998D}"/>
              </a:ext>
            </a:extLst>
          </p:cNvPr>
          <p:cNvSpPr/>
          <p:nvPr/>
        </p:nvSpPr>
        <p:spPr>
          <a:xfrm>
            <a:off x="5502665" y="2878054"/>
            <a:ext cx="1500344" cy="605117"/>
          </a:xfrm>
          <a:custGeom>
            <a:avLst/>
            <a:gdLst>
              <a:gd name="csX0" fmla="*/ 1211107 w 1500344"/>
              <a:gd name="csY0" fmla="*/ 23052 h 605117"/>
              <a:gd name="csX1" fmla="*/ 1477298 w 1500344"/>
              <a:gd name="csY1" fmla="*/ 289304 h 605117"/>
              <a:gd name="csX2" fmla="*/ 1477298 w 1500344"/>
              <a:gd name="csY2" fmla="*/ 315814 h 605117"/>
              <a:gd name="csX3" fmla="*/ 1211107 w 1500344"/>
              <a:gd name="csY3" fmla="*/ 582066 h 605117"/>
              <a:gd name="csX4" fmla="*/ 289237 w 1500344"/>
              <a:gd name="csY4" fmla="*/ 582066 h 605117"/>
              <a:gd name="csX5" fmla="*/ 23047 w 1500344"/>
              <a:gd name="csY5" fmla="*/ 315814 h 605117"/>
              <a:gd name="csX6" fmla="*/ 23047 w 1500344"/>
              <a:gd name="csY6" fmla="*/ 289304 h 605117"/>
              <a:gd name="csX7" fmla="*/ 289237 w 1500344"/>
              <a:gd name="csY7" fmla="*/ 23052 h 605117"/>
              <a:gd name="csX8" fmla="*/ 1211107 w 1500344"/>
              <a:gd name="csY8" fmla="*/ 23052 h 605117"/>
              <a:gd name="csX9" fmla="*/ 1211107 w 1500344"/>
              <a:gd name="csY9" fmla="*/ 0 h 605117"/>
              <a:gd name="csX10" fmla="*/ 289237 w 1500344"/>
              <a:gd name="csY10" fmla="*/ 0 h 605117"/>
              <a:gd name="csX11" fmla="*/ 0 w 1500344"/>
              <a:gd name="csY11" fmla="*/ 289304 h 605117"/>
              <a:gd name="csX12" fmla="*/ 0 w 1500344"/>
              <a:gd name="csY12" fmla="*/ 315814 h 605117"/>
              <a:gd name="csX13" fmla="*/ 289237 w 1500344"/>
              <a:gd name="csY13" fmla="*/ 605118 h 605117"/>
              <a:gd name="csX14" fmla="*/ 1211107 w 1500344"/>
              <a:gd name="csY14" fmla="*/ 605118 h 605117"/>
              <a:gd name="csX15" fmla="*/ 1500344 w 1500344"/>
              <a:gd name="csY15" fmla="*/ 315814 h 605117"/>
              <a:gd name="csX16" fmla="*/ 1500344 w 1500344"/>
              <a:gd name="csY16" fmla="*/ 289304 h 605117"/>
              <a:gd name="csX17" fmla="*/ 1211107 w 1500344"/>
              <a:gd name="csY17" fmla="*/ 0 h 605117"/>
              <a:gd name="csX18" fmla="*/ 1211107 w 1500344"/>
              <a:gd name="csY18" fmla="*/ 0 h 6051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500344" h="605117">
                <a:moveTo>
                  <a:pt x="1211107" y="23052"/>
                </a:moveTo>
                <a:cubicBezTo>
                  <a:pt x="1357454" y="23052"/>
                  <a:pt x="1477298" y="142923"/>
                  <a:pt x="1477298" y="289304"/>
                </a:cubicBezTo>
                <a:lnTo>
                  <a:pt x="1477298" y="315814"/>
                </a:lnTo>
                <a:cubicBezTo>
                  <a:pt x="1477298" y="462195"/>
                  <a:pt x="1357454" y="582066"/>
                  <a:pt x="1211107" y="582066"/>
                </a:cubicBezTo>
                <a:lnTo>
                  <a:pt x="289237" y="582066"/>
                </a:lnTo>
                <a:cubicBezTo>
                  <a:pt x="142890" y="582066"/>
                  <a:pt x="23047" y="462195"/>
                  <a:pt x="23047" y="315814"/>
                </a:cubicBezTo>
                <a:lnTo>
                  <a:pt x="23047" y="289304"/>
                </a:lnTo>
                <a:cubicBezTo>
                  <a:pt x="23047" y="142923"/>
                  <a:pt x="142890" y="23052"/>
                  <a:pt x="289237" y="23052"/>
                </a:cubicBezTo>
                <a:lnTo>
                  <a:pt x="1211107" y="23052"/>
                </a:lnTo>
                <a:moveTo>
                  <a:pt x="1211107" y="0"/>
                </a:moveTo>
                <a:lnTo>
                  <a:pt x="289237" y="0"/>
                </a:lnTo>
                <a:cubicBezTo>
                  <a:pt x="130214" y="0"/>
                  <a:pt x="0" y="130244"/>
                  <a:pt x="0" y="289304"/>
                </a:cubicBezTo>
                <a:lnTo>
                  <a:pt x="0" y="315814"/>
                </a:lnTo>
                <a:cubicBezTo>
                  <a:pt x="0" y="474873"/>
                  <a:pt x="130214" y="605118"/>
                  <a:pt x="289237" y="605118"/>
                </a:cubicBezTo>
                <a:lnTo>
                  <a:pt x="1211107" y="605118"/>
                </a:lnTo>
                <a:cubicBezTo>
                  <a:pt x="1370130" y="605118"/>
                  <a:pt x="1500344" y="474873"/>
                  <a:pt x="1500344" y="315814"/>
                </a:cubicBezTo>
                <a:lnTo>
                  <a:pt x="1500344" y="289304"/>
                </a:lnTo>
                <a:cubicBezTo>
                  <a:pt x="1500344" y="130244"/>
                  <a:pt x="1370130" y="0"/>
                  <a:pt x="1211107" y="0"/>
                </a:cubicBezTo>
                <a:lnTo>
                  <a:pt x="1211107" y="0"/>
                </a:lnTo>
                <a:close/>
              </a:path>
            </a:pathLst>
          </a:cu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204F5E2D-2B8B-62CD-04C1-167D783EA0AD}"/>
              </a:ext>
            </a:extLst>
          </p:cNvPr>
          <p:cNvSpPr txBox="1"/>
          <p:nvPr/>
        </p:nvSpPr>
        <p:spPr>
          <a:xfrm>
            <a:off x="5695853" y="3171200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255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8EDAC527-7823-A734-C357-3A0F256DBF1B}"/>
              </a:ext>
            </a:extLst>
          </p:cNvPr>
          <p:cNvSpPr txBox="1"/>
          <p:nvPr/>
        </p:nvSpPr>
        <p:spPr>
          <a:xfrm>
            <a:off x="5631322" y="2880281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⠼bee</a:t>
            </a:r>
          </a:p>
        </p:txBody>
      </p:sp>
      <p:sp>
        <p:nvSpPr>
          <p:cNvPr id="188" name="Freeform 187">
            <a:extLst>
              <a:ext uri="{FF2B5EF4-FFF2-40B4-BE49-F238E27FC236}">
                <a16:creationId xmlns:a16="http://schemas.microsoft.com/office/drawing/2014/main" id="{E0F241CE-AA63-2D0D-11E3-07868509DD69}"/>
              </a:ext>
            </a:extLst>
          </p:cNvPr>
          <p:cNvSpPr/>
          <p:nvPr/>
        </p:nvSpPr>
        <p:spPr>
          <a:xfrm>
            <a:off x="5514189" y="2206085"/>
            <a:ext cx="1477297" cy="582065"/>
          </a:xfrm>
          <a:custGeom>
            <a:avLst/>
            <a:gdLst>
              <a:gd name="csX0" fmla="*/ 277713 w 1477297"/>
              <a:gd name="csY0" fmla="*/ 0 h 582065"/>
              <a:gd name="csX1" fmla="*/ 1199584 w 1477297"/>
              <a:gd name="csY1" fmla="*/ 0 h 582065"/>
              <a:gd name="csX2" fmla="*/ 1477298 w 1477297"/>
              <a:gd name="csY2" fmla="*/ 277778 h 582065"/>
              <a:gd name="csX3" fmla="*/ 1477298 w 1477297"/>
              <a:gd name="csY3" fmla="*/ 304288 h 582065"/>
              <a:gd name="csX4" fmla="*/ 1199584 w 1477297"/>
              <a:gd name="csY4" fmla="*/ 582066 h 582065"/>
              <a:gd name="csX5" fmla="*/ 277713 w 1477297"/>
              <a:gd name="csY5" fmla="*/ 582066 h 582065"/>
              <a:gd name="csX6" fmla="*/ 0 w 1477297"/>
              <a:gd name="csY6" fmla="*/ 304288 h 582065"/>
              <a:gd name="csX7" fmla="*/ 0 w 1477297"/>
              <a:gd name="csY7" fmla="*/ 277778 h 582065"/>
              <a:gd name="csX8" fmla="*/ 277713 w 1477297"/>
              <a:gd name="csY8" fmla="*/ 0 h 582065"/>
              <a:gd name="csX9" fmla="*/ 277713 w 1477297"/>
              <a:gd name="csY9" fmla="*/ 0 h 5820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477297" h="582065">
                <a:moveTo>
                  <a:pt x="277713" y="0"/>
                </a:moveTo>
                <a:lnTo>
                  <a:pt x="1199584" y="0"/>
                </a:lnTo>
                <a:cubicBezTo>
                  <a:pt x="1352845" y="0"/>
                  <a:pt x="1477298" y="124481"/>
                  <a:pt x="1477298" y="277778"/>
                </a:cubicBezTo>
                <a:lnTo>
                  <a:pt x="1477298" y="304288"/>
                </a:lnTo>
                <a:cubicBezTo>
                  <a:pt x="1477298" y="457584"/>
                  <a:pt x="1352845" y="582066"/>
                  <a:pt x="1199584" y="582066"/>
                </a:cubicBezTo>
                <a:lnTo>
                  <a:pt x="277713" y="582066"/>
                </a:lnTo>
                <a:cubicBezTo>
                  <a:pt x="124452" y="582066"/>
                  <a:pt x="0" y="457584"/>
                  <a:pt x="0" y="304288"/>
                </a:cubicBezTo>
                <a:lnTo>
                  <a:pt x="0" y="277778"/>
                </a:lnTo>
                <a:cubicBezTo>
                  <a:pt x="0" y="124481"/>
                  <a:pt x="124452" y="0"/>
                  <a:pt x="277713" y="0"/>
                </a:cubicBezTo>
                <a:lnTo>
                  <a:pt x="277713" y="0"/>
                </a:lnTo>
                <a:close/>
              </a:path>
            </a:pathLst>
          </a:cu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9" name="Freeform 188">
            <a:extLst>
              <a:ext uri="{FF2B5EF4-FFF2-40B4-BE49-F238E27FC236}">
                <a16:creationId xmlns:a16="http://schemas.microsoft.com/office/drawing/2014/main" id="{77259D52-6424-BBC5-5740-8B5D981F6758}"/>
              </a:ext>
            </a:extLst>
          </p:cNvPr>
          <p:cNvSpPr/>
          <p:nvPr/>
        </p:nvSpPr>
        <p:spPr>
          <a:xfrm>
            <a:off x="5502665" y="2194559"/>
            <a:ext cx="1500344" cy="605117"/>
          </a:xfrm>
          <a:custGeom>
            <a:avLst/>
            <a:gdLst>
              <a:gd name="csX0" fmla="*/ 1211107 w 1500344"/>
              <a:gd name="csY0" fmla="*/ 23052 h 605117"/>
              <a:gd name="csX1" fmla="*/ 1477298 w 1500344"/>
              <a:gd name="csY1" fmla="*/ 289304 h 605117"/>
              <a:gd name="csX2" fmla="*/ 1477298 w 1500344"/>
              <a:gd name="csY2" fmla="*/ 315814 h 605117"/>
              <a:gd name="csX3" fmla="*/ 1211107 w 1500344"/>
              <a:gd name="csY3" fmla="*/ 582066 h 605117"/>
              <a:gd name="csX4" fmla="*/ 289237 w 1500344"/>
              <a:gd name="csY4" fmla="*/ 582066 h 605117"/>
              <a:gd name="csX5" fmla="*/ 23047 w 1500344"/>
              <a:gd name="csY5" fmla="*/ 315814 h 605117"/>
              <a:gd name="csX6" fmla="*/ 23047 w 1500344"/>
              <a:gd name="csY6" fmla="*/ 289304 h 605117"/>
              <a:gd name="csX7" fmla="*/ 289237 w 1500344"/>
              <a:gd name="csY7" fmla="*/ 23052 h 605117"/>
              <a:gd name="csX8" fmla="*/ 1211107 w 1500344"/>
              <a:gd name="csY8" fmla="*/ 23052 h 605117"/>
              <a:gd name="csX9" fmla="*/ 1211107 w 1500344"/>
              <a:gd name="csY9" fmla="*/ 0 h 605117"/>
              <a:gd name="csX10" fmla="*/ 289237 w 1500344"/>
              <a:gd name="csY10" fmla="*/ 0 h 605117"/>
              <a:gd name="csX11" fmla="*/ 0 w 1500344"/>
              <a:gd name="csY11" fmla="*/ 289304 h 605117"/>
              <a:gd name="csX12" fmla="*/ 0 w 1500344"/>
              <a:gd name="csY12" fmla="*/ 315814 h 605117"/>
              <a:gd name="csX13" fmla="*/ 289237 w 1500344"/>
              <a:gd name="csY13" fmla="*/ 605118 h 605117"/>
              <a:gd name="csX14" fmla="*/ 1211107 w 1500344"/>
              <a:gd name="csY14" fmla="*/ 605118 h 605117"/>
              <a:gd name="csX15" fmla="*/ 1500344 w 1500344"/>
              <a:gd name="csY15" fmla="*/ 315814 h 605117"/>
              <a:gd name="csX16" fmla="*/ 1500344 w 1500344"/>
              <a:gd name="csY16" fmla="*/ 289304 h 605117"/>
              <a:gd name="csX17" fmla="*/ 1211107 w 1500344"/>
              <a:gd name="csY17" fmla="*/ 0 h 605117"/>
              <a:gd name="csX18" fmla="*/ 1211107 w 1500344"/>
              <a:gd name="csY18" fmla="*/ 0 h 6051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500344" h="605117">
                <a:moveTo>
                  <a:pt x="1211107" y="23052"/>
                </a:moveTo>
                <a:cubicBezTo>
                  <a:pt x="1357454" y="23052"/>
                  <a:pt x="1477298" y="142923"/>
                  <a:pt x="1477298" y="289304"/>
                </a:cubicBezTo>
                <a:lnTo>
                  <a:pt x="1477298" y="315814"/>
                </a:lnTo>
                <a:cubicBezTo>
                  <a:pt x="1477298" y="462195"/>
                  <a:pt x="1357454" y="582066"/>
                  <a:pt x="1211107" y="582066"/>
                </a:cubicBezTo>
                <a:lnTo>
                  <a:pt x="289237" y="582066"/>
                </a:lnTo>
                <a:cubicBezTo>
                  <a:pt x="142890" y="582066"/>
                  <a:pt x="23047" y="462195"/>
                  <a:pt x="23047" y="315814"/>
                </a:cubicBezTo>
                <a:lnTo>
                  <a:pt x="23047" y="289304"/>
                </a:lnTo>
                <a:cubicBezTo>
                  <a:pt x="23047" y="142923"/>
                  <a:pt x="142890" y="23052"/>
                  <a:pt x="289237" y="23052"/>
                </a:cubicBezTo>
                <a:lnTo>
                  <a:pt x="1211107" y="23052"/>
                </a:lnTo>
                <a:moveTo>
                  <a:pt x="1211107" y="0"/>
                </a:moveTo>
                <a:lnTo>
                  <a:pt x="289237" y="0"/>
                </a:lnTo>
                <a:cubicBezTo>
                  <a:pt x="130214" y="0"/>
                  <a:pt x="0" y="130244"/>
                  <a:pt x="0" y="289304"/>
                </a:cubicBezTo>
                <a:lnTo>
                  <a:pt x="0" y="315814"/>
                </a:lnTo>
                <a:cubicBezTo>
                  <a:pt x="0" y="474873"/>
                  <a:pt x="130214" y="605118"/>
                  <a:pt x="289237" y="605118"/>
                </a:cubicBezTo>
                <a:lnTo>
                  <a:pt x="1211107" y="605118"/>
                </a:lnTo>
                <a:cubicBezTo>
                  <a:pt x="1370130" y="605118"/>
                  <a:pt x="1500344" y="474873"/>
                  <a:pt x="1500344" y="315814"/>
                </a:cubicBezTo>
                <a:lnTo>
                  <a:pt x="1500344" y="289304"/>
                </a:lnTo>
                <a:cubicBezTo>
                  <a:pt x="1500344" y="130244"/>
                  <a:pt x="1370130" y="0"/>
                  <a:pt x="1211107" y="0"/>
                </a:cubicBezTo>
                <a:lnTo>
                  <a:pt x="1211107" y="0"/>
                </a:lnTo>
                <a:close/>
              </a:path>
            </a:pathLst>
          </a:cu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99070784-3D3C-5B37-7478-227F18A405E2}"/>
              </a:ext>
            </a:extLst>
          </p:cNvPr>
          <p:cNvSpPr txBox="1"/>
          <p:nvPr/>
        </p:nvSpPr>
        <p:spPr>
          <a:xfrm>
            <a:off x="5695853" y="2487705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127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59FBA0B7-671F-40CF-9AC9-52DE67AFF714}"/>
              </a:ext>
            </a:extLst>
          </p:cNvPr>
          <p:cNvSpPr txBox="1"/>
          <p:nvPr/>
        </p:nvSpPr>
        <p:spPr>
          <a:xfrm>
            <a:off x="5631322" y="2195634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⠼abg</a:t>
            </a:r>
          </a:p>
        </p:txBody>
      </p:sp>
      <p:sp>
        <p:nvSpPr>
          <p:cNvPr id="192" name="Freeform 191">
            <a:extLst>
              <a:ext uri="{FF2B5EF4-FFF2-40B4-BE49-F238E27FC236}">
                <a16:creationId xmlns:a16="http://schemas.microsoft.com/office/drawing/2014/main" id="{D4FDBDA9-5291-A022-9C89-5487EAE69E40}"/>
              </a:ext>
            </a:extLst>
          </p:cNvPr>
          <p:cNvSpPr/>
          <p:nvPr/>
        </p:nvSpPr>
        <p:spPr>
          <a:xfrm>
            <a:off x="398960" y="2095436"/>
            <a:ext cx="4943530" cy="1481097"/>
          </a:xfrm>
          <a:custGeom>
            <a:avLst/>
            <a:gdLst>
              <a:gd name="csX0" fmla="*/ 4645075 w 4943530"/>
              <a:gd name="csY0" fmla="*/ 3458 h 1481097"/>
              <a:gd name="csX1" fmla="*/ 4579392 w 4943530"/>
              <a:gd name="csY1" fmla="*/ 3458 h 1481097"/>
              <a:gd name="csX2" fmla="*/ 4571326 w 4943530"/>
              <a:gd name="csY2" fmla="*/ 11526 h 1481097"/>
              <a:gd name="csX3" fmla="*/ 4579392 w 4943530"/>
              <a:gd name="csY3" fmla="*/ 19594 h 1481097"/>
              <a:gd name="csX4" fmla="*/ 4645075 w 4943530"/>
              <a:gd name="csY4" fmla="*/ 19594 h 1481097"/>
              <a:gd name="csX5" fmla="*/ 4653142 w 4943530"/>
              <a:gd name="csY5" fmla="*/ 11526 h 1481097"/>
              <a:gd name="csX6" fmla="*/ 4645075 w 4943530"/>
              <a:gd name="csY6" fmla="*/ 3458 h 1481097"/>
              <a:gd name="csX7" fmla="*/ 4645075 w 4943530"/>
              <a:gd name="csY7" fmla="*/ 3458 h 1481097"/>
              <a:gd name="csX8" fmla="*/ 4513709 w 4943530"/>
              <a:gd name="csY8" fmla="*/ 3458 h 1481097"/>
              <a:gd name="csX9" fmla="*/ 4448025 w 4943530"/>
              <a:gd name="csY9" fmla="*/ 3458 h 1481097"/>
              <a:gd name="csX10" fmla="*/ 4439959 w 4943530"/>
              <a:gd name="csY10" fmla="*/ 11526 h 1481097"/>
              <a:gd name="csX11" fmla="*/ 4448025 w 4943530"/>
              <a:gd name="csY11" fmla="*/ 19594 h 1481097"/>
              <a:gd name="csX12" fmla="*/ 4513709 w 4943530"/>
              <a:gd name="csY12" fmla="*/ 19594 h 1481097"/>
              <a:gd name="csX13" fmla="*/ 4521775 w 4943530"/>
              <a:gd name="csY13" fmla="*/ 11526 h 1481097"/>
              <a:gd name="csX14" fmla="*/ 4513709 w 4943530"/>
              <a:gd name="csY14" fmla="*/ 3458 h 1481097"/>
              <a:gd name="csX15" fmla="*/ 4513709 w 4943530"/>
              <a:gd name="csY15" fmla="*/ 3458 h 1481097"/>
              <a:gd name="csX16" fmla="*/ 4383495 w 4943530"/>
              <a:gd name="csY16" fmla="*/ 3458 h 1481097"/>
              <a:gd name="csX17" fmla="*/ 4317811 w 4943530"/>
              <a:gd name="csY17" fmla="*/ 3458 h 1481097"/>
              <a:gd name="csX18" fmla="*/ 4309745 w 4943530"/>
              <a:gd name="csY18" fmla="*/ 11526 h 1481097"/>
              <a:gd name="csX19" fmla="*/ 4317811 w 4943530"/>
              <a:gd name="csY19" fmla="*/ 19594 h 1481097"/>
              <a:gd name="csX20" fmla="*/ 4383495 w 4943530"/>
              <a:gd name="csY20" fmla="*/ 19594 h 1481097"/>
              <a:gd name="csX21" fmla="*/ 4391561 w 4943530"/>
              <a:gd name="csY21" fmla="*/ 11526 h 1481097"/>
              <a:gd name="csX22" fmla="*/ 4383495 w 4943530"/>
              <a:gd name="csY22" fmla="*/ 3458 h 1481097"/>
              <a:gd name="csX23" fmla="*/ 4383495 w 4943530"/>
              <a:gd name="csY23" fmla="*/ 3458 h 1481097"/>
              <a:gd name="csX24" fmla="*/ 4253280 w 4943530"/>
              <a:gd name="csY24" fmla="*/ 3458 h 1481097"/>
              <a:gd name="csX25" fmla="*/ 4187597 w 4943530"/>
              <a:gd name="csY25" fmla="*/ 3458 h 1481097"/>
              <a:gd name="csX26" fmla="*/ 4179531 w 4943530"/>
              <a:gd name="csY26" fmla="*/ 11526 h 1481097"/>
              <a:gd name="csX27" fmla="*/ 4187597 w 4943530"/>
              <a:gd name="csY27" fmla="*/ 19594 h 1481097"/>
              <a:gd name="csX28" fmla="*/ 4253280 w 4943530"/>
              <a:gd name="csY28" fmla="*/ 19594 h 1481097"/>
              <a:gd name="csX29" fmla="*/ 4261347 w 4943530"/>
              <a:gd name="csY29" fmla="*/ 11526 h 1481097"/>
              <a:gd name="csX30" fmla="*/ 4253280 w 4943530"/>
              <a:gd name="csY30" fmla="*/ 3458 h 1481097"/>
              <a:gd name="csX31" fmla="*/ 4253280 w 4943530"/>
              <a:gd name="csY31" fmla="*/ 3458 h 1481097"/>
              <a:gd name="csX32" fmla="*/ 4121914 w 4943530"/>
              <a:gd name="csY32" fmla="*/ 3458 h 1481097"/>
              <a:gd name="csX33" fmla="*/ 4056230 w 4943530"/>
              <a:gd name="csY33" fmla="*/ 3458 h 1481097"/>
              <a:gd name="csX34" fmla="*/ 4048164 w 4943530"/>
              <a:gd name="csY34" fmla="*/ 11526 h 1481097"/>
              <a:gd name="csX35" fmla="*/ 4056230 w 4943530"/>
              <a:gd name="csY35" fmla="*/ 19594 h 1481097"/>
              <a:gd name="csX36" fmla="*/ 4121914 w 4943530"/>
              <a:gd name="csY36" fmla="*/ 19594 h 1481097"/>
              <a:gd name="csX37" fmla="*/ 4129980 w 4943530"/>
              <a:gd name="csY37" fmla="*/ 11526 h 1481097"/>
              <a:gd name="csX38" fmla="*/ 4121914 w 4943530"/>
              <a:gd name="csY38" fmla="*/ 3458 h 1481097"/>
              <a:gd name="csX39" fmla="*/ 4121914 w 4943530"/>
              <a:gd name="csY39" fmla="*/ 3458 h 1481097"/>
              <a:gd name="csX40" fmla="*/ 3991700 w 4943530"/>
              <a:gd name="csY40" fmla="*/ 3458 h 1481097"/>
              <a:gd name="csX41" fmla="*/ 3926016 w 4943530"/>
              <a:gd name="csY41" fmla="*/ 3458 h 1481097"/>
              <a:gd name="csX42" fmla="*/ 3917950 w 4943530"/>
              <a:gd name="csY42" fmla="*/ 11526 h 1481097"/>
              <a:gd name="csX43" fmla="*/ 3926016 w 4943530"/>
              <a:gd name="csY43" fmla="*/ 19594 h 1481097"/>
              <a:gd name="csX44" fmla="*/ 3991700 w 4943530"/>
              <a:gd name="csY44" fmla="*/ 19594 h 1481097"/>
              <a:gd name="csX45" fmla="*/ 3999766 w 4943530"/>
              <a:gd name="csY45" fmla="*/ 11526 h 1481097"/>
              <a:gd name="csX46" fmla="*/ 3991700 w 4943530"/>
              <a:gd name="csY46" fmla="*/ 3458 h 1481097"/>
              <a:gd name="csX47" fmla="*/ 3991700 w 4943530"/>
              <a:gd name="csY47" fmla="*/ 3458 h 1481097"/>
              <a:gd name="csX48" fmla="*/ 3860333 w 4943530"/>
              <a:gd name="csY48" fmla="*/ 3458 h 1481097"/>
              <a:gd name="csX49" fmla="*/ 3794650 w 4943530"/>
              <a:gd name="csY49" fmla="*/ 3458 h 1481097"/>
              <a:gd name="csX50" fmla="*/ 3786583 w 4943530"/>
              <a:gd name="csY50" fmla="*/ 11526 h 1481097"/>
              <a:gd name="csX51" fmla="*/ 3794650 w 4943530"/>
              <a:gd name="csY51" fmla="*/ 19594 h 1481097"/>
              <a:gd name="csX52" fmla="*/ 3860333 w 4943530"/>
              <a:gd name="csY52" fmla="*/ 19594 h 1481097"/>
              <a:gd name="csX53" fmla="*/ 3868399 w 4943530"/>
              <a:gd name="csY53" fmla="*/ 11526 h 1481097"/>
              <a:gd name="csX54" fmla="*/ 3860333 w 4943530"/>
              <a:gd name="csY54" fmla="*/ 3458 h 1481097"/>
              <a:gd name="csX55" fmla="*/ 3860333 w 4943530"/>
              <a:gd name="csY55" fmla="*/ 3458 h 1481097"/>
              <a:gd name="csX56" fmla="*/ 3730119 w 4943530"/>
              <a:gd name="csY56" fmla="*/ 3458 h 1481097"/>
              <a:gd name="csX57" fmla="*/ 3664435 w 4943530"/>
              <a:gd name="csY57" fmla="*/ 3458 h 1481097"/>
              <a:gd name="csX58" fmla="*/ 3656369 w 4943530"/>
              <a:gd name="csY58" fmla="*/ 11526 h 1481097"/>
              <a:gd name="csX59" fmla="*/ 3664435 w 4943530"/>
              <a:gd name="csY59" fmla="*/ 19594 h 1481097"/>
              <a:gd name="csX60" fmla="*/ 3730119 w 4943530"/>
              <a:gd name="csY60" fmla="*/ 19594 h 1481097"/>
              <a:gd name="csX61" fmla="*/ 3738185 w 4943530"/>
              <a:gd name="csY61" fmla="*/ 11526 h 1481097"/>
              <a:gd name="csX62" fmla="*/ 3730119 w 4943530"/>
              <a:gd name="csY62" fmla="*/ 3458 h 1481097"/>
              <a:gd name="csX63" fmla="*/ 3730119 w 4943530"/>
              <a:gd name="csY63" fmla="*/ 3458 h 1481097"/>
              <a:gd name="csX64" fmla="*/ 3599905 w 4943530"/>
              <a:gd name="csY64" fmla="*/ 3458 h 1481097"/>
              <a:gd name="csX65" fmla="*/ 3534221 w 4943530"/>
              <a:gd name="csY65" fmla="*/ 3458 h 1481097"/>
              <a:gd name="csX66" fmla="*/ 3526155 w 4943530"/>
              <a:gd name="csY66" fmla="*/ 11526 h 1481097"/>
              <a:gd name="csX67" fmla="*/ 3534221 w 4943530"/>
              <a:gd name="csY67" fmla="*/ 19594 h 1481097"/>
              <a:gd name="csX68" fmla="*/ 3599905 w 4943530"/>
              <a:gd name="csY68" fmla="*/ 19594 h 1481097"/>
              <a:gd name="csX69" fmla="*/ 3607971 w 4943530"/>
              <a:gd name="csY69" fmla="*/ 11526 h 1481097"/>
              <a:gd name="csX70" fmla="*/ 3599905 w 4943530"/>
              <a:gd name="csY70" fmla="*/ 3458 h 1481097"/>
              <a:gd name="csX71" fmla="*/ 3599905 w 4943530"/>
              <a:gd name="csY71" fmla="*/ 3458 h 1481097"/>
              <a:gd name="csX72" fmla="*/ 3468538 w 4943530"/>
              <a:gd name="csY72" fmla="*/ 3458 h 1481097"/>
              <a:gd name="csX73" fmla="*/ 3402855 w 4943530"/>
              <a:gd name="csY73" fmla="*/ 3458 h 1481097"/>
              <a:gd name="csX74" fmla="*/ 3394788 w 4943530"/>
              <a:gd name="csY74" fmla="*/ 11526 h 1481097"/>
              <a:gd name="csX75" fmla="*/ 3402855 w 4943530"/>
              <a:gd name="csY75" fmla="*/ 19594 h 1481097"/>
              <a:gd name="csX76" fmla="*/ 3468538 w 4943530"/>
              <a:gd name="csY76" fmla="*/ 19594 h 1481097"/>
              <a:gd name="csX77" fmla="*/ 3476604 w 4943530"/>
              <a:gd name="csY77" fmla="*/ 11526 h 1481097"/>
              <a:gd name="csX78" fmla="*/ 3468538 w 4943530"/>
              <a:gd name="csY78" fmla="*/ 3458 h 1481097"/>
              <a:gd name="csX79" fmla="*/ 3468538 w 4943530"/>
              <a:gd name="csY79" fmla="*/ 3458 h 1481097"/>
              <a:gd name="csX80" fmla="*/ 3338324 w 4943530"/>
              <a:gd name="csY80" fmla="*/ 3458 h 1481097"/>
              <a:gd name="csX81" fmla="*/ 3272640 w 4943530"/>
              <a:gd name="csY81" fmla="*/ 3458 h 1481097"/>
              <a:gd name="csX82" fmla="*/ 3264574 w 4943530"/>
              <a:gd name="csY82" fmla="*/ 11526 h 1481097"/>
              <a:gd name="csX83" fmla="*/ 3272640 w 4943530"/>
              <a:gd name="csY83" fmla="*/ 19594 h 1481097"/>
              <a:gd name="csX84" fmla="*/ 3338324 w 4943530"/>
              <a:gd name="csY84" fmla="*/ 19594 h 1481097"/>
              <a:gd name="csX85" fmla="*/ 3346390 w 4943530"/>
              <a:gd name="csY85" fmla="*/ 11526 h 1481097"/>
              <a:gd name="csX86" fmla="*/ 3338324 w 4943530"/>
              <a:gd name="csY86" fmla="*/ 3458 h 1481097"/>
              <a:gd name="csX87" fmla="*/ 3338324 w 4943530"/>
              <a:gd name="csY87" fmla="*/ 3458 h 1481097"/>
              <a:gd name="csX88" fmla="*/ 3206957 w 4943530"/>
              <a:gd name="csY88" fmla="*/ 3458 h 1481097"/>
              <a:gd name="csX89" fmla="*/ 3141274 w 4943530"/>
              <a:gd name="csY89" fmla="*/ 3458 h 1481097"/>
              <a:gd name="csX90" fmla="*/ 3133208 w 4943530"/>
              <a:gd name="csY90" fmla="*/ 11526 h 1481097"/>
              <a:gd name="csX91" fmla="*/ 3141274 w 4943530"/>
              <a:gd name="csY91" fmla="*/ 19594 h 1481097"/>
              <a:gd name="csX92" fmla="*/ 3206957 w 4943530"/>
              <a:gd name="csY92" fmla="*/ 19594 h 1481097"/>
              <a:gd name="csX93" fmla="*/ 3215023 w 4943530"/>
              <a:gd name="csY93" fmla="*/ 11526 h 1481097"/>
              <a:gd name="csX94" fmla="*/ 3206957 w 4943530"/>
              <a:gd name="csY94" fmla="*/ 3458 h 1481097"/>
              <a:gd name="csX95" fmla="*/ 3206957 w 4943530"/>
              <a:gd name="csY95" fmla="*/ 3458 h 1481097"/>
              <a:gd name="csX96" fmla="*/ 3076743 w 4943530"/>
              <a:gd name="csY96" fmla="*/ 3458 h 1481097"/>
              <a:gd name="csX97" fmla="*/ 3011060 w 4943530"/>
              <a:gd name="csY97" fmla="*/ 3458 h 1481097"/>
              <a:gd name="csX98" fmla="*/ 3002993 w 4943530"/>
              <a:gd name="csY98" fmla="*/ 11526 h 1481097"/>
              <a:gd name="csX99" fmla="*/ 3011060 w 4943530"/>
              <a:gd name="csY99" fmla="*/ 19594 h 1481097"/>
              <a:gd name="csX100" fmla="*/ 3076743 w 4943530"/>
              <a:gd name="csY100" fmla="*/ 19594 h 1481097"/>
              <a:gd name="csX101" fmla="*/ 3084809 w 4943530"/>
              <a:gd name="csY101" fmla="*/ 11526 h 1481097"/>
              <a:gd name="csX102" fmla="*/ 3076743 w 4943530"/>
              <a:gd name="csY102" fmla="*/ 3458 h 1481097"/>
              <a:gd name="csX103" fmla="*/ 3076743 w 4943530"/>
              <a:gd name="csY103" fmla="*/ 3458 h 1481097"/>
              <a:gd name="csX104" fmla="*/ 2946529 w 4943530"/>
              <a:gd name="csY104" fmla="*/ 3458 h 1481097"/>
              <a:gd name="csX105" fmla="*/ 2880845 w 4943530"/>
              <a:gd name="csY105" fmla="*/ 3458 h 1481097"/>
              <a:gd name="csX106" fmla="*/ 2872779 w 4943530"/>
              <a:gd name="csY106" fmla="*/ 11526 h 1481097"/>
              <a:gd name="csX107" fmla="*/ 2880845 w 4943530"/>
              <a:gd name="csY107" fmla="*/ 19594 h 1481097"/>
              <a:gd name="csX108" fmla="*/ 2946529 w 4943530"/>
              <a:gd name="csY108" fmla="*/ 19594 h 1481097"/>
              <a:gd name="csX109" fmla="*/ 2954595 w 4943530"/>
              <a:gd name="csY109" fmla="*/ 11526 h 1481097"/>
              <a:gd name="csX110" fmla="*/ 2946529 w 4943530"/>
              <a:gd name="csY110" fmla="*/ 3458 h 1481097"/>
              <a:gd name="csX111" fmla="*/ 2946529 w 4943530"/>
              <a:gd name="csY111" fmla="*/ 3458 h 1481097"/>
              <a:gd name="csX112" fmla="*/ 2815162 w 4943530"/>
              <a:gd name="csY112" fmla="*/ 3458 h 1481097"/>
              <a:gd name="csX113" fmla="*/ 2749479 w 4943530"/>
              <a:gd name="csY113" fmla="*/ 3458 h 1481097"/>
              <a:gd name="csX114" fmla="*/ 2741413 w 4943530"/>
              <a:gd name="csY114" fmla="*/ 11526 h 1481097"/>
              <a:gd name="csX115" fmla="*/ 2749479 w 4943530"/>
              <a:gd name="csY115" fmla="*/ 19594 h 1481097"/>
              <a:gd name="csX116" fmla="*/ 2815162 w 4943530"/>
              <a:gd name="csY116" fmla="*/ 19594 h 1481097"/>
              <a:gd name="csX117" fmla="*/ 2823228 w 4943530"/>
              <a:gd name="csY117" fmla="*/ 11526 h 1481097"/>
              <a:gd name="csX118" fmla="*/ 2815162 w 4943530"/>
              <a:gd name="csY118" fmla="*/ 3458 h 1481097"/>
              <a:gd name="csX119" fmla="*/ 2815162 w 4943530"/>
              <a:gd name="csY119" fmla="*/ 3458 h 1481097"/>
              <a:gd name="csX120" fmla="*/ 2684948 w 4943530"/>
              <a:gd name="csY120" fmla="*/ 3458 h 1481097"/>
              <a:gd name="csX121" fmla="*/ 2619265 w 4943530"/>
              <a:gd name="csY121" fmla="*/ 3458 h 1481097"/>
              <a:gd name="csX122" fmla="*/ 2611198 w 4943530"/>
              <a:gd name="csY122" fmla="*/ 11526 h 1481097"/>
              <a:gd name="csX123" fmla="*/ 2619265 w 4943530"/>
              <a:gd name="csY123" fmla="*/ 19594 h 1481097"/>
              <a:gd name="csX124" fmla="*/ 2684948 w 4943530"/>
              <a:gd name="csY124" fmla="*/ 19594 h 1481097"/>
              <a:gd name="csX125" fmla="*/ 2693014 w 4943530"/>
              <a:gd name="csY125" fmla="*/ 11526 h 1481097"/>
              <a:gd name="csX126" fmla="*/ 2684948 w 4943530"/>
              <a:gd name="csY126" fmla="*/ 3458 h 1481097"/>
              <a:gd name="csX127" fmla="*/ 2684948 w 4943530"/>
              <a:gd name="csY127" fmla="*/ 3458 h 1481097"/>
              <a:gd name="csX128" fmla="*/ 2553581 w 4943530"/>
              <a:gd name="csY128" fmla="*/ 3458 h 1481097"/>
              <a:gd name="csX129" fmla="*/ 2487898 w 4943530"/>
              <a:gd name="csY129" fmla="*/ 3458 h 1481097"/>
              <a:gd name="csX130" fmla="*/ 2479832 w 4943530"/>
              <a:gd name="csY130" fmla="*/ 11526 h 1481097"/>
              <a:gd name="csX131" fmla="*/ 2487898 w 4943530"/>
              <a:gd name="csY131" fmla="*/ 19594 h 1481097"/>
              <a:gd name="csX132" fmla="*/ 2553581 w 4943530"/>
              <a:gd name="csY132" fmla="*/ 19594 h 1481097"/>
              <a:gd name="csX133" fmla="*/ 2561648 w 4943530"/>
              <a:gd name="csY133" fmla="*/ 11526 h 1481097"/>
              <a:gd name="csX134" fmla="*/ 2553581 w 4943530"/>
              <a:gd name="csY134" fmla="*/ 3458 h 1481097"/>
              <a:gd name="csX135" fmla="*/ 2553581 w 4943530"/>
              <a:gd name="csY135" fmla="*/ 3458 h 1481097"/>
              <a:gd name="csX136" fmla="*/ 2423367 w 4943530"/>
              <a:gd name="csY136" fmla="*/ 3458 h 1481097"/>
              <a:gd name="csX137" fmla="*/ 2357684 w 4943530"/>
              <a:gd name="csY137" fmla="*/ 3458 h 1481097"/>
              <a:gd name="csX138" fmla="*/ 2349618 w 4943530"/>
              <a:gd name="csY138" fmla="*/ 11526 h 1481097"/>
              <a:gd name="csX139" fmla="*/ 2357684 w 4943530"/>
              <a:gd name="csY139" fmla="*/ 19594 h 1481097"/>
              <a:gd name="csX140" fmla="*/ 2423367 w 4943530"/>
              <a:gd name="csY140" fmla="*/ 19594 h 1481097"/>
              <a:gd name="csX141" fmla="*/ 2431434 w 4943530"/>
              <a:gd name="csY141" fmla="*/ 11526 h 1481097"/>
              <a:gd name="csX142" fmla="*/ 2423367 w 4943530"/>
              <a:gd name="csY142" fmla="*/ 3458 h 1481097"/>
              <a:gd name="csX143" fmla="*/ 2423367 w 4943530"/>
              <a:gd name="csY143" fmla="*/ 3458 h 1481097"/>
              <a:gd name="csX144" fmla="*/ 2293153 w 4943530"/>
              <a:gd name="csY144" fmla="*/ 3458 h 1481097"/>
              <a:gd name="csX145" fmla="*/ 2227470 w 4943530"/>
              <a:gd name="csY145" fmla="*/ 3458 h 1481097"/>
              <a:gd name="csX146" fmla="*/ 2219403 w 4943530"/>
              <a:gd name="csY146" fmla="*/ 11526 h 1481097"/>
              <a:gd name="csX147" fmla="*/ 2227470 w 4943530"/>
              <a:gd name="csY147" fmla="*/ 19594 h 1481097"/>
              <a:gd name="csX148" fmla="*/ 2293153 w 4943530"/>
              <a:gd name="csY148" fmla="*/ 19594 h 1481097"/>
              <a:gd name="csX149" fmla="*/ 2301219 w 4943530"/>
              <a:gd name="csY149" fmla="*/ 11526 h 1481097"/>
              <a:gd name="csX150" fmla="*/ 2293153 w 4943530"/>
              <a:gd name="csY150" fmla="*/ 3458 h 1481097"/>
              <a:gd name="csX151" fmla="*/ 2293153 w 4943530"/>
              <a:gd name="csY151" fmla="*/ 3458 h 1481097"/>
              <a:gd name="csX152" fmla="*/ 2161786 w 4943530"/>
              <a:gd name="csY152" fmla="*/ 3458 h 1481097"/>
              <a:gd name="csX153" fmla="*/ 2096103 w 4943530"/>
              <a:gd name="csY153" fmla="*/ 3458 h 1481097"/>
              <a:gd name="csX154" fmla="*/ 2088037 w 4943530"/>
              <a:gd name="csY154" fmla="*/ 11526 h 1481097"/>
              <a:gd name="csX155" fmla="*/ 2096103 w 4943530"/>
              <a:gd name="csY155" fmla="*/ 19594 h 1481097"/>
              <a:gd name="csX156" fmla="*/ 2161786 w 4943530"/>
              <a:gd name="csY156" fmla="*/ 19594 h 1481097"/>
              <a:gd name="csX157" fmla="*/ 2169853 w 4943530"/>
              <a:gd name="csY157" fmla="*/ 11526 h 1481097"/>
              <a:gd name="csX158" fmla="*/ 2161786 w 4943530"/>
              <a:gd name="csY158" fmla="*/ 3458 h 1481097"/>
              <a:gd name="csX159" fmla="*/ 2161786 w 4943530"/>
              <a:gd name="csY159" fmla="*/ 3458 h 1481097"/>
              <a:gd name="csX160" fmla="*/ 2031572 w 4943530"/>
              <a:gd name="csY160" fmla="*/ 3458 h 1481097"/>
              <a:gd name="csX161" fmla="*/ 1965889 w 4943530"/>
              <a:gd name="csY161" fmla="*/ 3458 h 1481097"/>
              <a:gd name="csX162" fmla="*/ 1957823 w 4943530"/>
              <a:gd name="csY162" fmla="*/ 11526 h 1481097"/>
              <a:gd name="csX163" fmla="*/ 1965889 w 4943530"/>
              <a:gd name="csY163" fmla="*/ 19594 h 1481097"/>
              <a:gd name="csX164" fmla="*/ 2031572 w 4943530"/>
              <a:gd name="csY164" fmla="*/ 19594 h 1481097"/>
              <a:gd name="csX165" fmla="*/ 2039639 w 4943530"/>
              <a:gd name="csY165" fmla="*/ 11526 h 1481097"/>
              <a:gd name="csX166" fmla="*/ 2031572 w 4943530"/>
              <a:gd name="csY166" fmla="*/ 3458 h 1481097"/>
              <a:gd name="csX167" fmla="*/ 2031572 w 4943530"/>
              <a:gd name="csY167" fmla="*/ 3458 h 1481097"/>
              <a:gd name="csX168" fmla="*/ 1901358 w 4943530"/>
              <a:gd name="csY168" fmla="*/ 3458 h 1481097"/>
              <a:gd name="csX169" fmla="*/ 1835675 w 4943530"/>
              <a:gd name="csY169" fmla="*/ 3458 h 1481097"/>
              <a:gd name="csX170" fmla="*/ 1827608 w 4943530"/>
              <a:gd name="csY170" fmla="*/ 11526 h 1481097"/>
              <a:gd name="csX171" fmla="*/ 1835675 w 4943530"/>
              <a:gd name="csY171" fmla="*/ 19594 h 1481097"/>
              <a:gd name="csX172" fmla="*/ 1901358 w 4943530"/>
              <a:gd name="csY172" fmla="*/ 19594 h 1481097"/>
              <a:gd name="csX173" fmla="*/ 1909424 w 4943530"/>
              <a:gd name="csY173" fmla="*/ 11526 h 1481097"/>
              <a:gd name="csX174" fmla="*/ 1901358 w 4943530"/>
              <a:gd name="csY174" fmla="*/ 3458 h 1481097"/>
              <a:gd name="csX175" fmla="*/ 1901358 w 4943530"/>
              <a:gd name="csY175" fmla="*/ 3458 h 1481097"/>
              <a:gd name="csX176" fmla="*/ 1769991 w 4943530"/>
              <a:gd name="csY176" fmla="*/ 3458 h 1481097"/>
              <a:gd name="csX177" fmla="*/ 1704308 w 4943530"/>
              <a:gd name="csY177" fmla="*/ 3458 h 1481097"/>
              <a:gd name="csX178" fmla="*/ 1696242 w 4943530"/>
              <a:gd name="csY178" fmla="*/ 11526 h 1481097"/>
              <a:gd name="csX179" fmla="*/ 1704308 w 4943530"/>
              <a:gd name="csY179" fmla="*/ 19594 h 1481097"/>
              <a:gd name="csX180" fmla="*/ 1769991 w 4943530"/>
              <a:gd name="csY180" fmla="*/ 19594 h 1481097"/>
              <a:gd name="csX181" fmla="*/ 1778058 w 4943530"/>
              <a:gd name="csY181" fmla="*/ 11526 h 1481097"/>
              <a:gd name="csX182" fmla="*/ 1769991 w 4943530"/>
              <a:gd name="csY182" fmla="*/ 3458 h 1481097"/>
              <a:gd name="csX183" fmla="*/ 1769991 w 4943530"/>
              <a:gd name="csY183" fmla="*/ 3458 h 1481097"/>
              <a:gd name="csX184" fmla="*/ 1639777 w 4943530"/>
              <a:gd name="csY184" fmla="*/ 3458 h 1481097"/>
              <a:gd name="csX185" fmla="*/ 1584465 w 4943530"/>
              <a:gd name="csY185" fmla="*/ 3458 h 1481097"/>
              <a:gd name="csX186" fmla="*/ 1572942 w 4943530"/>
              <a:gd name="csY186" fmla="*/ 3458 h 1481097"/>
              <a:gd name="csX187" fmla="*/ 1564875 w 4943530"/>
              <a:gd name="csY187" fmla="*/ 12679 h 1481097"/>
              <a:gd name="csX188" fmla="*/ 1572942 w 4943530"/>
              <a:gd name="csY188" fmla="*/ 20747 h 1481097"/>
              <a:gd name="csX189" fmla="*/ 1572942 w 4943530"/>
              <a:gd name="csY189" fmla="*/ 20747 h 1481097"/>
              <a:gd name="csX190" fmla="*/ 1579856 w 4943530"/>
              <a:gd name="csY190" fmla="*/ 20747 h 1481097"/>
              <a:gd name="csX191" fmla="*/ 1637472 w 4943530"/>
              <a:gd name="csY191" fmla="*/ 20747 h 1481097"/>
              <a:gd name="csX192" fmla="*/ 1645539 w 4943530"/>
              <a:gd name="csY192" fmla="*/ 12679 h 1481097"/>
              <a:gd name="csX193" fmla="*/ 1637472 w 4943530"/>
              <a:gd name="csY193" fmla="*/ 4610 h 1481097"/>
              <a:gd name="csX194" fmla="*/ 1637472 w 4943530"/>
              <a:gd name="csY194" fmla="*/ 4610 h 1481097"/>
              <a:gd name="csX195" fmla="*/ 1507258 w 4943530"/>
              <a:gd name="csY195" fmla="*/ 20747 h 1481097"/>
              <a:gd name="csX196" fmla="*/ 1503801 w 4943530"/>
              <a:gd name="csY196" fmla="*/ 20747 h 1481097"/>
              <a:gd name="csX197" fmla="*/ 1447337 w 4943530"/>
              <a:gd name="csY197" fmla="*/ 62241 h 1481097"/>
              <a:gd name="csX198" fmla="*/ 1447337 w 4943530"/>
              <a:gd name="csY198" fmla="*/ 73767 h 1481097"/>
              <a:gd name="csX199" fmla="*/ 1453098 w 4943530"/>
              <a:gd name="csY199" fmla="*/ 76072 h 1481097"/>
              <a:gd name="csX200" fmla="*/ 1458860 w 4943530"/>
              <a:gd name="csY200" fmla="*/ 73767 h 1481097"/>
              <a:gd name="csX201" fmla="*/ 1480755 w 4943530"/>
              <a:gd name="csY201" fmla="*/ 55325 h 1481097"/>
              <a:gd name="csX202" fmla="*/ 1480755 w 4943530"/>
              <a:gd name="csY202" fmla="*/ 55325 h 1481097"/>
              <a:gd name="csX203" fmla="*/ 1480755 w 4943530"/>
              <a:gd name="csY203" fmla="*/ 55325 h 1481097"/>
              <a:gd name="csX204" fmla="*/ 1480755 w 4943530"/>
              <a:gd name="csY204" fmla="*/ 55325 h 1481097"/>
              <a:gd name="csX205" fmla="*/ 1480755 w 4943530"/>
              <a:gd name="csY205" fmla="*/ 55325 h 1481097"/>
              <a:gd name="csX206" fmla="*/ 1480755 w 4943530"/>
              <a:gd name="csY206" fmla="*/ 55325 h 1481097"/>
              <a:gd name="csX207" fmla="*/ 1480755 w 4943530"/>
              <a:gd name="csY207" fmla="*/ 55325 h 1481097"/>
              <a:gd name="csX208" fmla="*/ 1480755 w 4943530"/>
              <a:gd name="csY208" fmla="*/ 55325 h 1481097"/>
              <a:gd name="csX209" fmla="*/ 1480755 w 4943530"/>
              <a:gd name="csY209" fmla="*/ 55325 h 1481097"/>
              <a:gd name="csX210" fmla="*/ 1480755 w 4943530"/>
              <a:gd name="csY210" fmla="*/ 55325 h 1481097"/>
              <a:gd name="csX211" fmla="*/ 1480755 w 4943530"/>
              <a:gd name="csY211" fmla="*/ 55325 h 1481097"/>
              <a:gd name="csX212" fmla="*/ 1480755 w 4943530"/>
              <a:gd name="csY212" fmla="*/ 55325 h 1481097"/>
              <a:gd name="csX213" fmla="*/ 1480755 w 4943530"/>
              <a:gd name="csY213" fmla="*/ 55325 h 1481097"/>
              <a:gd name="csX214" fmla="*/ 1480755 w 4943530"/>
              <a:gd name="csY214" fmla="*/ 55325 h 1481097"/>
              <a:gd name="csX215" fmla="*/ 1480755 w 4943530"/>
              <a:gd name="csY215" fmla="*/ 55325 h 1481097"/>
              <a:gd name="csX216" fmla="*/ 1480755 w 4943530"/>
              <a:gd name="csY216" fmla="*/ 55325 h 1481097"/>
              <a:gd name="csX217" fmla="*/ 1480755 w 4943530"/>
              <a:gd name="csY217" fmla="*/ 55325 h 1481097"/>
              <a:gd name="csX218" fmla="*/ 1480755 w 4943530"/>
              <a:gd name="csY218" fmla="*/ 55325 h 1481097"/>
              <a:gd name="csX219" fmla="*/ 1480755 w 4943530"/>
              <a:gd name="csY219" fmla="*/ 55325 h 1481097"/>
              <a:gd name="csX220" fmla="*/ 1480755 w 4943530"/>
              <a:gd name="csY220" fmla="*/ 55325 h 1481097"/>
              <a:gd name="csX221" fmla="*/ 1480755 w 4943530"/>
              <a:gd name="csY221" fmla="*/ 55325 h 1481097"/>
              <a:gd name="csX222" fmla="*/ 1480755 w 4943530"/>
              <a:gd name="csY222" fmla="*/ 55325 h 1481097"/>
              <a:gd name="csX223" fmla="*/ 1480755 w 4943530"/>
              <a:gd name="csY223" fmla="*/ 55325 h 1481097"/>
              <a:gd name="csX224" fmla="*/ 1480755 w 4943530"/>
              <a:gd name="csY224" fmla="*/ 55325 h 1481097"/>
              <a:gd name="csX225" fmla="*/ 1480755 w 4943530"/>
              <a:gd name="csY225" fmla="*/ 55325 h 1481097"/>
              <a:gd name="csX226" fmla="*/ 1480755 w 4943530"/>
              <a:gd name="csY226" fmla="*/ 55325 h 1481097"/>
              <a:gd name="csX227" fmla="*/ 1480755 w 4943530"/>
              <a:gd name="csY227" fmla="*/ 55325 h 1481097"/>
              <a:gd name="csX228" fmla="*/ 1480755 w 4943530"/>
              <a:gd name="csY228" fmla="*/ 55325 h 1481097"/>
              <a:gd name="csX229" fmla="*/ 1480755 w 4943530"/>
              <a:gd name="csY229" fmla="*/ 55325 h 1481097"/>
              <a:gd name="csX230" fmla="*/ 1480755 w 4943530"/>
              <a:gd name="csY230" fmla="*/ 55325 h 1481097"/>
              <a:gd name="csX231" fmla="*/ 1480755 w 4943530"/>
              <a:gd name="csY231" fmla="*/ 55325 h 1481097"/>
              <a:gd name="csX232" fmla="*/ 1480755 w 4943530"/>
              <a:gd name="csY232" fmla="*/ 55325 h 1481097"/>
              <a:gd name="csX233" fmla="*/ 1480755 w 4943530"/>
              <a:gd name="csY233" fmla="*/ 55325 h 1481097"/>
              <a:gd name="csX234" fmla="*/ 1480755 w 4943530"/>
              <a:gd name="csY234" fmla="*/ 55325 h 1481097"/>
              <a:gd name="csX235" fmla="*/ 1480755 w 4943530"/>
              <a:gd name="csY235" fmla="*/ 55325 h 1481097"/>
              <a:gd name="csX236" fmla="*/ 1480755 w 4943530"/>
              <a:gd name="csY236" fmla="*/ 55325 h 1481097"/>
              <a:gd name="csX237" fmla="*/ 1480755 w 4943530"/>
              <a:gd name="csY237" fmla="*/ 55325 h 1481097"/>
              <a:gd name="csX238" fmla="*/ 1480755 w 4943530"/>
              <a:gd name="csY238" fmla="*/ 55325 h 1481097"/>
              <a:gd name="csX239" fmla="*/ 1480755 w 4943530"/>
              <a:gd name="csY239" fmla="*/ 55325 h 1481097"/>
              <a:gd name="csX240" fmla="*/ 1480755 w 4943530"/>
              <a:gd name="csY240" fmla="*/ 55325 h 1481097"/>
              <a:gd name="csX241" fmla="*/ 1504954 w 4943530"/>
              <a:gd name="csY241" fmla="*/ 40341 h 1481097"/>
              <a:gd name="csX242" fmla="*/ 1508411 w 4943530"/>
              <a:gd name="csY242" fmla="*/ 29968 h 1481097"/>
              <a:gd name="csX243" fmla="*/ 1501497 w 4943530"/>
              <a:gd name="csY243" fmla="*/ 25357 h 1481097"/>
              <a:gd name="csX244" fmla="*/ 1501497 w 4943530"/>
              <a:gd name="csY244" fmla="*/ 25357 h 1481097"/>
              <a:gd name="csX245" fmla="*/ 1501497 w 4943530"/>
              <a:gd name="csY245" fmla="*/ 23052 h 1481097"/>
              <a:gd name="csX246" fmla="*/ 1407005 w 4943530"/>
              <a:gd name="csY246" fmla="*/ 107192 h 1481097"/>
              <a:gd name="csX247" fmla="*/ 1401243 w 4943530"/>
              <a:gd name="csY247" fmla="*/ 109497 h 1481097"/>
              <a:gd name="csX248" fmla="*/ 1355150 w 4943530"/>
              <a:gd name="csY248" fmla="*/ 155602 h 1481097"/>
              <a:gd name="csX249" fmla="*/ 1355150 w 4943530"/>
              <a:gd name="csY249" fmla="*/ 167128 h 1481097"/>
              <a:gd name="csX250" fmla="*/ 1360911 w 4943530"/>
              <a:gd name="csY250" fmla="*/ 169433 h 1481097"/>
              <a:gd name="csX251" fmla="*/ 1366673 w 4943530"/>
              <a:gd name="csY251" fmla="*/ 167128 h 1481097"/>
              <a:gd name="csX252" fmla="*/ 1382806 w 4943530"/>
              <a:gd name="csY252" fmla="*/ 150991 h 1481097"/>
              <a:gd name="csX253" fmla="*/ 1382806 w 4943530"/>
              <a:gd name="csY253" fmla="*/ 150991 h 1481097"/>
              <a:gd name="csX254" fmla="*/ 1412767 w 4943530"/>
              <a:gd name="csY254" fmla="*/ 121024 h 1481097"/>
              <a:gd name="csX255" fmla="*/ 1412767 w 4943530"/>
              <a:gd name="csY255" fmla="*/ 109497 h 1481097"/>
              <a:gd name="csX256" fmla="*/ 1407005 w 4943530"/>
              <a:gd name="csY256" fmla="*/ 107192 h 1481097"/>
              <a:gd name="csX257" fmla="*/ 1407005 w 4943530"/>
              <a:gd name="csY257" fmla="*/ 107192 h 1481097"/>
              <a:gd name="csX258" fmla="*/ 1314818 w 4943530"/>
              <a:gd name="csY258" fmla="*/ 197095 h 1481097"/>
              <a:gd name="csX259" fmla="*/ 1310209 w 4943530"/>
              <a:gd name="csY259" fmla="*/ 198248 h 1481097"/>
              <a:gd name="csX260" fmla="*/ 1280248 w 4943530"/>
              <a:gd name="csY260" fmla="*/ 207469 h 1481097"/>
              <a:gd name="csX261" fmla="*/ 1257201 w 4943530"/>
              <a:gd name="csY261" fmla="*/ 207469 h 1481097"/>
              <a:gd name="csX262" fmla="*/ 1249135 w 4943530"/>
              <a:gd name="csY262" fmla="*/ 215537 h 1481097"/>
              <a:gd name="csX263" fmla="*/ 1257201 w 4943530"/>
              <a:gd name="csY263" fmla="*/ 223605 h 1481097"/>
              <a:gd name="csX264" fmla="*/ 1290619 w 4943530"/>
              <a:gd name="csY264" fmla="*/ 223605 h 1481097"/>
              <a:gd name="csX265" fmla="*/ 1290619 w 4943530"/>
              <a:gd name="csY265" fmla="*/ 223605 h 1481097"/>
              <a:gd name="csX266" fmla="*/ 1290619 w 4943530"/>
              <a:gd name="csY266" fmla="*/ 223605 h 1481097"/>
              <a:gd name="csX267" fmla="*/ 1290619 w 4943530"/>
              <a:gd name="csY267" fmla="*/ 223605 h 1481097"/>
              <a:gd name="csX268" fmla="*/ 1290619 w 4943530"/>
              <a:gd name="csY268" fmla="*/ 223605 h 1481097"/>
              <a:gd name="csX269" fmla="*/ 1290619 w 4943530"/>
              <a:gd name="csY269" fmla="*/ 223605 h 1481097"/>
              <a:gd name="csX270" fmla="*/ 1290619 w 4943530"/>
              <a:gd name="csY270" fmla="*/ 223605 h 1481097"/>
              <a:gd name="csX271" fmla="*/ 1290619 w 4943530"/>
              <a:gd name="csY271" fmla="*/ 223605 h 1481097"/>
              <a:gd name="csX272" fmla="*/ 1290619 w 4943530"/>
              <a:gd name="csY272" fmla="*/ 223605 h 1481097"/>
              <a:gd name="csX273" fmla="*/ 1311361 w 4943530"/>
              <a:gd name="csY273" fmla="*/ 213232 h 1481097"/>
              <a:gd name="csX274" fmla="*/ 1313666 w 4943530"/>
              <a:gd name="csY274" fmla="*/ 201706 h 1481097"/>
              <a:gd name="csX275" fmla="*/ 1306751 w 4943530"/>
              <a:gd name="csY275" fmla="*/ 198248 h 1481097"/>
              <a:gd name="csX276" fmla="*/ 1311361 w 4943530"/>
              <a:gd name="csY276" fmla="*/ 198248 h 1481097"/>
              <a:gd name="csX277" fmla="*/ 1190365 w 4943530"/>
              <a:gd name="csY277" fmla="*/ 207469 h 1481097"/>
              <a:gd name="csX278" fmla="*/ 1124682 w 4943530"/>
              <a:gd name="csY278" fmla="*/ 207469 h 1481097"/>
              <a:gd name="csX279" fmla="*/ 1116616 w 4943530"/>
              <a:gd name="csY279" fmla="*/ 215537 h 1481097"/>
              <a:gd name="csX280" fmla="*/ 1124682 w 4943530"/>
              <a:gd name="csY280" fmla="*/ 223605 h 1481097"/>
              <a:gd name="csX281" fmla="*/ 1190365 w 4943530"/>
              <a:gd name="csY281" fmla="*/ 223605 h 1481097"/>
              <a:gd name="csX282" fmla="*/ 1198432 w 4943530"/>
              <a:gd name="csY282" fmla="*/ 215537 h 1481097"/>
              <a:gd name="csX283" fmla="*/ 1190365 w 4943530"/>
              <a:gd name="csY283" fmla="*/ 207469 h 1481097"/>
              <a:gd name="csX284" fmla="*/ 1190365 w 4943530"/>
              <a:gd name="csY284" fmla="*/ 207469 h 1481097"/>
              <a:gd name="csX285" fmla="*/ 1060151 w 4943530"/>
              <a:gd name="csY285" fmla="*/ 207469 h 1481097"/>
              <a:gd name="csX286" fmla="*/ 994468 w 4943530"/>
              <a:gd name="csY286" fmla="*/ 207469 h 1481097"/>
              <a:gd name="csX287" fmla="*/ 986401 w 4943530"/>
              <a:gd name="csY287" fmla="*/ 215537 h 1481097"/>
              <a:gd name="csX288" fmla="*/ 994468 w 4943530"/>
              <a:gd name="csY288" fmla="*/ 223605 h 1481097"/>
              <a:gd name="csX289" fmla="*/ 1060151 w 4943530"/>
              <a:gd name="csY289" fmla="*/ 223605 h 1481097"/>
              <a:gd name="csX290" fmla="*/ 1068218 w 4943530"/>
              <a:gd name="csY290" fmla="*/ 215537 h 1481097"/>
              <a:gd name="csX291" fmla="*/ 1060151 w 4943530"/>
              <a:gd name="csY291" fmla="*/ 207469 h 1481097"/>
              <a:gd name="csX292" fmla="*/ 1060151 w 4943530"/>
              <a:gd name="csY292" fmla="*/ 207469 h 1481097"/>
              <a:gd name="csX293" fmla="*/ 929937 w 4943530"/>
              <a:gd name="csY293" fmla="*/ 207469 h 1481097"/>
              <a:gd name="csX294" fmla="*/ 864254 w 4943530"/>
              <a:gd name="csY294" fmla="*/ 207469 h 1481097"/>
              <a:gd name="csX295" fmla="*/ 856187 w 4943530"/>
              <a:gd name="csY295" fmla="*/ 215537 h 1481097"/>
              <a:gd name="csX296" fmla="*/ 864254 w 4943530"/>
              <a:gd name="csY296" fmla="*/ 223605 h 1481097"/>
              <a:gd name="csX297" fmla="*/ 929937 w 4943530"/>
              <a:gd name="csY297" fmla="*/ 223605 h 1481097"/>
              <a:gd name="csX298" fmla="*/ 938003 w 4943530"/>
              <a:gd name="csY298" fmla="*/ 215537 h 1481097"/>
              <a:gd name="csX299" fmla="*/ 929937 w 4943530"/>
              <a:gd name="csY299" fmla="*/ 207469 h 1481097"/>
              <a:gd name="csX300" fmla="*/ 929937 w 4943530"/>
              <a:gd name="csY300" fmla="*/ 207469 h 1481097"/>
              <a:gd name="csX301" fmla="*/ 758239 w 4943530"/>
              <a:gd name="csY301" fmla="*/ 157907 h 1481097"/>
              <a:gd name="csX302" fmla="*/ 752477 w 4943530"/>
              <a:gd name="csY302" fmla="*/ 160212 h 1481097"/>
              <a:gd name="csX303" fmla="*/ 752477 w 4943530"/>
              <a:gd name="csY303" fmla="*/ 171738 h 1481097"/>
              <a:gd name="csX304" fmla="*/ 768610 w 4943530"/>
              <a:gd name="csY304" fmla="*/ 187875 h 1481097"/>
              <a:gd name="csX305" fmla="*/ 800875 w 4943530"/>
              <a:gd name="csY305" fmla="*/ 215537 h 1481097"/>
              <a:gd name="csX306" fmla="*/ 805484 w 4943530"/>
              <a:gd name="csY306" fmla="*/ 216690 h 1481097"/>
              <a:gd name="csX307" fmla="*/ 812398 w 4943530"/>
              <a:gd name="csY307" fmla="*/ 212079 h 1481097"/>
              <a:gd name="csX308" fmla="*/ 810094 w 4943530"/>
              <a:gd name="csY308" fmla="*/ 200553 h 1481097"/>
              <a:gd name="csX309" fmla="*/ 780133 w 4943530"/>
              <a:gd name="csY309" fmla="*/ 175196 h 1481097"/>
              <a:gd name="csX310" fmla="*/ 764000 w 4943530"/>
              <a:gd name="csY310" fmla="*/ 159060 h 1481097"/>
              <a:gd name="csX311" fmla="*/ 758239 w 4943530"/>
              <a:gd name="csY311" fmla="*/ 156754 h 1481097"/>
              <a:gd name="csX312" fmla="*/ 758239 w 4943530"/>
              <a:gd name="csY312" fmla="*/ 156754 h 1481097"/>
              <a:gd name="csX313" fmla="*/ 664899 w 4943530"/>
              <a:gd name="csY313" fmla="*/ 64546 h 1481097"/>
              <a:gd name="csX314" fmla="*/ 659137 w 4943530"/>
              <a:gd name="csY314" fmla="*/ 66851 h 1481097"/>
              <a:gd name="csX315" fmla="*/ 659137 w 4943530"/>
              <a:gd name="csY315" fmla="*/ 78377 h 1481097"/>
              <a:gd name="csX316" fmla="*/ 663747 w 4943530"/>
              <a:gd name="csY316" fmla="*/ 82988 h 1481097"/>
              <a:gd name="csX317" fmla="*/ 663747 w 4943530"/>
              <a:gd name="csY317" fmla="*/ 82988 h 1481097"/>
              <a:gd name="csX318" fmla="*/ 663747 w 4943530"/>
              <a:gd name="csY318" fmla="*/ 82988 h 1481097"/>
              <a:gd name="csX319" fmla="*/ 663747 w 4943530"/>
              <a:gd name="csY319" fmla="*/ 82988 h 1481097"/>
              <a:gd name="csX320" fmla="*/ 663747 w 4943530"/>
              <a:gd name="csY320" fmla="*/ 82988 h 1481097"/>
              <a:gd name="csX321" fmla="*/ 663747 w 4943530"/>
              <a:gd name="csY321" fmla="*/ 82988 h 1481097"/>
              <a:gd name="csX322" fmla="*/ 663747 w 4943530"/>
              <a:gd name="csY322" fmla="*/ 82988 h 1481097"/>
              <a:gd name="csX323" fmla="*/ 663747 w 4943530"/>
              <a:gd name="csY323" fmla="*/ 82988 h 1481097"/>
              <a:gd name="csX324" fmla="*/ 663747 w 4943530"/>
              <a:gd name="csY324" fmla="*/ 82988 h 1481097"/>
              <a:gd name="csX325" fmla="*/ 704079 w 4943530"/>
              <a:gd name="csY325" fmla="*/ 123329 h 1481097"/>
              <a:gd name="csX326" fmla="*/ 709840 w 4943530"/>
              <a:gd name="csY326" fmla="*/ 125634 h 1481097"/>
              <a:gd name="csX327" fmla="*/ 715602 w 4943530"/>
              <a:gd name="csY327" fmla="*/ 123329 h 1481097"/>
              <a:gd name="csX328" fmla="*/ 715602 w 4943530"/>
              <a:gd name="csY328" fmla="*/ 111803 h 1481097"/>
              <a:gd name="csX329" fmla="*/ 675270 w 4943530"/>
              <a:gd name="csY329" fmla="*/ 71461 h 1481097"/>
              <a:gd name="csX330" fmla="*/ 669509 w 4943530"/>
              <a:gd name="csY330" fmla="*/ 65698 h 1481097"/>
              <a:gd name="csX331" fmla="*/ 663747 w 4943530"/>
              <a:gd name="csY331" fmla="*/ 63393 h 1481097"/>
              <a:gd name="csX332" fmla="*/ 663747 w 4943530"/>
              <a:gd name="csY332" fmla="*/ 63393 h 1481097"/>
              <a:gd name="csX333" fmla="*/ 546208 w 4943530"/>
              <a:gd name="csY333" fmla="*/ 4610 h 1481097"/>
              <a:gd name="csX334" fmla="*/ 538142 w 4943530"/>
              <a:gd name="csY334" fmla="*/ 11526 h 1481097"/>
              <a:gd name="csX335" fmla="*/ 545056 w 4943530"/>
              <a:gd name="csY335" fmla="*/ 20747 h 1481097"/>
              <a:gd name="csX336" fmla="*/ 584235 w 4943530"/>
              <a:gd name="csY336" fmla="*/ 28815 h 1481097"/>
              <a:gd name="csX337" fmla="*/ 584235 w 4943530"/>
              <a:gd name="csY337" fmla="*/ 28815 h 1481097"/>
              <a:gd name="csX338" fmla="*/ 584235 w 4943530"/>
              <a:gd name="csY338" fmla="*/ 28815 h 1481097"/>
              <a:gd name="csX339" fmla="*/ 584235 w 4943530"/>
              <a:gd name="csY339" fmla="*/ 28815 h 1481097"/>
              <a:gd name="csX340" fmla="*/ 584235 w 4943530"/>
              <a:gd name="csY340" fmla="*/ 28815 h 1481097"/>
              <a:gd name="csX341" fmla="*/ 586540 w 4943530"/>
              <a:gd name="csY341" fmla="*/ 28815 h 1481097"/>
              <a:gd name="csX342" fmla="*/ 586540 w 4943530"/>
              <a:gd name="csY342" fmla="*/ 28815 h 1481097"/>
              <a:gd name="csX343" fmla="*/ 586540 w 4943530"/>
              <a:gd name="csY343" fmla="*/ 28815 h 1481097"/>
              <a:gd name="csX344" fmla="*/ 603825 w 4943530"/>
              <a:gd name="csY344" fmla="*/ 36883 h 1481097"/>
              <a:gd name="csX345" fmla="*/ 607282 w 4943530"/>
              <a:gd name="csY345" fmla="*/ 36883 h 1481097"/>
              <a:gd name="csX346" fmla="*/ 614196 w 4943530"/>
              <a:gd name="csY346" fmla="*/ 32273 h 1481097"/>
              <a:gd name="csX347" fmla="*/ 610739 w 4943530"/>
              <a:gd name="csY347" fmla="*/ 20747 h 1481097"/>
              <a:gd name="csX348" fmla="*/ 542751 w 4943530"/>
              <a:gd name="csY348" fmla="*/ 0 h 1481097"/>
              <a:gd name="csX349" fmla="*/ 542751 w 4943530"/>
              <a:gd name="csY349" fmla="*/ 0 h 1481097"/>
              <a:gd name="csX350" fmla="*/ 543904 w 4943530"/>
              <a:gd name="csY350" fmla="*/ 0 h 1481097"/>
              <a:gd name="csX351" fmla="*/ 480525 w 4943530"/>
              <a:gd name="csY351" fmla="*/ 3458 h 1481097"/>
              <a:gd name="csX352" fmla="*/ 414842 w 4943530"/>
              <a:gd name="csY352" fmla="*/ 3458 h 1481097"/>
              <a:gd name="csX353" fmla="*/ 406775 w 4943530"/>
              <a:gd name="csY353" fmla="*/ 11526 h 1481097"/>
              <a:gd name="csX354" fmla="*/ 414842 w 4943530"/>
              <a:gd name="csY354" fmla="*/ 19594 h 1481097"/>
              <a:gd name="csX355" fmla="*/ 480525 w 4943530"/>
              <a:gd name="csY355" fmla="*/ 19594 h 1481097"/>
              <a:gd name="csX356" fmla="*/ 488591 w 4943530"/>
              <a:gd name="csY356" fmla="*/ 11526 h 1481097"/>
              <a:gd name="csX357" fmla="*/ 480525 w 4943530"/>
              <a:gd name="csY357" fmla="*/ 3458 h 1481097"/>
              <a:gd name="csX358" fmla="*/ 480525 w 4943530"/>
              <a:gd name="csY358" fmla="*/ 3458 h 1481097"/>
              <a:gd name="csX359" fmla="*/ 350311 w 4943530"/>
              <a:gd name="csY359" fmla="*/ 3458 h 1481097"/>
              <a:gd name="csX360" fmla="*/ 284628 w 4943530"/>
              <a:gd name="csY360" fmla="*/ 3458 h 1481097"/>
              <a:gd name="csX361" fmla="*/ 276561 w 4943530"/>
              <a:gd name="csY361" fmla="*/ 11526 h 1481097"/>
              <a:gd name="csX362" fmla="*/ 284628 w 4943530"/>
              <a:gd name="csY362" fmla="*/ 19594 h 1481097"/>
              <a:gd name="csX363" fmla="*/ 350311 w 4943530"/>
              <a:gd name="csY363" fmla="*/ 19594 h 1481097"/>
              <a:gd name="csX364" fmla="*/ 358377 w 4943530"/>
              <a:gd name="csY364" fmla="*/ 11526 h 1481097"/>
              <a:gd name="csX365" fmla="*/ 350311 w 4943530"/>
              <a:gd name="csY365" fmla="*/ 3458 h 1481097"/>
              <a:gd name="csX366" fmla="*/ 350311 w 4943530"/>
              <a:gd name="csY366" fmla="*/ 3458 h 1481097"/>
              <a:gd name="csX367" fmla="*/ 218944 w 4943530"/>
              <a:gd name="csY367" fmla="*/ 3458 h 1481097"/>
              <a:gd name="csX368" fmla="*/ 167089 w 4943530"/>
              <a:gd name="csY368" fmla="*/ 3458 h 1481097"/>
              <a:gd name="csX369" fmla="*/ 152109 w 4943530"/>
              <a:gd name="csY369" fmla="*/ 3458 h 1481097"/>
              <a:gd name="csX370" fmla="*/ 145195 w 4943530"/>
              <a:gd name="csY370" fmla="*/ 12679 h 1481097"/>
              <a:gd name="csX371" fmla="*/ 153261 w 4943530"/>
              <a:gd name="csY371" fmla="*/ 19594 h 1481097"/>
              <a:gd name="csX372" fmla="*/ 153261 w 4943530"/>
              <a:gd name="csY372" fmla="*/ 19594 h 1481097"/>
              <a:gd name="csX373" fmla="*/ 157870 w 4943530"/>
              <a:gd name="csY373" fmla="*/ 19594 h 1481097"/>
              <a:gd name="csX374" fmla="*/ 160175 w 4943530"/>
              <a:gd name="csY374" fmla="*/ 19594 h 1481097"/>
              <a:gd name="csX375" fmla="*/ 160175 w 4943530"/>
              <a:gd name="csY375" fmla="*/ 19594 h 1481097"/>
              <a:gd name="csX376" fmla="*/ 216640 w 4943530"/>
              <a:gd name="csY376" fmla="*/ 19594 h 1481097"/>
              <a:gd name="csX377" fmla="*/ 224706 w 4943530"/>
              <a:gd name="csY377" fmla="*/ 11526 h 1481097"/>
              <a:gd name="csX378" fmla="*/ 216640 w 4943530"/>
              <a:gd name="csY378" fmla="*/ 3458 h 1481097"/>
              <a:gd name="csX379" fmla="*/ 218944 w 4943530"/>
              <a:gd name="csY379" fmla="*/ 3458 h 1481097"/>
              <a:gd name="csX380" fmla="*/ 88730 w 4943530"/>
              <a:gd name="csY380" fmla="*/ 24205 h 1481097"/>
              <a:gd name="csX381" fmla="*/ 85273 w 4943530"/>
              <a:gd name="csY381" fmla="*/ 24205 h 1481097"/>
              <a:gd name="csX382" fmla="*/ 32265 w 4943530"/>
              <a:gd name="csY382" fmla="*/ 72614 h 1481097"/>
              <a:gd name="csX383" fmla="*/ 34570 w 4943530"/>
              <a:gd name="csY383" fmla="*/ 84140 h 1481097"/>
              <a:gd name="csX384" fmla="*/ 39180 w 4943530"/>
              <a:gd name="csY384" fmla="*/ 85293 h 1481097"/>
              <a:gd name="csX385" fmla="*/ 46094 w 4943530"/>
              <a:gd name="csY385" fmla="*/ 81835 h 1481097"/>
              <a:gd name="csX386" fmla="*/ 57617 w 4943530"/>
              <a:gd name="csY386" fmla="*/ 66851 h 1481097"/>
              <a:gd name="csX387" fmla="*/ 57617 w 4943530"/>
              <a:gd name="csY387" fmla="*/ 66851 h 1481097"/>
              <a:gd name="csX388" fmla="*/ 57617 w 4943530"/>
              <a:gd name="csY388" fmla="*/ 66851 h 1481097"/>
              <a:gd name="csX389" fmla="*/ 57617 w 4943530"/>
              <a:gd name="csY389" fmla="*/ 66851 h 1481097"/>
              <a:gd name="csX390" fmla="*/ 57617 w 4943530"/>
              <a:gd name="csY390" fmla="*/ 66851 h 1481097"/>
              <a:gd name="csX391" fmla="*/ 57617 w 4943530"/>
              <a:gd name="csY391" fmla="*/ 66851 h 1481097"/>
              <a:gd name="csX392" fmla="*/ 57617 w 4943530"/>
              <a:gd name="csY392" fmla="*/ 66851 h 1481097"/>
              <a:gd name="csX393" fmla="*/ 57617 w 4943530"/>
              <a:gd name="csY393" fmla="*/ 66851 h 1481097"/>
              <a:gd name="csX394" fmla="*/ 57617 w 4943530"/>
              <a:gd name="csY394" fmla="*/ 66851 h 1481097"/>
              <a:gd name="csX395" fmla="*/ 57617 w 4943530"/>
              <a:gd name="csY395" fmla="*/ 66851 h 1481097"/>
              <a:gd name="csX396" fmla="*/ 57617 w 4943530"/>
              <a:gd name="csY396" fmla="*/ 66851 h 1481097"/>
              <a:gd name="csX397" fmla="*/ 57617 w 4943530"/>
              <a:gd name="csY397" fmla="*/ 66851 h 1481097"/>
              <a:gd name="csX398" fmla="*/ 57617 w 4943530"/>
              <a:gd name="csY398" fmla="*/ 66851 h 1481097"/>
              <a:gd name="csX399" fmla="*/ 57617 w 4943530"/>
              <a:gd name="csY399" fmla="*/ 66851 h 1481097"/>
              <a:gd name="csX400" fmla="*/ 57617 w 4943530"/>
              <a:gd name="csY400" fmla="*/ 66851 h 1481097"/>
              <a:gd name="csX401" fmla="*/ 57617 w 4943530"/>
              <a:gd name="csY401" fmla="*/ 66851 h 1481097"/>
              <a:gd name="csX402" fmla="*/ 57617 w 4943530"/>
              <a:gd name="csY402" fmla="*/ 66851 h 1481097"/>
              <a:gd name="csX403" fmla="*/ 57617 w 4943530"/>
              <a:gd name="csY403" fmla="*/ 66851 h 1481097"/>
              <a:gd name="csX404" fmla="*/ 57617 w 4943530"/>
              <a:gd name="csY404" fmla="*/ 66851 h 1481097"/>
              <a:gd name="csX405" fmla="*/ 57617 w 4943530"/>
              <a:gd name="csY405" fmla="*/ 66851 h 1481097"/>
              <a:gd name="csX406" fmla="*/ 57617 w 4943530"/>
              <a:gd name="csY406" fmla="*/ 66851 h 1481097"/>
              <a:gd name="csX407" fmla="*/ 57617 w 4943530"/>
              <a:gd name="csY407" fmla="*/ 66851 h 1481097"/>
              <a:gd name="csX408" fmla="*/ 57617 w 4943530"/>
              <a:gd name="csY408" fmla="*/ 66851 h 1481097"/>
              <a:gd name="csX409" fmla="*/ 57617 w 4943530"/>
              <a:gd name="csY409" fmla="*/ 66851 h 1481097"/>
              <a:gd name="csX410" fmla="*/ 57617 w 4943530"/>
              <a:gd name="csY410" fmla="*/ 66851 h 1481097"/>
              <a:gd name="csX411" fmla="*/ 57617 w 4943530"/>
              <a:gd name="csY411" fmla="*/ 66851 h 1481097"/>
              <a:gd name="csX412" fmla="*/ 57617 w 4943530"/>
              <a:gd name="csY412" fmla="*/ 66851 h 1481097"/>
              <a:gd name="csX413" fmla="*/ 57617 w 4943530"/>
              <a:gd name="csY413" fmla="*/ 66851 h 1481097"/>
              <a:gd name="csX414" fmla="*/ 57617 w 4943530"/>
              <a:gd name="csY414" fmla="*/ 66851 h 1481097"/>
              <a:gd name="csX415" fmla="*/ 57617 w 4943530"/>
              <a:gd name="csY415" fmla="*/ 66851 h 1481097"/>
              <a:gd name="csX416" fmla="*/ 57617 w 4943530"/>
              <a:gd name="csY416" fmla="*/ 66851 h 1481097"/>
              <a:gd name="csX417" fmla="*/ 57617 w 4943530"/>
              <a:gd name="csY417" fmla="*/ 66851 h 1481097"/>
              <a:gd name="csX418" fmla="*/ 57617 w 4943530"/>
              <a:gd name="csY418" fmla="*/ 66851 h 1481097"/>
              <a:gd name="csX419" fmla="*/ 57617 w 4943530"/>
              <a:gd name="csY419" fmla="*/ 66851 h 1481097"/>
              <a:gd name="csX420" fmla="*/ 57617 w 4943530"/>
              <a:gd name="csY420" fmla="*/ 66851 h 1481097"/>
              <a:gd name="csX421" fmla="*/ 57617 w 4943530"/>
              <a:gd name="csY421" fmla="*/ 66851 h 1481097"/>
              <a:gd name="csX422" fmla="*/ 57617 w 4943530"/>
              <a:gd name="csY422" fmla="*/ 66851 h 1481097"/>
              <a:gd name="csX423" fmla="*/ 57617 w 4943530"/>
              <a:gd name="csY423" fmla="*/ 66851 h 1481097"/>
              <a:gd name="csX424" fmla="*/ 57617 w 4943530"/>
              <a:gd name="csY424" fmla="*/ 66851 h 1481097"/>
              <a:gd name="csX425" fmla="*/ 57617 w 4943530"/>
              <a:gd name="csY425" fmla="*/ 66851 h 1481097"/>
              <a:gd name="csX426" fmla="*/ 57617 w 4943530"/>
              <a:gd name="csY426" fmla="*/ 66851 h 1481097"/>
              <a:gd name="csX427" fmla="*/ 57617 w 4943530"/>
              <a:gd name="csY427" fmla="*/ 66851 h 1481097"/>
              <a:gd name="csX428" fmla="*/ 57617 w 4943530"/>
              <a:gd name="csY428" fmla="*/ 66851 h 1481097"/>
              <a:gd name="csX429" fmla="*/ 57617 w 4943530"/>
              <a:gd name="csY429" fmla="*/ 66851 h 1481097"/>
              <a:gd name="csX430" fmla="*/ 57617 w 4943530"/>
              <a:gd name="csY430" fmla="*/ 66851 h 1481097"/>
              <a:gd name="csX431" fmla="*/ 57617 w 4943530"/>
              <a:gd name="csY431" fmla="*/ 66851 h 1481097"/>
              <a:gd name="csX432" fmla="*/ 57617 w 4943530"/>
              <a:gd name="csY432" fmla="*/ 66851 h 1481097"/>
              <a:gd name="csX433" fmla="*/ 57617 w 4943530"/>
              <a:gd name="csY433" fmla="*/ 66851 h 1481097"/>
              <a:gd name="csX434" fmla="*/ 57617 w 4943530"/>
              <a:gd name="csY434" fmla="*/ 66851 h 1481097"/>
              <a:gd name="csX435" fmla="*/ 57617 w 4943530"/>
              <a:gd name="csY435" fmla="*/ 66851 h 1481097"/>
              <a:gd name="csX436" fmla="*/ 57617 w 4943530"/>
              <a:gd name="csY436" fmla="*/ 66851 h 1481097"/>
              <a:gd name="csX437" fmla="*/ 57617 w 4943530"/>
              <a:gd name="csY437" fmla="*/ 66851 h 1481097"/>
              <a:gd name="csX438" fmla="*/ 57617 w 4943530"/>
              <a:gd name="csY438" fmla="*/ 66851 h 1481097"/>
              <a:gd name="csX439" fmla="*/ 57617 w 4943530"/>
              <a:gd name="csY439" fmla="*/ 66851 h 1481097"/>
              <a:gd name="csX440" fmla="*/ 57617 w 4943530"/>
              <a:gd name="csY440" fmla="*/ 66851 h 1481097"/>
              <a:gd name="csX441" fmla="*/ 57617 w 4943530"/>
              <a:gd name="csY441" fmla="*/ 66851 h 1481097"/>
              <a:gd name="csX442" fmla="*/ 57617 w 4943530"/>
              <a:gd name="csY442" fmla="*/ 66851 h 1481097"/>
              <a:gd name="csX443" fmla="*/ 57617 w 4943530"/>
              <a:gd name="csY443" fmla="*/ 66851 h 1481097"/>
              <a:gd name="csX444" fmla="*/ 57617 w 4943530"/>
              <a:gd name="csY444" fmla="*/ 66851 h 1481097"/>
              <a:gd name="csX445" fmla="*/ 57617 w 4943530"/>
              <a:gd name="csY445" fmla="*/ 66851 h 1481097"/>
              <a:gd name="csX446" fmla="*/ 57617 w 4943530"/>
              <a:gd name="csY446" fmla="*/ 66851 h 1481097"/>
              <a:gd name="csX447" fmla="*/ 57617 w 4943530"/>
              <a:gd name="csY447" fmla="*/ 66851 h 1481097"/>
              <a:gd name="csX448" fmla="*/ 57617 w 4943530"/>
              <a:gd name="csY448" fmla="*/ 66851 h 1481097"/>
              <a:gd name="csX449" fmla="*/ 57617 w 4943530"/>
              <a:gd name="csY449" fmla="*/ 66851 h 1481097"/>
              <a:gd name="csX450" fmla="*/ 57617 w 4943530"/>
              <a:gd name="csY450" fmla="*/ 66851 h 1481097"/>
              <a:gd name="csX451" fmla="*/ 57617 w 4943530"/>
              <a:gd name="csY451" fmla="*/ 66851 h 1481097"/>
              <a:gd name="csX452" fmla="*/ 57617 w 4943530"/>
              <a:gd name="csY452" fmla="*/ 66851 h 1481097"/>
              <a:gd name="csX453" fmla="*/ 57617 w 4943530"/>
              <a:gd name="csY453" fmla="*/ 66851 h 1481097"/>
              <a:gd name="csX454" fmla="*/ 57617 w 4943530"/>
              <a:gd name="csY454" fmla="*/ 66851 h 1481097"/>
              <a:gd name="csX455" fmla="*/ 57617 w 4943530"/>
              <a:gd name="csY455" fmla="*/ 66851 h 1481097"/>
              <a:gd name="csX456" fmla="*/ 57617 w 4943530"/>
              <a:gd name="csY456" fmla="*/ 66851 h 1481097"/>
              <a:gd name="csX457" fmla="*/ 57617 w 4943530"/>
              <a:gd name="csY457" fmla="*/ 66851 h 1481097"/>
              <a:gd name="csX458" fmla="*/ 71445 w 4943530"/>
              <a:gd name="csY458" fmla="*/ 57630 h 1481097"/>
              <a:gd name="csX459" fmla="*/ 74902 w 4943530"/>
              <a:gd name="csY459" fmla="*/ 46104 h 1481097"/>
              <a:gd name="csX460" fmla="*/ 67988 w 4943530"/>
              <a:gd name="csY460" fmla="*/ 41494 h 1481097"/>
              <a:gd name="csX461" fmla="*/ 67988 w 4943530"/>
              <a:gd name="csY461" fmla="*/ 41494 h 1481097"/>
              <a:gd name="csX462" fmla="*/ 78359 w 4943530"/>
              <a:gd name="csY462" fmla="*/ 31120 h 1481097"/>
              <a:gd name="csX463" fmla="*/ 10371 w 4943530"/>
              <a:gd name="csY463" fmla="*/ 133702 h 1481097"/>
              <a:gd name="csX464" fmla="*/ 2305 w 4943530"/>
              <a:gd name="csY464" fmla="*/ 140618 h 1481097"/>
              <a:gd name="csX465" fmla="*/ 0 w 4943530"/>
              <a:gd name="csY465" fmla="*/ 171738 h 1481097"/>
              <a:gd name="csX466" fmla="*/ 0 w 4943530"/>
              <a:gd name="csY466" fmla="*/ 208621 h 1481097"/>
              <a:gd name="csX467" fmla="*/ 8066 w 4943530"/>
              <a:gd name="csY467" fmla="*/ 216690 h 1481097"/>
              <a:gd name="csX468" fmla="*/ 16133 w 4943530"/>
              <a:gd name="csY468" fmla="*/ 208621 h 1481097"/>
              <a:gd name="csX469" fmla="*/ 16133 w 4943530"/>
              <a:gd name="csY469" fmla="*/ 171738 h 1481097"/>
              <a:gd name="csX470" fmla="*/ 16133 w 4943530"/>
              <a:gd name="csY470" fmla="*/ 171738 h 1481097"/>
              <a:gd name="csX471" fmla="*/ 16133 w 4943530"/>
              <a:gd name="csY471" fmla="*/ 169433 h 1481097"/>
              <a:gd name="csX472" fmla="*/ 16133 w 4943530"/>
              <a:gd name="csY472" fmla="*/ 169433 h 1481097"/>
              <a:gd name="csX473" fmla="*/ 16133 w 4943530"/>
              <a:gd name="csY473" fmla="*/ 167128 h 1481097"/>
              <a:gd name="csX474" fmla="*/ 16133 w 4943530"/>
              <a:gd name="csY474" fmla="*/ 167128 h 1481097"/>
              <a:gd name="csX475" fmla="*/ 16133 w 4943530"/>
              <a:gd name="csY475" fmla="*/ 164823 h 1481097"/>
              <a:gd name="csX476" fmla="*/ 16133 w 4943530"/>
              <a:gd name="csY476" fmla="*/ 164823 h 1481097"/>
              <a:gd name="csX477" fmla="*/ 18437 w 4943530"/>
              <a:gd name="csY477" fmla="*/ 144076 h 1481097"/>
              <a:gd name="csX478" fmla="*/ 11523 w 4943530"/>
              <a:gd name="csY478" fmla="*/ 134855 h 1481097"/>
              <a:gd name="csX479" fmla="*/ 10371 w 4943530"/>
              <a:gd name="csY479" fmla="*/ 134855 h 1481097"/>
              <a:gd name="csX480" fmla="*/ 10371 w 4943530"/>
              <a:gd name="csY480" fmla="*/ 134855 h 1481097"/>
              <a:gd name="csX481" fmla="*/ 8066 w 4943530"/>
              <a:gd name="csY481" fmla="*/ 265099 h 1481097"/>
              <a:gd name="csX482" fmla="*/ 0 w 4943530"/>
              <a:gd name="csY482" fmla="*/ 273167 h 1481097"/>
              <a:gd name="csX483" fmla="*/ 0 w 4943530"/>
              <a:gd name="csY483" fmla="*/ 338866 h 1481097"/>
              <a:gd name="csX484" fmla="*/ 8066 w 4943530"/>
              <a:gd name="csY484" fmla="*/ 346934 h 1481097"/>
              <a:gd name="csX485" fmla="*/ 16133 w 4943530"/>
              <a:gd name="csY485" fmla="*/ 338866 h 1481097"/>
              <a:gd name="csX486" fmla="*/ 16133 w 4943530"/>
              <a:gd name="csY486" fmla="*/ 273167 h 1481097"/>
              <a:gd name="csX487" fmla="*/ 8066 w 4943530"/>
              <a:gd name="csY487" fmla="*/ 265099 h 1481097"/>
              <a:gd name="csX488" fmla="*/ 8066 w 4943530"/>
              <a:gd name="csY488" fmla="*/ 265099 h 1481097"/>
              <a:gd name="csX489" fmla="*/ 8066 w 4943530"/>
              <a:gd name="csY489" fmla="*/ 396496 h 1481097"/>
              <a:gd name="csX490" fmla="*/ 0 w 4943530"/>
              <a:gd name="csY490" fmla="*/ 404564 h 1481097"/>
              <a:gd name="csX491" fmla="*/ 0 w 4943530"/>
              <a:gd name="csY491" fmla="*/ 470263 h 1481097"/>
              <a:gd name="csX492" fmla="*/ 8066 w 4943530"/>
              <a:gd name="csY492" fmla="*/ 478331 h 1481097"/>
              <a:gd name="csX493" fmla="*/ 16133 w 4943530"/>
              <a:gd name="csY493" fmla="*/ 470263 h 1481097"/>
              <a:gd name="csX494" fmla="*/ 16133 w 4943530"/>
              <a:gd name="csY494" fmla="*/ 404564 h 1481097"/>
              <a:gd name="csX495" fmla="*/ 8066 w 4943530"/>
              <a:gd name="csY495" fmla="*/ 396496 h 1481097"/>
              <a:gd name="csX496" fmla="*/ 8066 w 4943530"/>
              <a:gd name="csY496" fmla="*/ 396496 h 1481097"/>
              <a:gd name="csX497" fmla="*/ 8066 w 4943530"/>
              <a:gd name="csY497" fmla="*/ 526741 h 1481097"/>
              <a:gd name="csX498" fmla="*/ 0 w 4943530"/>
              <a:gd name="csY498" fmla="*/ 534809 h 1481097"/>
              <a:gd name="csX499" fmla="*/ 0 w 4943530"/>
              <a:gd name="csY499" fmla="*/ 600507 h 1481097"/>
              <a:gd name="csX500" fmla="*/ 8066 w 4943530"/>
              <a:gd name="csY500" fmla="*/ 608576 h 1481097"/>
              <a:gd name="csX501" fmla="*/ 16133 w 4943530"/>
              <a:gd name="csY501" fmla="*/ 600507 h 1481097"/>
              <a:gd name="csX502" fmla="*/ 16133 w 4943530"/>
              <a:gd name="csY502" fmla="*/ 534809 h 1481097"/>
              <a:gd name="csX503" fmla="*/ 8066 w 4943530"/>
              <a:gd name="csY503" fmla="*/ 526741 h 1481097"/>
              <a:gd name="csX504" fmla="*/ 8066 w 4943530"/>
              <a:gd name="csY504" fmla="*/ 526741 h 1481097"/>
              <a:gd name="csX505" fmla="*/ 8066 w 4943530"/>
              <a:gd name="csY505" fmla="*/ 656985 h 1481097"/>
              <a:gd name="csX506" fmla="*/ 0 w 4943530"/>
              <a:gd name="csY506" fmla="*/ 665053 h 1481097"/>
              <a:gd name="csX507" fmla="*/ 0 w 4943530"/>
              <a:gd name="csY507" fmla="*/ 730752 h 1481097"/>
              <a:gd name="csX508" fmla="*/ 8066 w 4943530"/>
              <a:gd name="csY508" fmla="*/ 738820 h 1481097"/>
              <a:gd name="csX509" fmla="*/ 16133 w 4943530"/>
              <a:gd name="csY509" fmla="*/ 730752 h 1481097"/>
              <a:gd name="csX510" fmla="*/ 16133 w 4943530"/>
              <a:gd name="csY510" fmla="*/ 665053 h 1481097"/>
              <a:gd name="csX511" fmla="*/ 8066 w 4943530"/>
              <a:gd name="csY511" fmla="*/ 656985 h 1481097"/>
              <a:gd name="csX512" fmla="*/ 8066 w 4943530"/>
              <a:gd name="csY512" fmla="*/ 656985 h 1481097"/>
              <a:gd name="csX513" fmla="*/ 8066 w 4943530"/>
              <a:gd name="csY513" fmla="*/ 788382 h 1481097"/>
              <a:gd name="csX514" fmla="*/ 0 w 4943530"/>
              <a:gd name="csY514" fmla="*/ 796450 h 1481097"/>
              <a:gd name="csX515" fmla="*/ 0 w 4943530"/>
              <a:gd name="csY515" fmla="*/ 862149 h 1481097"/>
              <a:gd name="csX516" fmla="*/ 8066 w 4943530"/>
              <a:gd name="csY516" fmla="*/ 870217 h 1481097"/>
              <a:gd name="csX517" fmla="*/ 16133 w 4943530"/>
              <a:gd name="csY517" fmla="*/ 862149 h 1481097"/>
              <a:gd name="csX518" fmla="*/ 16133 w 4943530"/>
              <a:gd name="csY518" fmla="*/ 796450 h 1481097"/>
              <a:gd name="csX519" fmla="*/ 8066 w 4943530"/>
              <a:gd name="csY519" fmla="*/ 788382 h 1481097"/>
              <a:gd name="csX520" fmla="*/ 8066 w 4943530"/>
              <a:gd name="csY520" fmla="*/ 788382 h 1481097"/>
              <a:gd name="csX521" fmla="*/ 8066 w 4943530"/>
              <a:gd name="csY521" fmla="*/ 918626 h 1481097"/>
              <a:gd name="csX522" fmla="*/ 0 w 4943530"/>
              <a:gd name="csY522" fmla="*/ 926695 h 1481097"/>
              <a:gd name="csX523" fmla="*/ 0 w 4943530"/>
              <a:gd name="csY523" fmla="*/ 992393 h 1481097"/>
              <a:gd name="csX524" fmla="*/ 8066 w 4943530"/>
              <a:gd name="csY524" fmla="*/ 1000461 h 1481097"/>
              <a:gd name="csX525" fmla="*/ 16133 w 4943530"/>
              <a:gd name="csY525" fmla="*/ 992393 h 1481097"/>
              <a:gd name="csX526" fmla="*/ 16133 w 4943530"/>
              <a:gd name="csY526" fmla="*/ 926695 h 1481097"/>
              <a:gd name="csX527" fmla="*/ 8066 w 4943530"/>
              <a:gd name="csY527" fmla="*/ 918626 h 1481097"/>
              <a:gd name="csX528" fmla="*/ 8066 w 4943530"/>
              <a:gd name="csY528" fmla="*/ 918626 h 1481097"/>
              <a:gd name="csX529" fmla="*/ 8066 w 4943530"/>
              <a:gd name="csY529" fmla="*/ 1050023 h 1481097"/>
              <a:gd name="csX530" fmla="*/ 0 w 4943530"/>
              <a:gd name="csY530" fmla="*/ 1058092 h 1481097"/>
              <a:gd name="csX531" fmla="*/ 0 w 4943530"/>
              <a:gd name="csY531" fmla="*/ 1109959 h 1481097"/>
              <a:gd name="csX532" fmla="*/ 0 w 4943530"/>
              <a:gd name="csY532" fmla="*/ 1124942 h 1481097"/>
              <a:gd name="csX533" fmla="*/ 8066 w 4943530"/>
              <a:gd name="csY533" fmla="*/ 1131858 h 1481097"/>
              <a:gd name="csX534" fmla="*/ 8066 w 4943530"/>
              <a:gd name="csY534" fmla="*/ 1131858 h 1481097"/>
              <a:gd name="csX535" fmla="*/ 14980 w 4943530"/>
              <a:gd name="csY535" fmla="*/ 1122637 h 1481097"/>
              <a:gd name="csX536" fmla="*/ 14980 w 4943530"/>
              <a:gd name="csY536" fmla="*/ 1118027 h 1481097"/>
              <a:gd name="csX537" fmla="*/ 14980 w 4943530"/>
              <a:gd name="csY537" fmla="*/ 1118027 h 1481097"/>
              <a:gd name="csX538" fmla="*/ 14980 w 4943530"/>
              <a:gd name="csY538" fmla="*/ 1115722 h 1481097"/>
              <a:gd name="csX539" fmla="*/ 14980 w 4943530"/>
              <a:gd name="csY539" fmla="*/ 1115722 h 1481097"/>
              <a:gd name="csX540" fmla="*/ 14980 w 4943530"/>
              <a:gd name="csY540" fmla="*/ 1113416 h 1481097"/>
              <a:gd name="csX541" fmla="*/ 14980 w 4943530"/>
              <a:gd name="csY541" fmla="*/ 1113416 h 1481097"/>
              <a:gd name="csX542" fmla="*/ 14980 w 4943530"/>
              <a:gd name="csY542" fmla="*/ 1111111 h 1481097"/>
              <a:gd name="csX543" fmla="*/ 14980 w 4943530"/>
              <a:gd name="csY543" fmla="*/ 1111111 h 1481097"/>
              <a:gd name="csX544" fmla="*/ 14980 w 4943530"/>
              <a:gd name="csY544" fmla="*/ 1058092 h 1481097"/>
              <a:gd name="csX545" fmla="*/ 6914 w 4943530"/>
              <a:gd name="csY545" fmla="*/ 1050023 h 1481097"/>
              <a:gd name="csX546" fmla="*/ 6914 w 4943530"/>
              <a:gd name="csY546" fmla="*/ 1050023 h 1481097"/>
              <a:gd name="csX547" fmla="*/ 6914 w 4943530"/>
              <a:gd name="csY547" fmla="*/ 1047718 h 1481097"/>
              <a:gd name="csX548" fmla="*/ 28808 w 4943530"/>
              <a:gd name="csY548" fmla="*/ 1180268 h 1481097"/>
              <a:gd name="csX549" fmla="*/ 24199 w 4943530"/>
              <a:gd name="csY549" fmla="*/ 1180268 h 1481097"/>
              <a:gd name="csX550" fmla="*/ 20742 w 4943530"/>
              <a:gd name="csY550" fmla="*/ 1191794 h 1481097"/>
              <a:gd name="csX551" fmla="*/ 69140 w 4943530"/>
              <a:gd name="csY551" fmla="*/ 1244813 h 1481097"/>
              <a:gd name="csX552" fmla="*/ 73750 w 4943530"/>
              <a:gd name="csY552" fmla="*/ 1245966 h 1481097"/>
              <a:gd name="csX553" fmla="*/ 80664 w 4943530"/>
              <a:gd name="csY553" fmla="*/ 1242508 h 1481097"/>
              <a:gd name="csX554" fmla="*/ 78359 w 4943530"/>
              <a:gd name="csY554" fmla="*/ 1230982 h 1481097"/>
              <a:gd name="csX555" fmla="*/ 78359 w 4943530"/>
              <a:gd name="csY555" fmla="*/ 1230982 h 1481097"/>
              <a:gd name="csX556" fmla="*/ 78359 w 4943530"/>
              <a:gd name="csY556" fmla="*/ 1230982 h 1481097"/>
              <a:gd name="csX557" fmla="*/ 78359 w 4943530"/>
              <a:gd name="csY557" fmla="*/ 1230982 h 1481097"/>
              <a:gd name="csX558" fmla="*/ 78359 w 4943530"/>
              <a:gd name="csY558" fmla="*/ 1230982 h 1481097"/>
              <a:gd name="csX559" fmla="*/ 78359 w 4943530"/>
              <a:gd name="csY559" fmla="*/ 1230982 h 1481097"/>
              <a:gd name="csX560" fmla="*/ 78359 w 4943530"/>
              <a:gd name="csY560" fmla="*/ 1230982 h 1481097"/>
              <a:gd name="csX561" fmla="*/ 78359 w 4943530"/>
              <a:gd name="csY561" fmla="*/ 1230982 h 1481097"/>
              <a:gd name="csX562" fmla="*/ 78359 w 4943530"/>
              <a:gd name="csY562" fmla="*/ 1230982 h 1481097"/>
              <a:gd name="csX563" fmla="*/ 78359 w 4943530"/>
              <a:gd name="csY563" fmla="*/ 1230982 h 1481097"/>
              <a:gd name="csX564" fmla="*/ 78359 w 4943530"/>
              <a:gd name="csY564" fmla="*/ 1230982 h 1481097"/>
              <a:gd name="csX565" fmla="*/ 78359 w 4943530"/>
              <a:gd name="csY565" fmla="*/ 1230982 h 1481097"/>
              <a:gd name="csX566" fmla="*/ 78359 w 4943530"/>
              <a:gd name="csY566" fmla="*/ 1230982 h 1481097"/>
              <a:gd name="csX567" fmla="*/ 78359 w 4943530"/>
              <a:gd name="csY567" fmla="*/ 1230982 h 1481097"/>
              <a:gd name="csX568" fmla="*/ 78359 w 4943530"/>
              <a:gd name="csY568" fmla="*/ 1230982 h 1481097"/>
              <a:gd name="csX569" fmla="*/ 78359 w 4943530"/>
              <a:gd name="csY569" fmla="*/ 1230982 h 1481097"/>
              <a:gd name="csX570" fmla="*/ 78359 w 4943530"/>
              <a:gd name="csY570" fmla="*/ 1230982 h 1481097"/>
              <a:gd name="csX571" fmla="*/ 78359 w 4943530"/>
              <a:gd name="csY571" fmla="*/ 1230982 h 1481097"/>
              <a:gd name="csX572" fmla="*/ 78359 w 4943530"/>
              <a:gd name="csY572" fmla="*/ 1230982 h 1481097"/>
              <a:gd name="csX573" fmla="*/ 78359 w 4943530"/>
              <a:gd name="csY573" fmla="*/ 1230982 h 1481097"/>
              <a:gd name="csX574" fmla="*/ 78359 w 4943530"/>
              <a:gd name="csY574" fmla="*/ 1230982 h 1481097"/>
              <a:gd name="csX575" fmla="*/ 78359 w 4943530"/>
              <a:gd name="csY575" fmla="*/ 1230982 h 1481097"/>
              <a:gd name="csX576" fmla="*/ 78359 w 4943530"/>
              <a:gd name="csY576" fmla="*/ 1230982 h 1481097"/>
              <a:gd name="csX577" fmla="*/ 78359 w 4943530"/>
              <a:gd name="csY577" fmla="*/ 1230982 h 1481097"/>
              <a:gd name="csX578" fmla="*/ 39180 w 4943530"/>
              <a:gd name="csY578" fmla="*/ 1186031 h 1481097"/>
              <a:gd name="csX579" fmla="*/ 32265 w 4943530"/>
              <a:gd name="csY579" fmla="*/ 1181420 h 1481097"/>
              <a:gd name="csX580" fmla="*/ 32265 w 4943530"/>
              <a:gd name="csY580" fmla="*/ 1181420 h 1481097"/>
              <a:gd name="csX581" fmla="*/ 138281 w 4943530"/>
              <a:gd name="csY581" fmla="*/ 1258645 h 1481097"/>
              <a:gd name="csX582" fmla="*/ 130214 w 4943530"/>
              <a:gd name="csY582" fmla="*/ 1265560 h 1481097"/>
              <a:gd name="csX583" fmla="*/ 137128 w 4943530"/>
              <a:gd name="csY583" fmla="*/ 1274781 h 1481097"/>
              <a:gd name="csX584" fmla="*/ 168241 w 4943530"/>
              <a:gd name="csY584" fmla="*/ 1277086 h 1481097"/>
              <a:gd name="csX585" fmla="*/ 205116 w 4943530"/>
              <a:gd name="csY585" fmla="*/ 1277086 h 1481097"/>
              <a:gd name="csX586" fmla="*/ 213183 w 4943530"/>
              <a:gd name="csY586" fmla="*/ 1269018 h 1481097"/>
              <a:gd name="csX587" fmla="*/ 205116 w 4943530"/>
              <a:gd name="csY587" fmla="*/ 1260950 h 1481097"/>
              <a:gd name="csX588" fmla="*/ 162480 w 4943530"/>
              <a:gd name="csY588" fmla="*/ 1260950 h 1481097"/>
              <a:gd name="csX589" fmla="*/ 148652 w 4943530"/>
              <a:gd name="csY589" fmla="*/ 1259797 h 1481097"/>
              <a:gd name="csX590" fmla="*/ 148652 w 4943530"/>
              <a:gd name="csY590" fmla="*/ 1259797 h 1481097"/>
              <a:gd name="csX591" fmla="*/ 142890 w 4943530"/>
              <a:gd name="csY591" fmla="*/ 1259797 h 1481097"/>
              <a:gd name="csX592" fmla="*/ 141738 w 4943530"/>
              <a:gd name="csY592" fmla="*/ 1259797 h 1481097"/>
              <a:gd name="csX593" fmla="*/ 140585 w 4943530"/>
              <a:gd name="csY593" fmla="*/ 1259797 h 1481097"/>
              <a:gd name="csX594" fmla="*/ 335330 w 4943530"/>
              <a:gd name="csY594" fmla="*/ 1260950 h 1481097"/>
              <a:gd name="csX595" fmla="*/ 269647 w 4943530"/>
              <a:gd name="csY595" fmla="*/ 1260950 h 1481097"/>
              <a:gd name="csX596" fmla="*/ 261581 w 4943530"/>
              <a:gd name="csY596" fmla="*/ 1269018 h 1481097"/>
              <a:gd name="csX597" fmla="*/ 269647 w 4943530"/>
              <a:gd name="csY597" fmla="*/ 1277086 h 1481097"/>
              <a:gd name="csX598" fmla="*/ 335330 w 4943530"/>
              <a:gd name="csY598" fmla="*/ 1277086 h 1481097"/>
              <a:gd name="csX599" fmla="*/ 343397 w 4943530"/>
              <a:gd name="csY599" fmla="*/ 1269018 h 1481097"/>
              <a:gd name="csX600" fmla="*/ 335330 w 4943530"/>
              <a:gd name="csY600" fmla="*/ 1260950 h 1481097"/>
              <a:gd name="csX601" fmla="*/ 335330 w 4943530"/>
              <a:gd name="csY601" fmla="*/ 1260950 h 1481097"/>
              <a:gd name="csX602" fmla="*/ 465545 w 4943530"/>
              <a:gd name="csY602" fmla="*/ 1260950 h 1481097"/>
              <a:gd name="csX603" fmla="*/ 399861 w 4943530"/>
              <a:gd name="csY603" fmla="*/ 1260950 h 1481097"/>
              <a:gd name="csX604" fmla="*/ 391795 w 4943530"/>
              <a:gd name="csY604" fmla="*/ 1269018 h 1481097"/>
              <a:gd name="csX605" fmla="*/ 399861 w 4943530"/>
              <a:gd name="csY605" fmla="*/ 1277086 h 1481097"/>
              <a:gd name="csX606" fmla="*/ 465545 w 4943530"/>
              <a:gd name="csY606" fmla="*/ 1277086 h 1481097"/>
              <a:gd name="csX607" fmla="*/ 473611 w 4943530"/>
              <a:gd name="csY607" fmla="*/ 1269018 h 1481097"/>
              <a:gd name="csX608" fmla="*/ 465545 w 4943530"/>
              <a:gd name="csY608" fmla="*/ 1260950 h 1481097"/>
              <a:gd name="csX609" fmla="*/ 465545 w 4943530"/>
              <a:gd name="csY609" fmla="*/ 1260950 h 1481097"/>
              <a:gd name="csX610" fmla="*/ 551970 w 4943530"/>
              <a:gd name="csY610" fmla="*/ 1260950 h 1481097"/>
              <a:gd name="csX611" fmla="*/ 531228 w 4943530"/>
              <a:gd name="csY611" fmla="*/ 1260950 h 1481097"/>
              <a:gd name="csX612" fmla="*/ 523161 w 4943530"/>
              <a:gd name="csY612" fmla="*/ 1269018 h 1481097"/>
              <a:gd name="csX613" fmla="*/ 531228 w 4943530"/>
              <a:gd name="csY613" fmla="*/ 1277086 h 1481097"/>
              <a:gd name="csX614" fmla="*/ 551970 w 4943530"/>
              <a:gd name="csY614" fmla="*/ 1277086 h 1481097"/>
              <a:gd name="csX615" fmla="*/ 587693 w 4943530"/>
              <a:gd name="csY615" fmla="*/ 1286307 h 1481097"/>
              <a:gd name="csX616" fmla="*/ 591149 w 4943530"/>
              <a:gd name="csY616" fmla="*/ 1286307 h 1481097"/>
              <a:gd name="csX617" fmla="*/ 598063 w 4943530"/>
              <a:gd name="csY617" fmla="*/ 1281697 h 1481097"/>
              <a:gd name="csX618" fmla="*/ 594607 w 4943530"/>
              <a:gd name="csY618" fmla="*/ 1270171 h 1481097"/>
              <a:gd name="csX619" fmla="*/ 565798 w 4943530"/>
              <a:gd name="csY619" fmla="*/ 1260950 h 1481097"/>
              <a:gd name="csX620" fmla="*/ 565798 w 4943530"/>
              <a:gd name="csY620" fmla="*/ 1260950 h 1481097"/>
              <a:gd name="csX621" fmla="*/ 563493 w 4943530"/>
              <a:gd name="csY621" fmla="*/ 1260950 h 1481097"/>
              <a:gd name="csX622" fmla="*/ 563493 w 4943530"/>
              <a:gd name="csY622" fmla="*/ 1260950 h 1481097"/>
              <a:gd name="csX623" fmla="*/ 563493 w 4943530"/>
              <a:gd name="csY623" fmla="*/ 1260950 h 1481097"/>
              <a:gd name="csX624" fmla="*/ 553122 w 4943530"/>
              <a:gd name="csY624" fmla="*/ 1260950 h 1481097"/>
              <a:gd name="csX625" fmla="*/ 639548 w 4943530"/>
              <a:gd name="csY625" fmla="*/ 1310512 h 1481097"/>
              <a:gd name="csX626" fmla="*/ 633786 w 4943530"/>
              <a:gd name="csY626" fmla="*/ 1312817 h 1481097"/>
              <a:gd name="csX627" fmla="*/ 633786 w 4943530"/>
              <a:gd name="csY627" fmla="*/ 1324343 h 1481097"/>
              <a:gd name="csX628" fmla="*/ 679880 w 4943530"/>
              <a:gd name="csY628" fmla="*/ 1370448 h 1481097"/>
              <a:gd name="csX629" fmla="*/ 685641 w 4943530"/>
              <a:gd name="csY629" fmla="*/ 1372753 h 1481097"/>
              <a:gd name="csX630" fmla="*/ 691403 w 4943530"/>
              <a:gd name="csY630" fmla="*/ 1370448 h 1481097"/>
              <a:gd name="csX631" fmla="*/ 691403 w 4943530"/>
              <a:gd name="csY631" fmla="*/ 1358922 h 1481097"/>
              <a:gd name="csX632" fmla="*/ 656833 w 4943530"/>
              <a:gd name="csY632" fmla="*/ 1324343 h 1481097"/>
              <a:gd name="csX633" fmla="*/ 656833 w 4943530"/>
              <a:gd name="csY633" fmla="*/ 1324343 h 1481097"/>
              <a:gd name="csX634" fmla="*/ 656833 w 4943530"/>
              <a:gd name="csY634" fmla="*/ 1324343 h 1481097"/>
              <a:gd name="csX635" fmla="*/ 656833 w 4943530"/>
              <a:gd name="csY635" fmla="*/ 1324343 h 1481097"/>
              <a:gd name="csX636" fmla="*/ 646462 w 4943530"/>
              <a:gd name="csY636" fmla="*/ 1312817 h 1481097"/>
              <a:gd name="csX637" fmla="*/ 640700 w 4943530"/>
              <a:gd name="csY637" fmla="*/ 1310512 h 1481097"/>
              <a:gd name="csX638" fmla="*/ 640700 w 4943530"/>
              <a:gd name="csY638" fmla="*/ 1310512 h 1481097"/>
              <a:gd name="csX639" fmla="*/ 731735 w 4943530"/>
              <a:gd name="csY639" fmla="*/ 1402720 h 1481097"/>
              <a:gd name="csX640" fmla="*/ 725973 w 4943530"/>
              <a:gd name="csY640" fmla="*/ 1405026 h 1481097"/>
              <a:gd name="csX641" fmla="*/ 725973 w 4943530"/>
              <a:gd name="csY641" fmla="*/ 1416552 h 1481097"/>
              <a:gd name="csX642" fmla="*/ 728278 w 4943530"/>
              <a:gd name="csY642" fmla="*/ 1418857 h 1481097"/>
              <a:gd name="csX643" fmla="*/ 728278 w 4943530"/>
              <a:gd name="csY643" fmla="*/ 1418857 h 1481097"/>
              <a:gd name="csX644" fmla="*/ 778981 w 4943530"/>
              <a:gd name="csY644" fmla="*/ 1461503 h 1481097"/>
              <a:gd name="csX645" fmla="*/ 782438 w 4943530"/>
              <a:gd name="csY645" fmla="*/ 1461503 h 1481097"/>
              <a:gd name="csX646" fmla="*/ 789352 w 4943530"/>
              <a:gd name="csY646" fmla="*/ 1456893 h 1481097"/>
              <a:gd name="csX647" fmla="*/ 785895 w 4943530"/>
              <a:gd name="csY647" fmla="*/ 1445367 h 1481097"/>
              <a:gd name="csX648" fmla="*/ 747867 w 4943530"/>
              <a:gd name="csY648" fmla="*/ 1415399 h 1481097"/>
              <a:gd name="csX649" fmla="*/ 747867 w 4943530"/>
              <a:gd name="csY649" fmla="*/ 1415399 h 1481097"/>
              <a:gd name="csX650" fmla="*/ 747867 w 4943530"/>
              <a:gd name="csY650" fmla="*/ 1415399 h 1481097"/>
              <a:gd name="csX651" fmla="*/ 747867 w 4943530"/>
              <a:gd name="csY651" fmla="*/ 1415399 h 1481097"/>
              <a:gd name="csX652" fmla="*/ 740953 w 4943530"/>
              <a:gd name="csY652" fmla="*/ 1408483 h 1481097"/>
              <a:gd name="csX653" fmla="*/ 740953 w 4943530"/>
              <a:gd name="csY653" fmla="*/ 1408483 h 1481097"/>
              <a:gd name="csX654" fmla="*/ 740953 w 4943530"/>
              <a:gd name="csY654" fmla="*/ 1408483 h 1481097"/>
              <a:gd name="csX655" fmla="*/ 740953 w 4943530"/>
              <a:gd name="csY655" fmla="*/ 1408483 h 1481097"/>
              <a:gd name="csX656" fmla="*/ 738649 w 4943530"/>
              <a:gd name="csY656" fmla="*/ 1406178 h 1481097"/>
              <a:gd name="csX657" fmla="*/ 732887 w 4943530"/>
              <a:gd name="csY657" fmla="*/ 1403873 h 1481097"/>
              <a:gd name="csX658" fmla="*/ 732887 w 4943530"/>
              <a:gd name="csY658" fmla="*/ 1403873 h 1481097"/>
              <a:gd name="csX659" fmla="*/ 849273 w 4943530"/>
              <a:gd name="csY659" fmla="*/ 1463808 h 1481097"/>
              <a:gd name="csX660" fmla="*/ 841207 w 4943530"/>
              <a:gd name="csY660" fmla="*/ 1470724 h 1481097"/>
              <a:gd name="csX661" fmla="*/ 849273 w 4943530"/>
              <a:gd name="csY661" fmla="*/ 1479945 h 1481097"/>
              <a:gd name="csX662" fmla="*/ 868863 w 4943530"/>
              <a:gd name="csY662" fmla="*/ 1479945 h 1481097"/>
              <a:gd name="csX663" fmla="*/ 916109 w 4943530"/>
              <a:gd name="csY663" fmla="*/ 1479945 h 1481097"/>
              <a:gd name="csX664" fmla="*/ 924175 w 4943530"/>
              <a:gd name="csY664" fmla="*/ 1471877 h 1481097"/>
              <a:gd name="csX665" fmla="*/ 916109 w 4943530"/>
              <a:gd name="csY665" fmla="*/ 1463808 h 1481097"/>
              <a:gd name="csX666" fmla="*/ 858492 w 4943530"/>
              <a:gd name="csY666" fmla="*/ 1463808 h 1481097"/>
              <a:gd name="csX667" fmla="*/ 852730 w 4943530"/>
              <a:gd name="csY667" fmla="*/ 1463808 h 1481097"/>
              <a:gd name="csX668" fmla="*/ 849273 w 4943530"/>
              <a:gd name="csY668" fmla="*/ 1463808 h 1481097"/>
              <a:gd name="csX669" fmla="*/ 1045171 w 4943530"/>
              <a:gd name="csY669" fmla="*/ 1464961 h 1481097"/>
              <a:gd name="csX670" fmla="*/ 979487 w 4943530"/>
              <a:gd name="csY670" fmla="*/ 1464961 h 1481097"/>
              <a:gd name="csX671" fmla="*/ 971421 w 4943530"/>
              <a:gd name="csY671" fmla="*/ 1473029 h 1481097"/>
              <a:gd name="csX672" fmla="*/ 979487 w 4943530"/>
              <a:gd name="csY672" fmla="*/ 1481097 h 1481097"/>
              <a:gd name="csX673" fmla="*/ 1045171 w 4943530"/>
              <a:gd name="csY673" fmla="*/ 1481097 h 1481097"/>
              <a:gd name="csX674" fmla="*/ 1053237 w 4943530"/>
              <a:gd name="csY674" fmla="*/ 1473029 h 1481097"/>
              <a:gd name="csX675" fmla="*/ 1045171 w 4943530"/>
              <a:gd name="csY675" fmla="*/ 1464961 h 1481097"/>
              <a:gd name="csX676" fmla="*/ 1045171 w 4943530"/>
              <a:gd name="csY676" fmla="*/ 1464961 h 1481097"/>
              <a:gd name="csX677" fmla="*/ 1176537 w 4943530"/>
              <a:gd name="csY677" fmla="*/ 1464961 h 1481097"/>
              <a:gd name="csX678" fmla="*/ 1110854 w 4943530"/>
              <a:gd name="csY678" fmla="*/ 1464961 h 1481097"/>
              <a:gd name="csX679" fmla="*/ 1102788 w 4943530"/>
              <a:gd name="csY679" fmla="*/ 1473029 h 1481097"/>
              <a:gd name="csX680" fmla="*/ 1110854 w 4943530"/>
              <a:gd name="csY680" fmla="*/ 1481097 h 1481097"/>
              <a:gd name="csX681" fmla="*/ 1176537 w 4943530"/>
              <a:gd name="csY681" fmla="*/ 1481097 h 1481097"/>
              <a:gd name="csX682" fmla="*/ 1184604 w 4943530"/>
              <a:gd name="csY682" fmla="*/ 1473029 h 1481097"/>
              <a:gd name="csX683" fmla="*/ 1176537 w 4943530"/>
              <a:gd name="csY683" fmla="*/ 1464961 h 1481097"/>
              <a:gd name="csX684" fmla="*/ 1176537 w 4943530"/>
              <a:gd name="csY684" fmla="*/ 1464961 h 1481097"/>
              <a:gd name="csX685" fmla="*/ 1309056 w 4943530"/>
              <a:gd name="csY685" fmla="*/ 1452282 h 1481097"/>
              <a:gd name="csX686" fmla="*/ 1305599 w 4943530"/>
              <a:gd name="csY686" fmla="*/ 1452282 h 1481097"/>
              <a:gd name="csX687" fmla="*/ 1305599 w 4943530"/>
              <a:gd name="csY687" fmla="*/ 1452282 h 1481097"/>
              <a:gd name="csX688" fmla="*/ 1254896 w 4943530"/>
              <a:gd name="csY688" fmla="*/ 1462656 h 1481097"/>
              <a:gd name="csX689" fmla="*/ 1249135 w 4943530"/>
              <a:gd name="csY689" fmla="*/ 1462656 h 1481097"/>
              <a:gd name="csX690" fmla="*/ 1243373 w 4943530"/>
              <a:gd name="csY690" fmla="*/ 1462656 h 1481097"/>
              <a:gd name="csX691" fmla="*/ 1235307 w 4943530"/>
              <a:gd name="csY691" fmla="*/ 1470724 h 1481097"/>
              <a:gd name="csX692" fmla="*/ 1243373 w 4943530"/>
              <a:gd name="csY692" fmla="*/ 1478792 h 1481097"/>
              <a:gd name="csX693" fmla="*/ 1243373 w 4943530"/>
              <a:gd name="csY693" fmla="*/ 1478792 h 1481097"/>
              <a:gd name="csX694" fmla="*/ 1313666 w 4943530"/>
              <a:gd name="csY694" fmla="*/ 1466114 h 1481097"/>
              <a:gd name="csX695" fmla="*/ 1318275 w 4943530"/>
              <a:gd name="csY695" fmla="*/ 1455740 h 1481097"/>
              <a:gd name="csX696" fmla="*/ 1310209 w 4943530"/>
              <a:gd name="csY696" fmla="*/ 1451130 h 1481097"/>
              <a:gd name="csX697" fmla="*/ 1309056 w 4943530"/>
              <a:gd name="csY697" fmla="*/ 1451130 h 1481097"/>
              <a:gd name="csX698" fmla="*/ 1410462 w 4943530"/>
              <a:gd name="csY698" fmla="*/ 1368142 h 1481097"/>
              <a:gd name="csX699" fmla="*/ 1404700 w 4943530"/>
              <a:gd name="csY699" fmla="*/ 1370448 h 1481097"/>
              <a:gd name="csX700" fmla="*/ 1374740 w 4943530"/>
              <a:gd name="csY700" fmla="*/ 1400415 h 1481097"/>
              <a:gd name="csX701" fmla="*/ 1374740 w 4943530"/>
              <a:gd name="csY701" fmla="*/ 1400415 h 1481097"/>
              <a:gd name="csX702" fmla="*/ 1374740 w 4943530"/>
              <a:gd name="csY702" fmla="*/ 1400415 h 1481097"/>
              <a:gd name="csX703" fmla="*/ 1374740 w 4943530"/>
              <a:gd name="csY703" fmla="*/ 1400415 h 1481097"/>
              <a:gd name="csX704" fmla="*/ 1374740 w 4943530"/>
              <a:gd name="csY704" fmla="*/ 1400415 h 1481097"/>
              <a:gd name="csX705" fmla="*/ 1374740 w 4943530"/>
              <a:gd name="csY705" fmla="*/ 1400415 h 1481097"/>
              <a:gd name="csX706" fmla="*/ 1374740 w 4943530"/>
              <a:gd name="csY706" fmla="*/ 1400415 h 1481097"/>
              <a:gd name="csX707" fmla="*/ 1374740 w 4943530"/>
              <a:gd name="csY707" fmla="*/ 1400415 h 1481097"/>
              <a:gd name="csX708" fmla="*/ 1374740 w 4943530"/>
              <a:gd name="csY708" fmla="*/ 1400415 h 1481097"/>
              <a:gd name="csX709" fmla="*/ 1374740 w 4943530"/>
              <a:gd name="csY709" fmla="*/ 1400415 h 1481097"/>
              <a:gd name="csX710" fmla="*/ 1374740 w 4943530"/>
              <a:gd name="csY710" fmla="*/ 1400415 h 1481097"/>
              <a:gd name="csX711" fmla="*/ 1374740 w 4943530"/>
              <a:gd name="csY711" fmla="*/ 1400415 h 1481097"/>
              <a:gd name="csX712" fmla="*/ 1374740 w 4943530"/>
              <a:gd name="csY712" fmla="*/ 1400415 h 1481097"/>
              <a:gd name="csX713" fmla="*/ 1374740 w 4943530"/>
              <a:gd name="csY713" fmla="*/ 1400415 h 1481097"/>
              <a:gd name="csX714" fmla="*/ 1374740 w 4943530"/>
              <a:gd name="csY714" fmla="*/ 1400415 h 1481097"/>
              <a:gd name="csX715" fmla="*/ 1374740 w 4943530"/>
              <a:gd name="csY715" fmla="*/ 1400415 h 1481097"/>
              <a:gd name="csX716" fmla="*/ 1374740 w 4943530"/>
              <a:gd name="csY716" fmla="*/ 1400415 h 1481097"/>
              <a:gd name="csX717" fmla="*/ 1374740 w 4943530"/>
              <a:gd name="csY717" fmla="*/ 1400415 h 1481097"/>
              <a:gd name="csX718" fmla="*/ 1371282 w 4943530"/>
              <a:gd name="csY718" fmla="*/ 1403873 h 1481097"/>
              <a:gd name="csX719" fmla="*/ 1371282 w 4943530"/>
              <a:gd name="csY719" fmla="*/ 1403873 h 1481097"/>
              <a:gd name="csX720" fmla="*/ 1371282 w 4943530"/>
              <a:gd name="csY720" fmla="*/ 1403873 h 1481097"/>
              <a:gd name="csX721" fmla="*/ 1371282 w 4943530"/>
              <a:gd name="csY721" fmla="*/ 1403873 h 1481097"/>
              <a:gd name="csX722" fmla="*/ 1362064 w 4943530"/>
              <a:gd name="csY722" fmla="*/ 1413094 h 1481097"/>
              <a:gd name="csX723" fmla="*/ 1362064 w 4943530"/>
              <a:gd name="csY723" fmla="*/ 1424620 h 1481097"/>
              <a:gd name="csX724" fmla="*/ 1367825 w 4943530"/>
              <a:gd name="csY724" fmla="*/ 1426925 h 1481097"/>
              <a:gd name="csX725" fmla="*/ 1373587 w 4943530"/>
              <a:gd name="csY725" fmla="*/ 1424620 h 1481097"/>
              <a:gd name="csX726" fmla="*/ 1382806 w 4943530"/>
              <a:gd name="csY726" fmla="*/ 1415399 h 1481097"/>
              <a:gd name="csX727" fmla="*/ 1382806 w 4943530"/>
              <a:gd name="csY727" fmla="*/ 1415399 h 1481097"/>
              <a:gd name="csX728" fmla="*/ 1389720 w 4943530"/>
              <a:gd name="csY728" fmla="*/ 1408483 h 1481097"/>
              <a:gd name="csX729" fmla="*/ 1419681 w 4943530"/>
              <a:gd name="csY729" fmla="*/ 1378516 h 1481097"/>
              <a:gd name="csX730" fmla="*/ 1419681 w 4943530"/>
              <a:gd name="csY730" fmla="*/ 1366990 h 1481097"/>
              <a:gd name="csX731" fmla="*/ 1413919 w 4943530"/>
              <a:gd name="csY731" fmla="*/ 1364685 h 1481097"/>
              <a:gd name="csX732" fmla="*/ 1412767 w 4943530"/>
              <a:gd name="csY732" fmla="*/ 1364685 h 1481097"/>
              <a:gd name="csX733" fmla="*/ 1503801 w 4943530"/>
              <a:gd name="csY733" fmla="*/ 1277086 h 1481097"/>
              <a:gd name="csX734" fmla="*/ 1499192 w 4943530"/>
              <a:gd name="csY734" fmla="*/ 1278239 h 1481097"/>
              <a:gd name="csX735" fmla="*/ 1496887 w 4943530"/>
              <a:gd name="csY735" fmla="*/ 1280544 h 1481097"/>
              <a:gd name="csX736" fmla="*/ 1496887 w 4943530"/>
              <a:gd name="csY736" fmla="*/ 1280544 h 1481097"/>
              <a:gd name="csX737" fmla="*/ 1496887 w 4943530"/>
              <a:gd name="csY737" fmla="*/ 1280544 h 1481097"/>
              <a:gd name="csX738" fmla="*/ 1496887 w 4943530"/>
              <a:gd name="csY738" fmla="*/ 1280544 h 1481097"/>
              <a:gd name="csX739" fmla="*/ 1496887 w 4943530"/>
              <a:gd name="csY739" fmla="*/ 1280544 h 1481097"/>
              <a:gd name="csX740" fmla="*/ 1496887 w 4943530"/>
              <a:gd name="csY740" fmla="*/ 1280544 h 1481097"/>
              <a:gd name="csX741" fmla="*/ 1496887 w 4943530"/>
              <a:gd name="csY741" fmla="*/ 1280544 h 1481097"/>
              <a:gd name="csX742" fmla="*/ 1496887 w 4943530"/>
              <a:gd name="csY742" fmla="*/ 1280544 h 1481097"/>
              <a:gd name="csX743" fmla="*/ 1496887 w 4943530"/>
              <a:gd name="csY743" fmla="*/ 1280544 h 1481097"/>
              <a:gd name="csX744" fmla="*/ 1496887 w 4943530"/>
              <a:gd name="csY744" fmla="*/ 1280544 h 1481097"/>
              <a:gd name="csX745" fmla="*/ 1496887 w 4943530"/>
              <a:gd name="csY745" fmla="*/ 1280544 h 1481097"/>
              <a:gd name="csX746" fmla="*/ 1496887 w 4943530"/>
              <a:gd name="csY746" fmla="*/ 1280544 h 1481097"/>
              <a:gd name="csX747" fmla="*/ 1496887 w 4943530"/>
              <a:gd name="csY747" fmla="*/ 1280544 h 1481097"/>
              <a:gd name="csX748" fmla="*/ 1496887 w 4943530"/>
              <a:gd name="csY748" fmla="*/ 1280544 h 1481097"/>
              <a:gd name="csX749" fmla="*/ 1496887 w 4943530"/>
              <a:gd name="csY749" fmla="*/ 1280544 h 1481097"/>
              <a:gd name="csX750" fmla="*/ 1496887 w 4943530"/>
              <a:gd name="csY750" fmla="*/ 1280544 h 1481097"/>
              <a:gd name="csX751" fmla="*/ 1496887 w 4943530"/>
              <a:gd name="csY751" fmla="*/ 1280544 h 1481097"/>
              <a:gd name="csX752" fmla="*/ 1483059 w 4943530"/>
              <a:gd name="csY752" fmla="*/ 1293223 h 1481097"/>
              <a:gd name="csX753" fmla="*/ 1483059 w 4943530"/>
              <a:gd name="csY753" fmla="*/ 1293223 h 1481097"/>
              <a:gd name="csX754" fmla="*/ 1483059 w 4943530"/>
              <a:gd name="csY754" fmla="*/ 1293223 h 1481097"/>
              <a:gd name="csX755" fmla="*/ 1483059 w 4943530"/>
              <a:gd name="csY755" fmla="*/ 1293223 h 1481097"/>
              <a:gd name="csX756" fmla="*/ 1456555 w 4943530"/>
              <a:gd name="csY756" fmla="*/ 1319733 h 1481097"/>
              <a:gd name="csX757" fmla="*/ 1456555 w 4943530"/>
              <a:gd name="csY757" fmla="*/ 1331259 h 1481097"/>
              <a:gd name="csX758" fmla="*/ 1462317 w 4943530"/>
              <a:gd name="csY758" fmla="*/ 1333564 h 1481097"/>
              <a:gd name="csX759" fmla="*/ 1468079 w 4943530"/>
              <a:gd name="csY759" fmla="*/ 1331259 h 1481097"/>
              <a:gd name="csX760" fmla="*/ 1494583 w 4943530"/>
              <a:gd name="csY760" fmla="*/ 1304749 h 1481097"/>
              <a:gd name="csX761" fmla="*/ 1514172 w 4943530"/>
              <a:gd name="csY761" fmla="*/ 1287460 h 1481097"/>
              <a:gd name="csX762" fmla="*/ 1515325 w 4943530"/>
              <a:gd name="csY762" fmla="*/ 1275934 h 1481097"/>
              <a:gd name="csX763" fmla="*/ 1508411 w 4943530"/>
              <a:gd name="csY763" fmla="*/ 1272476 h 1481097"/>
              <a:gd name="csX764" fmla="*/ 1507258 w 4943530"/>
              <a:gd name="csY764" fmla="*/ 1272476 h 1481097"/>
              <a:gd name="csX765" fmla="*/ 1625949 w 4943530"/>
              <a:gd name="csY765" fmla="*/ 1260950 h 1481097"/>
              <a:gd name="csX766" fmla="*/ 1560266 w 4943530"/>
              <a:gd name="csY766" fmla="*/ 1260950 h 1481097"/>
              <a:gd name="csX767" fmla="*/ 1552200 w 4943530"/>
              <a:gd name="csY767" fmla="*/ 1269018 h 1481097"/>
              <a:gd name="csX768" fmla="*/ 1560266 w 4943530"/>
              <a:gd name="csY768" fmla="*/ 1277086 h 1481097"/>
              <a:gd name="csX769" fmla="*/ 1625949 w 4943530"/>
              <a:gd name="csY769" fmla="*/ 1277086 h 1481097"/>
              <a:gd name="csX770" fmla="*/ 1634016 w 4943530"/>
              <a:gd name="csY770" fmla="*/ 1269018 h 1481097"/>
              <a:gd name="csX771" fmla="*/ 1625949 w 4943530"/>
              <a:gd name="csY771" fmla="*/ 1260950 h 1481097"/>
              <a:gd name="csX772" fmla="*/ 1625949 w 4943530"/>
              <a:gd name="csY772" fmla="*/ 1260950 h 1481097"/>
              <a:gd name="csX773" fmla="*/ 1756163 w 4943530"/>
              <a:gd name="csY773" fmla="*/ 1260950 h 1481097"/>
              <a:gd name="csX774" fmla="*/ 1690480 w 4943530"/>
              <a:gd name="csY774" fmla="*/ 1260950 h 1481097"/>
              <a:gd name="csX775" fmla="*/ 1682414 w 4943530"/>
              <a:gd name="csY775" fmla="*/ 1269018 h 1481097"/>
              <a:gd name="csX776" fmla="*/ 1690480 w 4943530"/>
              <a:gd name="csY776" fmla="*/ 1277086 h 1481097"/>
              <a:gd name="csX777" fmla="*/ 1756163 w 4943530"/>
              <a:gd name="csY777" fmla="*/ 1277086 h 1481097"/>
              <a:gd name="csX778" fmla="*/ 1764230 w 4943530"/>
              <a:gd name="csY778" fmla="*/ 1269018 h 1481097"/>
              <a:gd name="csX779" fmla="*/ 1756163 w 4943530"/>
              <a:gd name="csY779" fmla="*/ 1260950 h 1481097"/>
              <a:gd name="csX780" fmla="*/ 1756163 w 4943530"/>
              <a:gd name="csY780" fmla="*/ 1260950 h 1481097"/>
              <a:gd name="csX781" fmla="*/ 1886378 w 4943530"/>
              <a:gd name="csY781" fmla="*/ 1260950 h 1481097"/>
              <a:gd name="csX782" fmla="*/ 1820694 w 4943530"/>
              <a:gd name="csY782" fmla="*/ 1260950 h 1481097"/>
              <a:gd name="csX783" fmla="*/ 1812628 w 4943530"/>
              <a:gd name="csY783" fmla="*/ 1269018 h 1481097"/>
              <a:gd name="csX784" fmla="*/ 1820694 w 4943530"/>
              <a:gd name="csY784" fmla="*/ 1277086 h 1481097"/>
              <a:gd name="csX785" fmla="*/ 1886378 w 4943530"/>
              <a:gd name="csY785" fmla="*/ 1277086 h 1481097"/>
              <a:gd name="csX786" fmla="*/ 1894444 w 4943530"/>
              <a:gd name="csY786" fmla="*/ 1269018 h 1481097"/>
              <a:gd name="csX787" fmla="*/ 1886378 w 4943530"/>
              <a:gd name="csY787" fmla="*/ 1260950 h 1481097"/>
              <a:gd name="csX788" fmla="*/ 1886378 w 4943530"/>
              <a:gd name="csY788" fmla="*/ 1260950 h 1481097"/>
              <a:gd name="csX789" fmla="*/ 2017744 w 4943530"/>
              <a:gd name="csY789" fmla="*/ 1260950 h 1481097"/>
              <a:gd name="csX790" fmla="*/ 1952061 w 4943530"/>
              <a:gd name="csY790" fmla="*/ 1260950 h 1481097"/>
              <a:gd name="csX791" fmla="*/ 1943994 w 4943530"/>
              <a:gd name="csY791" fmla="*/ 1269018 h 1481097"/>
              <a:gd name="csX792" fmla="*/ 1952061 w 4943530"/>
              <a:gd name="csY792" fmla="*/ 1277086 h 1481097"/>
              <a:gd name="csX793" fmla="*/ 2017744 w 4943530"/>
              <a:gd name="csY793" fmla="*/ 1277086 h 1481097"/>
              <a:gd name="csX794" fmla="*/ 2025811 w 4943530"/>
              <a:gd name="csY794" fmla="*/ 1269018 h 1481097"/>
              <a:gd name="csX795" fmla="*/ 2017744 w 4943530"/>
              <a:gd name="csY795" fmla="*/ 1260950 h 1481097"/>
              <a:gd name="csX796" fmla="*/ 2017744 w 4943530"/>
              <a:gd name="csY796" fmla="*/ 1260950 h 1481097"/>
              <a:gd name="csX797" fmla="*/ 2147958 w 4943530"/>
              <a:gd name="csY797" fmla="*/ 1260950 h 1481097"/>
              <a:gd name="csX798" fmla="*/ 2082275 w 4943530"/>
              <a:gd name="csY798" fmla="*/ 1260950 h 1481097"/>
              <a:gd name="csX799" fmla="*/ 2074209 w 4943530"/>
              <a:gd name="csY799" fmla="*/ 1269018 h 1481097"/>
              <a:gd name="csX800" fmla="*/ 2082275 w 4943530"/>
              <a:gd name="csY800" fmla="*/ 1277086 h 1481097"/>
              <a:gd name="csX801" fmla="*/ 2147958 w 4943530"/>
              <a:gd name="csY801" fmla="*/ 1277086 h 1481097"/>
              <a:gd name="csX802" fmla="*/ 2156025 w 4943530"/>
              <a:gd name="csY802" fmla="*/ 1269018 h 1481097"/>
              <a:gd name="csX803" fmla="*/ 2147958 w 4943530"/>
              <a:gd name="csY803" fmla="*/ 1260950 h 1481097"/>
              <a:gd name="csX804" fmla="*/ 2147958 w 4943530"/>
              <a:gd name="csY804" fmla="*/ 1260950 h 1481097"/>
              <a:gd name="csX805" fmla="*/ 2278173 w 4943530"/>
              <a:gd name="csY805" fmla="*/ 1260950 h 1481097"/>
              <a:gd name="csX806" fmla="*/ 2212489 w 4943530"/>
              <a:gd name="csY806" fmla="*/ 1260950 h 1481097"/>
              <a:gd name="csX807" fmla="*/ 2204423 w 4943530"/>
              <a:gd name="csY807" fmla="*/ 1269018 h 1481097"/>
              <a:gd name="csX808" fmla="*/ 2212489 w 4943530"/>
              <a:gd name="csY808" fmla="*/ 1277086 h 1481097"/>
              <a:gd name="csX809" fmla="*/ 2278173 w 4943530"/>
              <a:gd name="csY809" fmla="*/ 1277086 h 1481097"/>
              <a:gd name="csX810" fmla="*/ 2286239 w 4943530"/>
              <a:gd name="csY810" fmla="*/ 1269018 h 1481097"/>
              <a:gd name="csX811" fmla="*/ 2278173 w 4943530"/>
              <a:gd name="csY811" fmla="*/ 1260950 h 1481097"/>
              <a:gd name="csX812" fmla="*/ 2278173 w 4943530"/>
              <a:gd name="csY812" fmla="*/ 1260950 h 1481097"/>
              <a:gd name="csX813" fmla="*/ 2409539 w 4943530"/>
              <a:gd name="csY813" fmla="*/ 1260950 h 1481097"/>
              <a:gd name="csX814" fmla="*/ 2343856 w 4943530"/>
              <a:gd name="csY814" fmla="*/ 1260950 h 1481097"/>
              <a:gd name="csX815" fmla="*/ 2335790 w 4943530"/>
              <a:gd name="csY815" fmla="*/ 1269018 h 1481097"/>
              <a:gd name="csX816" fmla="*/ 2343856 w 4943530"/>
              <a:gd name="csY816" fmla="*/ 1277086 h 1481097"/>
              <a:gd name="csX817" fmla="*/ 2409539 w 4943530"/>
              <a:gd name="csY817" fmla="*/ 1277086 h 1481097"/>
              <a:gd name="csX818" fmla="*/ 2417606 w 4943530"/>
              <a:gd name="csY818" fmla="*/ 1269018 h 1481097"/>
              <a:gd name="csX819" fmla="*/ 2409539 w 4943530"/>
              <a:gd name="csY819" fmla="*/ 1260950 h 1481097"/>
              <a:gd name="csX820" fmla="*/ 2409539 w 4943530"/>
              <a:gd name="csY820" fmla="*/ 1260950 h 1481097"/>
              <a:gd name="csX821" fmla="*/ 2539753 w 4943530"/>
              <a:gd name="csY821" fmla="*/ 1260950 h 1481097"/>
              <a:gd name="csX822" fmla="*/ 2474070 w 4943530"/>
              <a:gd name="csY822" fmla="*/ 1260950 h 1481097"/>
              <a:gd name="csX823" fmla="*/ 2466004 w 4943530"/>
              <a:gd name="csY823" fmla="*/ 1269018 h 1481097"/>
              <a:gd name="csX824" fmla="*/ 2474070 w 4943530"/>
              <a:gd name="csY824" fmla="*/ 1277086 h 1481097"/>
              <a:gd name="csX825" fmla="*/ 2539753 w 4943530"/>
              <a:gd name="csY825" fmla="*/ 1277086 h 1481097"/>
              <a:gd name="csX826" fmla="*/ 2547820 w 4943530"/>
              <a:gd name="csY826" fmla="*/ 1269018 h 1481097"/>
              <a:gd name="csX827" fmla="*/ 2539753 w 4943530"/>
              <a:gd name="csY827" fmla="*/ 1260950 h 1481097"/>
              <a:gd name="csX828" fmla="*/ 2539753 w 4943530"/>
              <a:gd name="csY828" fmla="*/ 1260950 h 1481097"/>
              <a:gd name="csX829" fmla="*/ 2671120 w 4943530"/>
              <a:gd name="csY829" fmla="*/ 1260950 h 1481097"/>
              <a:gd name="csX830" fmla="*/ 2605437 w 4943530"/>
              <a:gd name="csY830" fmla="*/ 1260950 h 1481097"/>
              <a:gd name="csX831" fmla="*/ 2597370 w 4943530"/>
              <a:gd name="csY831" fmla="*/ 1269018 h 1481097"/>
              <a:gd name="csX832" fmla="*/ 2605437 w 4943530"/>
              <a:gd name="csY832" fmla="*/ 1277086 h 1481097"/>
              <a:gd name="csX833" fmla="*/ 2671120 w 4943530"/>
              <a:gd name="csY833" fmla="*/ 1277086 h 1481097"/>
              <a:gd name="csX834" fmla="*/ 2679186 w 4943530"/>
              <a:gd name="csY834" fmla="*/ 1269018 h 1481097"/>
              <a:gd name="csX835" fmla="*/ 2671120 w 4943530"/>
              <a:gd name="csY835" fmla="*/ 1260950 h 1481097"/>
              <a:gd name="csX836" fmla="*/ 2671120 w 4943530"/>
              <a:gd name="csY836" fmla="*/ 1260950 h 1481097"/>
              <a:gd name="csX837" fmla="*/ 2801334 w 4943530"/>
              <a:gd name="csY837" fmla="*/ 1260950 h 1481097"/>
              <a:gd name="csX838" fmla="*/ 2735651 w 4943530"/>
              <a:gd name="csY838" fmla="*/ 1260950 h 1481097"/>
              <a:gd name="csX839" fmla="*/ 2727584 w 4943530"/>
              <a:gd name="csY839" fmla="*/ 1269018 h 1481097"/>
              <a:gd name="csX840" fmla="*/ 2735651 w 4943530"/>
              <a:gd name="csY840" fmla="*/ 1277086 h 1481097"/>
              <a:gd name="csX841" fmla="*/ 2801334 w 4943530"/>
              <a:gd name="csY841" fmla="*/ 1277086 h 1481097"/>
              <a:gd name="csX842" fmla="*/ 2809401 w 4943530"/>
              <a:gd name="csY842" fmla="*/ 1269018 h 1481097"/>
              <a:gd name="csX843" fmla="*/ 2801334 w 4943530"/>
              <a:gd name="csY843" fmla="*/ 1260950 h 1481097"/>
              <a:gd name="csX844" fmla="*/ 2801334 w 4943530"/>
              <a:gd name="csY844" fmla="*/ 1260950 h 1481097"/>
              <a:gd name="csX845" fmla="*/ 2931548 w 4943530"/>
              <a:gd name="csY845" fmla="*/ 1260950 h 1481097"/>
              <a:gd name="csX846" fmla="*/ 2865865 w 4943530"/>
              <a:gd name="csY846" fmla="*/ 1260950 h 1481097"/>
              <a:gd name="csX847" fmla="*/ 2857799 w 4943530"/>
              <a:gd name="csY847" fmla="*/ 1269018 h 1481097"/>
              <a:gd name="csX848" fmla="*/ 2865865 w 4943530"/>
              <a:gd name="csY848" fmla="*/ 1277086 h 1481097"/>
              <a:gd name="csX849" fmla="*/ 2931548 w 4943530"/>
              <a:gd name="csY849" fmla="*/ 1277086 h 1481097"/>
              <a:gd name="csX850" fmla="*/ 2939615 w 4943530"/>
              <a:gd name="csY850" fmla="*/ 1269018 h 1481097"/>
              <a:gd name="csX851" fmla="*/ 2931548 w 4943530"/>
              <a:gd name="csY851" fmla="*/ 1260950 h 1481097"/>
              <a:gd name="csX852" fmla="*/ 2931548 w 4943530"/>
              <a:gd name="csY852" fmla="*/ 1260950 h 1481097"/>
              <a:gd name="csX853" fmla="*/ 3062915 w 4943530"/>
              <a:gd name="csY853" fmla="*/ 1260950 h 1481097"/>
              <a:gd name="csX854" fmla="*/ 2997232 w 4943530"/>
              <a:gd name="csY854" fmla="*/ 1260950 h 1481097"/>
              <a:gd name="csX855" fmla="*/ 2989165 w 4943530"/>
              <a:gd name="csY855" fmla="*/ 1269018 h 1481097"/>
              <a:gd name="csX856" fmla="*/ 2997232 w 4943530"/>
              <a:gd name="csY856" fmla="*/ 1277086 h 1481097"/>
              <a:gd name="csX857" fmla="*/ 3062915 w 4943530"/>
              <a:gd name="csY857" fmla="*/ 1277086 h 1481097"/>
              <a:gd name="csX858" fmla="*/ 3070981 w 4943530"/>
              <a:gd name="csY858" fmla="*/ 1269018 h 1481097"/>
              <a:gd name="csX859" fmla="*/ 3062915 w 4943530"/>
              <a:gd name="csY859" fmla="*/ 1260950 h 1481097"/>
              <a:gd name="csX860" fmla="*/ 3062915 w 4943530"/>
              <a:gd name="csY860" fmla="*/ 1260950 h 1481097"/>
              <a:gd name="csX861" fmla="*/ 3193129 w 4943530"/>
              <a:gd name="csY861" fmla="*/ 1260950 h 1481097"/>
              <a:gd name="csX862" fmla="*/ 3127446 w 4943530"/>
              <a:gd name="csY862" fmla="*/ 1260950 h 1481097"/>
              <a:gd name="csX863" fmla="*/ 3119379 w 4943530"/>
              <a:gd name="csY863" fmla="*/ 1269018 h 1481097"/>
              <a:gd name="csX864" fmla="*/ 3127446 w 4943530"/>
              <a:gd name="csY864" fmla="*/ 1277086 h 1481097"/>
              <a:gd name="csX865" fmla="*/ 3193129 w 4943530"/>
              <a:gd name="csY865" fmla="*/ 1277086 h 1481097"/>
              <a:gd name="csX866" fmla="*/ 3201196 w 4943530"/>
              <a:gd name="csY866" fmla="*/ 1269018 h 1481097"/>
              <a:gd name="csX867" fmla="*/ 3193129 w 4943530"/>
              <a:gd name="csY867" fmla="*/ 1260950 h 1481097"/>
              <a:gd name="csX868" fmla="*/ 3193129 w 4943530"/>
              <a:gd name="csY868" fmla="*/ 1260950 h 1481097"/>
              <a:gd name="csX869" fmla="*/ 3323343 w 4943530"/>
              <a:gd name="csY869" fmla="*/ 1260950 h 1481097"/>
              <a:gd name="csX870" fmla="*/ 3257660 w 4943530"/>
              <a:gd name="csY870" fmla="*/ 1260950 h 1481097"/>
              <a:gd name="csX871" fmla="*/ 3249594 w 4943530"/>
              <a:gd name="csY871" fmla="*/ 1269018 h 1481097"/>
              <a:gd name="csX872" fmla="*/ 3257660 w 4943530"/>
              <a:gd name="csY872" fmla="*/ 1277086 h 1481097"/>
              <a:gd name="csX873" fmla="*/ 3323343 w 4943530"/>
              <a:gd name="csY873" fmla="*/ 1277086 h 1481097"/>
              <a:gd name="csX874" fmla="*/ 3331410 w 4943530"/>
              <a:gd name="csY874" fmla="*/ 1269018 h 1481097"/>
              <a:gd name="csX875" fmla="*/ 3323343 w 4943530"/>
              <a:gd name="csY875" fmla="*/ 1260950 h 1481097"/>
              <a:gd name="csX876" fmla="*/ 3323343 w 4943530"/>
              <a:gd name="csY876" fmla="*/ 1260950 h 1481097"/>
              <a:gd name="csX877" fmla="*/ 3454710 w 4943530"/>
              <a:gd name="csY877" fmla="*/ 1260950 h 1481097"/>
              <a:gd name="csX878" fmla="*/ 3389026 w 4943530"/>
              <a:gd name="csY878" fmla="*/ 1260950 h 1481097"/>
              <a:gd name="csX879" fmla="*/ 3380960 w 4943530"/>
              <a:gd name="csY879" fmla="*/ 1269018 h 1481097"/>
              <a:gd name="csX880" fmla="*/ 3389026 w 4943530"/>
              <a:gd name="csY880" fmla="*/ 1277086 h 1481097"/>
              <a:gd name="csX881" fmla="*/ 3454710 w 4943530"/>
              <a:gd name="csY881" fmla="*/ 1277086 h 1481097"/>
              <a:gd name="csX882" fmla="*/ 3462776 w 4943530"/>
              <a:gd name="csY882" fmla="*/ 1269018 h 1481097"/>
              <a:gd name="csX883" fmla="*/ 3454710 w 4943530"/>
              <a:gd name="csY883" fmla="*/ 1260950 h 1481097"/>
              <a:gd name="csX884" fmla="*/ 3454710 w 4943530"/>
              <a:gd name="csY884" fmla="*/ 1260950 h 1481097"/>
              <a:gd name="csX885" fmla="*/ 3584924 w 4943530"/>
              <a:gd name="csY885" fmla="*/ 1260950 h 1481097"/>
              <a:gd name="csX886" fmla="*/ 3519241 w 4943530"/>
              <a:gd name="csY886" fmla="*/ 1260950 h 1481097"/>
              <a:gd name="csX887" fmla="*/ 3511174 w 4943530"/>
              <a:gd name="csY887" fmla="*/ 1269018 h 1481097"/>
              <a:gd name="csX888" fmla="*/ 3519241 w 4943530"/>
              <a:gd name="csY888" fmla="*/ 1277086 h 1481097"/>
              <a:gd name="csX889" fmla="*/ 3584924 w 4943530"/>
              <a:gd name="csY889" fmla="*/ 1277086 h 1481097"/>
              <a:gd name="csX890" fmla="*/ 3592990 w 4943530"/>
              <a:gd name="csY890" fmla="*/ 1269018 h 1481097"/>
              <a:gd name="csX891" fmla="*/ 3584924 w 4943530"/>
              <a:gd name="csY891" fmla="*/ 1260950 h 1481097"/>
              <a:gd name="csX892" fmla="*/ 3584924 w 4943530"/>
              <a:gd name="csY892" fmla="*/ 1260950 h 1481097"/>
              <a:gd name="csX893" fmla="*/ 3716290 w 4943530"/>
              <a:gd name="csY893" fmla="*/ 1260950 h 1481097"/>
              <a:gd name="csX894" fmla="*/ 3650607 w 4943530"/>
              <a:gd name="csY894" fmla="*/ 1260950 h 1481097"/>
              <a:gd name="csX895" fmla="*/ 3642541 w 4943530"/>
              <a:gd name="csY895" fmla="*/ 1269018 h 1481097"/>
              <a:gd name="csX896" fmla="*/ 3650607 w 4943530"/>
              <a:gd name="csY896" fmla="*/ 1277086 h 1481097"/>
              <a:gd name="csX897" fmla="*/ 3716290 w 4943530"/>
              <a:gd name="csY897" fmla="*/ 1277086 h 1481097"/>
              <a:gd name="csX898" fmla="*/ 3724357 w 4943530"/>
              <a:gd name="csY898" fmla="*/ 1269018 h 1481097"/>
              <a:gd name="csX899" fmla="*/ 3716290 w 4943530"/>
              <a:gd name="csY899" fmla="*/ 1260950 h 1481097"/>
              <a:gd name="csX900" fmla="*/ 3716290 w 4943530"/>
              <a:gd name="csY900" fmla="*/ 1260950 h 1481097"/>
              <a:gd name="csX901" fmla="*/ 3846505 w 4943530"/>
              <a:gd name="csY901" fmla="*/ 1260950 h 1481097"/>
              <a:gd name="csX902" fmla="*/ 3780821 w 4943530"/>
              <a:gd name="csY902" fmla="*/ 1260950 h 1481097"/>
              <a:gd name="csX903" fmla="*/ 3772755 w 4943530"/>
              <a:gd name="csY903" fmla="*/ 1269018 h 1481097"/>
              <a:gd name="csX904" fmla="*/ 3780821 w 4943530"/>
              <a:gd name="csY904" fmla="*/ 1277086 h 1481097"/>
              <a:gd name="csX905" fmla="*/ 3846505 w 4943530"/>
              <a:gd name="csY905" fmla="*/ 1277086 h 1481097"/>
              <a:gd name="csX906" fmla="*/ 3854571 w 4943530"/>
              <a:gd name="csY906" fmla="*/ 1269018 h 1481097"/>
              <a:gd name="csX907" fmla="*/ 3846505 w 4943530"/>
              <a:gd name="csY907" fmla="*/ 1260950 h 1481097"/>
              <a:gd name="csX908" fmla="*/ 3846505 w 4943530"/>
              <a:gd name="csY908" fmla="*/ 1260950 h 1481097"/>
              <a:gd name="csX909" fmla="*/ 3976719 w 4943530"/>
              <a:gd name="csY909" fmla="*/ 1260950 h 1481097"/>
              <a:gd name="csX910" fmla="*/ 3911036 w 4943530"/>
              <a:gd name="csY910" fmla="*/ 1260950 h 1481097"/>
              <a:gd name="csX911" fmla="*/ 3902969 w 4943530"/>
              <a:gd name="csY911" fmla="*/ 1269018 h 1481097"/>
              <a:gd name="csX912" fmla="*/ 3911036 w 4943530"/>
              <a:gd name="csY912" fmla="*/ 1277086 h 1481097"/>
              <a:gd name="csX913" fmla="*/ 3976719 w 4943530"/>
              <a:gd name="csY913" fmla="*/ 1277086 h 1481097"/>
              <a:gd name="csX914" fmla="*/ 3984785 w 4943530"/>
              <a:gd name="csY914" fmla="*/ 1269018 h 1481097"/>
              <a:gd name="csX915" fmla="*/ 3976719 w 4943530"/>
              <a:gd name="csY915" fmla="*/ 1260950 h 1481097"/>
              <a:gd name="csX916" fmla="*/ 3976719 w 4943530"/>
              <a:gd name="csY916" fmla="*/ 1260950 h 1481097"/>
              <a:gd name="csX917" fmla="*/ 4108085 w 4943530"/>
              <a:gd name="csY917" fmla="*/ 1260950 h 1481097"/>
              <a:gd name="csX918" fmla="*/ 4042402 w 4943530"/>
              <a:gd name="csY918" fmla="*/ 1260950 h 1481097"/>
              <a:gd name="csX919" fmla="*/ 4034336 w 4943530"/>
              <a:gd name="csY919" fmla="*/ 1269018 h 1481097"/>
              <a:gd name="csX920" fmla="*/ 4042402 w 4943530"/>
              <a:gd name="csY920" fmla="*/ 1277086 h 1481097"/>
              <a:gd name="csX921" fmla="*/ 4108085 w 4943530"/>
              <a:gd name="csY921" fmla="*/ 1277086 h 1481097"/>
              <a:gd name="csX922" fmla="*/ 4116152 w 4943530"/>
              <a:gd name="csY922" fmla="*/ 1269018 h 1481097"/>
              <a:gd name="csX923" fmla="*/ 4108085 w 4943530"/>
              <a:gd name="csY923" fmla="*/ 1260950 h 1481097"/>
              <a:gd name="csX924" fmla="*/ 4108085 w 4943530"/>
              <a:gd name="csY924" fmla="*/ 1260950 h 1481097"/>
              <a:gd name="csX925" fmla="*/ 4238300 w 4943530"/>
              <a:gd name="csY925" fmla="*/ 1260950 h 1481097"/>
              <a:gd name="csX926" fmla="*/ 4172616 w 4943530"/>
              <a:gd name="csY926" fmla="*/ 1260950 h 1481097"/>
              <a:gd name="csX927" fmla="*/ 4164550 w 4943530"/>
              <a:gd name="csY927" fmla="*/ 1269018 h 1481097"/>
              <a:gd name="csX928" fmla="*/ 4172616 w 4943530"/>
              <a:gd name="csY928" fmla="*/ 1277086 h 1481097"/>
              <a:gd name="csX929" fmla="*/ 4238300 w 4943530"/>
              <a:gd name="csY929" fmla="*/ 1277086 h 1481097"/>
              <a:gd name="csX930" fmla="*/ 4246366 w 4943530"/>
              <a:gd name="csY930" fmla="*/ 1269018 h 1481097"/>
              <a:gd name="csX931" fmla="*/ 4238300 w 4943530"/>
              <a:gd name="csY931" fmla="*/ 1260950 h 1481097"/>
              <a:gd name="csX932" fmla="*/ 4238300 w 4943530"/>
              <a:gd name="csY932" fmla="*/ 1260950 h 1481097"/>
              <a:gd name="csX933" fmla="*/ 4369666 w 4943530"/>
              <a:gd name="csY933" fmla="*/ 1260950 h 1481097"/>
              <a:gd name="csX934" fmla="*/ 4303983 w 4943530"/>
              <a:gd name="csY934" fmla="*/ 1260950 h 1481097"/>
              <a:gd name="csX935" fmla="*/ 4295917 w 4943530"/>
              <a:gd name="csY935" fmla="*/ 1269018 h 1481097"/>
              <a:gd name="csX936" fmla="*/ 4303983 w 4943530"/>
              <a:gd name="csY936" fmla="*/ 1277086 h 1481097"/>
              <a:gd name="csX937" fmla="*/ 4369666 w 4943530"/>
              <a:gd name="csY937" fmla="*/ 1277086 h 1481097"/>
              <a:gd name="csX938" fmla="*/ 4377733 w 4943530"/>
              <a:gd name="csY938" fmla="*/ 1269018 h 1481097"/>
              <a:gd name="csX939" fmla="*/ 4369666 w 4943530"/>
              <a:gd name="csY939" fmla="*/ 1260950 h 1481097"/>
              <a:gd name="csX940" fmla="*/ 4369666 w 4943530"/>
              <a:gd name="csY940" fmla="*/ 1260950 h 1481097"/>
              <a:gd name="csX941" fmla="*/ 4499880 w 4943530"/>
              <a:gd name="csY941" fmla="*/ 1260950 h 1481097"/>
              <a:gd name="csX942" fmla="*/ 4434197 w 4943530"/>
              <a:gd name="csY942" fmla="*/ 1260950 h 1481097"/>
              <a:gd name="csX943" fmla="*/ 4426131 w 4943530"/>
              <a:gd name="csY943" fmla="*/ 1269018 h 1481097"/>
              <a:gd name="csX944" fmla="*/ 4434197 w 4943530"/>
              <a:gd name="csY944" fmla="*/ 1277086 h 1481097"/>
              <a:gd name="csX945" fmla="*/ 4499880 w 4943530"/>
              <a:gd name="csY945" fmla="*/ 1277086 h 1481097"/>
              <a:gd name="csX946" fmla="*/ 4507947 w 4943530"/>
              <a:gd name="csY946" fmla="*/ 1269018 h 1481097"/>
              <a:gd name="csX947" fmla="*/ 4499880 w 4943530"/>
              <a:gd name="csY947" fmla="*/ 1260950 h 1481097"/>
              <a:gd name="csX948" fmla="*/ 4499880 w 4943530"/>
              <a:gd name="csY948" fmla="*/ 1260950 h 1481097"/>
              <a:gd name="csX949" fmla="*/ 4630095 w 4943530"/>
              <a:gd name="csY949" fmla="*/ 1260950 h 1481097"/>
              <a:gd name="csX950" fmla="*/ 4564411 w 4943530"/>
              <a:gd name="csY950" fmla="*/ 1260950 h 1481097"/>
              <a:gd name="csX951" fmla="*/ 4556345 w 4943530"/>
              <a:gd name="csY951" fmla="*/ 1269018 h 1481097"/>
              <a:gd name="csX952" fmla="*/ 4564411 w 4943530"/>
              <a:gd name="csY952" fmla="*/ 1277086 h 1481097"/>
              <a:gd name="csX953" fmla="*/ 4630095 w 4943530"/>
              <a:gd name="csY953" fmla="*/ 1277086 h 1481097"/>
              <a:gd name="csX954" fmla="*/ 4638161 w 4943530"/>
              <a:gd name="csY954" fmla="*/ 1269018 h 1481097"/>
              <a:gd name="csX955" fmla="*/ 4630095 w 4943530"/>
              <a:gd name="csY955" fmla="*/ 1260950 h 1481097"/>
              <a:gd name="csX956" fmla="*/ 4630095 w 4943530"/>
              <a:gd name="csY956" fmla="*/ 1260950 h 1481097"/>
              <a:gd name="csX957" fmla="*/ 4761461 w 4943530"/>
              <a:gd name="csY957" fmla="*/ 1260950 h 1481097"/>
              <a:gd name="csX958" fmla="*/ 4695778 w 4943530"/>
              <a:gd name="csY958" fmla="*/ 1260950 h 1481097"/>
              <a:gd name="csX959" fmla="*/ 4687712 w 4943530"/>
              <a:gd name="csY959" fmla="*/ 1269018 h 1481097"/>
              <a:gd name="csX960" fmla="*/ 4695778 w 4943530"/>
              <a:gd name="csY960" fmla="*/ 1277086 h 1481097"/>
              <a:gd name="csX961" fmla="*/ 4761461 w 4943530"/>
              <a:gd name="csY961" fmla="*/ 1277086 h 1481097"/>
              <a:gd name="csX962" fmla="*/ 4769528 w 4943530"/>
              <a:gd name="csY962" fmla="*/ 1269018 h 1481097"/>
              <a:gd name="csX963" fmla="*/ 4761461 w 4943530"/>
              <a:gd name="csY963" fmla="*/ 1260950 h 1481097"/>
              <a:gd name="csX964" fmla="*/ 4761461 w 4943530"/>
              <a:gd name="csY964" fmla="*/ 1260950 h 1481097"/>
              <a:gd name="csX965" fmla="*/ 4885914 w 4943530"/>
              <a:gd name="csY965" fmla="*/ 1215998 h 1481097"/>
              <a:gd name="csX966" fmla="*/ 4880152 w 4943530"/>
              <a:gd name="csY966" fmla="*/ 1218304 h 1481097"/>
              <a:gd name="csX967" fmla="*/ 4824840 w 4943530"/>
              <a:gd name="csY967" fmla="*/ 1252882 h 1481097"/>
              <a:gd name="csX968" fmla="*/ 4820231 w 4943530"/>
              <a:gd name="csY968" fmla="*/ 1263255 h 1481097"/>
              <a:gd name="csX969" fmla="*/ 4828297 w 4943530"/>
              <a:gd name="csY969" fmla="*/ 1269018 h 1481097"/>
              <a:gd name="csX970" fmla="*/ 4830602 w 4943530"/>
              <a:gd name="csY970" fmla="*/ 1269018 h 1481097"/>
              <a:gd name="csX971" fmla="*/ 4891675 w 4943530"/>
              <a:gd name="csY971" fmla="*/ 1230982 h 1481097"/>
              <a:gd name="csX972" fmla="*/ 4891675 w 4943530"/>
              <a:gd name="csY972" fmla="*/ 1219456 h 1481097"/>
              <a:gd name="csX973" fmla="*/ 4885914 w 4943530"/>
              <a:gd name="csY973" fmla="*/ 1217151 h 1481097"/>
              <a:gd name="csX974" fmla="*/ 4885914 w 4943530"/>
              <a:gd name="csY974" fmla="*/ 1217151 h 1481097"/>
              <a:gd name="csX975" fmla="*/ 4934312 w 4943530"/>
              <a:gd name="csY975" fmla="*/ 1091517 h 1481097"/>
              <a:gd name="csX976" fmla="*/ 4926246 w 4943530"/>
              <a:gd name="csY976" fmla="*/ 1099585 h 1481097"/>
              <a:gd name="csX977" fmla="*/ 4926246 w 4943530"/>
              <a:gd name="csY977" fmla="*/ 1109959 h 1481097"/>
              <a:gd name="csX978" fmla="*/ 4926246 w 4943530"/>
              <a:gd name="csY978" fmla="*/ 1109959 h 1481097"/>
              <a:gd name="csX979" fmla="*/ 4926246 w 4943530"/>
              <a:gd name="csY979" fmla="*/ 1112264 h 1481097"/>
              <a:gd name="csX980" fmla="*/ 4926246 w 4943530"/>
              <a:gd name="csY980" fmla="*/ 1112264 h 1481097"/>
              <a:gd name="csX981" fmla="*/ 4926246 w 4943530"/>
              <a:gd name="csY981" fmla="*/ 1114569 h 1481097"/>
              <a:gd name="csX982" fmla="*/ 4926246 w 4943530"/>
              <a:gd name="csY982" fmla="*/ 1114569 h 1481097"/>
              <a:gd name="csX983" fmla="*/ 4926246 w 4943530"/>
              <a:gd name="csY983" fmla="*/ 1116874 h 1481097"/>
              <a:gd name="csX984" fmla="*/ 4926246 w 4943530"/>
              <a:gd name="csY984" fmla="*/ 1116874 h 1481097"/>
              <a:gd name="csX985" fmla="*/ 4926246 w 4943530"/>
              <a:gd name="csY985" fmla="*/ 1119179 h 1481097"/>
              <a:gd name="csX986" fmla="*/ 4926246 w 4943530"/>
              <a:gd name="csY986" fmla="*/ 1119179 h 1481097"/>
              <a:gd name="csX987" fmla="*/ 4926246 w 4943530"/>
              <a:gd name="csY987" fmla="*/ 1121485 h 1481097"/>
              <a:gd name="csX988" fmla="*/ 4926246 w 4943530"/>
              <a:gd name="csY988" fmla="*/ 1121485 h 1481097"/>
              <a:gd name="csX989" fmla="*/ 4926246 w 4943530"/>
              <a:gd name="csY989" fmla="*/ 1123790 h 1481097"/>
              <a:gd name="csX990" fmla="*/ 4926246 w 4943530"/>
              <a:gd name="csY990" fmla="*/ 1123790 h 1481097"/>
              <a:gd name="csX991" fmla="*/ 4917027 w 4943530"/>
              <a:gd name="csY991" fmla="*/ 1164131 h 1481097"/>
              <a:gd name="csX992" fmla="*/ 4921636 w 4943530"/>
              <a:gd name="csY992" fmla="*/ 1174505 h 1481097"/>
              <a:gd name="csX993" fmla="*/ 4923941 w 4943530"/>
              <a:gd name="csY993" fmla="*/ 1174505 h 1481097"/>
              <a:gd name="csX994" fmla="*/ 4932007 w 4943530"/>
              <a:gd name="csY994" fmla="*/ 1168742 h 1481097"/>
              <a:gd name="csX995" fmla="*/ 4943531 w 4943530"/>
              <a:gd name="csY995" fmla="*/ 1108806 h 1481097"/>
              <a:gd name="csX996" fmla="*/ 4943531 w 4943530"/>
              <a:gd name="csY996" fmla="*/ 1098433 h 1481097"/>
              <a:gd name="csX997" fmla="*/ 4935465 w 4943530"/>
              <a:gd name="csY997" fmla="*/ 1090364 h 1481097"/>
              <a:gd name="csX998" fmla="*/ 4935465 w 4943530"/>
              <a:gd name="csY998" fmla="*/ 1090364 h 1481097"/>
              <a:gd name="csX999" fmla="*/ 4935465 w 4943530"/>
              <a:gd name="csY999" fmla="*/ 1092670 h 1481097"/>
              <a:gd name="csX1000" fmla="*/ 4934312 w 4943530"/>
              <a:gd name="csY1000" fmla="*/ 961273 h 1481097"/>
              <a:gd name="csX1001" fmla="*/ 4926246 w 4943530"/>
              <a:gd name="csY1001" fmla="*/ 969341 h 1481097"/>
              <a:gd name="csX1002" fmla="*/ 4926246 w 4943530"/>
              <a:gd name="csY1002" fmla="*/ 1035039 h 1481097"/>
              <a:gd name="csX1003" fmla="*/ 4934312 w 4943530"/>
              <a:gd name="csY1003" fmla="*/ 1043107 h 1481097"/>
              <a:gd name="csX1004" fmla="*/ 4942379 w 4943530"/>
              <a:gd name="csY1004" fmla="*/ 1035039 h 1481097"/>
              <a:gd name="csX1005" fmla="*/ 4942379 w 4943530"/>
              <a:gd name="csY1005" fmla="*/ 969341 h 1481097"/>
              <a:gd name="csX1006" fmla="*/ 4934312 w 4943530"/>
              <a:gd name="csY1006" fmla="*/ 961273 h 1481097"/>
              <a:gd name="csX1007" fmla="*/ 4934312 w 4943530"/>
              <a:gd name="csY1007" fmla="*/ 961273 h 1481097"/>
              <a:gd name="csX1008" fmla="*/ 4934312 w 4943530"/>
              <a:gd name="csY1008" fmla="*/ 829876 h 1481097"/>
              <a:gd name="csX1009" fmla="*/ 4926246 w 4943530"/>
              <a:gd name="csY1009" fmla="*/ 837944 h 1481097"/>
              <a:gd name="csX1010" fmla="*/ 4926246 w 4943530"/>
              <a:gd name="csY1010" fmla="*/ 903642 h 1481097"/>
              <a:gd name="csX1011" fmla="*/ 4934312 w 4943530"/>
              <a:gd name="csY1011" fmla="*/ 911711 h 1481097"/>
              <a:gd name="csX1012" fmla="*/ 4942379 w 4943530"/>
              <a:gd name="csY1012" fmla="*/ 903642 h 1481097"/>
              <a:gd name="csX1013" fmla="*/ 4942379 w 4943530"/>
              <a:gd name="csY1013" fmla="*/ 837944 h 1481097"/>
              <a:gd name="csX1014" fmla="*/ 4934312 w 4943530"/>
              <a:gd name="csY1014" fmla="*/ 829876 h 1481097"/>
              <a:gd name="csX1015" fmla="*/ 4934312 w 4943530"/>
              <a:gd name="csY1015" fmla="*/ 829876 h 1481097"/>
              <a:gd name="csX1016" fmla="*/ 4934312 w 4943530"/>
              <a:gd name="csY1016" fmla="*/ 699631 h 1481097"/>
              <a:gd name="csX1017" fmla="*/ 4926246 w 4943530"/>
              <a:gd name="csY1017" fmla="*/ 707699 h 1481097"/>
              <a:gd name="csX1018" fmla="*/ 4926246 w 4943530"/>
              <a:gd name="csY1018" fmla="*/ 773398 h 1481097"/>
              <a:gd name="csX1019" fmla="*/ 4934312 w 4943530"/>
              <a:gd name="csY1019" fmla="*/ 781466 h 1481097"/>
              <a:gd name="csX1020" fmla="*/ 4942379 w 4943530"/>
              <a:gd name="csY1020" fmla="*/ 773398 h 1481097"/>
              <a:gd name="csX1021" fmla="*/ 4942379 w 4943530"/>
              <a:gd name="csY1021" fmla="*/ 707699 h 1481097"/>
              <a:gd name="csX1022" fmla="*/ 4934312 w 4943530"/>
              <a:gd name="csY1022" fmla="*/ 699631 h 1481097"/>
              <a:gd name="csX1023" fmla="*/ 4934312 w 4943530"/>
              <a:gd name="csY1023" fmla="*/ 699631 h 1481097"/>
              <a:gd name="csX1024" fmla="*/ 4934312 w 4943530"/>
              <a:gd name="csY1024" fmla="*/ 569387 h 1481097"/>
              <a:gd name="csX1025" fmla="*/ 4926246 w 4943530"/>
              <a:gd name="csY1025" fmla="*/ 577455 h 1481097"/>
              <a:gd name="csX1026" fmla="*/ 4926246 w 4943530"/>
              <a:gd name="csY1026" fmla="*/ 643154 h 1481097"/>
              <a:gd name="csX1027" fmla="*/ 4934312 w 4943530"/>
              <a:gd name="csY1027" fmla="*/ 651222 h 1481097"/>
              <a:gd name="csX1028" fmla="*/ 4942379 w 4943530"/>
              <a:gd name="csY1028" fmla="*/ 643154 h 1481097"/>
              <a:gd name="csX1029" fmla="*/ 4942379 w 4943530"/>
              <a:gd name="csY1029" fmla="*/ 577455 h 1481097"/>
              <a:gd name="csX1030" fmla="*/ 4934312 w 4943530"/>
              <a:gd name="csY1030" fmla="*/ 569387 h 1481097"/>
              <a:gd name="csX1031" fmla="*/ 4934312 w 4943530"/>
              <a:gd name="csY1031" fmla="*/ 569387 h 1481097"/>
              <a:gd name="csX1032" fmla="*/ 4934312 w 4943530"/>
              <a:gd name="csY1032" fmla="*/ 437990 h 1481097"/>
              <a:gd name="csX1033" fmla="*/ 4926246 w 4943530"/>
              <a:gd name="csY1033" fmla="*/ 446058 h 1481097"/>
              <a:gd name="csX1034" fmla="*/ 4926246 w 4943530"/>
              <a:gd name="csY1034" fmla="*/ 511757 h 1481097"/>
              <a:gd name="csX1035" fmla="*/ 4934312 w 4943530"/>
              <a:gd name="csY1035" fmla="*/ 519825 h 1481097"/>
              <a:gd name="csX1036" fmla="*/ 4942379 w 4943530"/>
              <a:gd name="csY1036" fmla="*/ 511757 h 1481097"/>
              <a:gd name="csX1037" fmla="*/ 4942379 w 4943530"/>
              <a:gd name="csY1037" fmla="*/ 446058 h 1481097"/>
              <a:gd name="csX1038" fmla="*/ 4934312 w 4943530"/>
              <a:gd name="csY1038" fmla="*/ 437990 h 1481097"/>
              <a:gd name="csX1039" fmla="*/ 4934312 w 4943530"/>
              <a:gd name="csY1039" fmla="*/ 437990 h 1481097"/>
              <a:gd name="csX1040" fmla="*/ 4934312 w 4943530"/>
              <a:gd name="csY1040" fmla="*/ 307746 h 1481097"/>
              <a:gd name="csX1041" fmla="*/ 4926246 w 4943530"/>
              <a:gd name="csY1041" fmla="*/ 315814 h 1481097"/>
              <a:gd name="csX1042" fmla="*/ 4926246 w 4943530"/>
              <a:gd name="csY1042" fmla="*/ 381512 h 1481097"/>
              <a:gd name="csX1043" fmla="*/ 4934312 w 4943530"/>
              <a:gd name="csY1043" fmla="*/ 389581 h 1481097"/>
              <a:gd name="csX1044" fmla="*/ 4942379 w 4943530"/>
              <a:gd name="csY1044" fmla="*/ 381512 h 1481097"/>
              <a:gd name="csX1045" fmla="*/ 4942379 w 4943530"/>
              <a:gd name="csY1045" fmla="*/ 315814 h 1481097"/>
              <a:gd name="csX1046" fmla="*/ 4934312 w 4943530"/>
              <a:gd name="csY1046" fmla="*/ 307746 h 1481097"/>
              <a:gd name="csX1047" fmla="*/ 4934312 w 4943530"/>
              <a:gd name="csY1047" fmla="*/ 307746 h 1481097"/>
              <a:gd name="csX1048" fmla="*/ 4934312 w 4943530"/>
              <a:gd name="csY1048" fmla="*/ 176349 h 1481097"/>
              <a:gd name="csX1049" fmla="*/ 4926246 w 4943530"/>
              <a:gd name="csY1049" fmla="*/ 184417 h 1481097"/>
              <a:gd name="csX1050" fmla="*/ 4926246 w 4943530"/>
              <a:gd name="csY1050" fmla="*/ 250115 h 1481097"/>
              <a:gd name="csX1051" fmla="*/ 4934312 w 4943530"/>
              <a:gd name="csY1051" fmla="*/ 258183 h 1481097"/>
              <a:gd name="csX1052" fmla="*/ 4942379 w 4943530"/>
              <a:gd name="csY1052" fmla="*/ 250115 h 1481097"/>
              <a:gd name="csX1053" fmla="*/ 4942379 w 4943530"/>
              <a:gd name="csY1053" fmla="*/ 184417 h 1481097"/>
              <a:gd name="csX1054" fmla="*/ 4934312 w 4943530"/>
              <a:gd name="csY1054" fmla="*/ 176349 h 1481097"/>
              <a:gd name="csX1055" fmla="*/ 4934312 w 4943530"/>
              <a:gd name="csY1055" fmla="*/ 176349 h 1481097"/>
              <a:gd name="csX1056" fmla="*/ 4889371 w 4943530"/>
              <a:gd name="csY1056" fmla="*/ 51867 h 1481097"/>
              <a:gd name="csX1057" fmla="*/ 4883609 w 4943530"/>
              <a:gd name="csY1057" fmla="*/ 54172 h 1481097"/>
              <a:gd name="csX1058" fmla="*/ 4883609 w 4943530"/>
              <a:gd name="csY1058" fmla="*/ 65698 h 1481097"/>
              <a:gd name="csX1059" fmla="*/ 4883609 w 4943530"/>
              <a:gd name="csY1059" fmla="*/ 65698 h 1481097"/>
              <a:gd name="csX1060" fmla="*/ 4883609 w 4943530"/>
              <a:gd name="csY1060" fmla="*/ 65698 h 1481097"/>
              <a:gd name="csX1061" fmla="*/ 4883609 w 4943530"/>
              <a:gd name="csY1061" fmla="*/ 65698 h 1481097"/>
              <a:gd name="csX1062" fmla="*/ 4883609 w 4943530"/>
              <a:gd name="csY1062" fmla="*/ 65698 h 1481097"/>
              <a:gd name="csX1063" fmla="*/ 4883609 w 4943530"/>
              <a:gd name="csY1063" fmla="*/ 65698 h 1481097"/>
              <a:gd name="csX1064" fmla="*/ 4883609 w 4943530"/>
              <a:gd name="csY1064" fmla="*/ 65698 h 1481097"/>
              <a:gd name="csX1065" fmla="*/ 4883609 w 4943530"/>
              <a:gd name="csY1065" fmla="*/ 65698 h 1481097"/>
              <a:gd name="csX1066" fmla="*/ 4883609 w 4943530"/>
              <a:gd name="csY1066" fmla="*/ 65698 h 1481097"/>
              <a:gd name="csX1067" fmla="*/ 4883609 w 4943530"/>
              <a:gd name="csY1067" fmla="*/ 65698 h 1481097"/>
              <a:gd name="csX1068" fmla="*/ 4883609 w 4943530"/>
              <a:gd name="csY1068" fmla="*/ 65698 h 1481097"/>
              <a:gd name="csX1069" fmla="*/ 4883609 w 4943530"/>
              <a:gd name="csY1069" fmla="*/ 65698 h 1481097"/>
              <a:gd name="csX1070" fmla="*/ 4883609 w 4943530"/>
              <a:gd name="csY1070" fmla="*/ 65698 h 1481097"/>
              <a:gd name="csX1071" fmla="*/ 4883609 w 4943530"/>
              <a:gd name="csY1071" fmla="*/ 65698 h 1481097"/>
              <a:gd name="csX1072" fmla="*/ 4883609 w 4943530"/>
              <a:gd name="csY1072" fmla="*/ 65698 h 1481097"/>
              <a:gd name="csX1073" fmla="*/ 4883609 w 4943530"/>
              <a:gd name="csY1073" fmla="*/ 65698 h 1481097"/>
              <a:gd name="csX1074" fmla="*/ 4883609 w 4943530"/>
              <a:gd name="csY1074" fmla="*/ 65698 h 1481097"/>
              <a:gd name="csX1075" fmla="*/ 4883609 w 4943530"/>
              <a:gd name="csY1075" fmla="*/ 65698 h 1481097"/>
              <a:gd name="csX1076" fmla="*/ 4883609 w 4943530"/>
              <a:gd name="csY1076" fmla="*/ 65698 h 1481097"/>
              <a:gd name="csX1077" fmla="*/ 4883609 w 4943530"/>
              <a:gd name="csY1077" fmla="*/ 65698 h 1481097"/>
              <a:gd name="csX1078" fmla="*/ 4883609 w 4943530"/>
              <a:gd name="csY1078" fmla="*/ 65698 h 1481097"/>
              <a:gd name="csX1079" fmla="*/ 4883609 w 4943530"/>
              <a:gd name="csY1079" fmla="*/ 65698 h 1481097"/>
              <a:gd name="csX1080" fmla="*/ 4883609 w 4943530"/>
              <a:gd name="csY1080" fmla="*/ 65698 h 1481097"/>
              <a:gd name="csX1081" fmla="*/ 4883609 w 4943530"/>
              <a:gd name="csY1081" fmla="*/ 65698 h 1481097"/>
              <a:gd name="csX1082" fmla="*/ 4883609 w 4943530"/>
              <a:gd name="csY1082" fmla="*/ 65698 h 1481097"/>
              <a:gd name="csX1083" fmla="*/ 4883609 w 4943530"/>
              <a:gd name="csY1083" fmla="*/ 65698 h 1481097"/>
              <a:gd name="csX1084" fmla="*/ 4883609 w 4943530"/>
              <a:gd name="csY1084" fmla="*/ 65698 h 1481097"/>
              <a:gd name="csX1085" fmla="*/ 4883609 w 4943530"/>
              <a:gd name="csY1085" fmla="*/ 65698 h 1481097"/>
              <a:gd name="csX1086" fmla="*/ 4883609 w 4943530"/>
              <a:gd name="csY1086" fmla="*/ 65698 h 1481097"/>
              <a:gd name="csX1087" fmla="*/ 4883609 w 4943530"/>
              <a:gd name="csY1087" fmla="*/ 65698 h 1481097"/>
              <a:gd name="csX1088" fmla="*/ 4883609 w 4943530"/>
              <a:gd name="csY1088" fmla="*/ 65698 h 1481097"/>
              <a:gd name="csX1089" fmla="*/ 4883609 w 4943530"/>
              <a:gd name="csY1089" fmla="*/ 65698 h 1481097"/>
              <a:gd name="csX1090" fmla="*/ 4883609 w 4943530"/>
              <a:gd name="csY1090" fmla="*/ 65698 h 1481097"/>
              <a:gd name="csX1091" fmla="*/ 4883609 w 4943530"/>
              <a:gd name="csY1091" fmla="*/ 65698 h 1481097"/>
              <a:gd name="csX1092" fmla="*/ 4883609 w 4943530"/>
              <a:gd name="csY1092" fmla="*/ 65698 h 1481097"/>
              <a:gd name="csX1093" fmla="*/ 4883609 w 4943530"/>
              <a:gd name="csY1093" fmla="*/ 65698 h 1481097"/>
              <a:gd name="csX1094" fmla="*/ 4883609 w 4943530"/>
              <a:gd name="csY1094" fmla="*/ 65698 h 1481097"/>
              <a:gd name="csX1095" fmla="*/ 4883609 w 4943530"/>
              <a:gd name="csY1095" fmla="*/ 65698 h 1481097"/>
              <a:gd name="csX1096" fmla="*/ 4884762 w 4943530"/>
              <a:gd name="csY1096" fmla="*/ 66851 h 1481097"/>
              <a:gd name="csX1097" fmla="*/ 4884762 w 4943530"/>
              <a:gd name="csY1097" fmla="*/ 66851 h 1481097"/>
              <a:gd name="csX1098" fmla="*/ 4884762 w 4943530"/>
              <a:gd name="csY1098" fmla="*/ 66851 h 1481097"/>
              <a:gd name="csX1099" fmla="*/ 4884762 w 4943530"/>
              <a:gd name="csY1099" fmla="*/ 66851 h 1481097"/>
              <a:gd name="csX1100" fmla="*/ 4884762 w 4943530"/>
              <a:gd name="csY1100" fmla="*/ 66851 h 1481097"/>
              <a:gd name="csX1101" fmla="*/ 4884762 w 4943530"/>
              <a:gd name="csY1101" fmla="*/ 66851 h 1481097"/>
              <a:gd name="csX1102" fmla="*/ 4884762 w 4943530"/>
              <a:gd name="csY1102" fmla="*/ 66851 h 1481097"/>
              <a:gd name="csX1103" fmla="*/ 4884762 w 4943530"/>
              <a:gd name="csY1103" fmla="*/ 66851 h 1481097"/>
              <a:gd name="csX1104" fmla="*/ 4884762 w 4943530"/>
              <a:gd name="csY1104" fmla="*/ 66851 h 1481097"/>
              <a:gd name="csX1105" fmla="*/ 4884762 w 4943530"/>
              <a:gd name="csY1105" fmla="*/ 66851 h 1481097"/>
              <a:gd name="csX1106" fmla="*/ 4884762 w 4943530"/>
              <a:gd name="csY1106" fmla="*/ 66851 h 1481097"/>
              <a:gd name="csX1107" fmla="*/ 4884762 w 4943530"/>
              <a:gd name="csY1107" fmla="*/ 66851 h 1481097"/>
              <a:gd name="csX1108" fmla="*/ 4884762 w 4943530"/>
              <a:gd name="csY1108" fmla="*/ 68004 h 1481097"/>
              <a:gd name="csX1109" fmla="*/ 4884762 w 4943530"/>
              <a:gd name="csY1109" fmla="*/ 68004 h 1481097"/>
              <a:gd name="csX1110" fmla="*/ 4884762 w 4943530"/>
              <a:gd name="csY1110" fmla="*/ 69156 h 1481097"/>
              <a:gd name="csX1111" fmla="*/ 4884762 w 4943530"/>
              <a:gd name="csY1111" fmla="*/ 69156 h 1481097"/>
              <a:gd name="csX1112" fmla="*/ 4884762 w 4943530"/>
              <a:gd name="csY1112" fmla="*/ 69156 h 1481097"/>
              <a:gd name="csX1113" fmla="*/ 4884762 w 4943530"/>
              <a:gd name="csY1113" fmla="*/ 69156 h 1481097"/>
              <a:gd name="csX1114" fmla="*/ 4884762 w 4943530"/>
              <a:gd name="csY1114" fmla="*/ 69156 h 1481097"/>
              <a:gd name="csX1115" fmla="*/ 4884762 w 4943530"/>
              <a:gd name="csY1115" fmla="*/ 69156 h 1481097"/>
              <a:gd name="csX1116" fmla="*/ 4884762 w 4943530"/>
              <a:gd name="csY1116" fmla="*/ 69156 h 1481097"/>
              <a:gd name="csX1117" fmla="*/ 4884762 w 4943530"/>
              <a:gd name="csY1117" fmla="*/ 69156 h 1481097"/>
              <a:gd name="csX1118" fmla="*/ 4884762 w 4943530"/>
              <a:gd name="csY1118" fmla="*/ 69156 h 1481097"/>
              <a:gd name="csX1119" fmla="*/ 4884762 w 4943530"/>
              <a:gd name="csY1119" fmla="*/ 69156 h 1481097"/>
              <a:gd name="csX1120" fmla="*/ 4884762 w 4943530"/>
              <a:gd name="csY1120" fmla="*/ 69156 h 1481097"/>
              <a:gd name="csX1121" fmla="*/ 4884762 w 4943530"/>
              <a:gd name="csY1121" fmla="*/ 69156 h 1481097"/>
              <a:gd name="csX1122" fmla="*/ 4884762 w 4943530"/>
              <a:gd name="csY1122" fmla="*/ 70309 h 1481097"/>
              <a:gd name="csX1123" fmla="*/ 4884762 w 4943530"/>
              <a:gd name="csY1123" fmla="*/ 70309 h 1481097"/>
              <a:gd name="csX1124" fmla="*/ 4884762 w 4943530"/>
              <a:gd name="csY1124" fmla="*/ 70309 h 1481097"/>
              <a:gd name="csX1125" fmla="*/ 4884762 w 4943530"/>
              <a:gd name="csY1125" fmla="*/ 70309 h 1481097"/>
              <a:gd name="csX1126" fmla="*/ 4884762 w 4943530"/>
              <a:gd name="csY1126" fmla="*/ 70309 h 1481097"/>
              <a:gd name="csX1127" fmla="*/ 4884762 w 4943530"/>
              <a:gd name="csY1127" fmla="*/ 70309 h 1481097"/>
              <a:gd name="csX1128" fmla="*/ 4884762 w 4943530"/>
              <a:gd name="csY1128" fmla="*/ 70309 h 1481097"/>
              <a:gd name="csX1129" fmla="*/ 4884762 w 4943530"/>
              <a:gd name="csY1129" fmla="*/ 70309 h 1481097"/>
              <a:gd name="csX1130" fmla="*/ 4884762 w 4943530"/>
              <a:gd name="csY1130" fmla="*/ 71461 h 1481097"/>
              <a:gd name="csX1131" fmla="*/ 4884762 w 4943530"/>
              <a:gd name="csY1131" fmla="*/ 71461 h 1481097"/>
              <a:gd name="csX1132" fmla="*/ 4897437 w 4943530"/>
              <a:gd name="csY1132" fmla="*/ 97971 h 1481097"/>
              <a:gd name="csX1133" fmla="*/ 4905504 w 4943530"/>
              <a:gd name="csY1133" fmla="*/ 103734 h 1481097"/>
              <a:gd name="csX1134" fmla="*/ 4907808 w 4943530"/>
              <a:gd name="csY1134" fmla="*/ 103734 h 1481097"/>
              <a:gd name="csX1135" fmla="*/ 4912418 w 4943530"/>
              <a:gd name="csY1135" fmla="*/ 93361 h 1481097"/>
              <a:gd name="csX1136" fmla="*/ 4874390 w 4943530"/>
              <a:gd name="csY1136" fmla="*/ 32273 h 1481097"/>
              <a:gd name="csX1137" fmla="*/ 4868629 w 4943530"/>
              <a:gd name="csY1137" fmla="*/ 29968 h 1481097"/>
              <a:gd name="csX1138" fmla="*/ 4868629 w 4943530"/>
              <a:gd name="csY1138" fmla="*/ 29968 h 1481097"/>
              <a:gd name="csX1139" fmla="*/ 4876695 w 4943530"/>
              <a:gd name="csY1139" fmla="*/ 36883 h 1481097"/>
              <a:gd name="csX1140" fmla="*/ 4775290 w 4943530"/>
              <a:gd name="csY1140" fmla="*/ 3458 h 1481097"/>
              <a:gd name="csX1141" fmla="*/ 4709606 w 4943530"/>
              <a:gd name="csY1141" fmla="*/ 3458 h 1481097"/>
              <a:gd name="csX1142" fmla="*/ 4701540 w 4943530"/>
              <a:gd name="csY1142" fmla="*/ 11526 h 1481097"/>
              <a:gd name="csX1143" fmla="*/ 4709606 w 4943530"/>
              <a:gd name="csY1143" fmla="*/ 19594 h 1481097"/>
              <a:gd name="csX1144" fmla="*/ 4784508 w 4943530"/>
              <a:gd name="csY1144" fmla="*/ 19594 h 1481097"/>
              <a:gd name="csX1145" fmla="*/ 4825992 w 4943530"/>
              <a:gd name="csY1145" fmla="*/ 28815 h 1481097"/>
              <a:gd name="csX1146" fmla="*/ 4828297 w 4943530"/>
              <a:gd name="csY1146" fmla="*/ 28815 h 1481097"/>
              <a:gd name="csX1147" fmla="*/ 4836363 w 4943530"/>
              <a:gd name="csY1147" fmla="*/ 24205 h 1481097"/>
              <a:gd name="csX1148" fmla="*/ 4831754 w 4943530"/>
              <a:gd name="csY1148" fmla="*/ 13831 h 1481097"/>
              <a:gd name="csX1149" fmla="*/ 4771832 w 4943530"/>
              <a:gd name="csY1149" fmla="*/ 2305 h 1481097"/>
              <a:gd name="csX1150" fmla="*/ 4774137 w 4943530"/>
              <a:gd name="csY1150" fmla="*/ 2305 h 14810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</a:cxnLst>
            <a:rect l="l" t="t" r="r" b="b"/>
            <a:pathLst>
              <a:path w="4943530" h="1481097">
                <a:moveTo>
                  <a:pt x="4645075" y="3458"/>
                </a:moveTo>
                <a:lnTo>
                  <a:pt x="4579392" y="3458"/>
                </a:lnTo>
                <a:cubicBezTo>
                  <a:pt x="4574782" y="3458"/>
                  <a:pt x="4571326" y="6916"/>
                  <a:pt x="4571326" y="11526"/>
                </a:cubicBezTo>
                <a:cubicBezTo>
                  <a:pt x="4571326" y="16136"/>
                  <a:pt x="4574782" y="19594"/>
                  <a:pt x="4579392" y="19594"/>
                </a:cubicBezTo>
                <a:lnTo>
                  <a:pt x="4645075" y="19594"/>
                </a:lnTo>
                <a:cubicBezTo>
                  <a:pt x="4649684" y="19594"/>
                  <a:pt x="4653142" y="16136"/>
                  <a:pt x="4653142" y="11526"/>
                </a:cubicBezTo>
                <a:cubicBezTo>
                  <a:pt x="4653142" y="6916"/>
                  <a:pt x="4649684" y="3458"/>
                  <a:pt x="4645075" y="3458"/>
                </a:cubicBezTo>
                <a:lnTo>
                  <a:pt x="4645075" y="3458"/>
                </a:lnTo>
                <a:close/>
                <a:moveTo>
                  <a:pt x="4513709" y="3458"/>
                </a:moveTo>
                <a:lnTo>
                  <a:pt x="4448025" y="3458"/>
                </a:lnTo>
                <a:cubicBezTo>
                  <a:pt x="4443416" y="3458"/>
                  <a:pt x="4439959" y="6916"/>
                  <a:pt x="4439959" y="11526"/>
                </a:cubicBezTo>
                <a:cubicBezTo>
                  <a:pt x="4439959" y="16136"/>
                  <a:pt x="4443416" y="19594"/>
                  <a:pt x="4448025" y="19594"/>
                </a:cubicBezTo>
                <a:lnTo>
                  <a:pt x="4513709" y="19594"/>
                </a:lnTo>
                <a:cubicBezTo>
                  <a:pt x="4518318" y="19594"/>
                  <a:pt x="4521775" y="16136"/>
                  <a:pt x="4521775" y="11526"/>
                </a:cubicBezTo>
                <a:cubicBezTo>
                  <a:pt x="4521775" y="6916"/>
                  <a:pt x="4518318" y="3458"/>
                  <a:pt x="4513709" y="3458"/>
                </a:cubicBezTo>
                <a:lnTo>
                  <a:pt x="4513709" y="3458"/>
                </a:lnTo>
                <a:close/>
                <a:moveTo>
                  <a:pt x="4383495" y="3458"/>
                </a:moveTo>
                <a:lnTo>
                  <a:pt x="4317811" y="3458"/>
                </a:lnTo>
                <a:cubicBezTo>
                  <a:pt x="4313202" y="3458"/>
                  <a:pt x="4309745" y="6916"/>
                  <a:pt x="4309745" y="11526"/>
                </a:cubicBezTo>
                <a:cubicBezTo>
                  <a:pt x="4309745" y="16136"/>
                  <a:pt x="4313202" y="19594"/>
                  <a:pt x="4317811" y="19594"/>
                </a:cubicBezTo>
                <a:lnTo>
                  <a:pt x="4383495" y="19594"/>
                </a:lnTo>
                <a:cubicBezTo>
                  <a:pt x="4388104" y="19594"/>
                  <a:pt x="4391561" y="16136"/>
                  <a:pt x="4391561" y="11526"/>
                </a:cubicBezTo>
                <a:cubicBezTo>
                  <a:pt x="4391561" y="6916"/>
                  <a:pt x="4388104" y="3458"/>
                  <a:pt x="4383495" y="3458"/>
                </a:cubicBezTo>
                <a:lnTo>
                  <a:pt x="4383495" y="3458"/>
                </a:lnTo>
                <a:close/>
                <a:moveTo>
                  <a:pt x="4253280" y="3458"/>
                </a:moveTo>
                <a:lnTo>
                  <a:pt x="4187597" y="3458"/>
                </a:lnTo>
                <a:cubicBezTo>
                  <a:pt x="4182987" y="3458"/>
                  <a:pt x="4179531" y="6916"/>
                  <a:pt x="4179531" y="11526"/>
                </a:cubicBezTo>
                <a:cubicBezTo>
                  <a:pt x="4179531" y="16136"/>
                  <a:pt x="4182987" y="19594"/>
                  <a:pt x="4187597" y="19594"/>
                </a:cubicBezTo>
                <a:lnTo>
                  <a:pt x="4253280" y="19594"/>
                </a:lnTo>
                <a:cubicBezTo>
                  <a:pt x="4257889" y="19594"/>
                  <a:pt x="4261347" y="16136"/>
                  <a:pt x="4261347" y="11526"/>
                </a:cubicBezTo>
                <a:cubicBezTo>
                  <a:pt x="4261347" y="6916"/>
                  <a:pt x="4257889" y="3458"/>
                  <a:pt x="4253280" y="3458"/>
                </a:cubicBezTo>
                <a:lnTo>
                  <a:pt x="4253280" y="3458"/>
                </a:lnTo>
                <a:close/>
                <a:moveTo>
                  <a:pt x="4121914" y="3458"/>
                </a:moveTo>
                <a:lnTo>
                  <a:pt x="4056230" y="3458"/>
                </a:lnTo>
                <a:cubicBezTo>
                  <a:pt x="4051621" y="3458"/>
                  <a:pt x="4048164" y="6916"/>
                  <a:pt x="4048164" y="11526"/>
                </a:cubicBezTo>
                <a:cubicBezTo>
                  <a:pt x="4048164" y="16136"/>
                  <a:pt x="4051621" y="19594"/>
                  <a:pt x="4056230" y="19594"/>
                </a:cubicBezTo>
                <a:lnTo>
                  <a:pt x="4121914" y="19594"/>
                </a:lnTo>
                <a:cubicBezTo>
                  <a:pt x="4126523" y="19594"/>
                  <a:pt x="4129980" y="16136"/>
                  <a:pt x="4129980" y="11526"/>
                </a:cubicBezTo>
                <a:cubicBezTo>
                  <a:pt x="4129980" y="6916"/>
                  <a:pt x="4126523" y="3458"/>
                  <a:pt x="4121914" y="3458"/>
                </a:cubicBezTo>
                <a:lnTo>
                  <a:pt x="4121914" y="3458"/>
                </a:lnTo>
                <a:close/>
                <a:moveTo>
                  <a:pt x="3991700" y="3458"/>
                </a:moveTo>
                <a:lnTo>
                  <a:pt x="3926016" y="3458"/>
                </a:lnTo>
                <a:cubicBezTo>
                  <a:pt x="3921407" y="3458"/>
                  <a:pt x="3917950" y="6916"/>
                  <a:pt x="3917950" y="11526"/>
                </a:cubicBezTo>
                <a:cubicBezTo>
                  <a:pt x="3917950" y="16136"/>
                  <a:pt x="3921407" y="19594"/>
                  <a:pt x="3926016" y="19594"/>
                </a:cubicBezTo>
                <a:lnTo>
                  <a:pt x="3991700" y="19594"/>
                </a:lnTo>
                <a:cubicBezTo>
                  <a:pt x="3996309" y="19594"/>
                  <a:pt x="3999766" y="16136"/>
                  <a:pt x="3999766" y="11526"/>
                </a:cubicBezTo>
                <a:cubicBezTo>
                  <a:pt x="3999766" y="6916"/>
                  <a:pt x="3996309" y="3458"/>
                  <a:pt x="3991700" y="3458"/>
                </a:cubicBezTo>
                <a:lnTo>
                  <a:pt x="3991700" y="3458"/>
                </a:lnTo>
                <a:close/>
                <a:moveTo>
                  <a:pt x="3860333" y="3458"/>
                </a:moveTo>
                <a:lnTo>
                  <a:pt x="3794650" y="3458"/>
                </a:lnTo>
                <a:cubicBezTo>
                  <a:pt x="3790040" y="3458"/>
                  <a:pt x="3786583" y="6916"/>
                  <a:pt x="3786583" y="11526"/>
                </a:cubicBezTo>
                <a:cubicBezTo>
                  <a:pt x="3786583" y="16136"/>
                  <a:pt x="3790040" y="19594"/>
                  <a:pt x="3794650" y="19594"/>
                </a:cubicBezTo>
                <a:lnTo>
                  <a:pt x="3860333" y="19594"/>
                </a:lnTo>
                <a:cubicBezTo>
                  <a:pt x="3864942" y="19594"/>
                  <a:pt x="3868399" y="16136"/>
                  <a:pt x="3868399" y="11526"/>
                </a:cubicBezTo>
                <a:cubicBezTo>
                  <a:pt x="3868399" y="6916"/>
                  <a:pt x="3864942" y="3458"/>
                  <a:pt x="3860333" y="3458"/>
                </a:cubicBezTo>
                <a:lnTo>
                  <a:pt x="3860333" y="3458"/>
                </a:lnTo>
                <a:close/>
                <a:moveTo>
                  <a:pt x="3730119" y="3458"/>
                </a:moveTo>
                <a:lnTo>
                  <a:pt x="3664435" y="3458"/>
                </a:lnTo>
                <a:cubicBezTo>
                  <a:pt x="3659826" y="3458"/>
                  <a:pt x="3656369" y="6916"/>
                  <a:pt x="3656369" y="11526"/>
                </a:cubicBezTo>
                <a:cubicBezTo>
                  <a:pt x="3656369" y="16136"/>
                  <a:pt x="3659826" y="19594"/>
                  <a:pt x="3664435" y="19594"/>
                </a:cubicBezTo>
                <a:lnTo>
                  <a:pt x="3730119" y="19594"/>
                </a:lnTo>
                <a:cubicBezTo>
                  <a:pt x="3734728" y="19594"/>
                  <a:pt x="3738185" y="16136"/>
                  <a:pt x="3738185" y="11526"/>
                </a:cubicBezTo>
                <a:cubicBezTo>
                  <a:pt x="3738185" y="6916"/>
                  <a:pt x="3734728" y="3458"/>
                  <a:pt x="3730119" y="3458"/>
                </a:cubicBezTo>
                <a:lnTo>
                  <a:pt x="3730119" y="3458"/>
                </a:lnTo>
                <a:close/>
                <a:moveTo>
                  <a:pt x="3599905" y="3458"/>
                </a:moveTo>
                <a:lnTo>
                  <a:pt x="3534221" y="3458"/>
                </a:lnTo>
                <a:cubicBezTo>
                  <a:pt x="3529612" y="3458"/>
                  <a:pt x="3526155" y="6916"/>
                  <a:pt x="3526155" y="11526"/>
                </a:cubicBezTo>
                <a:cubicBezTo>
                  <a:pt x="3526155" y="16136"/>
                  <a:pt x="3529612" y="19594"/>
                  <a:pt x="3534221" y="19594"/>
                </a:cubicBezTo>
                <a:lnTo>
                  <a:pt x="3599905" y="19594"/>
                </a:lnTo>
                <a:cubicBezTo>
                  <a:pt x="3604514" y="19594"/>
                  <a:pt x="3607971" y="16136"/>
                  <a:pt x="3607971" y="11526"/>
                </a:cubicBezTo>
                <a:cubicBezTo>
                  <a:pt x="3607971" y="6916"/>
                  <a:pt x="3604514" y="3458"/>
                  <a:pt x="3599905" y="3458"/>
                </a:cubicBezTo>
                <a:lnTo>
                  <a:pt x="3599905" y="3458"/>
                </a:lnTo>
                <a:close/>
                <a:moveTo>
                  <a:pt x="3468538" y="3458"/>
                </a:moveTo>
                <a:lnTo>
                  <a:pt x="3402855" y="3458"/>
                </a:lnTo>
                <a:cubicBezTo>
                  <a:pt x="3398245" y="3458"/>
                  <a:pt x="3394788" y="6916"/>
                  <a:pt x="3394788" y="11526"/>
                </a:cubicBezTo>
                <a:cubicBezTo>
                  <a:pt x="3394788" y="16136"/>
                  <a:pt x="3398245" y="19594"/>
                  <a:pt x="3402855" y="19594"/>
                </a:cubicBezTo>
                <a:lnTo>
                  <a:pt x="3468538" y="19594"/>
                </a:lnTo>
                <a:cubicBezTo>
                  <a:pt x="3473147" y="19594"/>
                  <a:pt x="3476604" y="16136"/>
                  <a:pt x="3476604" y="11526"/>
                </a:cubicBezTo>
                <a:cubicBezTo>
                  <a:pt x="3476604" y="6916"/>
                  <a:pt x="3473147" y="3458"/>
                  <a:pt x="3468538" y="3458"/>
                </a:cubicBezTo>
                <a:lnTo>
                  <a:pt x="3468538" y="3458"/>
                </a:lnTo>
                <a:close/>
                <a:moveTo>
                  <a:pt x="3338324" y="3458"/>
                </a:moveTo>
                <a:lnTo>
                  <a:pt x="3272640" y="3458"/>
                </a:lnTo>
                <a:cubicBezTo>
                  <a:pt x="3268031" y="3458"/>
                  <a:pt x="3264574" y="6916"/>
                  <a:pt x="3264574" y="11526"/>
                </a:cubicBezTo>
                <a:cubicBezTo>
                  <a:pt x="3264574" y="16136"/>
                  <a:pt x="3268031" y="19594"/>
                  <a:pt x="3272640" y="19594"/>
                </a:cubicBezTo>
                <a:lnTo>
                  <a:pt x="3338324" y="19594"/>
                </a:lnTo>
                <a:cubicBezTo>
                  <a:pt x="3342933" y="19594"/>
                  <a:pt x="3346390" y="16136"/>
                  <a:pt x="3346390" y="11526"/>
                </a:cubicBezTo>
                <a:cubicBezTo>
                  <a:pt x="3346390" y="6916"/>
                  <a:pt x="3342933" y="3458"/>
                  <a:pt x="3338324" y="3458"/>
                </a:cubicBezTo>
                <a:lnTo>
                  <a:pt x="3338324" y="3458"/>
                </a:lnTo>
                <a:close/>
                <a:moveTo>
                  <a:pt x="3206957" y="3458"/>
                </a:moveTo>
                <a:lnTo>
                  <a:pt x="3141274" y="3458"/>
                </a:lnTo>
                <a:cubicBezTo>
                  <a:pt x="3136665" y="3458"/>
                  <a:pt x="3133208" y="6916"/>
                  <a:pt x="3133208" y="11526"/>
                </a:cubicBezTo>
                <a:cubicBezTo>
                  <a:pt x="3133208" y="16136"/>
                  <a:pt x="3136665" y="19594"/>
                  <a:pt x="3141274" y="19594"/>
                </a:cubicBezTo>
                <a:lnTo>
                  <a:pt x="3206957" y="19594"/>
                </a:lnTo>
                <a:cubicBezTo>
                  <a:pt x="3211566" y="19594"/>
                  <a:pt x="3215023" y="16136"/>
                  <a:pt x="3215023" y="11526"/>
                </a:cubicBezTo>
                <a:cubicBezTo>
                  <a:pt x="3215023" y="6916"/>
                  <a:pt x="3211566" y="3458"/>
                  <a:pt x="3206957" y="3458"/>
                </a:cubicBezTo>
                <a:lnTo>
                  <a:pt x="3206957" y="3458"/>
                </a:lnTo>
                <a:close/>
                <a:moveTo>
                  <a:pt x="3076743" y="3458"/>
                </a:moveTo>
                <a:lnTo>
                  <a:pt x="3011060" y="3458"/>
                </a:lnTo>
                <a:cubicBezTo>
                  <a:pt x="3006450" y="3458"/>
                  <a:pt x="3002993" y="6916"/>
                  <a:pt x="3002993" y="11526"/>
                </a:cubicBezTo>
                <a:cubicBezTo>
                  <a:pt x="3002993" y="16136"/>
                  <a:pt x="3006450" y="19594"/>
                  <a:pt x="3011060" y="19594"/>
                </a:cubicBezTo>
                <a:lnTo>
                  <a:pt x="3076743" y="19594"/>
                </a:lnTo>
                <a:cubicBezTo>
                  <a:pt x="3081352" y="19594"/>
                  <a:pt x="3084809" y="16136"/>
                  <a:pt x="3084809" y="11526"/>
                </a:cubicBezTo>
                <a:cubicBezTo>
                  <a:pt x="3084809" y="6916"/>
                  <a:pt x="3081352" y="3458"/>
                  <a:pt x="3076743" y="3458"/>
                </a:cubicBezTo>
                <a:lnTo>
                  <a:pt x="3076743" y="3458"/>
                </a:lnTo>
                <a:close/>
                <a:moveTo>
                  <a:pt x="2946529" y="3458"/>
                </a:moveTo>
                <a:lnTo>
                  <a:pt x="2880845" y="3458"/>
                </a:lnTo>
                <a:cubicBezTo>
                  <a:pt x="2876236" y="3458"/>
                  <a:pt x="2872779" y="6916"/>
                  <a:pt x="2872779" y="11526"/>
                </a:cubicBezTo>
                <a:cubicBezTo>
                  <a:pt x="2872779" y="16136"/>
                  <a:pt x="2876236" y="19594"/>
                  <a:pt x="2880845" y="19594"/>
                </a:cubicBezTo>
                <a:lnTo>
                  <a:pt x="2946529" y="19594"/>
                </a:lnTo>
                <a:cubicBezTo>
                  <a:pt x="2951138" y="19594"/>
                  <a:pt x="2954595" y="16136"/>
                  <a:pt x="2954595" y="11526"/>
                </a:cubicBezTo>
                <a:cubicBezTo>
                  <a:pt x="2954595" y="6916"/>
                  <a:pt x="2951138" y="3458"/>
                  <a:pt x="2946529" y="3458"/>
                </a:cubicBezTo>
                <a:lnTo>
                  <a:pt x="2946529" y="3458"/>
                </a:lnTo>
                <a:close/>
                <a:moveTo>
                  <a:pt x="2815162" y="3458"/>
                </a:moveTo>
                <a:lnTo>
                  <a:pt x="2749479" y="3458"/>
                </a:lnTo>
                <a:cubicBezTo>
                  <a:pt x="2744870" y="3458"/>
                  <a:pt x="2741413" y="6916"/>
                  <a:pt x="2741413" y="11526"/>
                </a:cubicBezTo>
                <a:cubicBezTo>
                  <a:pt x="2741413" y="16136"/>
                  <a:pt x="2744870" y="19594"/>
                  <a:pt x="2749479" y="19594"/>
                </a:cubicBezTo>
                <a:lnTo>
                  <a:pt x="2815162" y="19594"/>
                </a:lnTo>
                <a:cubicBezTo>
                  <a:pt x="2819772" y="19594"/>
                  <a:pt x="2823228" y="16136"/>
                  <a:pt x="2823228" y="11526"/>
                </a:cubicBezTo>
                <a:cubicBezTo>
                  <a:pt x="2823228" y="6916"/>
                  <a:pt x="2819772" y="3458"/>
                  <a:pt x="2815162" y="3458"/>
                </a:cubicBezTo>
                <a:lnTo>
                  <a:pt x="2815162" y="3458"/>
                </a:lnTo>
                <a:close/>
                <a:moveTo>
                  <a:pt x="2684948" y="3458"/>
                </a:moveTo>
                <a:lnTo>
                  <a:pt x="2619265" y="3458"/>
                </a:lnTo>
                <a:cubicBezTo>
                  <a:pt x="2614655" y="3458"/>
                  <a:pt x="2611198" y="6916"/>
                  <a:pt x="2611198" y="11526"/>
                </a:cubicBezTo>
                <a:cubicBezTo>
                  <a:pt x="2611198" y="16136"/>
                  <a:pt x="2614655" y="19594"/>
                  <a:pt x="2619265" y="19594"/>
                </a:cubicBezTo>
                <a:lnTo>
                  <a:pt x="2684948" y="19594"/>
                </a:lnTo>
                <a:cubicBezTo>
                  <a:pt x="2689557" y="19594"/>
                  <a:pt x="2693014" y="16136"/>
                  <a:pt x="2693014" y="11526"/>
                </a:cubicBezTo>
                <a:cubicBezTo>
                  <a:pt x="2693014" y="6916"/>
                  <a:pt x="2689557" y="3458"/>
                  <a:pt x="2684948" y="3458"/>
                </a:cubicBezTo>
                <a:lnTo>
                  <a:pt x="2684948" y="3458"/>
                </a:lnTo>
                <a:close/>
                <a:moveTo>
                  <a:pt x="2553581" y="3458"/>
                </a:moveTo>
                <a:lnTo>
                  <a:pt x="2487898" y="3458"/>
                </a:lnTo>
                <a:cubicBezTo>
                  <a:pt x="2483289" y="3458"/>
                  <a:pt x="2479832" y="6916"/>
                  <a:pt x="2479832" y="11526"/>
                </a:cubicBezTo>
                <a:cubicBezTo>
                  <a:pt x="2479832" y="16136"/>
                  <a:pt x="2483289" y="19594"/>
                  <a:pt x="2487898" y="19594"/>
                </a:cubicBezTo>
                <a:lnTo>
                  <a:pt x="2553581" y="19594"/>
                </a:lnTo>
                <a:cubicBezTo>
                  <a:pt x="2558191" y="19594"/>
                  <a:pt x="2561648" y="16136"/>
                  <a:pt x="2561648" y="11526"/>
                </a:cubicBezTo>
                <a:cubicBezTo>
                  <a:pt x="2561648" y="6916"/>
                  <a:pt x="2558191" y="3458"/>
                  <a:pt x="2553581" y="3458"/>
                </a:cubicBezTo>
                <a:lnTo>
                  <a:pt x="2553581" y="3458"/>
                </a:lnTo>
                <a:close/>
                <a:moveTo>
                  <a:pt x="2423367" y="3458"/>
                </a:moveTo>
                <a:lnTo>
                  <a:pt x="2357684" y="3458"/>
                </a:lnTo>
                <a:cubicBezTo>
                  <a:pt x="2353075" y="3458"/>
                  <a:pt x="2349618" y="6916"/>
                  <a:pt x="2349618" y="11526"/>
                </a:cubicBezTo>
                <a:cubicBezTo>
                  <a:pt x="2349618" y="16136"/>
                  <a:pt x="2353075" y="19594"/>
                  <a:pt x="2357684" y="19594"/>
                </a:cubicBezTo>
                <a:lnTo>
                  <a:pt x="2423367" y="19594"/>
                </a:lnTo>
                <a:cubicBezTo>
                  <a:pt x="2427977" y="19594"/>
                  <a:pt x="2431434" y="16136"/>
                  <a:pt x="2431434" y="11526"/>
                </a:cubicBezTo>
                <a:cubicBezTo>
                  <a:pt x="2431434" y="6916"/>
                  <a:pt x="2427977" y="3458"/>
                  <a:pt x="2423367" y="3458"/>
                </a:cubicBezTo>
                <a:lnTo>
                  <a:pt x="2423367" y="3458"/>
                </a:lnTo>
                <a:close/>
                <a:moveTo>
                  <a:pt x="2293153" y="3458"/>
                </a:moveTo>
                <a:lnTo>
                  <a:pt x="2227470" y="3458"/>
                </a:lnTo>
                <a:cubicBezTo>
                  <a:pt x="2222860" y="3458"/>
                  <a:pt x="2219403" y="6916"/>
                  <a:pt x="2219403" y="11526"/>
                </a:cubicBezTo>
                <a:cubicBezTo>
                  <a:pt x="2219403" y="16136"/>
                  <a:pt x="2222860" y="19594"/>
                  <a:pt x="2227470" y="19594"/>
                </a:cubicBezTo>
                <a:lnTo>
                  <a:pt x="2293153" y="19594"/>
                </a:lnTo>
                <a:cubicBezTo>
                  <a:pt x="2297762" y="19594"/>
                  <a:pt x="2301219" y="16136"/>
                  <a:pt x="2301219" y="11526"/>
                </a:cubicBezTo>
                <a:cubicBezTo>
                  <a:pt x="2301219" y="6916"/>
                  <a:pt x="2297762" y="3458"/>
                  <a:pt x="2293153" y="3458"/>
                </a:cubicBezTo>
                <a:lnTo>
                  <a:pt x="2293153" y="3458"/>
                </a:lnTo>
                <a:close/>
                <a:moveTo>
                  <a:pt x="2161786" y="3458"/>
                </a:moveTo>
                <a:lnTo>
                  <a:pt x="2096103" y="3458"/>
                </a:lnTo>
                <a:cubicBezTo>
                  <a:pt x="2091494" y="3458"/>
                  <a:pt x="2088037" y="6916"/>
                  <a:pt x="2088037" y="11526"/>
                </a:cubicBezTo>
                <a:cubicBezTo>
                  <a:pt x="2088037" y="16136"/>
                  <a:pt x="2091494" y="19594"/>
                  <a:pt x="2096103" y="19594"/>
                </a:cubicBezTo>
                <a:lnTo>
                  <a:pt x="2161786" y="19594"/>
                </a:lnTo>
                <a:cubicBezTo>
                  <a:pt x="2166396" y="19594"/>
                  <a:pt x="2169853" y="16136"/>
                  <a:pt x="2169853" y="11526"/>
                </a:cubicBezTo>
                <a:cubicBezTo>
                  <a:pt x="2169853" y="6916"/>
                  <a:pt x="2166396" y="3458"/>
                  <a:pt x="2161786" y="3458"/>
                </a:cubicBezTo>
                <a:lnTo>
                  <a:pt x="2161786" y="3458"/>
                </a:lnTo>
                <a:close/>
                <a:moveTo>
                  <a:pt x="2031572" y="3458"/>
                </a:moveTo>
                <a:lnTo>
                  <a:pt x="1965889" y="3458"/>
                </a:lnTo>
                <a:cubicBezTo>
                  <a:pt x="1961280" y="3458"/>
                  <a:pt x="1957823" y="6916"/>
                  <a:pt x="1957823" y="11526"/>
                </a:cubicBezTo>
                <a:cubicBezTo>
                  <a:pt x="1957823" y="16136"/>
                  <a:pt x="1961280" y="19594"/>
                  <a:pt x="1965889" y="19594"/>
                </a:cubicBezTo>
                <a:lnTo>
                  <a:pt x="2031572" y="19594"/>
                </a:lnTo>
                <a:cubicBezTo>
                  <a:pt x="2036182" y="19594"/>
                  <a:pt x="2039639" y="16136"/>
                  <a:pt x="2039639" y="11526"/>
                </a:cubicBezTo>
                <a:cubicBezTo>
                  <a:pt x="2039639" y="6916"/>
                  <a:pt x="2036182" y="3458"/>
                  <a:pt x="2031572" y="3458"/>
                </a:cubicBezTo>
                <a:lnTo>
                  <a:pt x="2031572" y="3458"/>
                </a:lnTo>
                <a:close/>
                <a:moveTo>
                  <a:pt x="1901358" y="3458"/>
                </a:moveTo>
                <a:lnTo>
                  <a:pt x="1835675" y="3458"/>
                </a:lnTo>
                <a:cubicBezTo>
                  <a:pt x="1831065" y="3458"/>
                  <a:pt x="1827608" y="6916"/>
                  <a:pt x="1827608" y="11526"/>
                </a:cubicBezTo>
                <a:cubicBezTo>
                  <a:pt x="1827608" y="16136"/>
                  <a:pt x="1831065" y="19594"/>
                  <a:pt x="1835675" y="19594"/>
                </a:cubicBezTo>
                <a:lnTo>
                  <a:pt x="1901358" y="19594"/>
                </a:lnTo>
                <a:cubicBezTo>
                  <a:pt x="1905967" y="19594"/>
                  <a:pt x="1909424" y="16136"/>
                  <a:pt x="1909424" y="11526"/>
                </a:cubicBezTo>
                <a:cubicBezTo>
                  <a:pt x="1909424" y="6916"/>
                  <a:pt x="1905967" y="3458"/>
                  <a:pt x="1901358" y="3458"/>
                </a:cubicBezTo>
                <a:lnTo>
                  <a:pt x="1901358" y="3458"/>
                </a:lnTo>
                <a:close/>
                <a:moveTo>
                  <a:pt x="1769991" y="3458"/>
                </a:moveTo>
                <a:lnTo>
                  <a:pt x="1704308" y="3458"/>
                </a:lnTo>
                <a:cubicBezTo>
                  <a:pt x="1699699" y="3458"/>
                  <a:pt x="1696242" y="6916"/>
                  <a:pt x="1696242" y="11526"/>
                </a:cubicBezTo>
                <a:cubicBezTo>
                  <a:pt x="1696242" y="16136"/>
                  <a:pt x="1699699" y="19594"/>
                  <a:pt x="1704308" y="19594"/>
                </a:cubicBezTo>
                <a:lnTo>
                  <a:pt x="1769991" y="19594"/>
                </a:lnTo>
                <a:cubicBezTo>
                  <a:pt x="1774601" y="19594"/>
                  <a:pt x="1778058" y="16136"/>
                  <a:pt x="1778058" y="11526"/>
                </a:cubicBezTo>
                <a:cubicBezTo>
                  <a:pt x="1778058" y="6916"/>
                  <a:pt x="1774601" y="3458"/>
                  <a:pt x="1769991" y="3458"/>
                </a:cubicBezTo>
                <a:lnTo>
                  <a:pt x="1769991" y="3458"/>
                </a:lnTo>
                <a:close/>
                <a:moveTo>
                  <a:pt x="1639777" y="3458"/>
                </a:moveTo>
                <a:lnTo>
                  <a:pt x="1584465" y="3458"/>
                </a:lnTo>
                <a:cubicBezTo>
                  <a:pt x="1581008" y="3458"/>
                  <a:pt x="1576399" y="3458"/>
                  <a:pt x="1572942" y="3458"/>
                </a:cubicBezTo>
                <a:cubicBezTo>
                  <a:pt x="1568332" y="3458"/>
                  <a:pt x="1564875" y="8068"/>
                  <a:pt x="1564875" y="12679"/>
                </a:cubicBezTo>
                <a:cubicBezTo>
                  <a:pt x="1564875" y="17289"/>
                  <a:pt x="1568332" y="20747"/>
                  <a:pt x="1572942" y="20747"/>
                </a:cubicBezTo>
                <a:lnTo>
                  <a:pt x="1572942" y="20747"/>
                </a:lnTo>
                <a:cubicBezTo>
                  <a:pt x="1575246" y="20747"/>
                  <a:pt x="1577551" y="20747"/>
                  <a:pt x="1579856" y="20747"/>
                </a:cubicBezTo>
                <a:lnTo>
                  <a:pt x="1637472" y="20747"/>
                </a:lnTo>
                <a:cubicBezTo>
                  <a:pt x="1642082" y="20747"/>
                  <a:pt x="1645539" y="17289"/>
                  <a:pt x="1645539" y="12679"/>
                </a:cubicBezTo>
                <a:cubicBezTo>
                  <a:pt x="1645539" y="8068"/>
                  <a:pt x="1642082" y="4610"/>
                  <a:pt x="1637472" y="4610"/>
                </a:cubicBezTo>
                <a:lnTo>
                  <a:pt x="1637472" y="4610"/>
                </a:lnTo>
                <a:close/>
                <a:moveTo>
                  <a:pt x="1507258" y="20747"/>
                </a:moveTo>
                <a:cubicBezTo>
                  <a:pt x="1506106" y="20747"/>
                  <a:pt x="1504954" y="20747"/>
                  <a:pt x="1503801" y="20747"/>
                </a:cubicBezTo>
                <a:cubicBezTo>
                  <a:pt x="1479602" y="32273"/>
                  <a:pt x="1461165" y="49562"/>
                  <a:pt x="1447337" y="62241"/>
                </a:cubicBezTo>
                <a:cubicBezTo>
                  <a:pt x="1443880" y="65698"/>
                  <a:pt x="1443880" y="70309"/>
                  <a:pt x="1447337" y="73767"/>
                </a:cubicBezTo>
                <a:cubicBezTo>
                  <a:pt x="1448489" y="74919"/>
                  <a:pt x="1450794" y="76072"/>
                  <a:pt x="1453098" y="76072"/>
                </a:cubicBezTo>
                <a:cubicBezTo>
                  <a:pt x="1455403" y="76072"/>
                  <a:pt x="1457708" y="76072"/>
                  <a:pt x="1458860" y="73767"/>
                </a:cubicBezTo>
                <a:cubicBezTo>
                  <a:pt x="1465774" y="68004"/>
                  <a:pt x="1472688" y="61088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0755" y="55325"/>
                  <a:pt x="1480755" y="55325"/>
                  <a:pt x="1480755" y="55325"/>
                </a:cubicBezTo>
                <a:lnTo>
                  <a:pt x="1480755" y="55325"/>
                </a:lnTo>
                <a:cubicBezTo>
                  <a:pt x="1487669" y="49562"/>
                  <a:pt x="1495735" y="44952"/>
                  <a:pt x="1504954" y="40341"/>
                </a:cubicBezTo>
                <a:cubicBezTo>
                  <a:pt x="1509563" y="38036"/>
                  <a:pt x="1510715" y="33425"/>
                  <a:pt x="1508411" y="29968"/>
                </a:cubicBezTo>
                <a:cubicBezTo>
                  <a:pt x="1507258" y="27662"/>
                  <a:pt x="1503801" y="25357"/>
                  <a:pt x="1501497" y="25357"/>
                </a:cubicBezTo>
                <a:lnTo>
                  <a:pt x="1501497" y="25357"/>
                </a:lnTo>
                <a:lnTo>
                  <a:pt x="1501497" y="23052"/>
                </a:lnTo>
                <a:close/>
                <a:moveTo>
                  <a:pt x="1407005" y="107192"/>
                </a:moveTo>
                <a:cubicBezTo>
                  <a:pt x="1404700" y="107192"/>
                  <a:pt x="1402396" y="107192"/>
                  <a:pt x="1401243" y="109497"/>
                </a:cubicBezTo>
                <a:lnTo>
                  <a:pt x="1355150" y="155602"/>
                </a:lnTo>
                <a:cubicBezTo>
                  <a:pt x="1351693" y="159060"/>
                  <a:pt x="1351693" y="163670"/>
                  <a:pt x="1355150" y="167128"/>
                </a:cubicBezTo>
                <a:cubicBezTo>
                  <a:pt x="1356302" y="168280"/>
                  <a:pt x="1358607" y="169433"/>
                  <a:pt x="1360911" y="169433"/>
                </a:cubicBezTo>
                <a:cubicBezTo>
                  <a:pt x="1363216" y="169433"/>
                  <a:pt x="1365521" y="169433"/>
                  <a:pt x="1366673" y="167128"/>
                </a:cubicBezTo>
                <a:lnTo>
                  <a:pt x="1382806" y="150991"/>
                </a:lnTo>
                <a:lnTo>
                  <a:pt x="1382806" y="150991"/>
                </a:lnTo>
                <a:cubicBezTo>
                  <a:pt x="1382806" y="150991"/>
                  <a:pt x="1412767" y="121024"/>
                  <a:pt x="1412767" y="121024"/>
                </a:cubicBezTo>
                <a:cubicBezTo>
                  <a:pt x="1416224" y="117566"/>
                  <a:pt x="1416224" y="112955"/>
                  <a:pt x="1412767" y="109497"/>
                </a:cubicBezTo>
                <a:cubicBezTo>
                  <a:pt x="1411614" y="108345"/>
                  <a:pt x="1409310" y="107192"/>
                  <a:pt x="1407005" y="107192"/>
                </a:cubicBezTo>
                <a:lnTo>
                  <a:pt x="1407005" y="107192"/>
                </a:lnTo>
                <a:close/>
                <a:moveTo>
                  <a:pt x="1314818" y="197095"/>
                </a:moveTo>
                <a:cubicBezTo>
                  <a:pt x="1313666" y="197095"/>
                  <a:pt x="1311361" y="197095"/>
                  <a:pt x="1310209" y="198248"/>
                </a:cubicBezTo>
                <a:cubicBezTo>
                  <a:pt x="1302142" y="204011"/>
                  <a:pt x="1294076" y="207469"/>
                  <a:pt x="1280248" y="207469"/>
                </a:cubicBezTo>
                <a:lnTo>
                  <a:pt x="1257201" y="207469"/>
                </a:lnTo>
                <a:cubicBezTo>
                  <a:pt x="1252592" y="207469"/>
                  <a:pt x="1249135" y="210927"/>
                  <a:pt x="1249135" y="215537"/>
                </a:cubicBezTo>
                <a:cubicBezTo>
                  <a:pt x="1249135" y="220147"/>
                  <a:pt x="1252592" y="223605"/>
                  <a:pt x="1257201" y="223605"/>
                </a:cubicBezTo>
                <a:lnTo>
                  <a:pt x="1290619" y="223605"/>
                </a:lnTo>
                <a:cubicBezTo>
                  <a:pt x="1290619" y="223605"/>
                  <a:pt x="1290619" y="223605"/>
                  <a:pt x="1290619" y="223605"/>
                </a:cubicBezTo>
                <a:lnTo>
                  <a:pt x="1290619" y="223605"/>
                </a:lnTo>
                <a:cubicBezTo>
                  <a:pt x="1290619" y="223605"/>
                  <a:pt x="1290619" y="223605"/>
                  <a:pt x="1290619" y="223605"/>
                </a:cubicBezTo>
                <a:lnTo>
                  <a:pt x="1290619" y="223605"/>
                </a:lnTo>
                <a:cubicBezTo>
                  <a:pt x="1290619" y="223605"/>
                  <a:pt x="1290619" y="223605"/>
                  <a:pt x="1290619" y="223605"/>
                </a:cubicBezTo>
                <a:lnTo>
                  <a:pt x="1290619" y="223605"/>
                </a:lnTo>
                <a:cubicBezTo>
                  <a:pt x="1290619" y="223605"/>
                  <a:pt x="1290619" y="223605"/>
                  <a:pt x="1290619" y="223605"/>
                </a:cubicBezTo>
                <a:lnTo>
                  <a:pt x="1290619" y="223605"/>
                </a:lnTo>
                <a:cubicBezTo>
                  <a:pt x="1298685" y="221300"/>
                  <a:pt x="1304447" y="218995"/>
                  <a:pt x="1311361" y="213232"/>
                </a:cubicBezTo>
                <a:cubicBezTo>
                  <a:pt x="1314818" y="210927"/>
                  <a:pt x="1315970" y="205164"/>
                  <a:pt x="1313666" y="201706"/>
                </a:cubicBezTo>
                <a:cubicBezTo>
                  <a:pt x="1312513" y="199401"/>
                  <a:pt x="1309056" y="198248"/>
                  <a:pt x="1306751" y="198248"/>
                </a:cubicBezTo>
                <a:lnTo>
                  <a:pt x="1311361" y="198248"/>
                </a:lnTo>
                <a:close/>
                <a:moveTo>
                  <a:pt x="1190365" y="207469"/>
                </a:moveTo>
                <a:lnTo>
                  <a:pt x="1124682" y="207469"/>
                </a:lnTo>
                <a:cubicBezTo>
                  <a:pt x="1120073" y="207469"/>
                  <a:pt x="1116616" y="210927"/>
                  <a:pt x="1116616" y="215537"/>
                </a:cubicBezTo>
                <a:cubicBezTo>
                  <a:pt x="1116616" y="220147"/>
                  <a:pt x="1120073" y="223605"/>
                  <a:pt x="1124682" y="223605"/>
                </a:cubicBezTo>
                <a:lnTo>
                  <a:pt x="1190365" y="223605"/>
                </a:lnTo>
                <a:cubicBezTo>
                  <a:pt x="1194975" y="223605"/>
                  <a:pt x="1198432" y="220147"/>
                  <a:pt x="1198432" y="215537"/>
                </a:cubicBezTo>
                <a:cubicBezTo>
                  <a:pt x="1198432" y="210927"/>
                  <a:pt x="1194975" y="207469"/>
                  <a:pt x="1190365" y="207469"/>
                </a:cubicBezTo>
                <a:lnTo>
                  <a:pt x="1190365" y="207469"/>
                </a:lnTo>
                <a:close/>
                <a:moveTo>
                  <a:pt x="1060151" y="207469"/>
                </a:moveTo>
                <a:lnTo>
                  <a:pt x="994468" y="207469"/>
                </a:lnTo>
                <a:cubicBezTo>
                  <a:pt x="989858" y="207469"/>
                  <a:pt x="986401" y="210927"/>
                  <a:pt x="986401" y="215537"/>
                </a:cubicBezTo>
                <a:cubicBezTo>
                  <a:pt x="986401" y="220147"/>
                  <a:pt x="989858" y="223605"/>
                  <a:pt x="994468" y="223605"/>
                </a:cubicBezTo>
                <a:lnTo>
                  <a:pt x="1060151" y="223605"/>
                </a:lnTo>
                <a:cubicBezTo>
                  <a:pt x="1064760" y="223605"/>
                  <a:pt x="1068218" y="220147"/>
                  <a:pt x="1068218" y="215537"/>
                </a:cubicBezTo>
                <a:cubicBezTo>
                  <a:pt x="1068218" y="210927"/>
                  <a:pt x="1064760" y="207469"/>
                  <a:pt x="1060151" y="207469"/>
                </a:cubicBezTo>
                <a:lnTo>
                  <a:pt x="1060151" y="207469"/>
                </a:lnTo>
                <a:close/>
                <a:moveTo>
                  <a:pt x="929937" y="207469"/>
                </a:moveTo>
                <a:lnTo>
                  <a:pt x="864254" y="207469"/>
                </a:lnTo>
                <a:cubicBezTo>
                  <a:pt x="859644" y="207469"/>
                  <a:pt x="856187" y="210927"/>
                  <a:pt x="856187" y="215537"/>
                </a:cubicBezTo>
                <a:cubicBezTo>
                  <a:pt x="856187" y="220147"/>
                  <a:pt x="859644" y="223605"/>
                  <a:pt x="864254" y="223605"/>
                </a:cubicBezTo>
                <a:lnTo>
                  <a:pt x="929937" y="223605"/>
                </a:lnTo>
                <a:cubicBezTo>
                  <a:pt x="934546" y="223605"/>
                  <a:pt x="938003" y="220147"/>
                  <a:pt x="938003" y="215537"/>
                </a:cubicBezTo>
                <a:cubicBezTo>
                  <a:pt x="938003" y="210927"/>
                  <a:pt x="934546" y="207469"/>
                  <a:pt x="929937" y="207469"/>
                </a:cubicBezTo>
                <a:lnTo>
                  <a:pt x="929937" y="207469"/>
                </a:lnTo>
                <a:close/>
                <a:moveTo>
                  <a:pt x="758239" y="157907"/>
                </a:moveTo>
                <a:cubicBezTo>
                  <a:pt x="755934" y="157907"/>
                  <a:pt x="753629" y="157907"/>
                  <a:pt x="752477" y="160212"/>
                </a:cubicBezTo>
                <a:cubicBezTo>
                  <a:pt x="749020" y="163670"/>
                  <a:pt x="749020" y="168280"/>
                  <a:pt x="752477" y="171738"/>
                </a:cubicBezTo>
                <a:lnTo>
                  <a:pt x="768610" y="187875"/>
                </a:lnTo>
                <a:cubicBezTo>
                  <a:pt x="781285" y="200553"/>
                  <a:pt x="790504" y="209774"/>
                  <a:pt x="800875" y="215537"/>
                </a:cubicBezTo>
                <a:cubicBezTo>
                  <a:pt x="802027" y="215537"/>
                  <a:pt x="803180" y="216690"/>
                  <a:pt x="805484" y="216690"/>
                </a:cubicBezTo>
                <a:cubicBezTo>
                  <a:pt x="807789" y="216690"/>
                  <a:pt x="811246" y="215537"/>
                  <a:pt x="812398" y="212079"/>
                </a:cubicBezTo>
                <a:cubicBezTo>
                  <a:pt x="814703" y="208621"/>
                  <a:pt x="812398" y="202858"/>
                  <a:pt x="810094" y="200553"/>
                </a:cubicBezTo>
                <a:cubicBezTo>
                  <a:pt x="800875" y="195943"/>
                  <a:pt x="792809" y="186722"/>
                  <a:pt x="780133" y="175196"/>
                </a:cubicBezTo>
                <a:lnTo>
                  <a:pt x="764000" y="159060"/>
                </a:lnTo>
                <a:cubicBezTo>
                  <a:pt x="762848" y="157907"/>
                  <a:pt x="760543" y="156754"/>
                  <a:pt x="758239" y="156754"/>
                </a:cubicBezTo>
                <a:lnTo>
                  <a:pt x="758239" y="156754"/>
                </a:lnTo>
                <a:close/>
                <a:moveTo>
                  <a:pt x="664899" y="64546"/>
                </a:moveTo>
                <a:cubicBezTo>
                  <a:pt x="662594" y="64546"/>
                  <a:pt x="660290" y="64546"/>
                  <a:pt x="659137" y="66851"/>
                </a:cubicBezTo>
                <a:cubicBezTo>
                  <a:pt x="655680" y="70309"/>
                  <a:pt x="655680" y="74919"/>
                  <a:pt x="659137" y="78377"/>
                </a:cubicBezTo>
                <a:cubicBezTo>
                  <a:pt x="660290" y="79530"/>
                  <a:pt x="662594" y="81835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663747" y="82988"/>
                </a:lnTo>
                <a:cubicBezTo>
                  <a:pt x="663747" y="82988"/>
                  <a:pt x="663747" y="82988"/>
                  <a:pt x="663747" y="82988"/>
                </a:cubicBezTo>
                <a:lnTo>
                  <a:pt x="704079" y="123329"/>
                </a:lnTo>
                <a:cubicBezTo>
                  <a:pt x="705231" y="124481"/>
                  <a:pt x="707536" y="125634"/>
                  <a:pt x="709840" y="125634"/>
                </a:cubicBezTo>
                <a:cubicBezTo>
                  <a:pt x="712145" y="125634"/>
                  <a:pt x="714450" y="125634"/>
                  <a:pt x="715602" y="123329"/>
                </a:cubicBezTo>
                <a:cubicBezTo>
                  <a:pt x="719059" y="119871"/>
                  <a:pt x="719059" y="115261"/>
                  <a:pt x="715602" y="111803"/>
                </a:cubicBezTo>
                <a:lnTo>
                  <a:pt x="675270" y="71461"/>
                </a:lnTo>
                <a:lnTo>
                  <a:pt x="669509" y="65698"/>
                </a:lnTo>
                <a:cubicBezTo>
                  <a:pt x="668356" y="64546"/>
                  <a:pt x="666051" y="63393"/>
                  <a:pt x="663747" y="63393"/>
                </a:cubicBezTo>
                <a:lnTo>
                  <a:pt x="663747" y="63393"/>
                </a:lnTo>
                <a:close/>
                <a:moveTo>
                  <a:pt x="546208" y="4610"/>
                </a:moveTo>
                <a:cubicBezTo>
                  <a:pt x="541599" y="4610"/>
                  <a:pt x="538142" y="8068"/>
                  <a:pt x="538142" y="11526"/>
                </a:cubicBezTo>
                <a:cubicBezTo>
                  <a:pt x="538142" y="16136"/>
                  <a:pt x="540447" y="19594"/>
                  <a:pt x="545056" y="20747"/>
                </a:cubicBezTo>
                <a:cubicBezTo>
                  <a:pt x="560036" y="21899"/>
                  <a:pt x="572712" y="25357"/>
                  <a:pt x="584235" y="28815"/>
                </a:cubicBezTo>
                <a:lnTo>
                  <a:pt x="584235" y="28815"/>
                </a:lnTo>
                <a:cubicBezTo>
                  <a:pt x="584235" y="28815"/>
                  <a:pt x="584235" y="28815"/>
                  <a:pt x="584235" y="28815"/>
                </a:cubicBezTo>
                <a:lnTo>
                  <a:pt x="584235" y="28815"/>
                </a:lnTo>
                <a:cubicBezTo>
                  <a:pt x="584235" y="28815"/>
                  <a:pt x="584235" y="28815"/>
                  <a:pt x="584235" y="28815"/>
                </a:cubicBezTo>
                <a:lnTo>
                  <a:pt x="586540" y="28815"/>
                </a:lnTo>
                <a:cubicBezTo>
                  <a:pt x="586540" y="28815"/>
                  <a:pt x="586540" y="28815"/>
                  <a:pt x="586540" y="28815"/>
                </a:cubicBezTo>
                <a:lnTo>
                  <a:pt x="586540" y="28815"/>
                </a:lnTo>
                <a:cubicBezTo>
                  <a:pt x="592302" y="31120"/>
                  <a:pt x="598063" y="33425"/>
                  <a:pt x="603825" y="36883"/>
                </a:cubicBezTo>
                <a:cubicBezTo>
                  <a:pt x="604978" y="36883"/>
                  <a:pt x="606130" y="36883"/>
                  <a:pt x="607282" y="36883"/>
                </a:cubicBezTo>
                <a:cubicBezTo>
                  <a:pt x="609587" y="36883"/>
                  <a:pt x="613044" y="35731"/>
                  <a:pt x="614196" y="32273"/>
                </a:cubicBezTo>
                <a:cubicBezTo>
                  <a:pt x="616501" y="28815"/>
                  <a:pt x="614196" y="23052"/>
                  <a:pt x="610739" y="20747"/>
                </a:cubicBezTo>
                <a:cubicBezTo>
                  <a:pt x="589997" y="9221"/>
                  <a:pt x="566950" y="2305"/>
                  <a:pt x="542751" y="0"/>
                </a:cubicBezTo>
                <a:lnTo>
                  <a:pt x="542751" y="0"/>
                </a:lnTo>
                <a:lnTo>
                  <a:pt x="543904" y="0"/>
                </a:lnTo>
                <a:close/>
                <a:moveTo>
                  <a:pt x="480525" y="3458"/>
                </a:moveTo>
                <a:lnTo>
                  <a:pt x="414842" y="3458"/>
                </a:lnTo>
                <a:cubicBezTo>
                  <a:pt x="410232" y="3458"/>
                  <a:pt x="406775" y="6916"/>
                  <a:pt x="406775" y="11526"/>
                </a:cubicBezTo>
                <a:cubicBezTo>
                  <a:pt x="406775" y="16136"/>
                  <a:pt x="410232" y="19594"/>
                  <a:pt x="414842" y="19594"/>
                </a:cubicBezTo>
                <a:lnTo>
                  <a:pt x="480525" y="19594"/>
                </a:lnTo>
                <a:cubicBezTo>
                  <a:pt x="485134" y="19594"/>
                  <a:pt x="488591" y="16136"/>
                  <a:pt x="488591" y="11526"/>
                </a:cubicBezTo>
                <a:cubicBezTo>
                  <a:pt x="488591" y="6916"/>
                  <a:pt x="485134" y="3458"/>
                  <a:pt x="480525" y="3458"/>
                </a:cubicBezTo>
                <a:lnTo>
                  <a:pt x="480525" y="3458"/>
                </a:lnTo>
                <a:close/>
                <a:moveTo>
                  <a:pt x="350311" y="3458"/>
                </a:moveTo>
                <a:lnTo>
                  <a:pt x="284628" y="3458"/>
                </a:lnTo>
                <a:cubicBezTo>
                  <a:pt x="280018" y="3458"/>
                  <a:pt x="276561" y="6916"/>
                  <a:pt x="276561" y="11526"/>
                </a:cubicBezTo>
                <a:cubicBezTo>
                  <a:pt x="276561" y="16136"/>
                  <a:pt x="280018" y="19594"/>
                  <a:pt x="284628" y="19594"/>
                </a:cubicBezTo>
                <a:lnTo>
                  <a:pt x="350311" y="19594"/>
                </a:lnTo>
                <a:cubicBezTo>
                  <a:pt x="354920" y="19594"/>
                  <a:pt x="358377" y="16136"/>
                  <a:pt x="358377" y="11526"/>
                </a:cubicBezTo>
                <a:cubicBezTo>
                  <a:pt x="358377" y="6916"/>
                  <a:pt x="354920" y="3458"/>
                  <a:pt x="350311" y="3458"/>
                </a:cubicBezTo>
                <a:lnTo>
                  <a:pt x="350311" y="3458"/>
                </a:lnTo>
                <a:close/>
                <a:moveTo>
                  <a:pt x="218944" y="3458"/>
                </a:moveTo>
                <a:lnTo>
                  <a:pt x="167089" y="3458"/>
                </a:lnTo>
                <a:cubicBezTo>
                  <a:pt x="162480" y="3458"/>
                  <a:pt x="157870" y="3458"/>
                  <a:pt x="152109" y="3458"/>
                </a:cubicBezTo>
                <a:cubicBezTo>
                  <a:pt x="147499" y="3458"/>
                  <a:pt x="144042" y="8068"/>
                  <a:pt x="145195" y="12679"/>
                </a:cubicBezTo>
                <a:cubicBezTo>
                  <a:pt x="145195" y="17289"/>
                  <a:pt x="148652" y="19594"/>
                  <a:pt x="153261" y="19594"/>
                </a:cubicBezTo>
                <a:lnTo>
                  <a:pt x="153261" y="19594"/>
                </a:lnTo>
                <a:cubicBezTo>
                  <a:pt x="154413" y="19594"/>
                  <a:pt x="155566" y="19594"/>
                  <a:pt x="157870" y="19594"/>
                </a:cubicBezTo>
                <a:lnTo>
                  <a:pt x="160175" y="19594"/>
                </a:lnTo>
                <a:cubicBezTo>
                  <a:pt x="160175" y="19594"/>
                  <a:pt x="160175" y="19594"/>
                  <a:pt x="160175" y="19594"/>
                </a:cubicBezTo>
                <a:lnTo>
                  <a:pt x="216640" y="19594"/>
                </a:lnTo>
                <a:cubicBezTo>
                  <a:pt x="221249" y="19594"/>
                  <a:pt x="224706" y="16136"/>
                  <a:pt x="224706" y="11526"/>
                </a:cubicBezTo>
                <a:cubicBezTo>
                  <a:pt x="224706" y="6916"/>
                  <a:pt x="221249" y="3458"/>
                  <a:pt x="216640" y="3458"/>
                </a:cubicBezTo>
                <a:lnTo>
                  <a:pt x="218944" y="3458"/>
                </a:lnTo>
                <a:close/>
                <a:moveTo>
                  <a:pt x="88730" y="24205"/>
                </a:moveTo>
                <a:cubicBezTo>
                  <a:pt x="87578" y="24205"/>
                  <a:pt x="86425" y="24205"/>
                  <a:pt x="85273" y="24205"/>
                </a:cubicBezTo>
                <a:cubicBezTo>
                  <a:pt x="64531" y="35731"/>
                  <a:pt x="46094" y="53020"/>
                  <a:pt x="32265" y="72614"/>
                </a:cubicBezTo>
                <a:cubicBezTo>
                  <a:pt x="29961" y="76072"/>
                  <a:pt x="31113" y="81835"/>
                  <a:pt x="34570" y="84140"/>
                </a:cubicBezTo>
                <a:cubicBezTo>
                  <a:pt x="35722" y="84140"/>
                  <a:pt x="38027" y="85293"/>
                  <a:pt x="39180" y="85293"/>
                </a:cubicBezTo>
                <a:cubicBezTo>
                  <a:pt x="41484" y="85293"/>
                  <a:pt x="43789" y="84140"/>
                  <a:pt x="46094" y="81835"/>
                </a:cubicBezTo>
                <a:cubicBezTo>
                  <a:pt x="49551" y="77225"/>
                  <a:pt x="53008" y="7146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cubicBezTo>
                  <a:pt x="57617" y="66851"/>
                  <a:pt x="57617" y="66851"/>
                  <a:pt x="57617" y="66851"/>
                </a:cubicBez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57617" y="66851"/>
                  <a:pt x="57617" y="66851"/>
                  <a:pt x="57617" y="66851"/>
                </a:cubicBezTo>
                <a:lnTo>
                  <a:pt x="57617" y="66851"/>
                </a:lnTo>
                <a:cubicBezTo>
                  <a:pt x="62226" y="63393"/>
                  <a:pt x="66836" y="61088"/>
                  <a:pt x="71445" y="57630"/>
                </a:cubicBezTo>
                <a:cubicBezTo>
                  <a:pt x="74902" y="55325"/>
                  <a:pt x="77207" y="50715"/>
                  <a:pt x="74902" y="46104"/>
                </a:cubicBezTo>
                <a:cubicBezTo>
                  <a:pt x="73750" y="43799"/>
                  <a:pt x="70293" y="41494"/>
                  <a:pt x="67988" y="41494"/>
                </a:cubicBezTo>
                <a:lnTo>
                  <a:pt x="67988" y="41494"/>
                </a:lnTo>
                <a:lnTo>
                  <a:pt x="78359" y="31120"/>
                </a:lnTo>
                <a:close/>
                <a:moveTo>
                  <a:pt x="10371" y="133702"/>
                </a:moveTo>
                <a:cubicBezTo>
                  <a:pt x="6914" y="133702"/>
                  <a:pt x="3457" y="136007"/>
                  <a:pt x="2305" y="140618"/>
                </a:cubicBezTo>
                <a:cubicBezTo>
                  <a:pt x="0" y="150991"/>
                  <a:pt x="0" y="161365"/>
                  <a:pt x="0" y="171738"/>
                </a:cubicBezTo>
                <a:lnTo>
                  <a:pt x="0" y="208621"/>
                </a:lnTo>
                <a:cubicBezTo>
                  <a:pt x="0" y="213232"/>
                  <a:pt x="3457" y="216690"/>
                  <a:pt x="8066" y="216690"/>
                </a:cubicBezTo>
                <a:cubicBezTo>
                  <a:pt x="12676" y="216690"/>
                  <a:pt x="16133" y="213232"/>
                  <a:pt x="16133" y="208621"/>
                </a:cubicBezTo>
                <a:lnTo>
                  <a:pt x="16133" y="171738"/>
                </a:lnTo>
                <a:lnTo>
                  <a:pt x="16133" y="171738"/>
                </a:lnTo>
                <a:lnTo>
                  <a:pt x="16133" y="169433"/>
                </a:lnTo>
                <a:lnTo>
                  <a:pt x="16133" y="169433"/>
                </a:lnTo>
                <a:lnTo>
                  <a:pt x="16133" y="167128"/>
                </a:lnTo>
                <a:lnTo>
                  <a:pt x="16133" y="167128"/>
                </a:lnTo>
                <a:lnTo>
                  <a:pt x="16133" y="164823"/>
                </a:lnTo>
                <a:lnTo>
                  <a:pt x="16133" y="164823"/>
                </a:lnTo>
                <a:cubicBezTo>
                  <a:pt x="16133" y="157907"/>
                  <a:pt x="17285" y="150991"/>
                  <a:pt x="18437" y="144076"/>
                </a:cubicBezTo>
                <a:cubicBezTo>
                  <a:pt x="18437" y="139465"/>
                  <a:pt x="16133" y="134855"/>
                  <a:pt x="11523" y="134855"/>
                </a:cubicBezTo>
                <a:cubicBezTo>
                  <a:pt x="11523" y="134855"/>
                  <a:pt x="11523" y="134855"/>
                  <a:pt x="10371" y="134855"/>
                </a:cubicBezTo>
                <a:lnTo>
                  <a:pt x="10371" y="134855"/>
                </a:lnTo>
                <a:close/>
                <a:moveTo>
                  <a:pt x="8066" y="265099"/>
                </a:moveTo>
                <a:cubicBezTo>
                  <a:pt x="3457" y="265099"/>
                  <a:pt x="0" y="268557"/>
                  <a:pt x="0" y="273167"/>
                </a:cubicBezTo>
                <a:lnTo>
                  <a:pt x="0" y="338866"/>
                </a:lnTo>
                <a:cubicBezTo>
                  <a:pt x="0" y="343476"/>
                  <a:pt x="3457" y="346934"/>
                  <a:pt x="8066" y="346934"/>
                </a:cubicBezTo>
                <a:cubicBezTo>
                  <a:pt x="12676" y="346934"/>
                  <a:pt x="16133" y="343476"/>
                  <a:pt x="16133" y="338866"/>
                </a:cubicBezTo>
                <a:lnTo>
                  <a:pt x="16133" y="273167"/>
                </a:lnTo>
                <a:cubicBezTo>
                  <a:pt x="16133" y="268557"/>
                  <a:pt x="12676" y="265099"/>
                  <a:pt x="8066" y="265099"/>
                </a:cubicBezTo>
                <a:lnTo>
                  <a:pt x="8066" y="265099"/>
                </a:lnTo>
                <a:close/>
                <a:moveTo>
                  <a:pt x="8066" y="396496"/>
                </a:moveTo>
                <a:cubicBezTo>
                  <a:pt x="3457" y="396496"/>
                  <a:pt x="0" y="399954"/>
                  <a:pt x="0" y="404564"/>
                </a:cubicBezTo>
                <a:lnTo>
                  <a:pt x="0" y="470263"/>
                </a:lnTo>
                <a:cubicBezTo>
                  <a:pt x="0" y="474873"/>
                  <a:pt x="3457" y="478331"/>
                  <a:pt x="8066" y="478331"/>
                </a:cubicBezTo>
                <a:cubicBezTo>
                  <a:pt x="12676" y="478331"/>
                  <a:pt x="16133" y="474873"/>
                  <a:pt x="16133" y="470263"/>
                </a:cubicBezTo>
                <a:lnTo>
                  <a:pt x="16133" y="404564"/>
                </a:lnTo>
                <a:cubicBezTo>
                  <a:pt x="16133" y="399954"/>
                  <a:pt x="12676" y="396496"/>
                  <a:pt x="8066" y="396496"/>
                </a:cubicBezTo>
                <a:lnTo>
                  <a:pt x="8066" y="396496"/>
                </a:lnTo>
                <a:close/>
                <a:moveTo>
                  <a:pt x="8066" y="526741"/>
                </a:moveTo>
                <a:cubicBezTo>
                  <a:pt x="3457" y="526741"/>
                  <a:pt x="0" y="530198"/>
                  <a:pt x="0" y="534809"/>
                </a:cubicBezTo>
                <a:lnTo>
                  <a:pt x="0" y="600507"/>
                </a:lnTo>
                <a:cubicBezTo>
                  <a:pt x="0" y="605118"/>
                  <a:pt x="3457" y="608576"/>
                  <a:pt x="8066" y="608576"/>
                </a:cubicBezTo>
                <a:cubicBezTo>
                  <a:pt x="12676" y="608576"/>
                  <a:pt x="16133" y="605118"/>
                  <a:pt x="16133" y="600507"/>
                </a:cubicBezTo>
                <a:lnTo>
                  <a:pt x="16133" y="534809"/>
                </a:lnTo>
                <a:cubicBezTo>
                  <a:pt x="16133" y="530198"/>
                  <a:pt x="12676" y="526741"/>
                  <a:pt x="8066" y="526741"/>
                </a:cubicBezTo>
                <a:lnTo>
                  <a:pt x="8066" y="526741"/>
                </a:lnTo>
                <a:close/>
                <a:moveTo>
                  <a:pt x="8066" y="656985"/>
                </a:moveTo>
                <a:cubicBezTo>
                  <a:pt x="3457" y="656985"/>
                  <a:pt x="0" y="660443"/>
                  <a:pt x="0" y="665053"/>
                </a:cubicBezTo>
                <a:lnTo>
                  <a:pt x="0" y="730752"/>
                </a:lnTo>
                <a:cubicBezTo>
                  <a:pt x="0" y="735362"/>
                  <a:pt x="3457" y="738820"/>
                  <a:pt x="8066" y="738820"/>
                </a:cubicBezTo>
                <a:cubicBezTo>
                  <a:pt x="12676" y="738820"/>
                  <a:pt x="16133" y="735362"/>
                  <a:pt x="16133" y="730752"/>
                </a:cubicBezTo>
                <a:lnTo>
                  <a:pt x="16133" y="665053"/>
                </a:lnTo>
                <a:cubicBezTo>
                  <a:pt x="16133" y="660443"/>
                  <a:pt x="12676" y="656985"/>
                  <a:pt x="8066" y="656985"/>
                </a:cubicBezTo>
                <a:lnTo>
                  <a:pt x="8066" y="656985"/>
                </a:lnTo>
                <a:close/>
                <a:moveTo>
                  <a:pt x="8066" y="788382"/>
                </a:moveTo>
                <a:cubicBezTo>
                  <a:pt x="3457" y="788382"/>
                  <a:pt x="0" y="791840"/>
                  <a:pt x="0" y="796450"/>
                </a:cubicBezTo>
                <a:lnTo>
                  <a:pt x="0" y="862149"/>
                </a:lnTo>
                <a:cubicBezTo>
                  <a:pt x="0" y="866759"/>
                  <a:pt x="3457" y="870217"/>
                  <a:pt x="8066" y="870217"/>
                </a:cubicBezTo>
                <a:cubicBezTo>
                  <a:pt x="12676" y="870217"/>
                  <a:pt x="16133" y="866759"/>
                  <a:pt x="16133" y="862149"/>
                </a:cubicBezTo>
                <a:lnTo>
                  <a:pt x="16133" y="796450"/>
                </a:lnTo>
                <a:cubicBezTo>
                  <a:pt x="16133" y="791840"/>
                  <a:pt x="12676" y="788382"/>
                  <a:pt x="8066" y="788382"/>
                </a:cubicBezTo>
                <a:lnTo>
                  <a:pt x="8066" y="788382"/>
                </a:lnTo>
                <a:close/>
                <a:moveTo>
                  <a:pt x="8066" y="918626"/>
                </a:moveTo>
                <a:cubicBezTo>
                  <a:pt x="3457" y="918626"/>
                  <a:pt x="0" y="922084"/>
                  <a:pt x="0" y="926695"/>
                </a:cubicBezTo>
                <a:lnTo>
                  <a:pt x="0" y="992393"/>
                </a:lnTo>
                <a:cubicBezTo>
                  <a:pt x="0" y="997003"/>
                  <a:pt x="3457" y="1000461"/>
                  <a:pt x="8066" y="1000461"/>
                </a:cubicBezTo>
                <a:cubicBezTo>
                  <a:pt x="12676" y="1000461"/>
                  <a:pt x="16133" y="997003"/>
                  <a:pt x="16133" y="992393"/>
                </a:cubicBezTo>
                <a:lnTo>
                  <a:pt x="16133" y="926695"/>
                </a:lnTo>
                <a:cubicBezTo>
                  <a:pt x="16133" y="922084"/>
                  <a:pt x="12676" y="918626"/>
                  <a:pt x="8066" y="918626"/>
                </a:cubicBezTo>
                <a:lnTo>
                  <a:pt x="8066" y="918626"/>
                </a:lnTo>
                <a:close/>
                <a:moveTo>
                  <a:pt x="8066" y="1050023"/>
                </a:moveTo>
                <a:cubicBezTo>
                  <a:pt x="3457" y="1050023"/>
                  <a:pt x="0" y="1053481"/>
                  <a:pt x="0" y="1058092"/>
                </a:cubicBezTo>
                <a:lnTo>
                  <a:pt x="0" y="1109959"/>
                </a:lnTo>
                <a:cubicBezTo>
                  <a:pt x="0" y="1114569"/>
                  <a:pt x="0" y="1119179"/>
                  <a:pt x="0" y="1124942"/>
                </a:cubicBezTo>
                <a:cubicBezTo>
                  <a:pt x="0" y="1129553"/>
                  <a:pt x="3457" y="1131858"/>
                  <a:pt x="8066" y="1131858"/>
                </a:cubicBezTo>
                <a:lnTo>
                  <a:pt x="8066" y="1131858"/>
                </a:lnTo>
                <a:cubicBezTo>
                  <a:pt x="12676" y="1131858"/>
                  <a:pt x="16133" y="1127248"/>
                  <a:pt x="14980" y="1122637"/>
                </a:cubicBezTo>
                <a:cubicBezTo>
                  <a:pt x="14980" y="1121485"/>
                  <a:pt x="14980" y="1120332"/>
                  <a:pt x="14980" y="1118027"/>
                </a:cubicBezTo>
                <a:lnTo>
                  <a:pt x="14980" y="1118027"/>
                </a:lnTo>
                <a:lnTo>
                  <a:pt x="14980" y="1115722"/>
                </a:lnTo>
                <a:lnTo>
                  <a:pt x="14980" y="1115722"/>
                </a:lnTo>
                <a:lnTo>
                  <a:pt x="14980" y="1113416"/>
                </a:lnTo>
                <a:lnTo>
                  <a:pt x="14980" y="1113416"/>
                </a:lnTo>
                <a:lnTo>
                  <a:pt x="14980" y="1111111"/>
                </a:lnTo>
                <a:lnTo>
                  <a:pt x="14980" y="1111111"/>
                </a:lnTo>
                <a:lnTo>
                  <a:pt x="14980" y="1058092"/>
                </a:lnTo>
                <a:cubicBezTo>
                  <a:pt x="14980" y="1053481"/>
                  <a:pt x="11523" y="1050023"/>
                  <a:pt x="6914" y="1050023"/>
                </a:cubicBezTo>
                <a:lnTo>
                  <a:pt x="6914" y="1050023"/>
                </a:lnTo>
                <a:lnTo>
                  <a:pt x="6914" y="1047718"/>
                </a:lnTo>
                <a:close/>
                <a:moveTo>
                  <a:pt x="28808" y="1180268"/>
                </a:moveTo>
                <a:cubicBezTo>
                  <a:pt x="27656" y="1180268"/>
                  <a:pt x="26504" y="1180268"/>
                  <a:pt x="24199" y="1180268"/>
                </a:cubicBezTo>
                <a:cubicBezTo>
                  <a:pt x="20742" y="1182573"/>
                  <a:pt x="18437" y="1187183"/>
                  <a:pt x="20742" y="1191794"/>
                </a:cubicBezTo>
                <a:cubicBezTo>
                  <a:pt x="32265" y="1212541"/>
                  <a:pt x="49551" y="1230982"/>
                  <a:pt x="69140" y="1244813"/>
                </a:cubicBezTo>
                <a:cubicBezTo>
                  <a:pt x="70293" y="1244813"/>
                  <a:pt x="72597" y="1245966"/>
                  <a:pt x="73750" y="1245966"/>
                </a:cubicBezTo>
                <a:cubicBezTo>
                  <a:pt x="76054" y="1245966"/>
                  <a:pt x="78359" y="1244813"/>
                  <a:pt x="80664" y="1242508"/>
                </a:cubicBezTo>
                <a:cubicBezTo>
                  <a:pt x="82968" y="1239050"/>
                  <a:pt x="82968" y="1233287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78359" y="1230982"/>
                  <a:pt x="78359" y="1230982"/>
                  <a:pt x="78359" y="1230982"/>
                </a:cubicBezTo>
                <a:lnTo>
                  <a:pt x="78359" y="1230982"/>
                </a:lnTo>
                <a:cubicBezTo>
                  <a:pt x="62226" y="1219456"/>
                  <a:pt x="49551" y="1203320"/>
                  <a:pt x="39180" y="1186031"/>
                </a:cubicBezTo>
                <a:cubicBezTo>
                  <a:pt x="38027" y="1183725"/>
                  <a:pt x="34570" y="1181420"/>
                  <a:pt x="32265" y="1181420"/>
                </a:cubicBezTo>
                <a:lnTo>
                  <a:pt x="32265" y="1181420"/>
                </a:lnTo>
                <a:close/>
                <a:moveTo>
                  <a:pt x="138281" y="1258645"/>
                </a:moveTo>
                <a:cubicBezTo>
                  <a:pt x="134824" y="1258645"/>
                  <a:pt x="131367" y="1260950"/>
                  <a:pt x="130214" y="1265560"/>
                </a:cubicBezTo>
                <a:cubicBezTo>
                  <a:pt x="130214" y="1270171"/>
                  <a:pt x="132519" y="1274781"/>
                  <a:pt x="137128" y="1274781"/>
                </a:cubicBezTo>
                <a:cubicBezTo>
                  <a:pt x="147499" y="1277086"/>
                  <a:pt x="157870" y="1277086"/>
                  <a:pt x="168241" y="1277086"/>
                </a:cubicBezTo>
                <a:lnTo>
                  <a:pt x="205116" y="1277086"/>
                </a:lnTo>
                <a:cubicBezTo>
                  <a:pt x="209726" y="1277086"/>
                  <a:pt x="213183" y="1273628"/>
                  <a:pt x="213183" y="1269018"/>
                </a:cubicBezTo>
                <a:cubicBezTo>
                  <a:pt x="213183" y="1264408"/>
                  <a:pt x="209726" y="1260950"/>
                  <a:pt x="205116" y="1260950"/>
                </a:cubicBezTo>
                <a:lnTo>
                  <a:pt x="162480" y="1260950"/>
                </a:lnTo>
                <a:cubicBezTo>
                  <a:pt x="157870" y="1260950"/>
                  <a:pt x="153261" y="1260950"/>
                  <a:pt x="148652" y="1259797"/>
                </a:cubicBezTo>
                <a:lnTo>
                  <a:pt x="148652" y="1259797"/>
                </a:lnTo>
                <a:cubicBezTo>
                  <a:pt x="146347" y="1259797"/>
                  <a:pt x="145195" y="1259797"/>
                  <a:pt x="142890" y="1259797"/>
                </a:cubicBezTo>
                <a:cubicBezTo>
                  <a:pt x="142890" y="1259797"/>
                  <a:pt x="142890" y="1259797"/>
                  <a:pt x="141738" y="1259797"/>
                </a:cubicBezTo>
                <a:lnTo>
                  <a:pt x="140585" y="1259797"/>
                </a:lnTo>
                <a:close/>
                <a:moveTo>
                  <a:pt x="335330" y="1260950"/>
                </a:moveTo>
                <a:lnTo>
                  <a:pt x="269647" y="1260950"/>
                </a:lnTo>
                <a:cubicBezTo>
                  <a:pt x="265038" y="1260950"/>
                  <a:pt x="261581" y="1264408"/>
                  <a:pt x="261581" y="1269018"/>
                </a:cubicBezTo>
                <a:cubicBezTo>
                  <a:pt x="261581" y="1273628"/>
                  <a:pt x="265038" y="1277086"/>
                  <a:pt x="269647" y="1277086"/>
                </a:cubicBezTo>
                <a:lnTo>
                  <a:pt x="335330" y="1277086"/>
                </a:lnTo>
                <a:cubicBezTo>
                  <a:pt x="339940" y="1277086"/>
                  <a:pt x="343397" y="1273628"/>
                  <a:pt x="343397" y="1269018"/>
                </a:cubicBezTo>
                <a:cubicBezTo>
                  <a:pt x="343397" y="1264408"/>
                  <a:pt x="339940" y="1260950"/>
                  <a:pt x="335330" y="1260950"/>
                </a:cubicBezTo>
                <a:lnTo>
                  <a:pt x="335330" y="1260950"/>
                </a:lnTo>
                <a:close/>
                <a:moveTo>
                  <a:pt x="465545" y="1260950"/>
                </a:moveTo>
                <a:lnTo>
                  <a:pt x="399861" y="1260950"/>
                </a:lnTo>
                <a:cubicBezTo>
                  <a:pt x="395252" y="1260950"/>
                  <a:pt x="391795" y="1264408"/>
                  <a:pt x="391795" y="1269018"/>
                </a:cubicBezTo>
                <a:cubicBezTo>
                  <a:pt x="391795" y="1273628"/>
                  <a:pt x="395252" y="1277086"/>
                  <a:pt x="399861" y="1277086"/>
                </a:cubicBezTo>
                <a:lnTo>
                  <a:pt x="465545" y="1277086"/>
                </a:lnTo>
                <a:cubicBezTo>
                  <a:pt x="470154" y="1277086"/>
                  <a:pt x="473611" y="1273628"/>
                  <a:pt x="473611" y="1269018"/>
                </a:cubicBezTo>
                <a:cubicBezTo>
                  <a:pt x="473611" y="1264408"/>
                  <a:pt x="470154" y="1260950"/>
                  <a:pt x="465545" y="1260950"/>
                </a:cubicBezTo>
                <a:lnTo>
                  <a:pt x="465545" y="1260950"/>
                </a:lnTo>
                <a:close/>
                <a:moveTo>
                  <a:pt x="551970" y="1260950"/>
                </a:moveTo>
                <a:lnTo>
                  <a:pt x="531228" y="1260950"/>
                </a:lnTo>
                <a:cubicBezTo>
                  <a:pt x="526619" y="1260950"/>
                  <a:pt x="523161" y="1264408"/>
                  <a:pt x="523161" y="1269018"/>
                </a:cubicBezTo>
                <a:cubicBezTo>
                  <a:pt x="523161" y="1273628"/>
                  <a:pt x="526619" y="1277086"/>
                  <a:pt x="531228" y="1277086"/>
                </a:cubicBezTo>
                <a:lnTo>
                  <a:pt x="551970" y="1277086"/>
                </a:lnTo>
                <a:cubicBezTo>
                  <a:pt x="564646" y="1277086"/>
                  <a:pt x="576169" y="1279391"/>
                  <a:pt x="587693" y="1286307"/>
                </a:cubicBezTo>
                <a:cubicBezTo>
                  <a:pt x="587693" y="1286307"/>
                  <a:pt x="589997" y="1286307"/>
                  <a:pt x="591149" y="1286307"/>
                </a:cubicBezTo>
                <a:cubicBezTo>
                  <a:pt x="594607" y="1286307"/>
                  <a:pt x="596911" y="1285155"/>
                  <a:pt x="598063" y="1281697"/>
                </a:cubicBezTo>
                <a:cubicBezTo>
                  <a:pt x="600368" y="1277086"/>
                  <a:pt x="598063" y="1272476"/>
                  <a:pt x="594607" y="1270171"/>
                </a:cubicBezTo>
                <a:cubicBezTo>
                  <a:pt x="585388" y="1265560"/>
                  <a:pt x="576169" y="1262102"/>
                  <a:pt x="565798" y="1260950"/>
                </a:cubicBezTo>
                <a:lnTo>
                  <a:pt x="565798" y="1260950"/>
                </a:lnTo>
                <a:cubicBezTo>
                  <a:pt x="565798" y="1260950"/>
                  <a:pt x="565798" y="1260950"/>
                  <a:pt x="563493" y="1260950"/>
                </a:cubicBezTo>
                <a:lnTo>
                  <a:pt x="563493" y="1260950"/>
                </a:lnTo>
                <a:cubicBezTo>
                  <a:pt x="563493" y="1260950"/>
                  <a:pt x="563493" y="1260950"/>
                  <a:pt x="563493" y="1260950"/>
                </a:cubicBezTo>
                <a:lnTo>
                  <a:pt x="553122" y="1260950"/>
                </a:lnTo>
                <a:close/>
                <a:moveTo>
                  <a:pt x="639548" y="1310512"/>
                </a:moveTo>
                <a:cubicBezTo>
                  <a:pt x="637243" y="1310512"/>
                  <a:pt x="634938" y="1310512"/>
                  <a:pt x="633786" y="1312817"/>
                </a:cubicBezTo>
                <a:cubicBezTo>
                  <a:pt x="630329" y="1316275"/>
                  <a:pt x="630329" y="1320885"/>
                  <a:pt x="633786" y="1324343"/>
                </a:cubicBezTo>
                <a:lnTo>
                  <a:pt x="679880" y="1370448"/>
                </a:lnTo>
                <a:cubicBezTo>
                  <a:pt x="681032" y="1371600"/>
                  <a:pt x="683337" y="1372753"/>
                  <a:pt x="685641" y="1372753"/>
                </a:cubicBezTo>
                <a:cubicBezTo>
                  <a:pt x="687946" y="1372753"/>
                  <a:pt x="690251" y="1372753"/>
                  <a:pt x="691403" y="1370448"/>
                </a:cubicBezTo>
                <a:cubicBezTo>
                  <a:pt x="694860" y="1366990"/>
                  <a:pt x="694860" y="1362379"/>
                  <a:pt x="691403" y="1358922"/>
                </a:cubicBezTo>
                <a:lnTo>
                  <a:pt x="656833" y="1324343"/>
                </a:lnTo>
                <a:lnTo>
                  <a:pt x="656833" y="1324343"/>
                </a:lnTo>
                <a:cubicBezTo>
                  <a:pt x="656833" y="1324343"/>
                  <a:pt x="656833" y="1324343"/>
                  <a:pt x="656833" y="1324343"/>
                </a:cubicBezTo>
                <a:lnTo>
                  <a:pt x="656833" y="1324343"/>
                </a:lnTo>
                <a:cubicBezTo>
                  <a:pt x="649919" y="1317428"/>
                  <a:pt x="646462" y="1312817"/>
                  <a:pt x="646462" y="1312817"/>
                </a:cubicBezTo>
                <a:cubicBezTo>
                  <a:pt x="645309" y="1311665"/>
                  <a:pt x="643005" y="1310512"/>
                  <a:pt x="640700" y="1310512"/>
                </a:cubicBezTo>
                <a:lnTo>
                  <a:pt x="640700" y="1310512"/>
                </a:lnTo>
                <a:close/>
                <a:moveTo>
                  <a:pt x="731735" y="1402720"/>
                </a:moveTo>
                <a:cubicBezTo>
                  <a:pt x="729430" y="1402720"/>
                  <a:pt x="728278" y="1402720"/>
                  <a:pt x="725973" y="1405026"/>
                </a:cubicBezTo>
                <a:cubicBezTo>
                  <a:pt x="722516" y="1408483"/>
                  <a:pt x="722516" y="1413094"/>
                  <a:pt x="725973" y="1416552"/>
                </a:cubicBezTo>
                <a:lnTo>
                  <a:pt x="728278" y="1418857"/>
                </a:lnTo>
                <a:lnTo>
                  <a:pt x="728278" y="1418857"/>
                </a:lnTo>
                <a:cubicBezTo>
                  <a:pt x="739801" y="1432688"/>
                  <a:pt x="754782" y="1448825"/>
                  <a:pt x="778981" y="1461503"/>
                </a:cubicBezTo>
                <a:cubicBezTo>
                  <a:pt x="780133" y="1461503"/>
                  <a:pt x="781285" y="1461503"/>
                  <a:pt x="782438" y="1461503"/>
                </a:cubicBezTo>
                <a:cubicBezTo>
                  <a:pt x="784742" y="1461503"/>
                  <a:pt x="788199" y="1460351"/>
                  <a:pt x="789352" y="1456893"/>
                </a:cubicBezTo>
                <a:cubicBezTo>
                  <a:pt x="791656" y="1452282"/>
                  <a:pt x="789352" y="1447672"/>
                  <a:pt x="785895" y="1445367"/>
                </a:cubicBezTo>
                <a:cubicBezTo>
                  <a:pt x="769762" y="1436146"/>
                  <a:pt x="757086" y="1425772"/>
                  <a:pt x="747867" y="1415399"/>
                </a:cubicBezTo>
                <a:lnTo>
                  <a:pt x="747867" y="1415399"/>
                </a:lnTo>
                <a:cubicBezTo>
                  <a:pt x="747867" y="1415399"/>
                  <a:pt x="747867" y="1415399"/>
                  <a:pt x="747867" y="1415399"/>
                </a:cubicBezTo>
                <a:lnTo>
                  <a:pt x="747867" y="1415399"/>
                </a:lnTo>
                <a:cubicBezTo>
                  <a:pt x="745563" y="1413094"/>
                  <a:pt x="743258" y="1410789"/>
                  <a:pt x="740953" y="1408483"/>
                </a:cubicBezTo>
                <a:lnTo>
                  <a:pt x="740953" y="1408483"/>
                </a:lnTo>
                <a:cubicBezTo>
                  <a:pt x="740953" y="1408483"/>
                  <a:pt x="740953" y="1408483"/>
                  <a:pt x="740953" y="1408483"/>
                </a:cubicBezTo>
                <a:cubicBezTo>
                  <a:pt x="740953" y="1408483"/>
                  <a:pt x="740953" y="1408483"/>
                  <a:pt x="740953" y="1408483"/>
                </a:cubicBezTo>
                <a:cubicBezTo>
                  <a:pt x="740953" y="1408483"/>
                  <a:pt x="740953" y="1407331"/>
                  <a:pt x="738649" y="1406178"/>
                </a:cubicBezTo>
                <a:cubicBezTo>
                  <a:pt x="737496" y="1405026"/>
                  <a:pt x="735192" y="1403873"/>
                  <a:pt x="732887" y="1403873"/>
                </a:cubicBezTo>
                <a:lnTo>
                  <a:pt x="732887" y="1403873"/>
                </a:lnTo>
                <a:close/>
                <a:moveTo>
                  <a:pt x="849273" y="1463808"/>
                </a:moveTo>
                <a:cubicBezTo>
                  <a:pt x="844664" y="1463808"/>
                  <a:pt x="841207" y="1467266"/>
                  <a:pt x="841207" y="1470724"/>
                </a:cubicBezTo>
                <a:cubicBezTo>
                  <a:pt x="841207" y="1475334"/>
                  <a:pt x="844664" y="1478792"/>
                  <a:pt x="849273" y="1479945"/>
                </a:cubicBezTo>
                <a:cubicBezTo>
                  <a:pt x="856187" y="1479945"/>
                  <a:pt x="861949" y="1479945"/>
                  <a:pt x="868863" y="1479945"/>
                </a:cubicBezTo>
                <a:lnTo>
                  <a:pt x="916109" y="1479945"/>
                </a:lnTo>
                <a:cubicBezTo>
                  <a:pt x="920718" y="1479945"/>
                  <a:pt x="924175" y="1476487"/>
                  <a:pt x="924175" y="1471877"/>
                </a:cubicBezTo>
                <a:cubicBezTo>
                  <a:pt x="924175" y="1467266"/>
                  <a:pt x="920718" y="1463808"/>
                  <a:pt x="916109" y="1463808"/>
                </a:cubicBezTo>
                <a:lnTo>
                  <a:pt x="858492" y="1463808"/>
                </a:lnTo>
                <a:cubicBezTo>
                  <a:pt x="856187" y="1463808"/>
                  <a:pt x="855035" y="1463808"/>
                  <a:pt x="852730" y="1463808"/>
                </a:cubicBezTo>
                <a:lnTo>
                  <a:pt x="849273" y="1463808"/>
                </a:lnTo>
                <a:close/>
                <a:moveTo>
                  <a:pt x="1045171" y="1464961"/>
                </a:moveTo>
                <a:lnTo>
                  <a:pt x="979487" y="1464961"/>
                </a:lnTo>
                <a:cubicBezTo>
                  <a:pt x="974878" y="1464961"/>
                  <a:pt x="971421" y="1468419"/>
                  <a:pt x="971421" y="1473029"/>
                </a:cubicBezTo>
                <a:cubicBezTo>
                  <a:pt x="971421" y="1477640"/>
                  <a:pt x="974878" y="1481097"/>
                  <a:pt x="979487" y="1481097"/>
                </a:cubicBezTo>
                <a:lnTo>
                  <a:pt x="1045171" y="1481097"/>
                </a:lnTo>
                <a:cubicBezTo>
                  <a:pt x="1049780" y="1481097"/>
                  <a:pt x="1053237" y="1477640"/>
                  <a:pt x="1053237" y="1473029"/>
                </a:cubicBezTo>
                <a:cubicBezTo>
                  <a:pt x="1053237" y="1468419"/>
                  <a:pt x="1049780" y="1464961"/>
                  <a:pt x="1045171" y="1464961"/>
                </a:cubicBezTo>
                <a:lnTo>
                  <a:pt x="1045171" y="1464961"/>
                </a:lnTo>
                <a:close/>
                <a:moveTo>
                  <a:pt x="1176537" y="1464961"/>
                </a:moveTo>
                <a:lnTo>
                  <a:pt x="1110854" y="1464961"/>
                </a:lnTo>
                <a:cubicBezTo>
                  <a:pt x="1106245" y="1464961"/>
                  <a:pt x="1102788" y="1468419"/>
                  <a:pt x="1102788" y="1473029"/>
                </a:cubicBezTo>
                <a:cubicBezTo>
                  <a:pt x="1102788" y="1477640"/>
                  <a:pt x="1106245" y="1481097"/>
                  <a:pt x="1110854" y="1481097"/>
                </a:cubicBezTo>
                <a:lnTo>
                  <a:pt x="1176537" y="1481097"/>
                </a:lnTo>
                <a:cubicBezTo>
                  <a:pt x="1181147" y="1481097"/>
                  <a:pt x="1184604" y="1477640"/>
                  <a:pt x="1184604" y="1473029"/>
                </a:cubicBezTo>
                <a:cubicBezTo>
                  <a:pt x="1184604" y="1468419"/>
                  <a:pt x="1181147" y="1464961"/>
                  <a:pt x="1176537" y="1464961"/>
                </a:cubicBezTo>
                <a:lnTo>
                  <a:pt x="1176537" y="1464961"/>
                </a:lnTo>
                <a:close/>
                <a:moveTo>
                  <a:pt x="1309056" y="1452282"/>
                </a:moveTo>
                <a:cubicBezTo>
                  <a:pt x="1309056" y="1452282"/>
                  <a:pt x="1306751" y="1452282"/>
                  <a:pt x="1305599" y="1452282"/>
                </a:cubicBezTo>
                <a:lnTo>
                  <a:pt x="1305599" y="1452282"/>
                </a:lnTo>
                <a:cubicBezTo>
                  <a:pt x="1291771" y="1458045"/>
                  <a:pt x="1275638" y="1461503"/>
                  <a:pt x="1254896" y="1462656"/>
                </a:cubicBezTo>
                <a:lnTo>
                  <a:pt x="1249135" y="1462656"/>
                </a:lnTo>
                <a:cubicBezTo>
                  <a:pt x="1246830" y="1462656"/>
                  <a:pt x="1245678" y="1462656"/>
                  <a:pt x="1243373" y="1462656"/>
                </a:cubicBezTo>
                <a:cubicBezTo>
                  <a:pt x="1238764" y="1462656"/>
                  <a:pt x="1235307" y="1466114"/>
                  <a:pt x="1235307" y="1470724"/>
                </a:cubicBezTo>
                <a:cubicBezTo>
                  <a:pt x="1235307" y="1475334"/>
                  <a:pt x="1238764" y="1478792"/>
                  <a:pt x="1243373" y="1478792"/>
                </a:cubicBezTo>
                <a:lnTo>
                  <a:pt x="1243373" y="1478792"/>
                </a:lnTo>
                <a:cubicBezTo>
                  <a:pt x="1269877" y="1478792"/>
                  <a:pt x="1291771" y="1474182"/>
                  <a:pt x="1313666" y="1466114"/>
                </a:cubicBezTo>
                <a:cubicBezTo>
                  <a:pt x="1318275" y="1464961"/>
                  <a:pt x="1319427" y="1459198"/>
                  <a:pt x="1318275" y="1455740"/>
                </a:cubicBezTo>
                <a:cubicBezTo>
                  <a:pt x="1317123" y="1452282"/>
                  <a:pt x="1313666" y="1451130"/>
                  <a:pt x="1310209" y="1451130"/>
                </a:cubicBezTo>
                <a:lnTo>
                  <a:pt x="1309056" y="1451130"/>
                </a:lnTo>
                <a:close/>
                <a:moveTo>
                  <a:pt x="1410462" y="1368142"/>
                </a:moveTo>
                <a:cubicBezTo>
                  <a:pt x="1408157" y="1368142"/>
                  <a:pt x="1405853" y="1368142"/>
                  <a:pt x="1404700" y="1370448"/>
                </a:cubicBezTo>
                <a:lnTo>
                  <a:pt x="1374740" y="1400415"/>
                </a:ln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0415"/>
                  <a:pt x="1374740" y="1400415"/>
                  <a:pt x="1374740" y="1400415"/>
                </a:cubicBezTo>
                <a:lnTo>
                  <a:pt x="1374740" y="1400415"/>
                </a:lnTo>
                <a:cubicBezTo>
                  <a:pt x="1374740" y="1401568"/>
                  <a:pt x="1372435" y="1402720"/>
                  <a:pt x="1371282" y="1403873"/>
                </a:cubicBezTo>
                <a:lnTo>
                  <a:pt x="1371282" y="1403873"/>
                </a:lnTo>
                <a:cubicBezTo>
                  <a:pt x="1371282" y="1403873"/>
                  <a:pt x="1371282" y="1403873"/>
                  <a:pt x="1371282" y="1403873"/>
                </a:cubicBezTo>
                <a:lnTo>
                  <a:pt x="1371282" y="1403873"/>
                </a:lnTo>
                <a:cubicBezTo>
                  <a:pt x="1367825" y="1407331"/>
                  <a:pt x="1365521" y="1409636"/>
                  <a:pt x="1362064" y="1413094"/>
                </a:cubicBezTo>
                <a:cubicBezTo>
                  <a:pt x="1358607" y="1416552"/>
                  <a:pt x="1358607" y="1421162"/>
                  <a:pt x="1362064" y="1424620"/>
                </a:cubicBezTo>
                <a:cubicBezTo>
                  <a:pt x="1363216" y="1425772"/>
                  <a:pt x="1365521" y="1426925"/>
                  <a:pt x="1367825" y="1426925"/>
                </a:cubicBezTo>
                <a:cubicBezTo>
                  <a:pt x="1370130" y="1426925"/>
                  <a:pt x="1372435" y="1426925"/>
                  <a:pt x="1373587" y="1424620"/>
                </a:cubicBezTo>
                <a:cubicBezTo>
                  <a:pt x="1377044" y="1421162"/>
                  <a:pt x="1380501" y="1417704"/>
                  <a:pt x="1382806" y="1415399"/>
                </a:cubicBezTo>
                <a:lnTo>
                  <a:pt x="1382806" y="1415399"/>
                </a:lnTo>
                <a:cubicBezTo>
                  <a:pt x="1385110" y="1413094"/>
                  <a:pt x="1387415" y="1410789"/>
                  <a:pt x="1389720" y="1408483"/>
                </a:cubicBezTo>
                <a:lnTo>
                  <a:pt x="1419681" y="1378516"/>
                </a:lnTo>
                <a:cubicBezTo>
                  <a:pt x="1423138" y="1375058"/>
                  <a:pt x="1423138" y="1370448"/>
                  <a:pt x="1419681" y="1366990"/>
                </a:cubicBezTo>
                <a:cubicBezTo>
                  <a:pt x="1418528" y="1365837"/>
                  <a:pt x="1416224" y="1364685"/>
                  <a:pt x="1413919" y="1364685"/>
                </a:cubicBezTo>
                <a:lnTo>
                  <a:pt x="1412767" y="1364685"/>
                </a:lnTo>
                <a:close/>
                <a:moveTo>
                  <a:pt x="1503801" y="1277086"/>
                </a:moveTo>
                <a:cubicBezTo>
                  <a:pt x="1502649" y="1277086"/>
                  <a:pt x="1500344" y="1277086"/>
                  <a:pt x="1499192" y="1278239"/>
                </a:cubicBezTo>
                <a:cubicBezTo>
                  <a:pt x="1499192" y="1278239"/>
                  <a:pt x="1498040" y="1279391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6887" y="1280544"/>
                  <a:pt x="1496887" y="1280544"/>
                  <a:pt x="1496887" y="1280544"/>
                </a:cubicBezTo>
                <a:lnTo>
                  <a:pt x="1496887" y="1280544"/>
                </a:lnTo>
                <a:cubicBezTo>
                  <a:pt x="1492278" y="1284002"/>
                  <a:pt x="1487669" y="1288613"/>
                  <a:pt x="1483059" y="1293223"/>
                </a:cubicBezTo>
                <a:lnTo>
                  <a:pt x="1483059" y="1293223"/>
                </a:lnTo>
                <a:cubicBezTo>
                  <a:pt x="1483059" y="1293223"/>
                  <a:pt x="1483059" y="1293223"/>
                  <a:pt x="1483059" y="1293223"/>
                </a:cubicBezTo>
                <a:lnTo>
                  <a:pt x="1483059" y="1293223"/>
                </a:lnTo>
                <a:lnTo>
                  <a:pt x="1456555" y="1319733"/>
                </a:lnTo>
                <a:cubicBezTo>
                  <a:pt x="1453098" y="1323191"/>
                  <a:pt x="1453098" y="1327801"/>
                  <a:pt x="1456555" y="1331259"/>
                </a:cubicBezTo>
                <a:cubicBezTo>
                  <a:pt x="1457708" y="1332411"/>
                  <a:pt x="1460012" y="1333564"/>
                  <a:pt x="1462317" y="1333564"/>
                </a:cubicBezTo>
                <a:cubicBezTo>
                  <a:pt x="1464622" y="1333564"/>
                  <a:pt x="1466927" y="1333564"/>
                  <a:pt x="1468079" y="1331259"/>
                </a:cubicBezTo>
                <a:lnTo>
                  <a:pt x="1494583" y="1304749"/>
                </a:lnTo>
                <a:cubicBezTo>
                  <a:pt x="1501497" y="1297833"/>
                  <a:pt x="1508411" y="1292070"/>
                  <a:pt x="1514172" y="1287460"/>
                </a:cubicBezTo>
                <a:cubicBezTo>
                  <a:pt x="1517629" y="1285155"/>
                  <a:pt x="1518782" y="1279391"/>
                  <a:pt x="1515325" y="1275934"/>
                </a:cubicBezTo>
                <a:cubicBezTo>
                  <a:pt x="1514172" y="1273628"/>
                  <a:pt x="1510715" y="1272476"/>
                  <a:pt x="1508411" y="1272476"/>
                </a:cubicBezTo>
                <a:lnTo>
                  <a:pt x="1507258" y="1272476"/>
                </a:lnTo>
                <a:close/>
                <a:moveTo>
                  <a:pt x="1625949" y="1260950"/>
                </a:moveTo>
                <a:lnTo>
                  <a:pt x="1560266" y="1260950"/>
                </a:lnTo>
                <a:cubicBezTo>
                  <a:pt x="1555657" y="1260950"/>
                  <a:pt x="1552200" y="1264408"/>
                  <a:pt x="1552200" y="1269018"/>
                </a:cubicBezTo>
                <a:cubicBezTo>
                  <a:pt x="1552200" y="1273628"/>
                  <a:pt x="1555657" y="1277086"/>
                  <a:pt x="1560266" y="1277086"/>
                </a:cubicBezTo>
                <a:lnTo>
                  <a:pt x="1625949" y="1277086"/>
                </a:lnTo>
                <a:cubicBezTo>
                  <a:pt x="1630559" y="1277086"/>
                  <a:pt x="1634016" y="1273628"/>
                  <a:pt x="1634016" y="1269018"/>
                </a:cubicBezTo>
                <a:cubicBezTo>
                  <a:pt x="1634016" y="1264408"/>
                  <a:pt x="1630559" y="1260950"/>
                  <a:pt x="1625949" y="1260950"/>
                </a:cubicBezTo>
                <a:lnTo>
                  <a:pt x="1625949" y="1260950"/>
                </a:lnTo>
                <a:close/>
                <a:moveTo>
                  <a:pt x="1756163" y="1260950"/>
                </a:moveTo>
                <a:lnTo>
                  <a:pt x="1690480" y="1260950"/>
                </a:lnTo>
                <a:cubicBezTo>
                  <a:pt x="1685871" y="1260950"/>
                  <a:pt x="1682414" y="1264408"/>
                  <a:pt x="1682414" y="1269018"/>
                </a:cubicBezTo>
                <a:cubicBezTo>
                  <a:pt x="1682414" y="1273628"/>
                  <a:pt x="1685871" y="1277086"/>
                  <a:pt x="1690480" y="1277086"/>
                </a:cubicBezTo>
                <a:lnTo>
                  <a:pt x="1756163" y="1277086"/>
                </a:lnTo>
                <a:cubicBezTo>
                  <a:pt x="1760773" y="1277086"/>
                  <a:pt x="1764230" y="1273628"/>
                  <a:pt x="1764230" y="1269018"/>
                </a:cubicBezTo>
                <a:cubicBezTo>
                  <a:pt x="1764230" y="1264408"/>
                  <a:pt x="1760773" y="1260950"/>
                  <a:pt x="1756163" y="1260950"/>
                </a:cubicBezTo>
                <a:lnTo>
                  <a:pt x="1756163" y="1260950"/>
                </a:lnTo>
                <a:close/>
                <a:moveTo>
                  <a:pt x="1886378" y="1260950"/>
                </a:moveTo>
                <a:lnTo>
                  <a:pt x="1820694" y="1260950"/>
                </a:lnTo>
                <a:cubicBezTo>
                  <a:pt x="1816085" y="1260950"/>
                  <a:pt x="1812628" y="1264408"/>
                  <a:pt x="1812628" y="1269018"/>
                </a:cubicBezTo>
                <a:cubicBezTo>
                  <a:pt x="1812628" y="1273628"/>
                  <a:pt x="1816085" y="1277086"/>
                  <a:pt x="1820694" y="1277086"/>
                </a:cubicBezTo>
                <a:lnTo>
                  <a:pt x="1886378" y="1277086"/>
                </a:lnTo>
                <a:cubicBezTo>
                  <a:pt x="1890987" y="1277086"/>
                  <a:pt x="1894444" y="1273628"/>
                  <a:pt x="1894444" y="1269018"/>
                </a:cubicBezTo>
                <a:cubicBezTo>
                  <a:pt x="1894444" y="1264408"/>
                  <a:pt x="1890987" y="1260950"/>
                  <a:pt x="1886378" y="1260950"/>
                </a:cubicBezTo>
                <a:lnTo>
                  <a:pt x="1886378" y="1260950"/>
                </a:lnTo>
                <a:close/>
                <a:moveTo>
                  <a:pt x="2017744" y="1260950"/>
                </a:moveTo>
                <a:lnTo>
                  <a:pt x="1952061" y="1260950"/>
                </a:lnTo>
                <a:cubicBezTo>
                  <a:pt x="1947452" y="1260950"/>
                  <a:pt x="1943994" y="1264408"/>
                  <a:pt x="1943994" y="1269018"/>
                </a:cubicBezTo>
                <a:cubicBezTo>
                  <a:pt x="1943994" y="1273628"/>
                  <a:pt x="1947452" y="1277086"/>
                  <a:pt x="1952061" y="1277086"/>
                </a:cubicBezTo>
                <a:lnTo>
                  <a:pt x="2017744" y="1277086"/>
                </a:lnTo>
                <a:cubicBezTo>
                  <a:pt x="2022354" y="1277086"/>
                  <a:pt x="2025811" y="1273628"/>
                  <a:pt x="2025811" y="1269018"/>
                </a:cubicBezTo>
                <a:cubicBezTo>
                  <a:pt x="2025811" y="1264408"/>
                  <a:pt x="2022354" y="1260950"/>
                  <a:pt x="2017744" y="1260950"/>
                </a:cubicBezTo>
                <a:lnTo>
                  <a:pt x="2017744" y="1260950"/>
                </a:lnTo>
                <a:close/>
                <a:moveTo>
                  <a:pt x="2147958" y="1260950"/>
                </a:moveTo>
                <a:lnTo>
                  <a:pt x="2082275" y="1260950"/>
                </a:lnTo>
                <a:cubicBezTo>
                  <a:pt x="2077666" y="1260950"/>
                  <a:pt x="2074209" y="1264408"/>
                  <a:pt x="2074209" y="1269018"/>
                </a:cubicBezTo>
                <a:cubicBezTo>
                  <a:pt x="2074209" y="1273628"/>
                  <a:pt x="2077666" y="1277086"/>
                  <a:pt x="2082275" y="1277086"/>
                </a:cubicBezTo>
                <a:lnTo>
                  <a:pt x="2147958" y="1277086"/>
                </a:lnTo>
                <a:cubicBezTo>
                  <a:pt x="2152568" y="1277086"/>
                  <a:pt x="2156025" y="1273628"/>
                  <a:pt x="2156025" y="1269018"/>
                </a:cubicBezTo>
                <a:cubicBezTo>
                  <a:pt x="2156025" y="1264408"/>
                  <a:pt x="2152568" y="1260950"/>
                  <a:pt x="2147958" y="1260950"/>
                </a:cubicBezTo>
                <a:lnTo>
                  <a:pt x="2147958" y="1260950"/>
                </a:lnTo>
                <a:close/>
                <a:moveTo>
                  <a:pt x="2278173" y="1260950"/>
                </a:moveTo>
                <a:lnTo>
                  <a:pt x="2212489" y="1260950"/>
                </a:lnTo>
                <a:cubicBezTo>
                  <a:pt x="2207880" y="1260950"/>
                  <a:pt x="2204423" y="1264408"/>
                  <a:pt x="2204423" y="1269018"/>
                </a:cubicBezTo>
                <a:cubicBezTo>
                  <a:pt x="2204423" y="1273628"/>
                  <a:pt x="2207880" y="1277086"/>
                  <a:pt x="2212489" y="1277086"/>
                </a:cubicBezTo>
                <a:lnTo>
                  <a:pt x="2278173" y="1277086"/>
                </a:lnTo>
                <a:cubicBezTo>
                  <a:pt x="2282782" y="1277086"/>
                  <a:pt x="2286239" y="1273628"/>
                  <a:pt x="2286239" y="1269018"/>
                </a:cubicBezTo>
                <a:cubicBezTo>
                  <a:pt x="2286239" y="1264408"/>
                  <a:pt x="2282782" y="1260950"/>
                  <a:pt x="2278173" y="1260950"/>
                </a:cubicBezTo>
                <a:lnTo>
                  <a:pt x="2278173" y="1260950"/>
                </a:lnTo>
                <a:close/>
                <a:moveTo>
                  <a:pt x="2409539" y="1260950"/>
                </a:moveTo>
                <a:lnTo>
                  <a:pt x="2343856" y="1260950"/>
                </a:lnTo>
                <a:cubicBezTo>
                  <a:pt x="2339247" y="1260950"/>
                  <a:pt x="2335790" y="1264408"/>
                  <a:pt x="2335790" y="1269018"/>
                </a:cubicBezTo>
                <a:cubicBezTo>
                  <a:pt x="2335790" y="1273628"/>
                  <a:pt x="2339247" y="1277086"/>
                  <a:pt x="2343856" y="1277086"/>
                </a:cubicBezTo>
                <a:lnTo>
                  <a:pt x="2409539" y="1277086"/>
                </a:lnTo>
                <a:cubicBezTo>
                  <a:pt x="2414149" y="1277086"/>
                  <a:pt x="2417606" y="1273628"/>
                  <a:pt x="2417606" y="1269018"/>
                </a:cubicBezTo>
                <a:cubicBezTo>
                  <a:pt x="2417606" y="1264408"/>
                  <a:pt x="2414149" y="1260950"/>
                  <a:pt x="2409539" y="1260950"/>
                </a:cubicBezTo>
                <a:lnTo>
                  <a:pt x="2409539" y="1260950"/>
                </a:lnTo>
                <a:close/>
                <a:moveTo>
                  <a:pt x="2539753" y="1260950"/>
                </a:moveTo>
                <a:lnTo>
                  <a:pt x="2474070" y="1260950"/>
                </a:lnTo>
                <a:cubicBezTo>
                  <a:pt x="2469461" y="1260950"/>
                  <a:pt x="2466004" y="1264408"/>
                  <a:pt x="2466004" y="1269018"/>
                </a:cubicBezTo>
                <a:cubicBezTo>
                  <a:pt x="2466004" y="1273628"/>
                  <a:pt x="2469461" y="1277086"/>
                  <a:pt x="2474070" y="1277086"/>
                </a:cubicBezTo>
                <a:lnTo>
                  <a:pt x="2539753" y="1277086"/>
                </a:lnTo>
                <a:cubicBezTo>
                  <a:pt x="2544363" y="1277086"/>
                  <a:pt x="2547820" y="1273628"/>
                  <a:pt x="2547820" y="1269018"/>
                </a:cubicBezTo>
                <a:cubicBezTo>
                  <a:pt x="2547820" y="1264408"/>
                  <a:pt x="2544363" y="1260950"/>
                  <a:pt x="2539753" y="1260950"/>
                </a:cubicBezTo>
                <a:lnTo>
                  <a:pt x="2539753" y="1260950"/>
                </a:lnTo>
                <a:close/>
                <a:moveTo>
                  <a:pt x="2671120" y="1260950"/>
                </a:moveTo>
                <a:lnTo>
                  <a:pt x="2605437" y="1260950"/>
                </a:lnTo>
                <a:cubicBezTo>
                  <a:pt x="2600827" y="1260950"/>
                  <a:pt x="2597370" y="1264408"/>
                  <a:pt x="2597370" y="1269018"/>
                </a:cubicBezTo>
                <a:cubicBezTo>
                  <a:pt x="2597370" y="1273628"/>
                  <a:pt x="2600827" y="1277086"/>
                  <a:pt x="2605437" y="1277086"/>
                </a:cubicBezTo>
                <a:lnTo>
                  <a:pt x="2671120" y="1277086"/>
                </a:lnTo>
                <a:cubicBezTo>
                  <a:pt x="2675729" y="1277086"/>
                  <a:pt x="2679186" y="1273628"/>
                  <a:pt x="2679186" y="1269018"/>
                </a:cubicBezTo>
                <a:cubicBezTo>
                  <a:pt x="2679186" y="1264408"/>
                  <a:pt x="2675729" y="1260950"/>
                  <a:pt x="2671120" y="1260950"/>
                </a:cubicBezTo>
                <a:lnTo>
                  <a:pt x="2671120" y="1260950"/>
                </a:lnTo>
                <a:close/>
                <a:moveTo>
                  <a:pt x="2801334" y="1260950"/>
                </a:moveTo>
                <a:lnTo>
                  <a:pt x="2735651" y="1260950"/>
                </a:lnTo>
                <a:cubicBezTo>
                  <a:pt x="2731041" y="1260950"/>
                  <a:pt x="2727584" y="1264408"/>
                  <a:pt x="2727584" y="1269018"/>
                </a:cubicBezTo>
                <a:cubicBezTo>
                  <a:pt x="2727584" y="1273628"/>
                  <a:pt x="2731041" y="1277086"/>
                  <a:pt x="2735651" y="1277086"/>
                </a:cubicBezTo>
                <a:lnTo>
                  <a:pt x="2801334" y="1277086"/>
                </a:lnTo>
                <a:cubicBezTo>
                  <a:pt x="2805943" y="1277086"/>
                  <a:pt x="2809401" y="1273628"/>
                  <a:pt x="2809401" y="1269018"/>
                </a:cubicBezTo>
                <a:cubicBezTo>
                  <a:pt x="2809401" y="1264408"/>
                  <a:pt x="2805943" y="1260950"/>
                  <a:pt x="2801334" y="1260950"/>
                </a:cubicBezTo>
                <a:lnTo>
                  <a:pt x="2801334" y="1260950"/>
                </a:lnTo>
                <a:close/>
                <a:moveTo>
                  <a:pt x="2931548" y="1260950"/>
                </a:moveTo>
                <a:lnTo>
                  <a:pt x="2865865" y="1260950"/>
                </a:lnTo>
                <a:cubicBezTo>
                  <a:pt x="2861256" y="1260950"/>
                  <a:pt x="2857799" y="1264408"/>
                  <a:pt x="2857799" y="1269018"/>
                </a:cubicBezTo>
                <a:cubicBezTo>
                  <a:pt x="2857799" y="1273628"/>
                  <a:pt x="2861256" y="1277086"/>
                  <a:pt x="2865865" y="1277086"/>
                </a:cubicBezTo>
                <a:lnTo>
                  <a:pt x="2931548" y="1277086"/>
                </a:lnTo>
                <a:cubicBezTo>
                  <a:pt x="2936158" y="1277086"/>
                  <a:pt x="2939615" y="1273628"/>
                  <a:pt x="2939615" y="1269018"/>
                </a:cubicBezTo>
                <a:cubicBezTo>
                  <a:pt x="2939615" y="1264408"/>
                  <a:pt x="2936158" y="1260950"/>
                  <a:pt x="2931548" y="1260950"/>
                </a:cubicBezTo>
                <a:lnTo>
                  <a:pt x="2931548" y="1260950"/>
                </a:lnTo>
                <a:close/>
                <a:moveTo>
                  <a:pt x="3062915" y="1260950"/>
                </a:moveTo>
                <a:lnTo>
                  <a:pt x="2997232" y="1260950"/>
                </a:lnTo>
                <a:cubicBezTo>
                  <a:pt x="2992622" y="1260950"/>
                  <a:pt x="2989165" y="1264408"/>
                  <a:pt x="2989165" y="1269018"/>
                </a:cubicBezTo>
                <a:cubicBezTo>
                  <a:pt x="2989165" y="1273628"/>
                  <a:pt x="2992622" y="1277086"/>
                  <a:pt x="2997232" y="1277086"/>
                </a:cubicBezTo>
                <a:lnTo>
                  <a:pt x="3062915" y="1277086"/>
                </a:lnTo>
                <a:cubicBezTo>
                  <a:pt x="3067524" y="1277086"/>
                  <a:pt x="3070981" y="1273628"/>
                  <a:pt x="3070981" y="1269018"/>
                </a:cubicBezTo>
                <a:cubicBezTo>
                  <a:pt x="3070981" y="1264408"/>
                  <a:pt x="3067524" y="1260950"/>
                  <a:pt x="3062915" y="1260950"/>
                </a:cubicBezTo>
                <a:lnTo>
                  <a:pt x="3062915" y="1260950"/>
                </a:lnTo>
                <a:close/>
                <a:moveTo>
                  <a:pt x="3193129" y="1260950"/>
                </a:moveTo>
                <a:lnTo>
                  <a:pt x="3127446" y="1260950"/>
                </a:lnTo>
                <a:cubicBezTo>
                  <a:pt x="3122836" y="1260950"/>
                  <a:pt x="3119379" y="1264408"/>
                  <a:pt x="3119379" y="1269018"/>
                </a:cubicBezTo>
                <a:cubicBezTo>
                  <a:pt x="3119379" y="1273628"/>
                  <a:pt x="3122836" y="1277086"/>
                  <a:pt x="3127446" y="1277086"/>
                </a:cubicBezTo>
                <a:lnTo>
                  <a:pt x="3193129" y="1277086"/>
                </a:lnTo>
                <a:cubicBezTo>
                  <a:pt x="3197738" y="1277086"/>
                  <a:pt x="3201196" y="1273628"/>
                  <a:pt x="3201196" y="1269018"/>
                </a:cubicBezTo>
                <a:cubicBezTo>
                  <a:pt x="3201196" y="1264408"/>
                  <a:pt x="3197738" y="1260950"/>
                  <a:pt x="3193129" y="1260950"/>
                </a:cubicBezTo>
                <a:lnTo>
                  <a:pt x="3193129" y="1260950"/>
                </a:lnTo>
                <a:close/>
                <a:moveTo>
                  <a:pt x="3323343" y="1260950"/>
                </a:moveTo>
                <a:lnTo>
                  <a:pt x="3257660" y="1260950"/>
                </a:lnTo>
                <a:cubicBezTo>
                  <a:pt x="3253051" y="1260950"/>
                  <a:pt x="3249594" y="1264408"/>
                  <a:pt x="3249594" y="1269018"/>
                </a:cubicBezTo>
                <a:cubicBezTo>
                  <a:pt x="3249594" y="1273628"/>
                  <a:pt x="3253051" y="1277086"/>
                  <a:pt x="3257660" y="1277086"/>
                </a:cubicBezTo>
                <a:lnTo>
                  <a:pt x="3323343" y="1277086"/>
                </a:lnTo>
                <a:cubicBezTo>
                  <a:pt x="3327953" y="1277086"/>
                  <a:pt x="3331410" y="1273628"/>
                  <a:pt x="3331410" y="1269018"/>
                </a:cubicBezTo>
                <a:cubicBezTo>
                  <a:pt x="3331410" y="1264408"/>
                  <a:pt x="3327953" y="1260950"/>
                  <a:pt x="3323343" y="1260950"/>
                </a:cubicBezTo>
                <a:lnTo>
                  <a:pt x="3323343" y="1260950"/>
                </a:lnTo>
                <a:close/>
                <a:moveTo>
                  <a:pt x="3454710" y="1260950"/>
                </a:moveTo>
                <a:lnTo>
                  <a:pt x="3389026" y="1260950"/>
                </a:lnTo>
                <a:cubicBezTo>
                  <a:pt x="3384417" y="1260950"/>
                  <a:pt x="3380960" y="1264408"/>
                  <a:pt x="3380960" y="1269018"/>
                </a:cubicBezTo>
                <a:cubicBezTo>
                  <a:pt x="3380960" y="1273628"/>
                  <a:pt x="3384417" y="1277086"/>
                  <a:pt x="3389026" y="1277086"/>
                </a:cubicBezTo>
                <a:lnTo>
                  <a:pt x="3454710" y="1277086"/>
                </a:lnTo>
                <a:cubicBezTo>
                  <a:pt x="3459319" y="1277086"/>
                  <a:pt x="3462776" y="1273628"/>
                  <a:pt x="3462776" y="1269018"/>
                </a:cubicBezTo>
                <a:cubicBezTo>
                  <a:pt x="3462776" y="1264408"/>
                  <a:pt x="3459319" y="1260950"/>
                  <a:pt x="3454710" y="1260950"/>
                </a:cubicBezTo>
                <a:lnTo>
                  <a:pt x="3454710" y="1260950"/>
                </a:lnTo>
                <a:close/>
                <a:moveTo>
                  <a:pt x="3584924" y="1260950"/>
                </a:moveTo>
                <a:lnTo>
                  <a:pt x="3519241" y="1260950"/>
                </a:lnTo>
                <a:cubicBezTo>
                  <a:pt x="3514631" y="1260950"/>
                  <a:pt x="3511174" y="1264408"/>
                  <a:pt x="3511174" y="1269018"/>
                </a:cubicBezTo>
                <a:cubicBezTo>
                  <a:pt x="3511174" y="1273628"/>
                  <a:pt x="3514631" y="1277086"/>
                  <a:pt x="3519241" y="1277086"/>
                </a:cubicBezTo>
                <a:lnTo>
                  <a:pt x="3584924" y="1277086"/>
                </a:lnTo>
                <a:cubicBezTo>
                  <a:pt x="3589533" y="1277086"/>
                  <a:pt x="3592990" y="1273628"/>
                  <a:pt x="3592990" y="1269018"/>
                </a:cubicBezTo>
                <a:cubicBezTo>
                  <a:pt x="3592990" y="1264408"/>
                  <a:pt x="3589533" y="1260950"/>
                  <a:pt x="3584924" y="1260950"/>
                </a:cubicBezTo>
                <a:lnTo>
                  <a:pt x="3584924" y="1260950"/>
                </a:lnTo>
                <a:close/>
                <a:moveTo>
                  <a:pt x="3716290" y="1260950"/>
                </a:moveTo>
                <a:lnTo>
                  <a:pt x="3650607" y="1260950"/>
                </a:lnTo>
                <a:cubicBezTo>
                  <a:pt x="3645998" y="1260950"/>
                  <a:pt x="3642541" y="1264408"/>
                  <a:pt x="3642541" y="1269018"/>
                </a:cubicBezTo>
                <a:cubicBezTo>
                  <a:pt x="3642541" y="1273628"/>
                  <a:pt x="3645998" y="1277086"/>
                  <a:pt x="3650607" y="1277086"/>
                </a:cubicBezTo>
                <a:lnTo>
                  <a:pt x="3716290" y="1277086"/>
                </a:lnTo>
                <a:cubicBezTo>
                  <a:pt x="3720900" y="1277086"/>
                  <a:pt x="3724357" y="1273628"/>
                  <a:pt x="3724357" y="1269018"/>
                </a:cubicBezTo>
                <a:cubicBezTo>
                  <a:pt x="3724357" y="1264408"/>
                  <a:pt x="3720900" y="1260950"/>
                  <a:pt x="3716290" y="1260950"/>
                </a:cubicBezTo>
                <a:lnTo>
                  <a:pt x="3716290" y="1260950"/>
                </a:lnTo>
                <a:close/>
                <a:moveTo>
                  <a:pt x="3846505" y="1260950"/>
                </a:moveTo>
                <a:lnTo>
                  <a:pt x="3780821" y="1260950"/>
                </a:lnTo>
                <a:cubicBezTo>
                  <a:pt x="3776212" y="1260950"/>
                  <a:pt x="3772755" y="1264408"/>
                  <a:pt x="3772755" y="1269018"/>
                </a:cubicBezTo>
                <a:cubicBezTo>
                  <a:pt x="3772755" y="1273628"/>
                  <a:pt x="3776212" y="1277086"/>
                  <a:pt x="3780821" y="1277086"/>
                </a:cubicBezTo>
                <a:lnTo>
                  <a:pt x="3846505" y="1277086"/>
                </a:lnTo>
                <a:cubicBezTo>
                  <a:pt x="3851114" y="1277086"/>
                  <a:pt x="3854571" y="1273628"/>
                  <a:pt x="3854571" y="1269018"/>
                </a:cubicBezTo>
                <a:cubicBezTo>
                  <a:pt x="3854571" y="1264408"/>
                  <a:pt x="3851114" y="1260950"/>
                  <a:pt x="3846505" y="1260950"/>
                </a:cubicBezTo>
                <a:lnTo>
                  <a:pt x="3846505" y="1260950"/>
                </a:lnTo>
                <a:close/>
                <a:moveTo>
                  <a:pt x="3976719" y="1260950"/>
                </a:moveTo>
                <a:lnTo>
                  <a:pt x="3911036" y="1260950"/>
                </a:lnTo>
                <a:cubicBezTo>
                  <a:pt x="3906426" y="1260950"/>
                  <a:pt x="3902969" y="1264408"/>
                  <a:pt x="3902969" y="1269018"/>
                </a:cubicBezTo>
                <a:cubicBezTo>
                  <a:pt x="3902969" y="1273628"/>
                  <a:pt x="3906426" y="1277086"/>
                  <a:pt x="3911036" y="1277086"/>
                </a:cubicBezTo>
                <a:lnTo>
                  <a:pt x="3976719" y="1277086"/>
                </a:lnTo>
                <a:cubicBezTo>
                  <a:pt x="3981328" y="1277086"/>
                  <a:pt x="3984785" y="1273628"/>
                  <a:pt x="3984785" y="1269018"/>
                </a:cubicBezTo>
                <a:cubicBezTo>
                  <a:pt x="3984785" y="1264408"/>
                  <a:pt x="3981328" y="1260950"/>
                  <a:pt x="3976719" y="1260950"/>
                </a:cubicBezTo>
                <a:lnTo>
                  <a:pt x="3976719" y="1260950"/>
                </a:lnTo>
                <a:close/>
                <a:moveTo>
                  <a:pt x="4108085" y="1260950"/>
                </a:moveTo>
                <a:lnTo>
                  <a:pt x="4042402" y="1260950"/>
                </a:lnTo>
                <a:cubicBezTo>
                  <a:pt x="4037793" y="1260950"/>
                  <a:pt x="4034336" y="1264408"/>
                  <a:pt x="4034336" y="1269018"/>
                </a:cubicBezTo>
                <a:cubicBezTo>
                  <a:pt x="4034336" y="1273628"/>
                  <a:pt x="4037793" y="1277086"/>
                  <a:pt x="4042402" y="1277086"/>
                </a:cubicBezTo>
                <a:lnTo>
                  <a:pt x="4108085" y="1277086"/>
                </a:lnTo>
                <a:cubicBezTo>
                  <a:pt x="4112695" y="1277086"/>
                  <a:pt x="4116152" y="1273628"/>
                  <a:pt x="4116152" y="1269018"/>
                </a:cubicBezTo>
                <a:cubicBezTo>
                  <a:pt x="4116152" y="1264408"/>
                  <a:pt x="4112695" y="1260950"/>
                  <a:pt x="4108085" y="1260950"/>
                </a:cubicBezTo>
                <a:lnTo>
                  <a:pt x="4108085" y="1260950"/>
                </a:lnTo>
                <a:close/>
                <a:moveTo>
                  <a:pt x="4238300" y="1260950"/>
                </a:moveTo>
                <a:lnTo>
                  <a:pt x="4172616" y="1260950"/>
                </a:lnTo>
                <a:cubicBezTo>
                  <a:pt x="4168007" y="1260950"/>
                  <a:pt x="4164550" y="1264408"/>
                  <a:pt x="4164550" y="1269018"/>
                </a:cubicBezTo>
                <a:cubicBezTo>
                  <a:pt x="4164550" y="1273628"/>
                  <a:pt x="4168007" y="1277086"/>
                  <a:pt x="4172616" y="1277086"/>
                </a:cubicBezTo>
                <a:lnTo>
                  <a:pt x="4238300" y="1277086"/>
                </a:lnTo>
                <a:cubicBezTo>
                  <a:pt x="4242909" y="1277086"/>
                  <a:pt x="4246366" y="1273628"/>
                  <a:pt x="4246366" y="1269018"/>
                </a:cubicBezTo>
                <a:cubicBezTo>
                  <a:pt x="4246366" y="1264408"/>
                  <a:pt x="4242909" y="1260950"/>
                  <a:pt x="4238300" y="1260950"/>
                </a:cubicBezTo>
                <a:lnTo>
                  <a:pt x="4238300" y="1260950"/>
                </a:lnTo>
                <a:close/>
                <a:moveTo>
                  <a:pt x="4369666" y="1260950"/>
                </a:moveTo>
                <a:lnTo>
                  <a:pt x="4303983" y="1260950"/>
                </a:lnTo>
                <a:cubicBezTo>
                  <a:pt x="4299374" y="1260950"/>
                  <a:pt x="4295917" y="1264408"/>
                  <a:pt x="4295917" y="1269018"/>
                </a:cubicBezTo>
                <a:cubicBezTo>
                  <a:pt x="4295917" y="1273628"/>
                  <a:pt x="4299374" y="1277086"/>
                  <a:pt x="4303983" y="1277086"/>
                </a:cubicBezTo>
                <a:lnTo>
                  <a:pt x="4369666" y="1277086"/>
                </a:lnTo>
                <a:cubicBezTo>
                  <a:pt x="4374276" y="1277086"/>
                  <a:pt x="4377733" y="1273628"/>
                  <a:pt x="4377733" y="1269018"/>
                </a:cubicBezTo>
                <a:cubicBezTo>
                  <a:pt x="4377733" y="1264408"/>
                  <a:pt x="4374276" y="1260950"/>
                  <a:pt x="4369666" y="1260950"/>
                </a:cubicBezTo>
                <a:lnTo>
                  <a:pt x="4369666" y="1260950"/>
                </a:lnTo>
                <a:close/>
                <a:moveTo>
                  <a:pt x="4499880" y="1260950"/>
                </a:moveTo>
                <a:lnTo>
                  <a:pt x="4434197" y="1260950"/>
                </a:lnTo>
                <a:cubicBezTo>
                  <a:pt x="4429588" y="1260950"/>
                  <a:pt x="4426131" y="1264408"/>
                  <a:pt x="4426131" y="1269018"/>
                </a:cubicBezTo>
                <a:cubicBezTo>
                  <a:pt x="4426131" y="1273628"/>
                  <a:pt x="4429588" y="1277086"/>
                  <a:pt x="4434197" y="1277086"/>
                </a:cubicBezTo>
                <a:lnTo>
                  <a:pt x="4499880" y="1277086"/>
                </a:lnTo>
                <a:cubicBezTo>
                  <a:pt x="4504490" y="1277086"/>
                  <a:pt x="4507947" y="1273628"/>
                  <a:pt x="4507947" y="1269018"/>
                </a:cubicBezTo>
                <a:cubicBezTo>
                  <a:pt x="4507947" y="1264408"/>
                  <a:pt x="4504490" y="1260950"/>
                  <a:pt x="4499880" y="1260950"/>
                </a:cubicBezTo>
                <a:lnTo>
                  <a:pt x="4499880" y="1260950"/>
                </a:lnTo>
                <a:close/>
                <a:moveTo>
                  <a:pt x="4630095" y="1260950"/>
                </a:moveTo>
                <a:lnTo>
                  <a:pt x="4564411" y="1260950"/>
                </a:lnTo>
                <a:cubicBezTo>
                  <a:pt x="4559802" y="1260950"/>
                  <a:pt x="4556345" y="1264408"/>
                  <a:pt x="4556345" y="1269018"/>
                </a:cubicBezTo>
                <a:cubicBezTo>
                  <a:pt x="4556345" y="1273628"/>
                  <a:pt x="4559802" y="1277086"/>
                  <a:pt x="4564411" y="1277086"/>
                </a:cubicBezTo>
                <a:lnTo>
                  <a:pt x="4630095" y="1277086"/>
                </a:lnTo>
                <a:cubicBezTo>
                  <a:pt x="4634704" y="1277086"/>
                  <a:pt x="4638161" y="1273628"/>
                  <a:pt x="4638161" y="1269018"/>
                </a:cubicBezTo>
                <a:cubicBezTo>
                  <a:pt x="4638161" y="1264408"/>
                  <a:pt x="4634704" y="1260950"/>
                  <a:pt x="4630095" y="1260950"/>
                </a:cubicBezTo>
                <a:lnTo>
                  <a:pt x="4630095" y="1260950"/>
                </a:lnTo>
                <a:close/>
                <a:moveTo>
                  <a:pt x="4761461" y="1260950"/>
                </a:moveTo>
                <a:lnTo>
                  <a:pt x="4695778" y="1260950"/>
                </a:lnTo>
                <a:cubicBezTo>
                  <a:pt x="4691169" y="1260950"/>
                  <a:pt x="4687712" y="1264408"/>
                  <a:pt x="4687712" y="1269018"/>
                </a:cubicBezTo>
                <a:cubicBezTo>
                  <a:pt x="4687712" y="1273628"/>
                  <a:pt x="4691169" y="1277086"/>
                  <a:pt x="4695778" y="1277086"/>
                </a:cubicBezTo>
                <a:lnTo>
                  <a:pt x="4761461" y="1277086"/>
                </a:lnTo>
                <a:cubicBezTo>
                  <a:pt x="4766071" y="1277086"/>
                  <a:pt x="4769528" y="1273628"/>
                  <a:pt x="4769528" y="1269018"/>
                </a:cubicBezTo>
                <a:cubicBezTo>
                  <a:pt x="4769528" y="1264408"/>
                  <a:pt x="4766071" y="1260950"/>
                  <a:pt x="4761461" y="1260950"/>
                </a:cubicBezTo>
                <a:lnTo>
                  <a:pt x="4761461" y="1260950"/>
                </a:lnTo>
                <a:close/>
                <a:moveTo>
                  <a:pt x="4885914" y="1215998"/>
                </a:moveTo>
                <a:cubicBezTo>
                  <a:pt x="4883609" y="1215998"/>
                  <a:pt x="4881304" y="1215998"/>
                  <a:pt x="4880152" y="1218304"/>
                </a:cubicBezTo>
                <a:cubicBezTo>
                  <a:pt x="4864019" y="1233287"/>
                  <a:pt x="4845582" y="1244813"/>
                  <a:pt x="4824840" y="1252882"/>
                </a:cubicBezTo>
                <a:cubicBezTo>
                  <a:pt x="4820231" y="1254034"/>
                  <a:pt x="4817926" y="1258645"/>
                  <a:pt x="4820231" y="1263255"/>
                </a:cubicBezTo>
                <a:cubicBezTo>
                  <a:pt x="4821383" y="1266713"/>
                  <a:pt x="4824840" y="1269018"/>
                  <a:pt x="4828297" y="1269018"/>
                </a:cubicBezTo>
                <a:cubicBezTo>
                  <a:pt x="4831754" y="1269018"/>
                  <a:pt x="4830602" y="1269018"/>
                  <a:pt x="4830602" y="1269018"/>
                </a:cubicBezTo>
                <a:cubicBezTo>
                  <a:pt x="4853648" y="1260950"/>
                  <a:pt x="4874390" y="1248271"/>
                  <a:pt x="4891675" y="1230982"/>
                </a:cubicBezTo>
                <a:cubicBezTo>
                  <a:pt x="4895133" y="1227524"/>
                  <a:pt x="4895133" y="1222914"/>
                  <a:pt x="4891675" y="1219456"/>
                </a:cubicBezTo>
                <a:cubicBezTo>
                  <a:pt x="4888219" y="1215998"/>
                  <a:pt x="4888219" y="1217151"/>
                  <a:pt x="4885914" y="1217151"/>
                </a:cubicBezTo>
                <a:lnTo>
                  <a:pt x="4885914" y="1217151"/>
                </a:lnTo>
                <a:close/>
                <a:moveTo>
                  <a:pt x="4934312" y="1091517"/>
                </a:moveTo>
                <a:cubicBezTo>
                  <a:pt x="4929703" y="1091517"/>
                  <a:pt x="4926246" y="1094975"/>
                  <a:pt x="4926246" y="1099585"/>
                </a:cubicBezTo>
                <a:lnTo>
                  <a:pt x="4926246" y="1109959"/>
                </a:lnTo>
                <a:lnTo>
                  <a:pt x="4926246" y="1109959"/>
                </a:lnTo>
                <a:lnTo>
                  <a:pt x="4926246" y="1112264"/>
                </a:lnTo>
                <a:lnTo>
                  <a:pt x="4926246" y="1112264"/>
                </a:lnTo>
                <a:lnTo>
                  <a:pt x="4926246" y="1114569"/>
                </a:lnTo>
                <a:lnTo>
                  <a:pt x="4926246" y="1114569"/>
                </a:lnTo>
                <a:lnTo>
                  <a:pt x="4926246" y="1116874"/>
                </a:lnTo>
                <a:lnTo>
                  <a:pt x="4926246" y="1116874"/>
                </a:lnTo>
                <a:lnTo>
                  <a:pt x="4926246" y="1119179"/>
                </a:lnTo>
                <a:lnTo>
                  <a:pt x="4926246" y="1119179"/>
                </a:lnTo>
                <a:lnTo>
                  <a:pt x="4926246" y="1121485"/>
                </a:lnTo>
                <a:lnTo>
                  <a:pt x="4926246" y="1121485"/>
                </a:lnTo>
                <a:cubicBezTo>
                  <a:pt x="4926246" y="1121485"/>
                  <a:pt x="4926246" y="1122637"/>
                  <a:pt x="4926246" y="1123790"/>
                </a:cubicBezTo>
                <a:lnTo>
                  <a:pt x="4926246" y="1123790"/>
                </a:lnTo>
                <a:cubicBezTo>
                  <a:pt x="4925094" y="1137621"/>
                  <a:pt x="4921636" y="1151453"/>
                  <a:pt x="4917027" y="1164131"/>
                </a:cubicBezTo>
                <a:cubicBezTo>
                  <a:pt x="4915875" y="1168742"/>
                  <a:pt x="4917027" y="1173352"/>
                  <a:pt x="4921636" y="1174505"/>
                </a:cubicBezTo>
                <a:cubicBezTo>
                  <a:pt x="4921636" y="1174505"/>
                  <a:pt x="4923941" y="1174505"/>
                  <a:pt x="4923941" y="1174505"/>
                </a:cubicBezTo>
                <a:cubicBezTo>
                  <a:pt x="4927398" y="1174505"/>
                  <a:pt x="4929703" y="1172199"/>
                  <a:pt x="4932007" y="1168742"/>
                </a:cubicBezTo>
                <a:cubicBezTo>
                  <a:pt x="4938921" y="1149147"/>
                  <a:pt x="4943531" y="1129553"/>
                  <a:pt x="4943531" y="1108806"/>
                </a:cubicBezTo>
                <a:lnTo>
                  <a:pt x="4943531" y="1098433"/>
                </a:lnTo>
                <a:cubicBezTo>
                  <a:pt x="4943531" y="1093822"/>
                  <a:pt x="4940074" y="1090364"/>
                  <a:pt x="4935465" y="1090364"/>
                </a:cubicBezTo>
                <a:lnTo>
                  <a:pt x="4935465" y="1090364"/>
                </a:lnTo>
                <a:lnTo>
                  <a:pt x="4935465" y="1092670"/>
                </a:lnTo>
                <a:close/>
                <a:moveTo>
                  <a:pt x="4934312" y="961273"/>
                </a:moveTo>
                <a:cubicBezTo>
                  <a:pt x="4929703" y="961273"/>
                  <a:pt x="4926246" y="964730"/>
                  <a:pt x="4926246" y="969341"/>
                </a:cubicBezTo>
                <a:lnTo>
                  <a:pt x="4926246" y="1035039"/>
                </a:lnTo>
                <a:cubicBezTo>
                  <a:pt x="4926246" y="1039650"/>
                  <a:pt x="4929703" y="1043107"/>
                  <a:pt x="4934312" y="1043107"/>
                </a:cubicBezTo>
                <a:cubicBezTo>
                  <a:pt x="4938921" y="1043107"/>
                  <a:pt x="4942379" y="1039650"/>
                  <a:pt x="4942379" y="1035039"/>
                </a:cubicBezTo>
                <a:lnTo>
                  <a:pt x="4942379" y="969341"/>
                </a:lnTo>
                <a:cubicBezTo>
                  <a:pt x="4942379" y="964730"/>
                  <a:pt x="4938921" y="961273"/>
                  <a:pt x="4934312" y="961273"/>
                </a:cubicBezTo>
                <a:lnTo>
                  <a:pt x="4934312" y="961273"/>
                </a:lnTo>
                <a:close/>
                <a:moveTo>
                  <a:pt x="4934312" y="829876"/>
                </a:moveTo>
                <a:cubicBezTo>
                  <a:pt x="4929703" y="829876"/>
                  <a:pt x="4926246" y="833334"/>
                  <a:pt x="4926246" y="837944"/>
                </a:cubicBezTo>
                <a:lnTo>
                  <a:pt x="4926246" y="903642"/>
                </a:lnTo>
                <a:cubicBezTo>
                  <a:pt x="4926246" y="908253"/>
                  <a:pt x="4929703" y="911711"/>
                  <a:pt x="4934312" y="911711"/>
                </a:cubicBezTo>
                <a:cubicBezTo>
                  <a:pt x="4938921" y="911711"/>
                  <a:pt x="4942379" y="908253"/>
                  <a:pt x="4942379" y="903642"/>
                </a:cubicBezTo>
                <a:lnTo>
                  <a:pt x="4942379" y="837944"/>
                </a:lnTo>
                <a:cubicBezTo>
                  <a:pt x="4942379" y="833334"/>
                  <a:pt x="4938921" y="829876"/>
                  <a:pt x="4934312" y="829876"/>
                </a:cubicBezTo>
                <a:lnTo>
                  <a:pt x="4934312" y="829876"/>
                </a:lnTo>
                <a:close/>
                <a:moveTo>
                  <a:pt x="4934312" y="699631"/>
                </a:moveTo>
                <a:cubicBezTo>
                  <a:pt x="4929703" y="699631"/>
                  <a:pt x="4926246" y="703089"/>
                  <a:pt x="4926246" y="707699"/>
                </a:cubicBezTo>
                <a:lnTo>
                  <a:pt x="4926246" y="773398"/>
                </a:lnTo>
                <a:cubicBezTo>
                  <a:pt x="4926246" y="778008"/>
                  <a:pt x="4929703" y="781466"/>
                  <a:pt x="4934312" y="781466"/>
                </a:cubicBezTo>
                <a:cubicBezTo>
                  <a:pt x="4938921" y="781466"/>
                  <a:pt x="4942379" y="778008"/>
                  <a:pt x="4942379" y="773398"/>
                </a:cubicBezTo>
                <a:lnTo>
                  <a:pt x="4942379" y="707699"/>
                </a:lnTo>
                <a:cubicBezTo>
                  <a:pt x="4942379" y="703089"/>
                  <a:pt x="4938921" y="699631"/>
                  <a:pt x="4934312" y="699631"/>
                </a:cubicBezTo>
                <a:lnTo>
                  <a:pt x="4934312" y="699631"/>
                </a:lnTo>
                <a:close/>
                <a:moveTo>
                  <a:pt x="4934312" y="569387"/>
                </a:moveTo>
                <a:cubicBezTo>
                  <a:pt x="4929703" y="569387"/>
                  <a:pt x="4926246" y="572845"/>
                  <a:pt x="4926246" y="577455"/>
                </a:cubicBezTo>
                <a:lnTo>
                  <a:pt x="4926246" y="643154"/>
                </a:lnTo>
                <a:cubicBezTo>
                  <a:pt x="4926246" y="647764"/>
                  <a:pt x="4929703" y="651222"/>
                  <a:pt x="4934312" y="651222"/>
                </a:cubicBezTo>
                <a:cubicBezTo>
                  <a:pt x="4938921" y="651222"/>
                  <a:pt x="4942379" y="647764"/>
                  <a:pt x="4942379" y="643154"/>
                </a:cubicBezTo>
                <a:lnTo>
                  <a:pt x="4942379" y="577455"/>
                </a:lnTo>
                <a:cubicBezTo>
                  <a:pt x="4942379" y="572845"/>
                  <a:pt x="4938921" y="569387"/>
                  <a:pt x="4934312" y="569387"/>
                </a:cubicBezTo>
                <a:lnTo>
                  <a:pt x="4934312" y="569387"/>
                </a:lnTo>
                <a:close/>
                <a:moveTo>
                  <a:pt x="4934312" y="437990"/>
                </a:moveTo>
                <a:cubicBezTo>
                  <a:pt x="4929703" y="437990"/>
                  <a:pt x="4926246" y="441448"/>
                  <a:pt x="4926246" y="446058"/>
                </a:cubicBezTo>
                <a:lnTo>
                  <a:pt x="4926246" y="511757"/>
                </a:lnTo>
                <a:cubicBezTo>
                  <a:pt x="4926246" y="516367"/>
                  <a:pt x="4929703" y="519825"/>
                  <a:pt x="4934312" y="519825"/>
                </a:cubicBezTo>
                <a:cubicBezTo>
                  <a:pt x="4938921" y="519825"/>
                  <a:pt x="4942379" y="516367"/>
                  <a:pt x="4942379" y="511757"/>
                </a:cubicBezTo>
                <a:lnTo>
                  <a:pt x="4942379" y="446058"/>
                </a:lnTo>
                <a:cubicBezTo>
                  <a:pt x="4942379" y="441448"/>
                  <a:pt x="4938921" y="437990"/>
                  <a:pt x="4934312" y="437990"/>
                </a:cubicBezTo>
                <a:lnTo>
                  <a:pt x="4934312" y="437990"/>
                </a:lnTo>
                <a:close/>
                <a:moveTo>
                  <a:pt x="4934312" y="307746"/>
                </a:moveTo>
                <a:cubicBezTo>
                  <a:pt x="4929703" y="307746"/>
                  <a:pt x="4926246" y="311203"/>
                  <a:pt x="4926246" y="315814"/>
                </a:cubicBezTo>
                <a:lnTo>
                  <a:pt x="4926246" y="381512"/>
                </a:lnTo>
                <a:cubicBezTo>
                  <a:pt x="4926246" y="386123"/>
                  <a:pt x="4929703" y="389581"/>
                  <a:pt x="4934312" y="389581"/>
                </a:cubicBezTo>
                <a:cubicBezTo>
                  <a:pt x="4938921" y="389581"/>
                  <a:pt x="4942379" y="386123"/>
                  <a:pt x="4942379" y="381512"/>
                </a:cubicBezTo>
                <a:lnTo>
                  <a:pt x="4942379" y="315814"/>
                </a:lnTo>
                <a:cubicBezTo>
                  <a:pt x="4942379" y="311203"/>
                  <a:pt x="4938921" y="307746"/>
                  <a:pt x="4934312" y="307746"/>
                </a:cubicBezTo>
                <a:lnTo>
                  <a:pt x="4934312" y="307746"/>
                </a:lnTo>
                <a:close/>
                <a:moveTo>
                  <a:pt x="4934312" y="176349"/>
                </a:moveTo>
                <a:cubicBezTo>
                  <a:pt x="4929703" y="176349"/>
                  <a:pt x="4926246" y="179806"/>
                  <a:pt x="4926246" y="184417"/>
                </a:cubicBezTo>
                <a:lnTo>
                  <a:pt x="4926246" y="250115"/>
                </a:lnTo>
                <a:cubicBezTo>
                  <a:pt x="4926246" y="254726"/>
                  <a:pt x="4929703" y="258183"/>
                  <a:pt x="4934312" y="258183"/>
                </a:cubicBezTo>
                <a:cubicBezTo>
                  <a:pt x="4938921" y="258183"/>
                  <a:pt x="4942379" y="254726"/>
                  <a:pt x="4942379" y="250115"/>
                </a:cubicBezTo>
                <a:lnTo>
                  <a:pt x="4942379" y="184417"/>
                </a:lnTo>
                <a:cubicBezTo>
                  <a:pt x="4942379" y="179806"/>
                  <a:pt x="4938921" y="176349"/>
                  <a:pt x="4934312" y="176349"/>
                </a:cubicBezTo>
                <a:lnTo>
                  <a:pt x="4934312" y="176349"/>
                </a:lnTo>
                <a:close/>
                <a:moveTo>
                  <a:pt x="4889371" y="51867"/>
                </a:moveTo>
                <a:cubicBezTo>
                  <a:pt x="4887066" y="51867"/>
                  <a:pt x="4884762" y="51867"/>
                  <a:pt x="4883609" y="54172"/>
                </a:cubicBezTo>
                <a:cubicBezTo>
                  <a:pt x="4880152" y="57630"/>
                  <a:pt x="4880152" y="62241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cubicBezTo>
                  <a:pt x="4883609" y="65698"/>
                  <a:pt x="4883609" y="65698"/>
                  <a:pt x="4883609" y="65698"/>
                </a:cubicBez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3609" y="65698"/>
                </a:cubicBezTo>
                <a:lnTo>
                  <a:pt x="4883609" y="65698"/>
                </a:lnTo>
                <a:cubicBezTo>
                  <a:pt x="4883609" y="65698"/>
                  <a:pt x="4883609" y="65698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6851"/>
                </a:cubicBezTo>
                <a:lnTo>
                  <a:pt x="4884762" y="66851"/>
                </a:lnTo>
                <a:cubicBezTo>
                  <a:pt x="4884762" y="66851"/>
                  <a:pt x="4884762" y="66851"/>
                  <a:pt x="4884762" y="68004"/>
                </a:cubicBezTo>
                <a:lnTo>
                  <a:pt x="4884762" y="68004"/>
                </a:lnTo>
                <a:cubicBezTo>
                  <a:pt x="4884762" y="68004"/>
                  <a:pt x="4884762" y="68004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69156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69156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69156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69156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69156"/>
                  <a:pt x="4884762" y="69156"/>
                </a:cubicBezTo>
                <a:lnTo>
                  <a:pt x="4884762" y="69156"/>
                </a:lnTo>
                <a:cubicBezTo>
                  <a:pt x="4884762" y="69156"/>
                  <a:pt x="4884762" y="70309"/>
                  <a:pt x="4884762" y="70309"/>
                </a:cubicBezTo>
                <a:lnTo>
                  <a:pt x="4884762" y="70309"/>
                </a:lnTo>
                <a:cubicBezTo>
                  <a:pt x="4884762" y="70309"/>
                  <a:pt x="4884762" y="70309"/>
                  <a:pt x="4884762" y="70309"/>
                </a:cubicBezTo>
                <a:lnTo>
                  <a:pt x="4884762" y="70309"/>
                </a:lnTo>
                <a:cubicBezTo>
                  <a:pt x="4884762" y="70309"/>
                  <a:pt x="4884762" y="70309"/>
                  <a:pt x="4884762" y="70309"/>
                </a:cubicBezTo>
                <a:lnTo>
                  <a:pt x="4884762" y="70309"/>
                </a:lnTo>
                <a:cubicBezTo>
                  <a:pt x="4884762" y="70309"/>
                  <a:pt x="4884762" y="70309"/>
                  <a:pt x="4884762" y="70309"/>
                </a:cubicBezTo>
                <a:lnTo>
                  <a:pt x="4884762" y="70309"/>
                </a:lnTo>
                <a:cubicBezTo>
                  <a:pt x="4884762" y="70309"/>
                  <a:pt x="4884762" y="70309"/>
                  <a:pt x="4884762" y="71461"/>
                </a:cubicBezTo>
                <a:lnTo>
                  <a:pt x="4884762" y="71461"/>
                </a:lnTo>
                <a:cubicBezTo>
                  <a:pt x="4889371" y="79530"/>
                  <a:pt x="4893980" y="88751"/>
                  <a:pt x="4897437" y="97971"/>
                </a:cubicBezTo>
                <a:cubicBezTo>
                  <a:pt x="4898590" y="101429"/>
                  <a:pt x="4902047" y="103734"/>
                  <a:pt x="4905504" y="103734"/>
                </a:cubicBezTo>
                <a:cubicBezTo>
                  <a:pt x="4908961" y="103734"/>
                  <a:pt x="4907808" y="103734"/>
                  <a:pt x="4907808" y="103734"/>
                </a:cubicBezTo>
                <a:cubicBezTo>
                  <a:pt x="4912418" y="102582"/>
                  <a:pt x="4914722" y="97971"/>
                  <a:pt x="4912418" y="93361"/>
                </a:cubicBezTo>
                <a:cubicBezTo>
                  <a:pt x="4904351" y="70309"/>
                  <a:pt x="4891675" y="49562"/>
                  <a:pt x="4874390" y="32273"/>
                </a:cubicBezTo>
                <a:cubicBezTo>
                  <a:pt x="4873238" y="31120"/>
                  <a:pt x="4870934" y="29968"/>
                  <a:pt x="4868629" y="29968"/>
                </a:cubicBezTo>
                <a:lnTo>
                  <a:pt x="4868629" y="29968"/>
                </a:lnTo>
                <a:lnTo>
                  <a:pt x="4876695" y="36883"/>
                </a:lnTo>
                <a:close/>
                <a:moveTo>
                  <a:pt x="4775290" y="3458"/>
                </a:moveTo>
                <a:lnTo>
                  <a:pt x="4709606" y="3458"/>
                </a:lnTo>
                <a:cubicBezTo>
                  <a:pt x="4704997" y="3458"/>
                  <a:pt x="4701540" y="6916"/>
                  <a:pt x="4701540" y="11526"/>
                </a:cubicBezTo>
                <a:cubicBezTo>
                  <a:pt x="4701540" y="16136"/>
                  <a:pt x="4704997" y="19594"/>
                  <a:pt x="4709606" y="19594"/>
                </a:cubicBezTo>
                <a:lnTo>
                  <a:pt x="4784508" y="19594"/>
                </a:lnTo>
                <a:cubicBezTo>
                  <a:pt x="4799488" y="20747"/>
                  <a:pt x="4813317" y="24205"/>
                  <a:pt x="4825992" y="28815"/>
                </a:cubicBezTo>
                <a:cubicBezTo>
                  <a:pt x="4825992" y="28815"/>
                  <a:pt x="4828297" y="28815"/>
                  <a:pt x="4828297" y="28815"/>
                </a:cubicBezTo>
                <a:cubicBezTo>
                  <a:pt x="4831754" y="28815"/>
                  <a:pt x="4834059" y="26510"/>
                  <a:pt x="4836363" y="24205"/>
                </a:cubicBezTo>
                <a:cubicBezTo>
                  <a:pt x="4837516" y="19594"/>
                  <a:pt x="4836363" y="14984"/>
                  <a:pt x="4831754" y="13831"/>
                </a:cubicBezTo>
                <a:cubicBezTo>
                  <a:pt x="4812164" y="6916"/>
                  <a:pt x="4792575" y="2305"/>
                  <a:pt x="4771832" y="2305"/>
                </a:cubicBezTo>
                <a:lnTo>
                  <a:pt x="4774137" y="2305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3" name="Freeform 192">
            <a:extLst>
              <a:ext uri="{FF2B5EF4-FFF2-40B4-BE49-F238E27FC236}">
                <a16:creationId xmlns:a16="http://schemas.microsoft.com/office/drawing/2014/main" id="{1B77D740-1159-AFE2-EF9B-90599ACFAC7D}"/>
              </a:ext>
            </a:extLst>
          </p:cNvPr>
          <p:cNvSpPr/>
          <p:nvPr/>
        </p:nvSpPr>
        <p:spPr>
          <a:xfrm>
            <a:off x="468100" y="2164592"/>
            <a:ext cx="4807554" cy="1345090"/>
          </a:xfrm>
          <a:custGeom>
            <a:avLst/>
            <a:gdLst>
              <a:gd name="csX0" fmla="*/ 4706149 w 4807554"/>
              <a:gd name="csY0" fmla="*/ 1142232 h 1345090"/>
              <a:gd name="csX1" fmla="*/ 4807555 w 4807554"/>
              <a:gd name="csY1" fmla="*/ 1040802 h 1345090"/>
              <a:gd name="csX2" fmla="*/ 4807555 w 4807554"/>
              <a:gd name="csY2" fmla="*/ 101429 h 1345090"/>
              <a:gd name="csX3" fmla="*/ 4706149 w 4807554"/>
              <a:gd name="csY3" fmla="*/ 0 h 1345090"/>
              <a:gd name="csX4" fmla="*/ 1515325 w 4807554"/>
              <a:gd name="csY4" fmla="*/ 0 h 1345090"/>
              <a:gd name="csX5" fmla="*/ 1413919 w 4807554"/>
              <a:gd name="csY5" fmla="*/ 50715 h 1345090"/>
              <a:gd name="csX6" fmla="*/ 1312513 w 4807554"/>
              <a:gd name="csY6" fmla="*/ 152144 h 1345090"/>
              <a:gd name="csX7" fmla="*/ 1211107 w 4807554"/>
              <a:gd name="csY7" fmla="*/ 202858 h 1345090"/>
              <a:gd name="csX8" fmla="*/ 767457 w 4807554"/>
              <a:gd name="csY8" fmla="*/ 202858 h 1345090"/>
              <a:gd name="csX9" fmla="*/ 666051 w 4807554"/>
              <a:gd name="csY9" fmla="*/ 152144 h 1345090"/>
              <a:gd name="csX10" fmla="*/ 564646 w 4807554"/>
              <a:gd name="csY10" fmla="*/ 50715 h 1345090"/>
              <a:gd name="csX11" fmla="*/ 463240 w 4807554"/>
              <a:gd name="csY11" fmla="*/ 0 h 1345090"/>
              <a:gd name="csX12" fmla="*/ 101406 w 4807554"/>
              <a:gd name="csY12" fmla="*/ 0 h 1345090"/>
              <a:gd name="csX13" fmla="*/ 0 w 4807554"/>
              <a:gd name="csY13" fmla="*/ 101429 h 1345090"/>
              <a:gd name="csX14" fmla="*/ 0 w 4807554"/>
              <a:gd name="csY14" fmla="*/ 1040802 h 1345090"/>
              <a:gd name="csX15" fmla="*/ 101406 w 4807554"/>
              <a:gd name="csY15" fmla="*/ 1142232 h 1345090"/>
              <a:gd name="csX16" fmla="*/ 486287 w 4807554"/>
              <a:gd name="csY16" fmla="*/ 1142232 h 1345090"/>
              <a:gd name="csX17" fmla="*/ 599216 w 4807554"/>
              <a:gd name="csY17" fmla="*/ 1192946 h 1345090"/>
              <a:gd name="csX18" fmla="*/ 700622 w 4807554"/>
              <a:gd name="csY18" fmla="*/ 1294376 h 1345090"/>
              <a:gd name="csX19" fmla="*/ 802027 w 4807554"/>
              <a:gd name="csY19" fmla="*/ 1345090 h 1345090"/>
              <a:gd name="csX20" fmla="*/ 1173080 w 4807554"/>
              <a:gd name="csY20" fmla="*/ 1345090 h 1345090"/>
              <a:gd name="csX21" fmla="*/ 1274486 w 4807554"/>
              <a:gd name="csY21" fmla="*/ 1294376 h 1345090"/>
              <a:gd name="csX22" fmla="*/ 1375892 w 4807554"/>
              <a:gd name="csY22" fmla="*/ 1192946 h 1345090"/>
              <a:gd name="csX23" fmla="*/ 1485364 w 4807554"/>
              <a:gd name="csY23" fmla="*/ 1142232 h 1345090"/>
              <a:gd name="csX24" fmla="*/ 4708454 w 4807554"/>
              <a:gd name="csY24" fmla="*/ 1142232 h 1345090"/>
              <a:gd name="csX25" fmla="*/ 4708454 w 4807554"/>
              <a:gd name="csY25" fmla="*/ 1142232 h 13450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807554" h="1345090">
                <a:moveTo>
                  <a:pt x="4706149" y="1142232"/>
                </a:moveTo>
                <a:cubicBezTo>
                  <a:pt x="4762614" y="1142232"/>
                  <a:pt x="4807555" y="1096127"/>
                  <a:pt x="4807555" y="1040802"/>
                </a:cubicBezTo>
                <a:lnTo>
                  <a:pt x="4807555" y="101429"/>
                </a:lnTo>
                <a:cubicBezTo>
                  <a:pt x="4807555" y="44952"/>
                  <a:pt x="4761461" y="0"/>
                  <a:pt x="4706149" y="0"/>
                </a:cubicBezTo>
                <a:lnTo>
                  <a:pt x="1515325" y="0"/>
                </a:lnTo>
                <a:cubicBezTo>
                  <a:pt x="1464622" y="0"/>
                  <a:pt x="1439270" y="25357"/>
                  <a:pt x="1413919" y="50715"/>
                </a:cubicBezTo>
                <a:lnTo>
                  <a:pt x="1312513" y="152144"/>
                </a:lnTo>
                <a:cubicBezTo>
                  <a:pt x="1287162" y="177501"/>
                  <a:pt x="1261810" y="202858"/>
                  <a:pt x="1211107" y="202858"/>
                </a:cubicBezTo>
                <a:lnTo>
                  <a:pt x="767457" y="202858"/>
                </a:lnTo>
                <a:cubicBezTo>
                  <a:pt x="716754" y="202858"/>
                  <a:pt x="691403" y="177501"/>
                  <a:pt x="666051" y="152144"/>
                </a:cubicBezTo>
                <a:lnTo>
                  <a:pt x="564646" y="50715"/>
                </a:lnTo>
                <a:cubicBezTo>
                  <a:pt x="539294" y="25357"/>
                  <a:pt x="513943" y="0"/>
                  <a:pt x="463240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040802"/>
                </a:lnTo>
                <a:cubicBezTo>
                  <a:pt x="0" y="1097280"/>
                  <a:pt x="46094" y="1142232"/>
                  <a:pt x="101406" y="1142232"/>
                </a:cubicBezTo>
                <a:lnTo>
                  <a:pt x="486287" y="1142232"/>
                </a:lnTo>
                <a:cubicBezTo>
                  <a:pt x="536990" y="1142232"/>
                  <a:pt x="573864" y="1167589"/>
                  <a:pt x="599216" y="1192946"/>
                </a:cubicBezTo>
                <a:lnTo>
                  <a:pt x="700622" y="1294376"/>
                </a:lnTo>
                <a:cubicBezTo>
                  <a:pt x="725973" y="1319733"/>
                  <a:pt x="739801" y="1345090"/>
                  <a:pt x="802027" y="1345090"/>
                </a:cubicBezTo>
                <a:lnTo>
                  <a:pt x="1173080" y="1345090"/>
                </a:lnTo>
                <a:cubicBezTo>
                  <a:pt x="1231849" y="1345090"/>
                  <a:pt x="1249135" y="1319733"/>
                  <a:pt x="1274486" y="1294376"/>
                </a:cubicBezTo>
                <a:lnTo>
                  <a:pt x="1375892" y="1192946"/>
                </a:lnTo>
                <a:cubicBezTo>
                  <a:pt x="1401243" y="1167589"/>
                  <a:pt x="1434661" y="1142232"/>
                  <a:pt x="1485364" y="1142232"/>
                </a:cubicBezTo>
                <a:lnTo>
                  <a:pt x="4708454" y="1142232"/>
                </a:lnTo>
                <a:lnTo>
                  <a:pt x="4708454" y="1142232"/>
                </a:lnTo>
                <a:close/>
              </a:path>
            </a:pathLst>
          </a:custGeom>
          <a:solidFill>
            <a:srgbClr val="FFFFFF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A9ECE2A6-88B4-6BE3-65E1-3E130F31BB25}"/>
              </a:ext>
            </a:extLst>
          </p:cNvPr>
          <p:cNvSpPr txBox="1"/>
          <p:nvPr/>
        </p:nvSpPr>
        <p:spPr>
          <a:xfrm>
            <a:off x="1017360" y="2742431"/>
            <a:ext cx="116483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set volume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6BB7B180-BC03-3270-1585-A68C552527D4}"/>
              </a:ext>
            </a:extLst>
          </p:cNvPr>
          <p:cNvSpPr txBox="1"/>
          <p:nvPr/>
        </p:nvSpPr>
        <p:spPr>
          <a:xfrm>
            <a:off x="966657" y="2451512"/>
            <a:ext cx="23063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 volume</a:t>
            </a:r>
          </a:p>
        </p:txBody>
      </p:sp>
      <p:sp>
        <p:nvSpPr>
          <p:cNvPr id="196" name="Rounded Rectangle 195">
            <a:extLst>
              <a:ext uri="{FF2B5EF4-FFF2-40B4-BE49-F238E27FC236}">
                <a16:creationId xmlns:a16="http://schemas.microsoft.com/office/drawing/2014/main" id="{FF0D7B6E-0CF8-08C6-E4A8-B76C6733E7E3}"/>
              </a:ext>
            </a:extLst>
          </p:cNvPr>
          <p:cNvSpPr/>
          <p:nvPr/>
        </p:nvSpPr>
        <p:spPr>
          <a:xfrm>
            <a:off x="3484921" y="2450438"/>
            <a:ext cx="1500344" cy="60511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866513D7-9906-96F7-10B9-6D9D7ECD6A15}"/>
              </a:ext>
            </a:extLst>
          </p:cNvPr>
          <p:cNvSpPr txBox="1"/>
          <p:nvPr/>
        </p:nvSpPr>
        <p:spPr>
          <a:xfrm>
            <a:off x="3678109" y="2742431"/>
            <a:ext cx="47746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127</a:t>
            </a:r>
          </a:p>
        </p:txBody>
      </p:sp>
      <p:sp>
        <p:nvSpPr>
          <p:cNvPr id="198" name="Freeform 197">
            <a:extLst>
              <a:ext uri="{FF2B5EF4-FFF2-40B4-BE49-F238E27FC236}">
                <a16:creationId xmlns:a16="http://schemas.microsoft.com/office/drawing/2014/main" id="{858982A3-A08E-A4A1-176F-BCBA16833FD8}"/>
              </a:ext>
            </a:extLst>
          </p:cNvPr>
          <p:cNvSpPr/>
          <p:nvPr/>
        </p:nvSpPr>
        <p:spPr>
          <a:xfrm>
            <a:off x="594857" y="2513831"/>
            <a:ext cx="359529" cy="266251"/>
          </a:xfrm>
          <a:custGeom>
            <a:avLst/>
            <a:gdLst>
              <a:gd name="csX0" fmla="*/ 337635 w 359529"/>
              <a:gd name="csY0" fmla="*/ 266252 h 266251"/>
              <a:gd name="csX1" fmla="*/ 359530 w 359529"/>
              <a:gd name="csY1" fmla="*/ 179806 h 266251"/>
              <a:gd name="csX2" fmla="*/ 179765 w 359529"/>
              <a:gd name="csY2" fmla="*/ 0 h 266251"/>
              <a:gd name="csX3" fmla="*/ 0 w 359529"/>
              <a:gd name="csY3" fmla="*/ 179806 h 266251"/>
              <a:gd name="csX4" fmla="*/ 21894 w 359529"/>
              <a:gd name="csY4" fmla="*/ 266252 h 266251"/>
              <a:gd name="csX5" fmla="*/ 337635 w 359529"/>
              <a:gd name="csY5" fmla="*/ 266252 h 266251"/>
              <a:gd name="csX6" fmla="*/ 337635 w 359529"/>
              <a:gd name="csY6" fmla="*/ 266252 h 2662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529" h="266251">
                <a:moveTo>
                  <a:pt x="337635" y="266252"/>
                </a:moveTo>
                <a:cubicBezTo>
                  <a:pt x="351463" y="240894"/>
                  <a:pt x="359530" y="210927"/>
                  <a:pt x="359530" y="179806"/>
                </a:cubicBezTo>
                <a:cubicBezTo>
                  <a:pt x="359530" y="80682"/>
                  <a:pt x="278866" y="0"/>
                  <a:pt x="179765" y="0"/>
                </a:cubicBezTo>
                <a:cubicBezTo>
                  <a:pt x="80664" y="0"/>
                  <a:pt x="0" y="80682"/>
                  <a:pt x="0" y="179806"/>
                </a:cubicBezTo>
                <a:cubicBezTo>
                  <a:pt x="0" y="278930"/>
                  <a:pt x="8066" y="239742"/>
                  <a:pt x="21894" y="266252"/>
                </a:cubicBezTo>
                <a:lnTo>
                  <a:pt x="337635" y="266252"/>
                </a:lnTo>
                <a:lnTo>
                  <a:pt x="337635" y="266252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9" name="Freeform 198">
            <a:extLst>
              <a:ext uri="{FF2B5EF4-FFF2-40B4-BE49-F238E27FC236}">
                <a16:creationId xmlns:a16="http://schemas.microsoft.com/office/drawing/2014/main" id="{41B4D68C-679C-EEC0-C842-9585D6342838}"/>
              </a:ext>
            </a:extLst>
          </p:cNvPr>
          <p:cNvSpPr/>
          <p:nvPr/>
        </p:nvSpPr>
        <p:spPr>
          <a:xfrm>
            <a:off x="3397344" y="2359382"/>
            <a:ext cx="1283704" cy="779160"/>
          </a:xfrm>
          <a:custGeom>
            <a:avLst/>
            <a:gdLst>
              <a:gd name="csX0" fmla="*/ 1283705 w 1283704"/>
              <a:gd name="csY0" fmla="*/ 743430 h 779160"/>
              <a:gd name="csX1" fmla="*/ 389490 w 1283704"/>
              <a:gd name="csY1" fmla="*/ 743430 h 779160"/>
              <a:gd name="csX2" fmla="*/ 38027 w 1283704"/>
              <a:gd name="csY2" fmla="*/ 390733 h 779160"/>
              <a:gd name="csX3" fmla="*/ 38027 w 1283704"/>
              <a:gd name="csY3" fmla="*/ 390733 h 779160"/>
              <a:gd name="csX4" fmla="*/ 389490 w 1283704"/>
              <a:gd name="csY4" fmla="*/ 38036 h 779160"/>
              <a:gd name="csX5" fmla="*/ 1283705 w 1283704"/>
              <a:gd name="csY5" fmla="*/ 38036 h 779160"/>
              <a:gd name="csX6" fmla="*/ 1283705 w 1283704"/>
              <a:gd name="csY6" fmla="*/ 0 h 779160"/>
              <a:gd name="csX7" fmla="*/ 389490 w 1283704"/>
              <a:gd name="csY7" fmla="*/ 0 h 779160"/>
              <a:gd name="csX8" fmla="*/ 0 w 1283704"/>
              <a:gd name="csY8" fmla="*/ 389581 h 779160"/>
              <a:gd name="csX9" fmla="*/ 389490 w 1283704"/>
              <a:gd name="csY9" fmla="*/ 779161 h 779160"/>
              <a:gd name="csX10" fmla="*/ 1283705 w 1283704"/>
              <a:gd name="csY10" fmla="*/ 779161 h 779160"/>
              <a:gd name="csX11" fmla="*/ 1283705 w 1283704"/>
              <a:gd name="csY11" fmla="*/ 741125 h 7791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83704" h="779160">
                <a:moveTo>
                  <a:pt x="1283705" y="743430"/>
                </a:moveTo>
                <a:lnTo>
                  <a:pt x="389490" y="743430"/>
                </a:lnTo>
                <a:cubicBezTo>
                  <a:pt x="195897" y="743430"/>
                  <a:pt x="38027" y="584371"/>
                  <a:pt x="38027" y="390733"/>
                </a:cubicBezTo>
                <a:lnTo>
                  <a:pt x="38027" y="390733"/>
                </a:lnTo>
                <a:cubicBezTo>
                  <a:pt x="38027" y="197096"/>
                  <a:pt x="197050" y="38036"/>
                  <a:pt x="389490" y="38036"/>
                </a:cubicBezTo>
                <a:lnTo>
                  <a:pt x="1283705" y="38036"/>
                </a:lnTo>
                <a:lnTo>
                  <a:pt x="1283705" y="0"/>
                </a:lnTo>
                <a:lnTo>
                  <a:pt x="389490" y="0"/>
                </a:lnTo>
                <a:cubicBezTo>
                  <a:pt x="174003" y="0"/>
                  <a:pt x="0" y="175196"/>
                  <a:pt x="0" y="389581"/>
                </a:cubicBezTo>
                <a:cubicBezTo>
                  <a:pt x="0" y="603965"/>
                  <a:pt x="175156" y="779161"/>
                  <a:pt x="389490" y="779161"/>
                </a:cubicBezTo>
                <a:lnTo>
                  <a:pt x="1283705" y="779161"/>
                </a:lnTo>
                <a:lnTo>
                  <a:pt x="1283705" y="741125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0" name="Freeform 199">
            <a:extLst>
              <a:ext uri="{FF2B5EF4-FFF2-40B4-BE49-F238E27FC236}">
                <a16:creationId xmlns:a16="http://schemas.microsoft.com/office/drawing/2014/main" id="{CA1B3B0D-3AAF-EFE6-F3D3-08266DC0A0CC}"/>
              </a:ext>
            </a:extLst>
          </p:cNvPr>
          <p:cNvSpPr/>
          <p:nvPr/>
        </p:nvSpPr>
        <p:spPr>
          <a:xfrm>
            <a:off x="464643" y="5114108"/>
            <a:ext cx="2748326" cy="940525"/>
          </a:xfrm>
          <a:custGeom>
            <a:avLst/>
            <a:gdLst>
              <a:gd name="csX0" fmla="*/ 0 w 2748326"/>
              <a:gd name="csY0" fmla="*/ 0 h 940525"/>
              <a:gd name="csX1" fmla="*/ 0 w 2748326"/>
              <a:gd name="csY1" fmla="*/ 736515 h 940525"/>
              <a:gd name="csX2" fmla="*/ 0 w 2748326"/>
              <a:gd name="csY2" fmla="*/ 748041 h 940525"/>
              <a:gd name="csX3" fmla="*/ 0 w 2748326"/>
              <a:gd name="csY3" fmla="*/ 839096 h 940525"/>
              <a:gd name="csX4" fmla="*/ 101406 w 2748326"/>
              <a:gd name="csY4" fmla="*/ 940525 h 940525"/>
              <a:gd name="csX5" fmla="*/ 2646921 w 2748326"/>
              <a:gd name="csY5" fmla="*/ 940525 h 940525"/>
              <a:gd name="csX6" fmla="*/ 2748327 w 2748326"/>
              <a:gd name="csY6" fmla="*/ 839096 h 940525"/>
              <a:gd name="csX7" fmla="*/ 2748327 w 2748326"/>
              <a:gd name="csY7" fmla="*/ 325034 h 940525"/>
              <a:gd name="csX8" fmla="*/ 2646921 w 2748326"/>
              <a:gd name="csY8" fmla="*/ 223605 h 940525"/>
              <a:gd name="csX9" fmla="*/ 1918643 w 2748326"/>
              <a:gd name="csY9" fmla="*/ 223605 h 940525"/>
              <a:gd name="csX10" fmla="*/ 1817237 w 2748326"/>
              <a:gd name="csY10" fmla="*/ 274320 h 940525"/>
              <a:gd name="csX11" fmla="*/ 1715831 w 2748326"/>
              <a:gd name="csY11" fmla="*/ 375749 h 940525"/>
              <a:gd name="csX12" fmla="*/ 1614426 w 2748326"/>
              <a:gd name="csY12" fmla="*/ 426464 h 940525"/>
              <a:gd name="csX13" fmla="*/ 1160405 w 2748326"/>
              <a:gd name="csY13" fmla="*/ 426464 h 940525"/>
              <a:gd name="csX14" fmla="*/ 1058999 w 2748326"/>
              <a:gd name="csY14" fmla="*/ 375749 h 940525"/>
              <a:gd name="csX15" fmla="*/ 957593 w 2748326"/>
              <a:gd name="csY15" fmla="*/ 274320 h 940525"/>
              <a:gd name="csX16" fmla="*/ 856187 w 2748326"/>
              <a:gd name="csY16" fmla="*/ 223605 h 940525"/>
              <a:gd name="csX17" fmla="*/ 471306 w 2748326"/>
              <a:gd name="csY17" fmla="*/ 223605 h 940525"/>
              <a:gd name="csX18" fmla="*/ 509333 w 2748326"/>
              <a:gd name="csY18" fmla="*/ 223605 h 940525"/>
              <a:gd name="csX19" fmla="*/ 445955 w 2748326"/>
              <a:gd name="csY19" fmla="*/ 223605 h 940525"/>
              <a:gd name="csX20" fmla="*/ 297303 w 2748326"/>
              <a:gd name="csY20" fmla="*/ 70309 h 940525"/>
              <a:gd name="csX21" fmla="*/ 297303 w 2748326"/>
              <a:gd name="csY21" fmla="*/ 1152 h 9405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748326" h="940525">
                <a:moveTo>
                  <a:pt x="0" y="0"/>
                </a:moveTo>
                <a:lnTo>
                  <a:pt x="0" y="736515"/>
                </a:lnTo>
                <a:cubicBezTo>
                  <a:pt x="0" y="741125"/>
                  <a:pt x="0" y="744583"/>
                  <a:pt x="0" y="748041"/>
                </a:cubicBezTo>
                <a:lnTo>
                  <a:pt x="0" y="839096"/>
                </a:lnTo>
                <a:cubicBezTo>
                  <a:pt x="0" y="895574"/>
                  <a:pt x="46094" y="940525"/>
                  <a:pt x="101406" y="940525"/>
                </a:cubicBezTo>
                <a:lnTo>
                  <a:pt x="2646921" y="940525"/>
                </a:lnTo>
                <a:cubicBezTo>
                  <a:pt x="2703385" y="940525"/>
                  <a:pt x="2748327" y="894421"/>
                  <a:pt x="2748327" y="839096"/>
                </a:cubicBezTo>
                <a:lnTo>
                  <a:pt x="2748327" y="325034"/>
                </a:lnTo>
                <a:cubicBezTo>
                  <a:pt x="2748327" y="268557"/>
                  <a:pt x="2702233" y="223605"/>
                  <a:pt x="2646921" y="223605"/>
                </a:cubicBezTo>
                <a:lnTo>
                  <a:pt x="1918643" y="223605"/>
                </a:lnTo>
                <a:cubicBezTo>
                  <a:pt x="1867940" y="223605"/>
                  <a:pt x="1842589" y="248962"/>
                  <a:pt x="1817237" y="274320"/>
                </a:cubicBezTo>
                <a:lnTo>
                  <a:pt x="1715831" y="375749"/>
                </a:lnTo>
                <a:cubicBezTo>
                  <a:pt x="1690480" y="401106"/>
                  <a:pt x="1665129" y="426464"/>
                  <a:pt x="1614426" y="426464"/>
                </a:cubicBezTo>
                <a:lnTo>
                  <a:pt x="1160405" y="426464"/>
                </a:lnTo>
                <a:cubicBezTo>
                  <a:pt x="1109702" y="426464"/>
                  <a:pt x="1084350" y="401106"/>
                  <a:pt x="1058999" y="375749"/>
                </a:cubicBezTo>
                <a:lnTo>
                  <a:pt x="957593" y="274320"/>
                </a:lnTo>
                <a:cubicBezTo>
                  <a:pt x="932242" y="248962"/>
                  <a:pt x="906890" y="223605"/>
                  <a:pt x="856187" y="223605"/>
                </a:cubicBezTo>
                <a:lnTo>
                  <a:pt x="471306" y="223605"/>
                </a:lnTo>
                <a:cubicBezTo>
                  <a:pt x="471306" y="223605"/>
                  <a:pt x="510486" y="223605"/>
                  <a:pt x="509333" y="223605"/>
                </a:cubicBezTo>
                <a:lnTo>
                  <a:pt x="445955" y="223605"/>
                </a:lnTo>
                <a:cubicBezTo>
                  <a:pt x="389490" y="223605"/>
                  <a:pt x="297303" y="137160"/>
                  <a:pt x="297303" y="70309"/>
                </a:cubicBezTo>
                <a:lnTo>
                  <a:pt x="297303" y="1152"/>
                </a:lnTo>
              </a:path>
            </a:pathLst>
          </a:custGeom>
          <a:solidFill>
            <a:srgbClr val="FFFFFF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1" name="Freeform 200">
            <a:extLst>
              <a:ext uri="{FF2B5EF4-FFF2-40B4-BE49-F238E27FC236}">
                <a16:creationId xmlns:a16="http://schemas.microsoft.com/office/drawing/2014/main" id="{2D99A1D9-B419-CAF4-AFF8-34212CAAE78B}"/>
              </a:ext>
            </a:extLst>
          </p:cNvPr>
          <p:cNvSpPr/>
          <p:nvPr/>
        </p:nvSpPr>
        <p:spPr>
          <a:xfrm>
            <a:off x="415092" y="5085293"/>
            <a:ext cx="2847427" cy="1020055"/>
          </a:xfrm>
          <a:custGeom>
            <a:avLst/>
            <a:gdLst>
              <a:gd name="csX0" fmla="*/ 0 w 2847427"/>
              <a:gd name="csY0" fmla="*/ 1152 h 1020055"/>
              <a:gd name="csX1" fmla="*/ 0 w 2847427"/>
              <a:gd name="csY1" fmla="*/ 766482 h 1020055"/>
              <a:gd name="csX2" fmla="*/ 0 w 2847427"/>
              <a:gd name="csY2" fmla="*/ 781466 h 1020055"/>
              <a:gd name="csX3" fmla="*/ 0 w 2847427"/>
              <a:gd name="csY3" fmla="*/ 869064 h 1020055"/>
              <a:gd name="csX4" fmla="*/ 150956 w 2847427"/>
              <a:gd name="csY4" fmla="*/ 1020055 h 1020055"/>
              <a:gd name="csX5" fmla="*/ 2696471 w 2847427"/>
              <a:gd name="csY5" fmla="*/ 1020055 h 1020055"/>
              <a:gd name="csX6" fmla="*/ 2847427 w 2847427"/>
              <a:gd name="csY6" fmla="*/ 869064 h 1020055"/>
              <a:gd name="csX7" fmla="*/ 2847427 w 2847427"/>
              <a:gd name="csY7" fmla="*/ 355002 h 1020055"/>
              <a:gd name="csX8" fmla="*/ 2696471 w 2847427"/>
              <a:gd name="csY8" fmla="*/ 204011 h 1020055"/>
              <a:gd name="csX9" fmla="*/ 1968194 w 2847427"/>
              <a:gd name="csY9" fmla="*/ 204011 h 1020055"/>
              <a:gd name="csX10" fmla="*/ 1831065 w 2847427"/>
              <a:gd name="csY10" fmla="*/ 269710 h 1020055"/>
              <a:gd name="csX11" fmla="*/ 1729660 w 2847427"/>
              <a:gd name="csY11" fmla="*/ 371139 h 1020055"/>
              <a:gd name="csX12" fmla="*/ 1662824 w 2847427"/>
              <a:gd name="csY12" fmla="*/ 408022 h 1020055"/>
              <a:gd name="csX13" fmla="*/ 1208803 w 2847427"/>
              <a:gd name="csY13" fmla="*/ 408022 h 1020055"/>
              <a:gd name="csX14" fmla="*/ 1141967 w 2847427"/>
              <a:gd name="csY14" fmla="*/ 371139 h 1020055"/>
              <a:gd name="csX15" fmla="*/ 1040561 w 2847427"/>
              <a:gd name="csY15" fmla="*/ 268557 h 1020055"/>
              <a:gd name="csX16" fmla="*/ 904585 w 2847427"/>
              <a:gd name="csY16" fmla="*/ 202858 h 1020055"/>
              <a:gd name="csX17" fmla="*/ 494353 w 2847427"/>
              <a:gd name="csY17" fmla="*/ 202858 h 1020055"/>
              <a:gd name="csX18" fmla="*/ 394100 w 2847427"/>
              <a:gd name="csY18" fmla="*/ 97971 h 1020055"/>
              <a:gd name="csX19" fmla="*/ 394100 w 2847427"/>
              <a:gd name="csY19" fmla="*/ 0 h 102005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2847427" h="1020055">
                <a:moveTo>
                  <a:pt x="0" y="1152"/>
                </a:moveTo>
                <a:lnTo>
                  <a:pt x="0" y="766482"/>
                </a:lnTo>
                <a:cubicBezTo>
                  <a:pt x="0" y="771093"/>
                  <a:pt x="0" y="776856"/>
                  <a:pt x="0" y="781466"/>
                </a:cubicBezTo>
                <a:lnTo>
                  <a:pt x="0" y="869064"/>
                </a:lnTo>
                <a:cubicBezTo>
                  <a:pt x="0" y="952052"/>
                  <a:pt x="67988" y="1020055"/>
                  <a:pt x="150956" y="1020055"/>
                </a:cubicBezTo>
                <a:lnTo>
                  <a:pt x="2696471" y="1020055"/>
                </a:lnTo>
                <a:cubicBezTo>
                  <a:pt x="2779440" y="1020055"/>
                  <a:pt x="2847427" y="952052"/>
                  <a:pt x="2847427" y="869064"/>
                </a:cubicBezTo>
                <a:lnTo>
                  <a:pt x="2847427" y="355002"/>
                </a:lnTo>
                <a:cubicBezTo>
                  <a:pt x="2847427" y="272015"/>
                  <a:pt x="2779440" y="204011"/>
                  <a:pt x="2696471" y="204011"/>
                </a:cubicBezTo>
                <a:lnTo>
                  <a:pt x="1968194" y="204011"/>
                </a:lnTo>
                <a:cubicBezTo>
                  <a:pt x="1896749" y="204011"/>
                  <a:pt x="1858721" y="242047"/>
                  <a:pt x="1831065" y="269710"/>
                </a:cubicBezTo>
                <a:lnTo>
                  <a:pt x="1729660" y="371139"/>
                </a:lnTo>
                <a:cubicBezTo>
                  <a:pt x="1705460" y="395343"/>
                  <a:pt x="1691632" y="408022"/>
                  <a:pt x="1662824" y="408022"/>
                </a:cubicBezTo>
                <a:lnTo>
                  <a:pt x="1208803" y="408022"/>
                </a:lnTo>
                <a:cubicBezTo>
                  <a:pt x="1178842" y="408022"/>
                  <a:pt x="1166166" y="396496"/>
                  <a:pt x="1141967" y="371139"/>
                </a:cubicBezTo>
                <a:lnTo>
                  <a:pt x="1040561" y="268557"/>
                </a:lnTo>
                <a:cubicBezTo>
                  <a:pt x="1012905" y="240894"/>
                  <a:pt x="974878" y="202858"/>
                  <a:pt x="904585" y="202858"/>
                </a:cubicBezTo>
                <a:lnTo>
                  <a:pt x="494353" y="202858"/>
                </a:lnTo>
                <a:cubicBezTo>
                  <a:pt x="464392" y="202858"/>
                  <a:pt x="394100" y="137160"/>
                  <a:pt x="394100" y="97971"/>
                </a:cubicBezTo>
                <a:lnTo>
                  <a:pt x="394100" y="0"/>
                </a:ln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02" name="Rounded Rectangle 201">
            <a:extLst>
              <a:ext uri="{FF2B5EF4-FFF2-40B4-BE49-F238E27FC236}">
                <a16:creationId xmlns:a16="http://schemas.microsoft.com/office/drawing/2014/main" id="{3023D0F8-FEF6-BCCF-38C5-3C1BDD3C99F6}"/>
              </a:ext>
            </a:extLst>
          </p:cNvPr>
          <p:cNvSpPr/>
          <p:nvPr/>
        </p:nvSpPr>
        <p:spPr>
          <a:xfrm>
            <a:off x="3685428" y="3667589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31B02572-8C7D-7F6D-3BC7-71B6EF8E9447}"/>
              </a:ext>
            </a:extLst>
          </p:cNvPr>
          <p:cNvSpPr txBox="1"/>
          <p:nvPr/>
        </p:nvSpPr>
        <p:spPr>
          <a:xfrm>
            <a:off x="3878616" y="3960735"/>
            <a:ext cx="77205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giggle</a:t>
            </a:r>
          </a:p>
        </p:txBody>
      </p:sp>
      <p:sp>
        <p:nvSpPr>
          <p:cNvPr id="204" name="Freeform 203">
            <a:extLst>
              <a:ext uri="{FF2B5EF4-FFF2-40B4-BE49-F238E27FC236}">
                <a16:creationId xmlns:a16="http://schemas.microsoft.com/office/drawing/2014/main" id="{9AFC77C0-5AAA-0CE7-1AAB-12E11010B548}"/>
              </a:ext>
            </a:extLst>
          </p:cNvPr>
          <p:cNvSpPr/>
          <p:nvPr/>
        </p:nvSpPr>
        <p:spPr>
          <a:xfrm>
            <a:off x="5498344" y="3901856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4296A37A-B603-F74D-060A-D3F2C4A36975}"/>
              </a:ext>
            </a:extLst>
          </p:cNvPr>
          <p:cNvSpPr txBox="1"/>
          <p:nvPr/>
        </p:nvSpPr>
        <p:spPr>
          <a:xfrm>
            <a:off x="3814085" y="3668663"/>
            <a:ext cx="14569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giggle</a:t>
            </a:r>
          </a:p>
        </p:txBody>
      </p:sp>
      <p:sp>
        <p:nvSpPr>
          <p:cNvPr id="206" name="Freeform 205">
            <a:extLst>
              <a:ext uri="{FF2B5EF4-FFF2-40B4-BE49-F238E27FC236}">
                <a16:creationId xmlns:a16="http://schemas.microsoft.com/office/drawing/2014/main" id="{7341F460-879E-F411-0F06-7142A4862385}"/>
              </a:ext>
            </a:extLst>
          </p:cNvPr>
          <p:cNvSpPr/>
          <p:nvPr/>
        </p:nvSpPr>
        <p:spPr>
          <a:xfrm>
            <a:off x="3647401" y="3629553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1972803 w 2300066"/>
              <a:gd name="csY1" fmla="*/ 0 h 681189"/>
              <a:gd name="csX2" fmla="*/ 2300067 w 2300066"/>
              <a:gd name="csY2" fmla="*/ 327340 h 681189"/>
              <a:gd name="csX3" fmla="*/ 2300067 w 2300066"/>
              <a:gd name="csY3" fmla="*/ 353850 h 681189"/>
              <a:gd name="csX4" fmla="*/ 1972803 w 2300066"/>
              <a:gd name="csY4" fmla="*/ 681190 h 681189"/>
              <a:gd name="csX5" fmla="*/ 327264 w 2300066"/>
              <a:gd name="csY5" fmla="*/ 681190 h 681189"/>
              <a:gd name="csX6" fmla="*/ 0 w 2300066"/>
              <a:gd name="csY6" fmla="*/ 353850 h 681189"/>
              <a:gd name="csX7" fmla="*/ 0 w 2300066"/>
              <a:gd name="csY7" fmla="*/ 327340 h 681189"/>
              <a:gd name="csX8" fmla="*/ 327264 w 2300066"/>
              <a:gd name="csY8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lnTo>
                  <a:pt x="1972803" y="0"/>
                </a:lnTo>
                <a:cubicBezTo>
                  <a:pt x="2153720" y="0"/>
                  <a:pt x="2300067" y="146381"/>
                  <a:pt x="2300067" y="327340"/>
                </a:cubicBezTo>
                <a:lnTo>
                  <a:pt x="2300067" y="353850"/>
                </a:lnTo>
                <a:cubicBezTo>
                  <a:pt x="2300067" y="534809"/>
                  <a:pt x="2153720" y="681190"/>
                  <a:pt x="1972803" y="681190"/>
                </a:cubicBezTo>
                <a:lnTo>
                  <a:pt x="327264" y="681190"/>
                </a:lnTo>
                <a:cubicBezTo>
                  <a:pt x="146347" y="681190"/>
                  <a:pt x="0" y="534809"/>
                  <a:pt x="0" y="353850"/>
                </a:cubicBezTo>
                <a:lnTo>
                  <a:pt x="0" y="327340"/>
                </a:lnTo>
                <a:cubicBezTo>
                  <a:pt x="0" y="146381"/>
                  <a:pt x="146347" y="0"/>
                  <a:pt x="327264" y="0"/>
                </a:cubicBez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07" name="Rounded Rectangle 206">
            <a:extLst>
              <a:ext uri="{FF2B5EF4-FFF2-40B4-BE49-F238E27FC236}">
                <a16:creationId xmlns:a16="http://schemas.microsoft.com/office/drawing/2014/main" id="{EF6C45FD-9955-4637-A81D-3561E4F93A6A}"/>
              </a:ext>
            </a:extLst>
          </p:cNvPr>
          <p:cNvSpPr/>
          <p:nvPr/>
        </p:nvSpPr>
        <p:spPr>
          <a:xfrm>
            <a:off x="3685428" y="4348778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744700FA-057F-8E66-E8A3-A9A5BFDA4F99}"/>
              </a:ext>
            </a:extLst>
          </p:cNvPr>
          <p:cNvSpPr txBox="1"/>
          <p:nvPr/>
        </p:nvSpPr>
        <p:spPr>
          <a:xfrm>
            <a:off x="3878616" y="4641924"/>
            <a:ext cx="870246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twinkle</a:t>
            </a:r>
          </a:p>
        </p:txBody>
      </p:sp>
      <p:sp>
        <p:nvSpPr>
          <p:cNvPr id="209" name="Freeform 208">
            <a:extLst>
              <a:ext uri="{FF2B5EF4-FFF2-40B4-BE49-F238E27FC236}">
                <a16:creationId xmlns:a16="http://schemas.microsoft.com/office/drawing/2014/main" id="{22252017-1760-C62E-C1B0-1179EE09AC09}"/>
              </a:ext>
            </a:extLst>
          </p:cNvPr>
          <p:cNvSpPr/>
          <p:nvPr/>
        </p:nvSpPr>
        <p:spPr>
          <a:xfrm>
            <a:off x="5498344" y="4583045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4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4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4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4"/>
                </a:cubicBezTo>
                <a:lnTo>
                  <a:pt x="116098" y="116125"/>
                </a:lnTo>
                <a:cubicBezTo>
                  <a:pt x="111489" y="120736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36A46688-8C2A-8EA0-6623-31EB54B86D32}"/>
              </a:ext>
            </a:extLst>
          </p:cNvPr>
          <p:cNvSpPr txBox="1"/>
          <p:nvPr/>
        </p:nvSpPr>
        <p:spPr>
          <a:xfrm>
            <a:off x="3814085" y="4349853"/>
            <a:ext cx="166932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twinkle</a:t>
            </a:r>
          </a:p>
        </p:txBody>
      </p:sp>
      <p:sp>
        <p:nvSpPr>
          <p:cNvPr id="211" name="Freeform 210">
            <a:extLst>
              <a:ext uri="{FF2B5EF4-FFF2-40B4-BE49-F238E27FC236}">
                <a16:creationId xmlns:a16="http://schemas.microsoft.com/office/drawing/2014/main" id="{3665D89F-F5C4-774E-7D1B-76A61CC48AAD}"/>
              </a:ext>
            </a:extLst>
          </p:cNvPr>
          <p:cNvSpPr/>
          <p:nvPr/>
        </p:nvSpPr>
        <p:spPr>
          <a:xfrm>
            <a:off x="3647401" y="4310742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12" name="Rounded Rectangle 211">
            <a:extLst>
              <a:ext uri="{FF2B5EF4-FFF2-40B4-BE49-F238E27FC236}">
                <a16:creationId xmlns:a16="http://schemas.microsoft.com/office/drawing/2014/main" id="{BF5113E7-27B2-1B9C-53F8-C836120C3FC9}"/>
              </a:ext>
            </a:extLst>
          </p:cNvPr>
          <p:cNvSpPr/>
          <p:nvPr/>
        </p:nvSpPr>
        <p:spPr>
          <a:xfrm>
            <a:off x="3685428" y="5027663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9D29CD18-4EFA-79C0-F0B6-335416B21CAD}"/>
              </a:ext>
            </a:extLst>
          </p:cNvPr>
          <p:cNvSpPr txBox="1"/>
          <p:nvPr/>
        </p:nvSpPr>
        <p:spPr>
          <a:xfrm>
            <a:off x="3878616" y="5320809"/>
            <a:ext cx="67385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hello</a:t>
            </a:r>
          </a:p>
        </p:txBody>
      </p:sp>
      <p:sp>
        <p:nvSpPr>
          <p:cNvPr id="214" name="Freeform 213">
            <a:extLst>
              <a:ext uri="{FF2B5EF4-FFF2-40B4-BE49-F238E27FC236}">
                <a16:creationId xmlns:a16="http://schemas.microsoft.com/office/drawing/2014/main" id="{72C98076-8D5C-337F-2E76-58EBAFAABC36}"/>
              </a:ext>
            </a:extLst>
          </p:cNvPr>
          <p:cNvSpPr/>
          <p:nvPr/>
        </p:nvSpPr>
        <p:spPr>
          <a:xfrm>
            <a:off x="5498344" y="5261930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4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4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B2A90CDD-6D82-3F51-5900-801E9E351B72}"/>
              </a:ext>
            </a:extLst>
          </p:cNvPr>
          <p:cNvSpPr txBox="1"/>
          <p:nvPr/>
        </p:nvSpPr>
        <p:spPr>
          <a:xfrm>
            <a:off x="3814085" y="5029889"/>
            <a:ext cx="12446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hello</a:t>
            </a:r>
          </a:p>
        </p:txBody>
      </p:sp>
      <p:sp>
        <p:nvSpPr>
          <p:cNvPr id="216" name="Freeform 215">
            <a:extLst>
              <a:ext uri="{FF2B5EF4-FFF2-40B4-BE49-F238E27FC236}">
                <a16:creationId xmlns:a16="http://schemas.microsoft.com/office/drawing/2014/main" id="{37D13223-2784-441D-77BD-DC6197C2A2CA}"/>
              </a:ext>
            </a:extLst>
          </p:cNvPr>
          <p:cNvSpPr/>
          <p:nvPr/>
        </p:nvSpPr>
        <p:spPr>
          <a:xfrm>
            <a:off x="3647401" y="4990779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17" name="Rounded Rectangle 216">
            <a:extLst>
              <a:ext uri="{FF2B5EF4-FFF2-40B4-BE49-F238E27FC236}">
                <a16:creationId xmlns:a16="http://schemas.microsoft.com/office/drawing/2014/main" id="{13493DC6-2DA5-A326-C3DF-5B1829D5524F}"/>
              </a:ext>
            </a:extLst>
          </p:cNvPr>
          <p:cNvSpPr/>
          <p:nvPr/>
        </p:nvSpPr>
        <p:spPr>
          <a:xfrm>
            <a:off x="3685428" y="5710005"/>
            <a:ext cx="2224012" cy="60511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41528EE8-4B47-D6D7-E749-A9074FD41F2D}"/>
              </a:ext>
            </a:extLst>
          </p:cNvPr>
          <p:cNvSpPr txBox="1"/>
          <p:nvPr/>
        </p:nvSpPr>
        <p:spPr>
          <a:xfrm>
            <a:off x="3878616" y="6003151"/>
            <a:ext cx="673855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happy</a:t>
            </a:r>
          </a:p>
        </p:txBody>
      </p:sp>
      <p:sp>
        <p:nvSpPr>
          <p:cNvPr id="219" name="Freeform 218">
            <a:extLst>
              <a:ext uri="{FF2B5EF4-FFF2-40B4-BE49-F238E27FC236}">
                <a16:creationId xmlns:a16="http://schemas.microsoft.com/office/drawing/2014/main" id="{F5E63FE1-2359-0A6C-15E8-95B062C0E64A}"/>
              </a:ext>
            </a:extLst>
          </p:cNvPr>
          <p:cNvSpPr/>
          <p:nvPr/>
        </p:nvSpPr>
        <p:spPr>
          <a:xfrm>
            <a:off x="5498344" y="5944272"/>
            <a:ext cx="195321" cy="124193"/>
          </a:xfrm>
          <a:custGeom>
            <a:avLst/>
            <a:gdLst>
              <a:gd name="csX0" fmla="*/ 97660 w 195321"/>
              <a:gd name="csY0" fmla="*/ 124193 h 124193"/>
              <a:gd name="csX1" fmla="*/ 79223 w 195321"/>
              <a:gd name="csY1" fmla="*/ 116125 h 124193"/>
              <a:gd name="csX2" fmla="*/ 7778 w 195321"/>
              <a:gd name="csY2" fmla="*/ 44663 h 124193"/>
              <a:gd name="csX3" fmla="*/ 7778 w 195321"/>
              <a:gd name="csY3" fmla="*/ 7780 h 124193"/>
              <a:gd name="csX4" fmla="*/ 187543 w 195321"/>
              <a:gd name="csY4" fmla="*/ 7780 h 124193"/>
              <a:gd name="csX5" fmla="*/ 187543 w 195321"/>
              <a:gd name="csY5" fmla="*/ 44663 h 124193"/>
              <a:gd name="csX6" fmla="*/ 116098 w 195321"/>
              <a:gd name="csY6" fmla="*/ 116125 h 124193"/>
              <a:gd name="csX7" fmla="*/ 97660 w 195321"/>
              <a:gd name="csY7" fmla="*/ 124193 h 124193"/>
              <a:gd name="csX8" fmla="*/ 97660 w 195321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321" h="124193">
                <a:moveTo>
                  <a:pt x="97660" y="124193"/>
                </a:moveTo>
                <a:cubicBezTo>
                  <a:pt x="90747" y="124193"/>
                  <a:pt x="83833" y="121888"/>
                  <a:pt x="79223" y="116125"/>
                </a:cubicBezTo>
                <a:lnTo>
                  <a:pt x="7778" y="44663"/>
                </a:lnTo>
                <a:cubicBezTo>
                  <a:pt x="-2593" y="34290"/>
                  <a:pt x="-2593" y="18153"/>
                  <a:pt x="7778" y="7780"/>
                </a:cubicBezTo>
                <a:cubicBezTo>
                  <a:pt x="18149" y="-2593"/>
                  <a:pt x="177172" y="-2593"/>
                  <a:pt x="187543" y="7780"/>
                </a:cubicBezTo>
                <a:cubicBezTo>
                  <a:pt x="197914" y="18153"/>
                  <a:pt x="197914" y="34290"/>
                  <a:pt x="187543" y="44663"/>
                </a:cubicBezTo>
                <a:lnTo>
                  <a:pt x="116098" y="116125"/>
                </a:lnTo>
                <a:cubicBezTo>
                  <a:pt x="111489" y="120735"/>
                  <a:pt x="104575" y="124193"/>
                  <a:pt x="97660" y="124193"/>
                </a:cubicBezTo>
                <a:lnTo>
                  <a:pt x="97660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8E76A6F3-6352-55DC-05DB-E716641CA0D1}"/>
              </a:ext>
            </a:extLst>
          </p:cNvPr>
          <p:cNvSpPr txBox="1"/>
          <p:nvPr/>
        </p:nvSpPr>
        <p:spPr>
          <a:xfrm>
            <a:off x="3814085" y="5711079"/>
            <a:ext cx="12446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happy</a:t>
            </a:r>
          </a:p>
        </p:txBody>
      </p:sp>
      <p:sp>
        <p:nvSpPr>
          <p:cNvPr id="221" name="Freeform 220">
            <a:extLst>
              <a:ext uri="{FF2B5EF4-FFF2-40B4-BE49-F238E27FC236}">
                <a16:creationId xmlns:a16="http://schemas.microsoft.com/office/drawing/2014/main" id="{8A0E9A00-9424-D014-E41C-B04360592826}"/>
              </a:ext>
            </a:extLst>
          </p:cNvPr>
          <p:cNvSpPr/>
          <p:nvPr/>
        </p:nvSpPr>
        <p:spPr>
          <a:xfrm>
            <a:off x="3647401" y="5671969"/>
            <a:ext cx="2300066" cy="681189"/>
          </a:xfrm>
          <a:custGeom>
            <a:avLst/>
            <a:gdLst>
              <a:gd name="csX0" fmla="*/ 327264 w 2300066"/>
              <a:gd name="csY0" fmla="*/ 0 h 681189"/>
              <a:gd name="csX1" fmla="*/ 0 w 2300066"/>
              <a:gd name="csY1" fmla="*/ 327340 h 681189"/>
              <a:gd name="csX2" fmla="*/ 0 w 2300066"/>
              <a:gd name="csY2" fmla="*/ 353850 h 681189"/>
              <a:gd name="csX3" fmla="*/ 327264 w 2300066"/>
              <a:gd name="csY3" fmla="*/ 681190 h 681189"/>
              <a:gd name="csX4" fmla="*/ 1972803 w 2300066"/>
              <a:gd name="csY4" fmla="*/ 681190 h 681189"/>
              <a:gd name="csX5" fmla="*/ 2300067 w 2300066"/>
              <a:gd name="csY5" fmla="*/ 353850 h 681189"/>
              <a:gd name="csX6" fmla="*/ 2300067 w 2300066"/>
              <a:gd name="csY6" fmla="*/ 327340 h 681189"/>
              <a:gd name="csX7" fmla="*/ 1972803 w 2300066"/>
              <a:gd name="csY7" fmla="*/ 0 h 6811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300066" h="681189">
                <a:moveTo>
                  <a:pt x="327264" y="0"/>
                </a:moveTo>
                <a:cubicBezTo>
                  <a:pt x="147499" y="0"/>
                  <a:pt x="0" y="146381"/>
                  <a:pt x="0" y="327340"/>
                </a:cubicBezTo>
                <a:lnTo>
                  <a:pt x="0" y="353850"/>
                </a:lnTo>
                <a:cubicBezTo>
                  <a:pt x="0" y="533656"/>
                  <a:pt x="146347" y="681190"/>
                  <a:pt x="327264" y="681190"/>
                </a:cubicBezTo>
                <a:lnTo>
                  <a:pt x="1972803" y="681190"/>
                </a:lnTo>
                <a:cubicBezTo>
                  <a:pt x="2152568" y="681190"/>
                  <a:pt x="2300067" y="534809"/>
                  <a:pt x="2300067" y="353850"/>
                </a:cubicBezTo>
                <a:lnTo>
                  <a:pt x="2300067" y="327340"/>
                </a:lnTo>
                <a:cubicBezTo>
                  <a:pt x="2300067" y="147533"/>
                  <a:pt x="2153720" y="0"/>
                  <a:pt x="1972803" y="0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22" name="Freeform 221">
            <a:extLst>
              <a:ext uri="{FF2B5EF4-FFF2-40B4-BE49-F238E27FC236}">
                <a16:creationId xmlns:a16="http://schemas.microsoft.com/office/drawing/2014/main" id="{DBC8AD25-564D-C947-D9D8-CCC16A436AC8}"/>
              </a:ext>
            </a:extLst>
          </p:cNvPr>
          <p:cNvSpPr/>
          <p:nvPr/>
        </p:nvSpPr>
        <p:spPr>
          <a:xfrm>
            <a:off x="398960" y="605117"/>
            <a:ext cx="7056918" cy="1486860"/>
          </a:xfrm>
          <a:custGeom>
            <a:avLst/>
            <a:gdLst>
              <a:gd name="csX0" fmla="*/ 6873697 w 7056918"/>
              <a:gd name="csY0" fmla="*/ 9221 h 1486860"/>
              <a:gd name="csX1" fmla="*/ 6808014 w 7056918"/>
              <a:gd name="csY1" fmla="*/ 9221 h 1486860"/>
              <a:gd name="csX2" fmla="*/ 6799948 w 7056918"/>
              <a:gd name="csY2" fmla="*/ 17289 h 1486860"/>
              <a:gd name="csX3" fmla="*/ 6808014 w 7056918"/>
              <a:gd name="csY3" fmla="*/ 25357 h 1486860"/>
              <a:gd name="csX4" fmla="*/ 6873697 w 7056918"/>
              <a:gd name="csY4" fmla="*/ 25357 h 1486860"/>
              <a:gd name="csX5" fmla="*/ 6877154 w 7056918"/>
              <a:gd name="csY5" fmla="*/ 25357 h 1486860"/>
              <a:gd name="csX6" fmla="*/ 6880611 w 7056918"/>
              <a:gd name="csY6" fmla="*/ 25357 h 1486860"/>
              <a:gd name="csX7" fmla="*/ 6926705 w 7056918"/>
              <a:gd name="csY7" fmla="*/ 34578 h 1486860"/>
              <a:gd name="csX8" fmla="*/ 6927857 w 7056918"/>
              <a:gd name="csY8" fmla="*/ 34578 h 1486860"/>
              <a:gd name="csX9" fmla="*/ 6927857 w 7056918"/>
              <a:gd name="csY9" fmla="*/ 34578 h 1486860"/>
              <a:gd name="csX10" fmla="*/ 6927857 w 7056918"/>
              <a:gd name="csY10" fmla="*/ 34578 h 1486860"/>
              <a:gd name="csX11" fmla="*/ 6927857 w 7056918"/>
              <a:gd name="csY11" fmla="*/ 34578 h 1486860"/>
              <a:gd name="csX12" fmla="*/ 6927857 w 7056918"/>
              <a:gd name="csY12" fmla="*/ 34578 h 1486860"/>
              <a:gd name="csX13" fmla="*/ 6927857 w 7056918"/>
              <a:gd name="csY13" fmla="*/ 34578 h 1486860"/>
              <a:gd name="csX14" fmla="*/ 6938228 w 7056918"/>
              <a:gd name="csY14" fmla="*/ 39189 h 1486860"/>
              <a:gd name="csX15" fmla="*/ 6941685 w 7056918"/>
              <a:gd name="csY15" fmla="*/ 39189 h 1486860"/>
              <a:gd name="csX16" fmla="*/ 6948599 w 7056918"/>
              <a:gd name="csY16" fmla="*/ 34578 h 1486860"/>
              <a:gd name="csX17" fmla="*/ 6945142 w 7056918"/>
              <a:gd name="csY17" fmla="*/ 23052 h 1486860"/>
              <a:gd name="csX18" fmla="*/ 6876002 w 7056918"/>
              <a:gd name="csY18" fmla="*/ 4610 h 1486860"/>
              <a:gd name="csX19" fmla="*/ 6876002 w 7056918"/>
              <a:gd name="csY19" fmla="*/ 4610 h 1486860"/>
              <a:gd name="csX20" fmla="*/ 6872545 w 7056918"/>
              <a:gd name="csY20" fmla="*/ 4610 h 1486860"/>
              <a:gd name="csX21" fmla="*/ 6869088 w 7056918"/>
              <a:gd name="csY21" fmla="*/ 4610 h 1486860"/>
              <a:gd name="csX22" fmla="*/ 6869088 w 7056918"/>
              <a:gd name="csY22" fmla="*/ 4610 h 1486860"/>
              <a:gd name="csX23" fmla="*/ 6871392 w 7056918"/>
              <a:gd name="csY23" fmla="*/ 6916 h 1486860"/>
              <a:gd name="csX24" fmla="*/ 6743483 w 7056918"/>
              <a:gd name="csY24" fmla="*/ 9221 h 1486860"/>
              <a:gd name="csX25" fmla="*/ 6677800 w 7056918"/>
              <a:gd name="csY25" fmla="*/ 9221 h 1486860"/>
              <a:gd name="csX26" fmla="*/ 6669733 w 7056918"/>
              <a:gd name="csY26" fmla="*/ 17289 h 1486860"/>
              <a:gd name="csX27" fmla="*/ 6677800 w 7056918"/>
              <a:gd name="csY27" fmla="*/ 25357 h 1486860"/>
              <a:gd name="csX28" fmla="*/ 6743483 w 7056918"/>
              <a:gd name="csY28" fmla="*/ 25357 h 1486860"/>
              <a:gd name="csX29" fmla="*/ 6751549 w 7056918"/>
              <a:gd name="csY29" fmla="*/ 17289 h 1486860"/>
              <a:gd name="csX30" fmla="*/ 6743483 w 7056918"/>
              <a:gd name="csY30" fmla="*/ 9221 h 1486860"/>
              <a:gd name="csX31" fmla="*/ 6743483 w 7056918"/>
              <a:gd name="csY31" fmla="*/ 9221 h 1486860"/>
              <a:gd name="csX32" fmla="*/ 6613269 w 7056918"/>
              <a:gd name="csY32" fmla="*/ 9221 h 1486860"/>
              <a:gd name="csX33" fmla="*/ 6547585 w 7056918"/>
              <a:gd name="csY33" fmla="*/ 9221 h 1486860"/>
              <a:gd name="csX34" fmla="*/ 6539519 w 7056918"/>
              <a:gd name="csY34" fmla="*/ 17289 h 1486860"/>
              <a:gd name="csX35" fmla="*/ 6547585 w 7056918"/>
              <a:gd name="csY35" fmla="*/ 25357 h 1486860"/>
              <a:gd name="csX36" fmla="*/ 6613269 w 7056918"/>
              <a:gd name="csY36" fmla="*/ 25357 h 1486860"/>
              <a:gd name="csX37" fmla="*/ 6621335 w 7056918"/>
              <a:gd name="csY37" fmla="*/ 17289 h 1486860"/>
              <a:gd name="csX38" fmla="*/ 6613269 w 7056918"/>
              <a:gd name="csY38" fmla="*/ 9221 h 1486860"/>
              <a:gd name="csX39" fmla="*/ 6613269 w 7056918"/>
              <a:gd name="csY39" fmla="*/ 9221 h 1486860"/>
              <a:gd name="csX40" fmla="*/ 6481902 w 7056918"/>
              <a:gd name="csY40" fmla="*/ 9221 h 1486860"/>
              <a:gd name="csX41" fmla="*/ 6416219 w 7056918"/>
              <a:gd name="csY41" fmla="*/ 9221 h 1486860"/>
              <a:gd name="csX42" fmla="*/ 6408153 w 7056918"/>
              <a:gd name="csY42" fmla="*/ 17289 h 1486860"/>
              <a:gd name="csX43" fmla="*/ 6416219 w 7056918"/>
              <a:gd name="csY43" fmla="*/ 25357 h 1486860"/>
              <a:gd name="csX44" fmla="*/ 6481902 w 7056918"/>
              <a:gd name="csY44" fmla="*/ 25357 h 1486860"/>
              <a:gd name="csX45" fmla="*/ 6489969 w 7056918"/>
              <a:gd name="csY45" fmla="*/ 17289 h 1486860"/>
              <a:gd name="csX46" fmla="*/ 6481902 w 7056918"/>
              <a:gd name="csY46" fmla="*/ 9221 h 1486860"/>
              <a:gd name="csX47" fmla="*/ 6481902 w 7056918"/>
              <a:gd name="csY47" fmla="*/ 9221 h 1486860"/>
              <a:gd name="csX48" fmla="*/ 6351688 w 7056918"/>
              <a:gd name="csY48" fmla="*/ 9221 h 1486860"/>
              <a:gd name="csX49" fmla="*/ 6286005 w 7056918"/>
              <a:gd name="csY49" fmla="*/ 9221 h 1486860"/>
              <a:gd name="csX50" fmla="*/ 6277938 w 7056918"/>
              <a:gd name="csY50" fmla="*/ 17289 h 1486860"/>
              <a:gd name="csX51" fmla="*/ 6286005 w 7056918"/>
              <a:gd name="csY51" fmla="*/ 25357 h 1486860"/>
              <a:gd name="csX52" fmla="*/ 6351688 w 7056918"/>
              <a:gd name="csY52" fmla="*/ 25357 h 1486860"/>
              <a:gd name="csX53" fmla="*/ 6359755 w 7056918"/>
              <a:gd name="csY53" fmla="*/ 17289 h 1486860"/>
              <a:gd name="csX54" fmla="*/ 6351688 w 7056918"/>
              <a:gd name="csY54" fmla="*/ 9221 h 1486860"/>
              <a:gd name="csX55" fmla="*/ 6351688 w 7056918"/>
              <a:gd name="csY55" fmla="*/ 9221 h 1486860"/>
              <a:gd name="csX56" fmla="*/ 6220321 w 7056918"/>
              <a:gd name="csY56" fmla="*/ 9221 h 1486860"/>
              <a:gd name="csX57" fmla="*/ 6154638 w 7056918"/>
              <a:gd name="csY57" fmla="*/ 9221 h 1486860"/>
              <a:gd name="csX58" fmla="*/ 6146572 w 7056918"/>
              <a:gd name="csY58" fmla="*/ 17289 h 1486860"/>
              <a:gd name="csX59" fmla="*/ 6154638 w 7056918"/>
              <a:gd name="csY59" fmla="*/ 25357 h 1486860"/>
              <a:gd name="csX60" fmla="*/ 6220321 w 7056918"/>
              <a:gd name="csY60" fmla="*/ 25357 h 1486860"/>
              <a:gd name="csX61" fmla="*/ 6228388 w 7056918"/>
              <a:gd name="csY61" fmla="*/ 17289 h 1486860"/>
              <a:gd name="csX62" fmla="*/ 6220321 w 7056918"/>
              <a:gd name="csY62" fmla="*/ 9221 h 1486860"/>
              <a:gd name="csX63" fmla="*/ 6220321 w 7056918"/>
              <a:gd name="csY63" fmla="*/ 9221 h 1486860"/>
              <a:gd name="csX64" fmla="*/ 6090107 w 7056918"/>
              <a:gd name="csY64" fmla="*/ 9221 h 1486860"/>
              <a:gd name="csX65" fmla="*/ 6024424 w 7056918"/>
              <a:gd name="csY65" fmla="*/ 9221 h 1486860"/>
              <a:gd name="csX66" fmla="*/ 6016358 w 7056918"/>
              <a:gd name="csY66" fmla="*/ 17289 h 1486860"/>
              <a:gd name="csX67" fmla="*/ 6024424 w 7056918"/>
              <a:gd name="csY67" fmla="*/ 25357 h 1486860"/>
              <a:gd name="csX68" fmla="*/ 6090107 w 7056918"/>
              <a:gd name="csY68" fmla="*/ 25357 h 1486860"/>
              <a:gd name="csX69" fmla="*/ 6098174 w 7056918"/>
              <a:gd name="csY69" fmla="*/ 17289 h 1486860"/>
              <a:gd name="csX70" fmla="*/ 6090107 w 7056918"/>
              <a:gd name="csY70" fmla="*/ 9221 h 1486860"/>
              <a:gd name="csX71" fmla="*/ 6090107 w 7056918"/>
              <a:gd name="csY71" fmla="*/ 9221 h 1486860"/>
              <a:gd name="csX72" fmla="*/ 5959893 w 7056918"/>
              <a:gd name="csY72" fmla="*/ 9221 h 1486860"/>
              <a:gd name="csX73" fmla="*/ 5894210 w 7056918"/>
              <a:gd name="csY73" fmla="*/ 9221 h 1486860"/>
              <a:gd name="csX74" fmla="*/ 5886143 w 7056918"/>
              <a:gd name="csY74" fmla="*/ 17289 h 1486860"/>
              <a:gd name="csX75" fmla="*/ 5894210 w 7056918"/>
              <a:gd name="csY75" fmla="*/ 25357 h 1486860"/>
              <a:gd name="csX76" fmla="*/ 5959893 w 7056918"/>
              <a:gd name="csY76" fmla="*/ 25357 h 1486860"/>
              <a:gd name="csX77" fmla="*/ 5967960 w 7056918"/>
              <a:gd name="csY77" fmla="*/ 17289 h 1486860"/>
              <a:gd name="csX78" fmla="*/ 5959893 w 7056918"/>
              <a:gd name="csY78" fmla="*/ 9221 h 1486860"/>
              <a:gd name="csX79" fmla="*/ 5959893 w 7056918"/>
              <a:gd name="csY79" fmla="*/ 9221 h 1486860"/>
              <a:gd name="csX80" fmla="*/ 5828526 w 7056918"/>
              <a:gd name="csY80" fmla="*/ 9221 h 1486860"/>
              <a:gd name="csX81" fmla="*/ 5762843 w 7056918"/>
              <a:gd name="csY81" fmla="*/ 9221 h 1486860"/>
              <a:gd name="csX82" fmla="*/ 5754777 w 7056918"/>
              <a:gd name="csY82" fmla="*/ 17289 h 1486860"/>
              <a:gd name="csX83" fmla="*/ 5762843 w 7056918"/>
              <a:gd name="csY83" fmla="*/ 25357 h 1486860"/>
              <a:gd name="csX84" fmla="*/ 5828526 w 7056918"/>
              <a:gd name="csY84" fmla="*/ 25357 h 1486860"/>
              <a:gd name="csX85" fmla="*/ 5836593 w 7056918"/>
              <a:gd name="csY85" fmla="*/ 17289 h 1486860"/>
              <a:gd name="csX86" fmla="*/ 5828526 w 7056918"/>
              <a:gd name="csY86" fmla="*/ 9221 h 1486860"/>
              <a:gd name="csX87" fmla="*/ 5828526 w 7056918"/>
              <a:gd name="csY87" fmla="*/ 9221 h 1486860"/>
              <a:gd name="csX88" fmla="*/ 5698312 w 7056918"/>
              <a:gd name="csY88" fmla="*/ 9221 h 1486860"/>
              <a:gd name="csX89" fmla="*/ 5632629 w 7056918"/>
              <a:gd name="csY89" fmla="*/ 9221 h 1486860"/>
              <a:gd name="csX90" fmla="*/ 5624563 w 7056918"/>
              <a:gd name="csY90" fmla="*/ 17289 h 1486860"/>
              <a:gd name="csX91" fmla="*/ 5632629 w 7056918"/>
              <a:gd name="csY91" fmla="*/ 25357 h 1486860"/>
              <a:gd name="csX92" fmla="*/ 5698312 w 7056918"/>
              <a:gd name="csY92" fmla="*/ 25357 h 1486860"/>
              <a:gd name="csX93" fmla="*/ 5706379 w 7056918"/>
              <a:gd name="csY93" fmla="*/ 17289 h 1486860"/>
              <a:gd name="csX94" fmla="*/ 5698312 w 7056918"/>
              <a:gd name="csY94" fmla="*/ 9221 h 1486860"/>
              <a:gd name="csX95" fmla="*/ 5698312 w 7056918"/>
              <a:gd name="csY95" fmla="*/ 9221 h 1486860"/>
              <a:gd name="csX96" fmla="*/ 5568098 w 7056918"/>
              <a:gd name="csY96" fmla="*/ 9221 h 1486860"/>
              <a:gd name="csX97" fmla="*/ 5502415 w 7056918"/>
              <a:gd name="csY97" fmla="*/ 9221 h 1486860"/>
              <a:gd name="csX98" fmla="*/ 5494349 w 7056918"/>
              <a:gd name="csY98" fmla="*/ 17289 h 1486860"/>
              <a:gd name="csX99" fmla="*/ 5502415 w 7056918"/>
              <a:gd name="csY99" fmla="*/ 25357 h 1486860"/>
              <a:gd name="csX100" fmla="*/ 5568098 w 7056918"/>
              <a:gd name="csY100" fmla="*/ 25357 h 1486860"/>
              <a:gd name="csX101" fmla="*/ 5576165 w 7056918"/>
              <a:gd name="csY101" fmla="*/ 17289 h 1486860"/>
              <a:gd name="csX102" fmla="*/ 5568098 w 7056918"/>
              <a:gd name="csY102" fmla="*/ 9221 h 1486860"/>
              <a:gd name="csX103" fmla="*/ 5568098 w 7056918"/>
              <a:gd name="csY103" fmla="*/ 9221 h 1486860"/>
              <a:gd name="csX104" fmla="*/ 5436732 w 7056918"/>
              <a:gd name="csY104" fmla="*/ 9221 h 1486860"/>
              <a:gd name="csX105" fmla="*/ 5371048 w 7056918"/>
              <a:gd name="csY105" fmla="*/ 9221 h 1486860"/>
              <a:gd name="csX106" fmla="*/ 5362982 w 7056918"/>
              <a:gd name="csY106" fmla="*/ 17289 h 1486860"/>
              <a:gd name="csX107" fmla="*/ 5371048 w 7056918"/>
              <a:gd name="csY107" fmla="*/ 25357 h 1486860"/>
              <a:gd name="csX108" fmla="*/ 5436732 w 7056918"/>
              <a:gd name="csY108" fmla="*/ 25357 h 1486860"/>
              <a:gd name="csX109" fmla="*/ 5444798 w 7056918"/>
              <a:gd name="csY109" fmla="*/ 17289 h 1486860"/>
              <a:gd name="csX110" fmla="*/ 5436732 w 7056918"/>
              <a:gd name="csY110" fmla="*/ 9221 h 1486860"/>
              <a:gd name="csX111" fmla="*/ 5436732 w 7056918"/>
              <a:gd name="csY111" fmla="*/ 9221 h 1486860"/>
              <a:gd name="csX112" fmla="*/ 5306517 w 7056918"/>
              <a:gd name="csY112" fmla="*/ 9221 h 1486860"/>
              <a:gd name="csX113" fmla="*/ 5240834 w 7056918"/>
              <a:gd name="csY113" fmla="*/ 9221 h 1486860"/>
              <a:gd name="csX114" fmla="*/ 5232768 w 7056918"/>
              <a:gd name="csY114" fmla="*/ 17289 h 1486860"/>
              <a:gd name="csX115" fmla="*/ 5240834 w 7056918"/>
              <a:gd name="csY115" fmla="*/ 25357 h 1486860"/>
              <a:gd name="csX116" fmla="*/ 5306517 w 7056918"/>
              <a:gd name="csY116" fmla="*/ 25357 h 1486860"/>
              <a:gd name="csX117" fmla="*/ 5314584 w 7056918"/>
              <a:gd name="csY117" fmla="*/ 17289 h 1486860"/>
              <a:gd name="csX118" fmla="*/ 5306517 w 7056918"/>
              <a:gd name="csY118" fmla="*/ 9221 h 1486860"/>
              <a:gd name="csX119" fmla="*/ 5306517 w 7056918"/>
              <a:gd name="csY119" fmla="*/ 9221 h 1486860"/>
              <a:gd name="csX120" fmla="*/ 5175151 w 7056918"/>
              <a:gd name="csY120" fmla="*/ 9221 h 1486860"/>
              <a:gd name="csX121" fmla="*/ 5109468 w 7056918"/>
              <a:gd name="csY121" fmla="*/ 9221 h 1486860"/>
              <a:gd name="csX122" fmla="*/ 5101401 w 7056918"/>
              <a:gd name="csY122" fmla="*/ 17289 h 1486860"/>
              <a:gd name="csX123" fmla="*/ 5109468 w 7056918"/>
              <a:gd name="csY123" fmla="*/ 25357 h 1486860"/>
              <a:gd name="csX124" fmla="*/ 5175151 w 7056918"/>
              <a:gd name="csY124" fmla="*/ 25357 h 1486860"/>
              <a:gd name="csX125" fmla="*/ 5183217 w 7056918"/>
              <a:gd name="csY125" fmla="*/ 17289 h 1486860"/>
              <a:gd name="csX126" fmla="*/ 5175151 w 7056918"/>
              <a:gd name="csY126" fmla="*/ 9221 h 1486860"/>
              <a:gd name="csX127" fmla="*/ 5175151 w 7056918"/>
              <a:gd name="csY127" fmla="*/ 9221 h 1486860"/>
              <a:gd name="csX128" fmla="*/ 5044937 w 7056918"/>
              <a:gd name="csY128" fmla="*/ 9221 h 1486860"/>
              <a:gd name="csX129" fmla="*/ 4979253 w 7056918"/>
              <a:gd name="csY129" fmla="*/ 9221 h 1486860"/>
              <a:gd name="csX130" fmla="*/ 4971187 w 7056918"/>
              <a:gd name="csY130" fmla="*/ 17289 h 1486860"/>
              <a:gd name="csX131" fmla="*/ 4979253 w 7056918"/>
              <a:gd name="csY131" fmla="*/ 25357 h 1486860"/>
              <a:gd name="csX132" fmla="*/ 5044937 w 7056918"/>
              <a:gd name="csY132" fmla="*/ 25357 h 1486860"/>
              <a:gd name="csX133" fmla="*/ 5053003 w 7056918"/>
              <a:gd name="csY133" fmla="*/ 17289 h 1486860"/>
              <a:gd name="csX134" fmla="*/ 5044937 w 7056918"/>
              <a:gd name="csY134" fmla="*/ 9221 h 1486860"/>
              <a:gd name="csX135" fmla="*/ 5044937 w 7056918"/>
              <a:gd name="csY135" fmla="*/ 9221 h 1486860"/>
              <a:gd name="csX136" fmla="*/ 4914722 w 7056918"/>
              <a:gd name="csY136" fmla="*/ 9221 h 1486860"/>
              <a:gd name="csX137" fmla="*/ 4849039 w 7056918"/>
              <a:gd name="csY137" fmla="*/ 9221 h 1486860"/>
              <a:gd name="csX138" fmla="*/ 4840973 w 7056918"/>
              <a:gd name="csY138" fmla="*/ 17289 h 1486860"/>
              <a:gd name="csX139" fmla="*/ 4849039 w 7056918"/>
              <a:gd name="csY139" fmla="*/ 25357 h 1486860"/>
              <a:gd name="csX140" fmla="*/ 4914722 w 7056918"/>
              <a:gd name="csY140" fmla="*/ 25357 h 1486860"/>
              <a:gd name="csX141" fmla="*/ 4922789 w 7056918"/>
              <a:gd name="csY141" fmla="*/ 17289 h 1486860"/>
              <a:gd name="csX142" fmla="*/ 4914722 w 7056918"/>
              <a:gd name="csY142" fmla="*/ 9221 h 1486860"/>
              <a:gd name="csX143" fmla="*/ 4914722 w 7056918"/>
              <a:gd name="csY143" fmla="*/ 9221 h 1486860"/>
              <a:gd name="csX144" fmla="*/ 4783356 w 7056918"/>
              <a:gd name="csY144" fmla="*/ 9221 h 1486860"/>
              <a:gd name="csX145" fmla="*/ 4717673 w 7056918"/>
              <a:gd name="csY145" fmla="*/ 9221 h 1486860"/>
              <a:gd name="csX146" fmla="*/ 4709606 w 7056918"/>
              <a:gd name="csY146" fmla="*/ 17289 h 1486860"/>
              <a:gd name="csX147" fmla="*/ 4717673 w 7056918"/>
              <a:gd name="csY147" fmla="*/ 25357 h 1486860"/>
              <a:gd name="csX148" fmla="*/ 4783356 w 7056918"/>
              <a:gd name="csY148" fmla="*/ 25357 h 1486860"/>
              <a:gd name="csX149" fmla="*/ 4791422 w 7056918"/>
              <a:gd name="csY149" fmla="*/ 17289 h 1486860"/>
              <a:gd name="csX150" fmla="*/ 4783356 w 7056918"/>
              <a:gd name="csY150" fmla="*/ 9221 h 1486860"/>
              <a:gd name="csX151" fmla="*/ 4783356 w 7056918"/>
              <a:gd name="csY151" fmla="*/ 9221 h 1486860"/>
              <a:gd name="csX152" fmla="*/ 4653142 w 7056918"/>
              <a:gd name="csY152" fmla="*/ 9221 h 1486860"/>
              <a:gd name="csX153" fmla="*/ 4587458 w 7056918"/>
              <a:gd name="csY153" fmla="*/ 9221 h 1486860"/>
              <a:gd name="csX154" fmla="*/ 4579392 w 7056918"/>
              <a:gd name="csY154" fmla="*/ 17289 h 1486860"/>
              <a:gd name="csX155" fmla="*/ 4587458 w 7056918"/>
              <a:gd name="csY155" fmla="*/ 25357 h 1486860"/>
              <a:gd name="csX156" fmla="*/ 4653142 w 7056918"/>
              <a:gd name="csY156" fmla="*/ 25357 h 1486860"/>
              <a:gd name="csX157" fmla="*/ 4661208 w 7056918"/>
              <a:gd name="csY157" fmla="*/ 17289 h 1486860"/>
              <a:gd name="csX158" fmla="*/ 4653142 w 7056918"/>
              <a:gd name="csY158" fmla="*/ 9221 h 1486860"/>
              <a:gd name="csX159" fmla="*/ 4653142 w 7056918"/>
              <a:gd name="csY159" fmla="*/ 9221 h 1486860"/>
              <a:gd name="csX160" fmla="*/ 4521775 w 7056918"/>
              <a:gd name="csY160" fmla="*/ 9221 h 1486860"/>
              <a:gd name="csX161" fmla="*/ 4456092 w 7056918"/>
              <a:gd name="csY161" fmla="*/ 9221 h 1486860"/>
              <a:gd name="csX162" fmla="*/ 4448025 w 7056918"/>
              <a:gd name="csY162" fmla="*/ 17289 h 1486860"/>
              <a:gd name="csX163" fmla="*/ 4456092 w 7056918"/>
              <a:gd name="csY163" fmla="*/ 25357 h 1486860"/>
              <a:gd name="csX164" fmla="*/ 4521775 w 7056918"/>
              <a:gd name="csY164" fmla="*/ 25357 h 1486860"/>
              <a:gd name="csX165" fmla="*/ 4529841 w 7056918"/>
              <a:gd name="csY165" fmla="*/ 17289 h 1486860"/>
              <a:gd name="csX166" fmla="*/ 4521775 w 7056918"/>
              <a:gd name="csY166" fmla="*/ 9221 h 1486860"/>
              <a:gd name="csX167" fmla="*/ 4521775 w 7056918"/>
              <a:gd name="csY167" fmla="*/ 9221 h 1486860"/>
              <a:gd name="csX168" fmla="*/ 4391561 w 7056918"/>
              <a:gd name="csY168" fmla="*/ 9221 h 1486860"/>
              <a:gd name="csX169" fmla="*/ 4325878 w 7056918"/>
              <a:gd name="csY169" fmla="*/ 9221 h 1486860"/>
              <a:gd name="csX170" fmla="*/ 4317811 w 7056918"/>
              <a:gd name="csY170" fmla="*/ 17289 h 1486860"/>
              <a:gd name="csX171" fmla="*/ 4325878 w 7056918"/>
              <a:gd name="csY171" fmla="*/ 25357 h 1486860"/>
              <a:gd name="csX172" fmla="*/ 4391561 w 7056918"/>
              <a:gd name="csY172" fmla="*/ 25357 h 1486860"/>
              <a:gd name="csX173" fmla="*/ 4399627 w 7056918"/>
              <a:gd name="csY173" fmla="*/ 17289 h 1486860"/>
              <a:gd name="csX174" fmla="*/ 4391561 w 7056918"/>
              <a:gd name="csY174" fmla="*/ 9221 h 1486860"/>
              <a:gd name="csX175" fmla="*/ 4391561 w 7056918"/>
              <a:gd name="csY175" fmla="*/ 9221 h 1486860"/>
              <a:gd name="csX176" fmla="*/ 4261347 w 7056918"/>
              <a:gd name="csY176" fmla="*/ 9221 h 1486860"/>
              <a:gd name="csX177" fmla="*/ 4195663 w 7056918"/>
              <a:gd name="csY177" fmla="*/ 9221 h 1486860"/>
              <a:gd name="csX178" fmla="*/ 4187597 w 7056918"/>
              <a:gd name="csY178" fmla="*/ 17289 h 1486860"/>
              <a:gd name="csX179" fmla="*/ 4195663 w 7056918"/>
              <a:gd name="csY179" fmla="*/ 25357 h 1486860"/>
              <a:gd name="csX180" fmla="*/ 4261347 w 7056918"/>
              <a:gd name="csY180" fmla="*/ 25357 h 1486860"/>
              <a:gd name="csX181" fmla="*/ 4269413 w 7056918"/>
              <a:gd name="csY181" fmla="*/ 17289 h 1486860"/>
              <a:gd name="csX182" fmla="*/ 4261347 w 7056918"/>
              <a:gd name="csY182" fmla="*/ 9221 h 1486860"/>
              <a:gd name="csX183" fmla="*/ 4261347 w 7056918"/>
              <a:gd name="csY183" fmla="*/ 9221 h 1486860"/>
              <a:gd name="csX184" fmla="*/ 4129980 w 7056918"/>
              <a:gd name="csY184" fmla="*/ 9221 h 1486860"/>
              <a:gd name="csX185" fmla="*/ 4064297 w 7056918"/>
              <a:gd name="csY185" fmla="*/ 9221 h 1486860"/>
              <a:gd name="csX186" fmla="*/ 4056230 w 7056918"/>
              <a:gd name="csY186" fmla="*/ 17289 h 1486860"/>
              <a:gd name="csX187" fmla="*/ 4064297 w 7056918"/>
              <a:gd name="csY187" fmla="*/ 25357 h 1486860"/>
              <a:gd name="csX188" fmla="*/ 4129980 w 7056918"/>
              <a:gd name="csY188" fmla="*/ 25357 h 1486860"/>
              <a:gd name="csX189" fmla="*/ 4138046 w 7056918"/>
              <a:gd name="csY189" fmla="*/ 17289 h 1486860"/>
              <a:gd name="csX190" fmla="*/ 4129980 w 7056918"/>
              <a:gd name="csY190" fmla="*/ 9221 h 1486860"/>
              <a:gd name="csX191" fmla="*/ 4129980 w 7056918"/>
              <a:gd name="csY191" fmla="*/ 9221 h 1486860"/>
              <a:gd name="csX192" fmla="*/ 3999766 w 7056918"/>
              <a:gd name="csY192" fmla="*/ 9221 h 1486860"/>
              <a:gd name="csX193" fmla="*/ 3934083 w 7056918"/>
              <a:gd name="csY193" fmla="*/ 9221 h 1486860"/>
              <a:gd name="csX194" fmla="*/ 3926016 w 7056918"/>
              <a:gd name="csY194" fmla="*/ 17289 h 1486860"/>
              <a:gd name="csX195" fmla="*/ 3934083 w 7056918"/>
              <a:gd name="csY195" fmla="*/ 25357 h 1486860"/>
              <a:gd name="csX196" fmla="*/ 3999766 w 7056918"/>
              <a:gd name="csY196" fmla="*/ 25357 h 1486860"/>
              <a:gd name="csX197" fmla="*/ 4007832 w 7056918"/>
              <a:gd name="csY197" fmla="*/ 17289 h 1486860"/>
              <a:gd name="csX198" fmla="*/ 3999766 w 7056918"/>
              <a:gd name="csY198" fmla="*/ 9221 h 1486860"/>
              <a:gd name="csX199" fmla="*/ 3999766 w 7056918"/>
              <a:gd name="csY199" fmla="*/ 9221 h 1486860"/>
              <a:gd name="csX200" fmla="*/ 3868399 w 7056918"/>
              <a:gd name="csY200" fmla="*/ 9221 h 1486860"/>
              <a:gd name="csX201" fmla="*/ 3802716 w 7056918"/>
              <a:gd name="csY201" fmla="*/ 9221 h 1486860"/>
              <a:gd name="csX202" fmla="*/ 3794650 w 7056918"/>
              <a:gd name="csY202" fmla="*/ 17289 h 1486860"/>
              <a:gd name="csX203" fmla="*/ 3802716 w 7056918"/>
              <a:gd name="csY203" fmla="*/ 25357 h 1486860"/>
              <a:gd name="csX204" fmla="*/ 3868399 w 7056918"/>
              <a:gd name="csY204" fmla="*/ 25357 h 1486860"/>
              <a:gd name="csX205" fmla="*/ 3876466 w 7056918"/>
              <a:gd name="csY205" fmla="*/ 17289 h 1486860"/>
              <a:gd name="csX206" fmla="*/ 3868399 w 7056918"/>
              <a:gd name="csY206" fmla="*/ 9221 h 1486860"/>
              <a:gd name="csX207" fmla="*/ 3868399 w 7056918"/>
              <a:gd name="csY207" fmla="*/ 9221 h 1486860"/>
              <a:gd name="csX208" fmla="*/ 3738185 w 7056918"/>
              <a:gd name="csY208" fmla="*/ 9221 h 1486860"/>
              <a:gd name="csX209" fmla="*/ 3672502 w 7056918"/>
              <a:gd name="csY209" fmla="*/ 9221 h 1486860"/>
              <a:gd name="csX210" fmla="*/ 3664435 w 7056918"/>
              <a:gd name="csY210" fmla="*/ 17289 h 1486860"/>
              <a:gd name="csX211" fmla="*/ 3672502 w 7056918"/>
              <a:gd name="csY211" fmla="*/ 25357 h 1486860"/>
              <a:gd name="csX212" fmla="*/ 3738185 w 7056918"/>
              <a:gd name="csY212" fmla="*/ 25357 h 1486860"/>
              <a:gd name="csX213" fmla="*/ 3746251 w 7056918"/>
              <a:gd name="csY213" fmla="*/ 17289 h 1486860"/>
              <a:gd name="csX214" fmla="*/ 3738185 w 7056918"/>
              <a:gd name="csY214" fmla="*/ 9221 h 1486860"/>
              <a:gd name="csX215" fmla="*/ 3738185 w 7056918"/>
              <a:gd name="csY215" fmla="*/ 9221 h 1486860"/>
              <a:gd name="csX216" fmla="*/ 3607971 w 7056918"/>
              <a:gd name="csY216" fmla="*/ 9221 h 1486860"/>
              <a:gd name="csX217" fmla="*/ 3542288 w 7056918"/>
              <a:gd name="csY217" fmla="*/ 9221 h 1486860"/>
              <a:gd name="csX218" fmla="*/ 3534221 w 7056918"/>
              <a:gd name="csY218" fmla="*/ 17289 h 1486860"/>
              <a:gd name="csX219" fmla="*/ 3542288 w 7056918"/>
              <a:gd name="csY219" fmla="*/ 25357 h 1486860"/>
              <a:gd name="csX220" fmla="*/ 3607971 w 7056918"/>
              <a:gd name="csY220" fmla="*/ 25357 h 1486860"/>
              <a:gd name="csX221" fmla="*/ 3616037 w 7056918"/>
              <a:gd name="csY221" fmla="*/ 17289 h 1486860"/>
              <a:gd name="csX222" fmla="*/ 3607971 w 7056918"/>
              <a:gd name="csY222" fmla="*/ 9221 h 1486860"/>
              <a:gd name="csX223" fmla="*/ 3607971 w 7056918"/>
              <a:gd name="csY223" fmla="*/ 9221 h 1486860"/>
              <a:gd name="csX224" fmla="*/ 3476604 w 7056918"/>
              <a:gd name="csY224" fmla="*/ 9221 h 1486860"/>
              <a:gd name="csX225" fmla="*/ 3410921 w 7056918"/>
              <a:gd name="csY225" fmla="*/ 9221 h 1486860"/>
              <a:gd name="csX226" fmla="*/ 3402855 w 7056918"/>
              <a:gd name="csY226" fmla="*/ 17289 h 1486860"/>
              <a:gd name="csX227" fmla="*/ 3410921 w 7056918"/>
              <a:gd name="csY227" fmla="*/ 25357 h 1486860"/>
              <a:gd name="csX228" fmla="*/ 3476604 w 7056918"/>
              <a:gd name="csY228" fmla="*/ 25357 h 1486860"/>
              <a:gd name="csX229" fmla="*/ 3484671 w 7056918"/>
              <a:gd name="csY229" fmla="*/ 17289 h 1486860"/>
              <a:gd name="csX230" fmla="*/ 3476604 w 7056918"/>
              <a:gd name="csY230" fmla="*/ 9221 h 1486860"/>
              <a:gd name="csX231" fmla="*/ 3476604 w 7056918"/>
              <a:gd name="csY231" fmla="*/ 9221 h 1486860"/>
              <a:gd name="csX232" fmla="*/ 3346390 w 7056918"/>
              <a:gd name="csY232" fmla="*/ 9221 h 1486860"/>
              <a:gd name="csX233" fmla="*/ 3280707 w 7056918"/>
              <a:gd name="csY233" fmla="*/ 9221 h 1486860"/>
              <a:gd name="csX234" fmla="*/ 3272640 w 7056918"/>
              <a:gd name="csY234" fmla="*/ 17289 h 1486860"/>
              <a:gd name="csX235" fmla="*/ 3280707 w 7056918"/>
              <a:gd name="csY235" fmla="*/ 25357 h 1486860"/>
              <a:gd name="csX236" fmla="*/ 3346390 w 7056918"/>
              <a:gd name="csY236" fmla="*/ 25357 h 1486860"/>
              <a:gd name="csX237" fmla="*/ 3354456 w 7056918"/>
              <a:gd name="csY237" fmla="*/ 17289 h 1486860"/>
              <a:gd name="csX238" fmla="*/ 3346390 w 7056918"/>
              <a:gd name="csY238" fmla="*/ 9221 h 1486860"/>
              <a:gd name="csX239" fmla="*/ 3346390 w 7056918"/>
              <a:gd name="csY239" fmla="*/ 9221 h 1486860"/>
              <a:gd name="csX240" fmla="*/ 3216176 w 7056918"/>
              <a:gd name="csY240" fmla="*/ 9221 h 1486860"/>
              <a:gd name="csX241" fmla="*/ 3150493 w 7056918"/>
              <a:gd name="csY241" fmla="*/ 9221 h 1486860"/>
              <a:gd name="csX242" fmla="*/ 3142426 w 7056918"/>
              <a:gd name="csY242" fmla="*/ 17289 h 1486860"/>
              <a:gd name="csX243" fmla="*/ 3150493 w 7056918"/>
              <a:gd name="csY243" fmla="*/ 25357 h 1486860"/>
              <a:gd name="csX244" fmla="*/ 3216176 w 7056918"/>
              <a:gd name="csY244" fmla="*/ 25357 h 1486860"/>
              <a:gd name="csX245" fmla="*/ 3224242 w 7056918"/>
              <a:gd name="csY245" fmla="*/ 17289 h 1486860"/>
              <a:gd name="csX246" fmla="*/ 3216176 w 7056918"/>
              <a:gd name="csY246" fmla="*/ 9221 h 1486860"/>
              <a:gd name="csX247" fmla="*/ 3216176 w 7056918"/>
              <a:gd name="csY247" fmla="*/ 9221 h 1486860"/>
              <a:gd name="csX248" fmla="*/ 3084809 w 7056918"/>
              <a:gd name="csY248" fmla="*/ 9221 h 1486860"/>
              <a:gd name="csX249" fmla="*/ 3019126 w 7056918"/>
              <a:gd name="csY249" fmla="*/ 9221 h 1486860"/>
              <a:gd name="csX250" fmla="*/ 3011060 w 7056918"/>
              <a:gd name="csY250" fmla="*/ 17289 h 1486860"/>
              <a:gd name="csX251" fmla="*/ 3019126 w 7056918"/>
              <a:gd name="csY251" fmla="*/ 25357 h 1486860"/>
              <a:gd name="csX252" fmla="*/ 3084809 w 7056918"/>
              <a:gd name="csY252" fmla="*/ 25357 h 1486860"/>
              <a:gd name="csX253" fmla="*/ 3092876 w 7056918"/>
              <a:gd name="csY253" fmla="*/ 17289 h 1486860"/>
              <a:gd name="csX254" fmla="*/ 3084809 w 7056918"/>
              <a:gd name="csY254" fmla="*/ 9221 h 1486860"/>
              <a:gd name="csX255" fmla="*/ 3084809 w 7056918"/>
              <a:gd name="csY255" fmla="*/ 9221 h 1486860"/>
              <a:gd name="csX256" fmla="*/ 2954595 w 7056918"/>
              <a:gd name="csY256" fmla="*/ 9221 h 1486860"/>
              <a:gd name="csX257" fmla="*/ 2888912 w 7056918"/>
              <a:gd name="csY257" fmla="*/ 9221 h 1486860"/>
              <a:gd name="csX258" fmla="*/ 2880845 w 7056918"/>
              <a:gd name="csY258" fmla="*/ 17289 h 1486860"/>
              <a:gd name="csX259" fmla="*/ 2888912 w 7056918"/>
              <a:gd name="csY259" fmla="*/ 25357 h 1486860"/>
              <a:gd name="csX260" fmla="*/ 2954595 w 7056918"/>
              <a:gd name="csY260" fmla="*/ 25357 h 1486860"/>
              <a:gd name="csX261" fmla="*/ 2962661 w 7056918"/>
              <a:gd name="csY261" fmla="*/ 17289 h 1486860"/>
              <a:gd name="csX262" fmla="*/ 2954595 w 7056918"/>
              <a:gd name="csY262" fmla="*/ 9221 h 1486860"/>
              <a:gd name="csX263" fmla="*/ 2954595 w 7056918"/>
              <a:gd name="csY263" fmla="*/ 9221 h 1486860"/>
              <a:gd name="csX264" fmla="*/ 2823228 w 7056918"/>
              <a:gd name="csY264" fmla="*/ 9221 h 1486860"/>
              <a:gd name="csX265" fmla="*/ 2757545 w 7056918"/>
              <a:gd name="csY265" fmla="*/ 9221 h 1486860"/>
              <a:gd name="csX266" fmla="*/ 2749479 w 7056918"/>
              <a:gd name="csY266" fmla="*/ 17289 h 1486860"/>
              <a:gd name="csX267" fmla="*/ 2757545 w 7056918"/>
              <a:gd name="csY267" fmla="*/ 25357 h 1486860"/>
              <a:gd name="csX268" fmla="*/ 2823228 w 7056918"/>
              <a:gd name="csY268" fmla="*/ 25357 h 1486860"/>
              <a:gd name="csX269" fmla="*/ 2831295 w 7056918"/>
              <a:gd name="csY269" fmla="*/ 17289 h 1486860"/>
              <a:gd name="csX270" fmla="*/ 2823228 w 7056918"/>
              <a:gd name="csY270" fmla="*/ 9221 h 1486860"/>
              <a:gd name="csX271" fmla="*/ 2823228 w 7056918"/>
              <a:gd name="csY271" fmla="*/ 9221 h 1486860"/>
              <a:gd name="csX272" fmla="*/ 2693014 w 7056918"/>
              <a:gd name="csY272" fmla="*/ 9221 h 1486860"/>
              <a:gd name="csX273" fmla="*/ 2627331 w 7056918"/>
              <a:gd name="csY273" fmla="*/ 9221 h 1486860"/>
              <a:gd name="csX274" fmla="*/ 2619265 w 7056918"/>
              <a:gd name="csY274" fmla="*/ 17289 h 1486860"/>
              <a:gd name="csX275" fmla="*/ 2627331 w 7056918"/>
              <a:gd name="csY275" fmla="*/ 25357 h 1486860"/>
              <a:gd name="csX276" fmla="*/ 2693014 w 7056918"/>
              <a:gd name="csY276" fmla="*/ 25357 h 1486860"/>
              <a:gd name="csX277" fmla="*/ 2701081 w 7056918"/>
              <a:gd name="csY277" fmla="*/ 17289 h 1486860"/>
              <a:gd name="csX278" fmla="*/ 2693014 w 7056918"/>
              <a:gd name="csY278" fmla="*/ 9221 h 1486860"/>
              <a:gd name="csX279" fmla="*/ 2693014 w 7056918"/>
              <a:gd name="csY279" fmla="*/ 9221 h 1486860"/>
              <a:gd name="csX280" fmla="*/ 2562800 w 7056918"/>
              <a:gd name="csY280" fmla="*/ 9221 h 1486860"/>
              <a:gd name="csX281" fmla="*/ 2497117 w 7056918"/>
              <a:gd name="csY281" fmla="*/ 9221 h 1486860"/>
              <a:gd name="csX282" fmla="*/ 2489051 w 7056918"/>
              <a:gd name="csY282" fmla="*/ 17289 h 1486860"/>
              <a:gd name="csX283" fmla="*/ 2497117 w 7056918"/>
              <a:gd name="csY283" fmla="*/ 25357 h 1486860"/>
              <a:gd name="csX284" fmla="*/ 2562800 w 7056918"/>
              <a:gd name="csY284" fmla="*/ 25357 h 1486860"/>
              <a:gd name="csX285" fmla="*/ 2570866 w 7056918"/>
              <a:gd name="csY285" fmla="*/ 17289 h 1486860"/>
              <a:gd name="csX286" fmla="*/ 2562800 w 7056918"/>
              <a:gd name="csY286" fmla="*/ 9221 h 1486860"/>
              <a:gd name="csX287" fmla="*/ 2562800 w 7056918"/>
              <a:gd name="csY287" fmla="*/ 9221 h 1486860"/>
              <a:gd name="csX288" fmla="*/ 2431434 w 7056918"/>
              <a:gd name="csY288" fmla="*/ 9221 h 1486860"/>
              <a:gd name="csX289" fmla="*/ 2365750 w 7056918"/>
              <a:gd name="csY289" fmla="*/ 9221 h 1486860"/>
              <a:gd name="csX290" fmla="*/ 2357684 w 7056918"/>
              <a:gd name="csY290" fmla="*/ 17289 h 1486860"/>
              <a:gd name="csX291" fmla="*/ 2365750 w 7056918"/>
              <a:gd name="csY291" fmla="*/ 25357 h 1486860"/>
              <a:gd name="csX292" fmla="*/ 2431434 w 7056918"/>
              <a:gd name="csY292" fmla="*/ 25357 h 1486860"/>
              <a:gd name="csX293" fmla="*/ 2439500 w 7056918"/>
              <a:gd name="csY293" fmla="*/ 17289 h 1486860"/>
              <a:gd name="csX294" fmla="*/ 2431434 w 7056918"/>
              <a:gd name="csY294" fmla="*/ 9221 h 1486860"/>
              <a:gd name="csX295" fmla="*/ 2431434 w 7056918"/>
              <a:gd name="csY295" fmla="*/ 9221 h 1486860"/>
              <a:gd name="csX296" fmla="*/ 2301219 w 7056918"/>
              <a:gd name="csY296" fmla="*/ 9221 h 1486860"/>
              <a:gd name="csX297" fmla="*/ 2235536 w 7056918"/>
              <a:gd name="csY297" fmla="*/ 9221 h 1486860"/>
              <a:gd name="csX298" fmla="*/ 2227470 w 7056918"/>
              <a:gd name="csY298" fmla="*/ 17289 h 1486860"/>
              <a:gd name="csX299" fmla="*/ 2235536 w 7056918"/>
              <a:gd name="csY299" fmla="*/ 25357 h 1486860"/>
              <a:gd name="csX300" fmla="*/ 2301219 w 7056918"/>
              <a:gd name="csY300" fmla="*/ 25357 h 1486860"/>
              <a:gd name="csX301" fmla="*/ 2309286 w 7056918"/>
              <a:gd name="csY301" fmla="*/ 17289 h 1486860"/>
              <a:gd name="csX302" fmla="*/ 2301219 w 7056918"/>
              <a:gd name="csY302" fmla="*/ 9221 h 1486860"/>
              <a:gd name="csX303" fmla="*/ 2301219 w 7056918"/>
              <a:gd name="csY303" fmla="*/ 9221 h 1486860"/>
              <a:gd name="csX304" fmla="*/ 2169853 w 7056918"/>
              <a:gd name="csY304" fmla="*/ 9221 h 1486860"/>
              <a:gd name="csX305" fmla="*/ 2104169 w 7056918"/>
              <a:gd name="csY305" fmla="*/ 9221 h 1486860"/>
              <a:gd name="csX306" fmla="*/ 2096103 w 7056918"/>
              <a:gd name="csY306" fmla="*/ 17289 h 1486860"/>
              <a:gd name="csX307" fmla="*/ 2104169 w 7056918"/>
              <a:gd name="csY307" fmla="*/ 25357 h 1486860"/>
              <a:gd name="csX308" fmla="*/ 2169853 w 7056918"/>
              <a:gd name="csY308" fmla="*/ 25357 h 1486860"/>
              <a:gd name="csX309" fmla="*/ 2177919 w 7056918"/>
              <a:gd name="csY309" fmla="*/ 17289 h 1486860"/>
              <a:gd name="csX310" fmla="*/ 2169853 w 7056918"/>
              <a:gd name="csY310" fmla="*/ 9221 h 1486860"/>
              <a:gd name="csX311" fmla="*/ 2169853 w 7056918"/>
              <a:gd name="csY311" fmla="*/ 9221 h 1486860"/>
              <a:gd name="csX312" fmla="*/ 2039639 w 7056918"/>
              <a:gd name="csY312" fmla="*/ 9221 h 1486860"/>
              <a:gd name="csX313" fmla="*/ 1973955 w 7056918"/>
              <a:gd name="csY313" fmla="*/ 9221 h 1486860"/>
              <a:gd name="csX314" fmla="*/ 1965889 w 7056918"/>
              <a:gd name="csY314" fmla="*/ 17289 h 1486860"/>
              <a:gd name="csX315" fmla="*/ 1973955 w 7056918"/>
              <a:gd name="csY315" fmla="*/ 25357 h 1486860"/>
              <a:gd name="csX316" fmla="*/ 2039639 w 7056918"/>
              <a:gd name="csY316" fmla="*/ 25357 h 1486860"/>
              <a:gd name="csX317" fmla="*/ 2047705 w 7056918"/>
              <a:gd name="csY317" fmla="*/ 17289 h 1486860"/>
              <a:gd name="csX318" fmla="*/ 2039639 w 7056918"/>
              <a:gd name="csY318" fmla="*/ 9221 h 1486860"/>
              <a:gd name="csX319" fmla="*/ 2039639 w 7056918"/>
              <a:gd name="csY319" fmla="*/ 9221 h 1486860"/>
              <a:gd name="csX320" fmla="*/ 1909424 w 7056918"/>
              <a:gd name="csY320" fmla="*/ 9221 h 1486860"/>
              <a:gd name="csX321" fmla="*/ 1843741 w 7056918"/>
              <a:gd name="csY321" fmla="*/ 9221 h 1486860"/>
              <a:gd name="csX322" fmla="*/ 1835675 w 7056918"/>
              <a:gd name="csY322" fmla="*/ 17289 h 1486860"/>
              <a:gd name="csX323" fmla="*/ 1843741 w 7056918"/>
              <a:gd name="csY323" fmla="*/ 25357 h 1486860"/>
              <a:gd name="csX324" fmla="*/ 1909424 w 7056918"/>
              <a:gd name="csY324" fmla="*/ 25357 h 1486860"/>
              <a:gd name="csX325" fmla="*/ 1917491 w 7056918"/>
              <a:gd name="csY325" fmla="*/ 17289 h 1486860"/>
              <a:gd name="csX326" fmla="*/ 1909424 w 7056918"/>
              <a:gd name="csY326" fmla="*/ 9221 h 1486860"/>
              <a:gd name="csX327" fmla="*/ 1909424 w 7056918"/>
              <a:gd name="csY327" fmla="*/ 9221 h 1486860"/>
              <a:gd name="csX328" fmla="*/ 1778058 w 7056918"/>
              <a:gd name="csY328" fmla="*/ 9221 h 1486860"/>
              <a:gd name="csX329" fmla="*/ 1712374 w 7056918"/>
              <a:gd name="csY329" fmla="*/ 9221 h 1486860"/>
              <a:gd name="csX330" fmla="*/ 1704308 w 7056918"/>
              <a:gd name="csY330" fmla="*/ 17289 h 1486860"/>
              <a:gd name="csX331" fmla="*/ 1712374 w 7056918"/>
              <a:gd name="csY331" fmla="*/ 25357 h 1486860"/>
              <a:gd name="csX332" fmla="*/ 1778058 w 7056918"/>
              <a:gd name="csY332" fmla="*/ 25357 h 1486860"/>
              <a:gd name="csX333" fmla="*/ 1786124 w 7056918"/>
              <a:gd name="csY333" fmla="*/ 17289 h 1486860"/>
              <a:gd name="csX334" fmla="*/ 1778058 w 7056918"/>
              <a:gd name="csY334" fmla="*/ 9221 h 1486860"/>
              <a:gd name="csX335" fmla="*/ 1778058 w 7056918"/>
              <a:gd name="csY335" fmla="*/ 9221 h 1486860"/>
              <a:gd name="csX336" fmla="*/ 1647844 w 7056918"/>
              <a:gd name="csY336" fmla="*/ 9221 h 1486860"/>
              <a:gd name="csX337" fmla="*/ 1582160 w 7056918"/>
              <a:gd name="csY337" fmla="*/ 9221 h 1486860"/>
              <a:gd name="csX338" fmla="*/ 1574094 w 7056918"/>
              <a:gd name="csY338" fmla="*/ 17289 h 1486860"/>
              <a:gd name="csX339" fmla="*/ 1582160 w 7056918"/>
              <a:gd name="csY339" fmla="*/ 25357 h 1486860"/>
              <a:gd name="csX340" fmla="*/ 1647844 w 7056918"/>
              <a:gd name="csY340" fmla="*/ 25357 h 1486860"/>
              <a:gd name="csX341" fmla="*/ 1655910 w 7056918"/>
              <a:gd name="csY341" fmla="*/ 17289 h 1486860"/>
              <a:gd name="csX342" fmla="*/ 1647844 w 7056918"/>
              <a:gd name="csY342" fmla="*/ 9221 h 1486860"/>
              <a:gd name="csX343" fmla="*/ 1647844 w 7056918"/>
              <a:gd name="csY343" fmla="*/ 9221 h 1486860"/>
              <a:gd name="csX344" fmla="*/ 1515325 w 7056918"/>
              <a:gd name="csY344" fmla="*/ 23052 h 1486860"/>
              <a:gd name="csX345" fmla="*/ 1511868 w 7056918"/>
              <a:gd name="csY345" fmla="*/ 23052 h 1486860"/>
              <a:gd name="csX346" fmla="*/ 1453098 w 7056918"/>
              <a:gd name="csY346" fmla="*/ 62241 h 1486860"/>
              <a:gd name="csX347" fmla="*/ 1453098 w 7056918"/>
              <a:gd name="csY347" fmla="*/ 73767 h 1486860"/>
              <a:gd name="csX348" fmla="*/ 1458860 w 7056918"/>
              <a:gd name="csY348" fmla="*/ 76072 h 1486860"/>
              <a:gd name="csX349" fmla="*/ 1464622 w 7056918"/>
              <a:gd name="csY349" fmla="*/ 73767 h 1486860"/>
              <a:gd name="csX350" fmla="*/ 1479602 w 7056918"/>
              <a:gd name="csY350" fmla="*/ 61088 h 1486860"/>
              <a:gd name="csX351" fmla="*/ 1479602 w 7056918"/>
              <a:gd name="csY351" fmla="*/ 61088 h 1486860"/>
              <a:gd name="csX352" fmla="*/ 1479602 w 7056918"/>
              <a:gd name="csY352" fmla="*/ 61088 h 1486860"/>
              <a:gd name="csX353" fmla="*/ 1479602 w 7056918"/>
              <a:gd name="csY353" fmla="*/ 61088 h 1486860"/>
              <a:gd name="csX354" fmla="*/ 1479602 w 7056918"/>
              <a:gd name="csY354" fmla="*/ 61088 h 1486860"/>
              <a:gd name="csX355" fmla="*/ 1479602 w 7056918"/>
              <a:gd name="csY355" fmla="*/ 61088 h 1486860"/>
              <a:gd name="csX356" fmla="*/ 1479602 w 7056918"/>
              <a:gd name="csY356" fmla="*/ 61088 h 1486860"/>
              <a:gd name="csX357" fmla="*/ 1479602 w 7056918"/>
              <a:gd name="csY357" fmla="*/ 61088 h 1486860"/>
              <a:gd name="csX358" fmla="*/ 1479602 w 7056918"/>
              <a:gd name="csY358" fmla="*/ 61088 h 1486860"/>
              <a:gd name="csX359" fmla="*/ 1479602 w 7056918"/>
              <a:gd name="csY359" fmla="*/ 61088 h 1486860"/>
              <a:gd name="csX360" fmla="*/ 1479602 w 7056918"/>
              <a:gd name="csY360" fmla="*/ 61088 h 1486860"/>
              <a:gd name="csX361" fmla="*/ 1479602 w 7056918"/>
              <a:gd name="csY361" fmla="*/ 61088 h 1486860"/>
              <a:gd name="csX362" fmla="*/ 1479602 w 7056918"/>
              <a:gd name="csY362" fmla="*/ 61088 h 1486860"/>
              <a:gd name="csX363" fmla="*/ 1479602 w 7056918"/>
              <a:gd name="csY363" fmla="*/ 61088 h 1486860"/>
              <a:gd name="csX364" fmla="*/ 1479602 w 7056918"/>
              <a:gd name="csY364" fmla="*/ 61088 h 1486860"/>
              <a:gd name="csX365" fmla="*/ 1479602 w 7056918"/>
              <a:gd name="csY365" fmla="*/ 61088 h 1486860"/>
              <a:gd name="csX366" fmla="*/ 1479602 w 7056918"/>
              <a:gd name="csY366" fmla="*/ 61088 h 1486860"/>
              <a:gd name="csX367" fmla="*/ 1479602 w 7056918"/>
              <a:gd name="csY367" fmla="*/ 61088 h 1486860"/>
              <a:gd name="csX368" fmla="*/ 1479602 w 7056918"/>
              <a:gd name="csY368" fmla="*/ 61088 h 1486860"/>
              <a:gd name="csX369" fmla="*/ 1479602 w 7056918"/>
              <a:gd name="csY369" fmla="*/ 61088 h 1486860"/>
              <a:gd name="csX370" fmla="*/ 1479602 w 7056918"/>
              <a:gd name="csY370" fmla="*/ 61088 h 1486860"/>
              <a:gd name="csX371" fmla="*/ 1479602 w 7056918"/>
              <a:gd name="csY371" fmla="*/ 61088 h 1486860"/>
              <a:gd name="csX372" fmla="*/ 1479602 w 7056918"/>
              <a:gd name="csY372" fmla="*/ 61088 h 1486860"/>
              <a:gd name="csX373" fmla="*/ 1479602 w 7056918"/>
              <a:gd name="csY373" fmla="*/ 61088 h 1486860"/>
              <a:gd name="csX374" fmla="*/ 1479602 w 7056918"/>
              <a:gd name="csY374" fmla="*/ 61088 h 1486860"/>
              <a:gd name="csX375" fmla="*/ 1479602 w 7056918"/>
              <a:gd name="csY375" fmla="*/ 61088 h 1486860"/>
              <a:gd name="csX376" fmla="*/ 1479602 w 7056918"/>
              <a:gd name="csY376" fmla="*/ 61088 h 1486860"/>
              <a:gd name="csX377" fmla="*/ 1479602 w 7056918"/>
              <a:gd name="csY377" fmla="*/ 61088 h 1486860"/>
              <a:gd name="csX378" fmla="*/ 1479602 w 7056918"/>
              <a:gd name="csY378" fmla="*/ 61088 h 1486860"/>
              <a:gd name="csX379" fmla="*/ 1479602 w 7056918"/>
              <a:gd name="csY379" fmla="*/ 61088 h 1486860"/>
              <a:gd name="csX380" fmla="*/ 1479602 w 7056918"/>
              <a:gd name="csY380" fmla="*/ 61088 h 1486860"/>
              <a:gd name="csX381" fmla="*/ 1479602 w 7056918"/>
              <a:gd name="csY381" fmla="*/ 61088 h 1486860"/>
              <a:gd name="csX382" fmla="*/ 1479602 w 7056918"/>
              <a:gd name="csY382" fmla="*/ 61088 h 1486860"/>
              <a:gd name="csX383" fmla="*/ 1479602 w 7056918"/>
              <a:gd name="csY383" fmla="*/ 61088 h 1486860"/>
              <a:gd name="csX384" fmla="*/ 1479602 w 7056918"/>
              <a:gd name="csY384" fmla="*/ 61088 h 1486860"/>
              <a:gd name="csX385" fmla="*/ 1479602 w 7056918"/>
              <a:gd name="csY385" fmla="*/ 61088 h 1486860"/>
              <a:gd name="csX386" fmla="*/ 1479602 w 7056918"/>
              <a:gd name="csY386" fmla="*/ 61088 h 1486860"/>
              <a:gd name="csX387" fmla="*/ 1479602 w 7056918"/>
              <a:gd name="csY387" fmla="*/ 61088 h 1486860"/>
              <a:gd name="csX388" fmla="*/ 1479602 w 7056918"/>
              <a:gd name="csY388" fmla="*/ 61088 h 1486860"/>
              <a:gd name="csX389" fmla="*/ 1479602 w 7056918"/>
              <a:gd name="csY389" fmla="*/ 61088 h 1486860"/>
              <a:gd name="csX390" fmla="*/ 1479602 w 7056918"/>
              <a:gd name="csY390" fmla="*/ 61088 h 1486860"/>
              <a:gd name="csX391" fmla="*/ 1479602 w 7056918"/>
              <a:gd name="csY391" fmla="*/ 61088 h 1486860"/>
              <a:gd name="csX392" fmla="*/ 1479602 w 7056918"/>
              <a:gd name="csY392" fmla="*/ 61088 h 1486860"/>
              <a:gd name="csX393" fmla="*/ 1479602 w 7056918"/>
              <a:gd name="csY393" fmla="*/ 61088 h 1486860"/>
              <a:gd name="csX394" fmla="*/ 1479602 w 7056918"/>
              <a:gd name="csY394" fmla="*/ 61088 h 1486860"/>
              <a:gd name="csX395" fmla="*/ 1479602 w 7056918"/>
              <a:gd name="csY395" fmla="*/ 61088 h 1486860"/>
              <a:gd name="csX396" fmla="*/ 1479602 w 7056918"/>
              <a:gd name="csY396" fmla="*/ 61088 h 1486860"/>
              <a:gd name="csX397" fmla="*/ 1479602 w 7056918"/>
              <a:gd name="csY397" fmla="*/ 61088 h 1486860"/>
              <a:gd name="csX398" fmla="*/ 1479602 w 7056918"/>
              <a:gd name="csY398" fmla="*/ 61088 h 1486860"/>
              <a:gd name="csX399" fmla="*/ 1479602 w 7056918"/>
              <a:gd name="csY399" fmla="*/ 61088 h 1486860"/>
              <a:gd name="csX400" fmla="*/ 1479602 w 7056918"/>
              <a:gd name="csY400" fmla="*/ 61088 h 1486860"/>
              <a:gd name="csX401" fmla="*/ 1479602 w 7056918"/>
              <a:gd name="csY401" fmla="*/ 61088 h 1486860"/>
              <a:gd name="csX402" fmla="*/ 1479602 w 7056918"/>
              <a:gd name="csY402" fmla="*/ 61088 h 1486860"/>
              <a:gd name="csX403" fmla="*/ 1479602 w 7056918"/>
              <a:gd name="csY403" fmla="*/ 61088 h 1486860"/>
              <a:gd name="csX404" fmla="*/ 1479602 w 7056918"/>
              <a:gd name="csY404" fmla="*/ 61088 h 1486860"/>
              <a:gd name="csX405" fmla="*/ 1479602 w 7056918"/>
              <a:gd name="csY405" fmla="*/ 61088 h 1486860"/>
              <a:gd name="csX406" fmla="*/ 1479602 w 7056918"/>
              <a:gd name="csY406" fmla="*/ 61088 h 1486860"/>
              <a:gd name="csX407" fmla="*/ 1479602 w 7056918"/>
              <a:gd name="csY407" fmla="*/ 61088 h 1486860"/>
              <a:gd name="csX408" fmla="*/ 1479602 w 7056918"/>
              <a:gd name="csY408" fmla="*/ 61088 h 1486860"/>
              <a:gd name="csX409" fmla="*/ 1479602 w 7056918"/>
              <a:gd name="csY409" fmla="*/ 61088 h 1486860"/>
              <a:gd name="csX410" fmla="*/ 1479602 w 7056918"/>
              <a:gd name="csY410" fmla="*/ 61088 h 1486860"/>
              <a:gd name="csX411" fmla="*/ 1479602 w 7056918"/>
              <a:gd name="csY411" fmla="*/ 61088 h 1486860"/>
              <a:gd name="csX412" fmla="*/ 1479602 w 7056918"/>
              <a:gd name="csY412" fmla="*/ 61088 h 1486860"/>
              <a:gd name="csX413" fmla="*/ 1479602 w 7056918"/>
              <a:gd name="csY413" fmla="*/ 61088 h 1486860"/>
              <a:gd name="csX414" fmla="*/ 1479602 w 7056918"/>
              <a:gd name="csY414" fmla="*/ 61088 h 1486860"/>
              <a:gd name="csX415" fmla="*/ 1479602 w 7056918"/>
              <a:gd name="csY415" fmla="*/ 61088 h 1486860"/>
              <a:gd name="csX416" fmla="*/ 1479602 w 7056918"/>
              <a:gd name="csY416" fmla="*/ 61088 h 1486860"/>
              <a:gd name="csX417" fmla="*/ 1479602 w 7056918"/>
              <a:gd name="csY417" fmla="*/ 61088 h 1486860"/>
              <a:gd name="csX418" fmla="*/ 1479602 w 7056918"/>
              <a:gd name="csY418" fmla="*/ 61088 h 1486860"/>
              <a:gd name="csX419" fmla="*/ 1479602 w 7056918"/>
              <a:gd name="csY419" fmla="*/ 61088 h 1486860"/>
              <a:gd name="csX420" fmla="*/ 1479602 w 7056918"/>
              <a:gd name="csY420" fmla="*/ 61088 h 1486860"/>
              <a:gd name="csX421" fmla="*/ 1479602 w 7056918"/>
              <a:gd name="csY421" fmla="*/ 61088 h 1486860"/>
              <a:gd name="csX422" fmla="*/ 1479602 w 7056918"/>
              <a:gd name="csY422" fmla="*/ 61088 h 1486860"/>
              <a:gd name="csX423" fmla="*/ 1479602 w 7056918"/>
              <a:gd name="csY423" fmla="*/ 61088 h 1486860"/>
              <a:gd name="csX424" fmla="*/ 1479602 w 7056918"/>
              <a:gd name="csY424" fmla="*/ 61088 h 1486860"/>
              <a:gd name="csX425" fmla="*/ 1479602 w 7056918"/>
              <a:gd name="csY425" fmla="*/ 61088 h 1486860"/>
              <a:gd name="csX426" fmla="*/ 1479602 w 7056918"/>
              <a:gd name="csY426" fmla="*/ 61088 h 1486860"/>
              <a:gd name="csX427" fmla="*/ 1479602 w 7056918"/>
              <a:gd name="csY427" fmla="*/ 61088 h 1486860"/>
              <a:gd name="csX428" fmla="*/ 1479602 w 7056918"/>
              <a:gd name="csY428" fmla="*/ 61088 h 1486860"/>
              <a:gd name="csX429" fmla="*/ 1479602 w 7056918"/>
              <a:gd name="csY429" fmla="*/ 61088 h 1486860"/>
              <a:gd name="csX430" fmla="*/ 1479602 w 7056918"/>
              <a:gd name="csY430" fmla="*/ 61088 h 1486860"/>
              <a:gd name="csX431" fmla="*/ 1479602 w 7056918"/>
              <a:gd name="csY431" fmla="*/ 61088 h 1486860"/>
              <a:gd name="csX432" fmla="*/ 1479602 w 7056918"/>
              <a:gd name="csY432" fmla="*/ 61088 h 1486860"/>
              <a:gd name="csX433" fmla="*/ 1479602 w 7056918"/>
              <a:gd name="csY433" fmla="*/ 61088 h 1486860"/>
              <a:gd name="csX434" fmla="*/ 1480755 w 7056918"/>
              <a:gd name="csY434" fmla="*/ 61088 h 1486860"/>
              <a:gd name="csX435" fmla="*/ 1480755 w 7056918"/>
              <a:gd name="csY435" fmla="*/ 61088 h 1486860"/>
              <a:gd name="csX436" fmla="*/ 1481907 w 7056918"/>
              <a:gd name="csY436" fmla="*/ 61088 h 1486860"/>
              <a:gd name="csX437" fmla="*/ 1481907 w 7056918"/>
              <a:gd name="csY437" fmla="*/ 61088 h 1486860"/>
              <a:gd name="csX438" fmla="*/ 1481907 w 7056918"/>
              <a:gd name="csY438" fmla="*/ 61088 h 1486860"/>
              <a:gd name="csX439" fmla="*/ 1481907 w 7056918"/>
              <a:gd name="csY439" fmla="*/ 61088 h 1486860"/>
              <a:gd name="csX440" fmla="*/ 1484212 w 7056918"/>
              <a:gd name="csY440" fmla="*/ 61088 h 1486860"/>
              <a:gd name="csX441" fmla="*/ 1488821 w 7056918"/>
              <a:gd name="csY441" fmla="*/ 50715 h 1486860"/>
              <a:gd name="csX442" fmla="*/ 1481907 w 7056918"/>
              <a:gd name="csY442" fmla="*/ 46104 h 1486860"/>
              <a:gd name="csX443" fmla="*/ 1481907 w 7056918"/>
              <a:gd name="csY443" fmla="*/ 46104 h 1486860"/>
              <a:gd name="csX444" fmla="*/ 1491126 w 7056918"/>
              <a:gd name="csY444" fmla="*/ 33426 h 1486860"/>
              <a:gd name="csX445" fmla="*/ 1412767 w 7056918"/>
              <a:gd name="csY445" fmla="*/ 107192 h 1486860"/>
              <a:gd name="csX446" fmla="*/ 1407005 w 7056918"/>
              <a:gd name="csY446" fmla="*/ 109497 h 1486860"/>
              <a:gd name="csX447" fmla="*/ 1360911 w 7056918"/>
              <a:gd name="csY447" fmla="*/ 155602 h 1486860"/>
              <a:gd name="csX448" fmla="*/ 1360911 w 7056918"/>
              <a:gd name="csY448" fmla="*/ 167128 h 1486860"/>
              <a:gd name="csX449" fmla="*/ 1366673 w 7056918"/>
              <a:gd name="csY449" fmla="*/ 169433 h 1486860"/>
              <a:gd name="csX450" fmla="*/ 1372435 w 7056918"/>
              <a:gd name="csY450" fmla="*/ 167128 h 1486860"/>
              <a:gd name="csX451" fmla="*/ 1378196 w 7056918"/>
              <a:gd name="csY451" fmla="*/ 161365 h 1486860"/>
              <a:gd name="csX452" fmla="*/ 1378196 w 7056918"/>
              <a:gd name="csY452" fmla="*/ 161365 h 1486860"/>
              <a:gd name="csX453" fmla="*/ 1378196 w 7056918"/>
              <a:gd name="csY453" fmla="*/ 161365 h 1486860"/>
              <a:gd name="csX454" fmla="*/ 1378196 w 7056918"/>
              <a:gd name="csY454" fmla="*/ 161365 h 1486860"/>
              <a:gd name="csX455" fmla="*/ 1378196 w 7056918"/>
              <a:gd name="csY455" fmla="*/ 161365 h 1486860"/>
              <a:gd name="csX456" fmla="*/ 1418528 w 7056918"/>
              <a:gd name="csY456" fmla="*/ 121024 h 1486860"/>
              <a:gd name="csX457" fmla="*/ 1418528 w 7056918"/>
              <a:gd name="csY457" fmla="*/ 109497 h 1486860"/>
              <a:gd name="csX458" fmla="*/ 1412767 w 7056918"/>
              <a:gd name="csY458" fmla="*/ 107192 h 1486860"/>
              <a:gd name="csX459" fmla="*/ 1412767 w 7056918"/>
              <a:gd name="csY459" fmla="*/ 107192 h 1486860"/>
              <a:gd name="csX460" fmla="*/ 1320579 w 7056918"/>
              <a:gd name="csY460" fmla="*/ 198248 h 1486860"/>
              <a:gd name="csX461" fmla="*/ 1315970 w 7056918"/>
              <a:gd name="csY461" fmla="*/ 200553 h 1486860"/>
              <a:gd name="csX462" fmla="*/ 1280248 w 7056918"/>
              <a:gd name="csY462" fmla="*/ 214385 h 1486860"/>
              <a:gd name="csX463" fmla="*/ 1265267 w 7056918"/>
              <a:gd name="csY463" fmla="*/ 214385 h 1486860"/>
              <a:gd name="csX464" fmla="*/ 1257201 w 7056918"/>
              <a:gd name="csY464" fmla="*/ 222453 h 1486860"/>
              <a:gd name="csX465" fmla="*/ 1265267 w 7056918"/>
              <a:gd name="csY465" fmla="*/ 230521 h 1486860"/>
              <a:gd name="csX466" fmla="*/ 1291771 w 7056918"/>
              <a:gd name="csY466" fmla="*/ 230521 h 1486860"/>
              <a:gd name="csX467" fmla="*/ 1291771 w 7056918"/>
              <a:gd name="csY467" fmla="*/ 230521 h 1486860"/>
              <a:gd name="csX468" fmla="*/ 1291771 w 7056918"/>
              <a:gd name="csY468" fmla="*/ 230521 h 1486860"/>
              <a:gd name="csX469" fmla="*/ 1291771 w 7056918"/>
              <a:gd name="csY469" fmla="*/ 230521 h 1486860"/>
              <a:gd name="csX470" fmla="*/ 1292923 w 7056918"/>
              <a:gd name="csY470" fmla="*/ 230521 h 1486860"/>
              <a:gd name="csX471" fmla="*/ 1292923 w 7056918"/>
              <a:gd name="csY471" fmla="*/ 230521 h 1486860"/>
              <a:gd name="csX472" fmla="*/ 1325189 w 7056918"/>
              <a:gd name="csY472" fmla="*/ 214385 h 1486860"/>
              <a:gd name="csX473" fmla="*/ 1325189 w 7056918"/>
              <a:gd name="csY473" fmla="*/ 202858 h 1486860"/>
              <a:gd name="csX474" fmla="*/ 1318275 w 7056918"/>
              <a:gd name="csY474" fmla="*/ 199401 h 1486860"/>
              <a:gd name="csX475" fmla="*/ 1318275 w 7056918"/>
              <a:gd name="csY475" fmla="*/ 199401 h 1486860"/>
              <a:gd name="csX476" fmla="*/ 1199584 w 7056918"/>
              <a:gd name="csY476" fmla="*/ 213232 h 1486860"/>
              <a:gd name="csX477" fmla="*/ 1133901 w 7056918"/>
              <a:gd name="csY477" fmla="*/ 213232 h 1486860"/>
              <a:gd name="csX478" fmla="*/ 1125834 w 7056918"/>
              <a:gd name="csY478" fmla="*/ 221300 h 1486860"/>
              <a:gd name="csX479" fmla="*/ 1133901 w 7056918"/>
              <a:gd name="csY479" fmla="*/ 229368 h 1486860"/>
              <a:gd name="csX480" fmla="*/ 1199584 w 7056918"/>
              <a:gd name="csY480" fmla="*/ 229368 h 1486860"/>
              <a:gd name="csX481" fmla="*/ 1207650 w 7056918"/>
              <a:gd name="csY481" fmla="*/ 221300 h 1486860"/>
              <a:gd name="csX482" fmla="*/ 1199584 w 7056918"/>
              <a:gd name="csY482" fmla="*/ 213232 h 1486860"/>
              <a:gd name="csX483" fmla="*/ 1199584 w 7056918"/>
              <a:gd name="csY483" fmla="*/ 213232 h 1486860"/>
              <a:gd name="csX484" fmla="*/ 1068218 w 7056918"/>
              <a:gd name="csY484" fmla="*/ 213232 h 1486860"/>
              <a:gd name="csX485" fmla="*/ 1002534 w 7056918"/>
              <a:gd name="csY485" fmla="*/ 213232 h 1486860"/>
              <a:gd name="csX486" fmla="*/ 994468 w 7056918"/>
              <a:gd name="csY486" fmla="*/ 221300 h 1486860"/>
              <a:gd name="csX487" fmla="*/ 1002534 w 7056918"/>
              <a:gd name="csY487" fmla="*/ 229368 h 1486860"/>
              <a:gd name="csX488" fmla="*/ 1068218 w 7056918"/>
              <a:gd name="csY488" fmla="*/ 229368 h 1486860"/>
              <a:gd name="csX489" fmla="*/ 1076284 w 7056918"/>
              <a:gd name="csY489" fmla="*/ 221300 h 1486860"/>
              <a:gd name="csX490" fmla="*/ 1068218 w 7056918"/>
              <a:gd name="csY490" fmla="*/ 213232 h 1486860"/>
              <a:gd name="csX491" fmla="*/ 1068218 w 7056918"/>
              <a:gd name="csY491" fmla="*/ 213232 h 1486860"/>
              <a:gd name="csX492" fmla="*/ 938003 w 7056918"/>
              <a:gd name="csY492" fmla="*/ 213232 h 1486860"/>
              <a:gd name="csX493" fmla="*/ 872320 w 7056918"/>
              <a:gd name="csY493" fmla="*/ 213232 h 1486860"/>
              <a:gd name="csX494" fmla="*/ 864254 w 7056918"/>
              <a:gd name="csY494" fmla="*/ 221300 h 1486860"/>
              <a:gd name="csX495" fmla="*/ 872320 w 7056918"/>
              <a:gd name="csY495" fmla="*/ 229368 h 1486860"/>
              <a:gd name="csX496" fmla="*/ 938003 w 7056918"/>
              <a:gd name="csY496" fmla="*/ 229368 h 1486860"/>
              <a:gd name="csX497" fmla="*/ 946070 w 7056918"/>
              <a:gd name="csY497" fmla="*/ 221300 h 1486860"/>
              <a:gd name="csX498" fmla="*/ 938003 w 7056918"/>
              <a:gd name="csY498" fmla="*/ 213232 h 1486860"/>
              <a:gd name="csX499" fmla="*/ 938003 w 7056918"/>
              <a:gd name="csY499" fmla="*/ 213232 h 1486860"/>
              <a:gd name="csX500" fmla="*/ 764000 w 7056918"/>
              <a:gd name="csY500" fmla="*/ 169433 h 1486860"/>
              <a:gd name="csX501" fmla="*/ 758239 w 7056918"/>
              <a:gd name="csY501" fmla="*/ 171738 h 1486860"/>
              <a:gd name="csX502" fmla="*/ 758239 w 7056918"/>
              <a:gd name="csY502" fmla="*/ 183264 h 1486860"/>
              <a:gd name="csX503" fmla="*/ 768610 w 7056918"/>
              <a:gd name="csY503" fmla="*/ 193638 h 1486860"/>
              <a:gd name="csX504" fmla="*/ 768610 w 7056918"/>
              <a:gd name="csY504" fmla="*/ 193638 h 1486860"/>
              <a:gd name="csX505" fmla="*/ 768610 w 7056918"/>
              <a:gd name="csY505" fmla="*/ 193638 h 1486860"/>
              <a:gd name="csX506" fmla="*/ 768610 w 7056918"/>
              <a:gd name="csY506" fmla="*/ 193638 h 1486860"/>
              <a:gd name="csX507" fmla="*/ 768610 w 7056918"/>
              <a:gd name="csY507" fmla="*/ 193638 h 1486860"/>
              <a:gd name="csX508" fmla="*/ 768610 w 7056918"/>
              <a:gd name="csY508" fmla="*/ 193638 h 1486860"/>
              <a:gd name="csX509" fmla="*/ 768610 w 7056918"/>
              <a:gd name="csY509" fmla="*/ 193638 h 1486860"/>
              <a:gd name="csX510" fmla="*/ 768610 w 7056918"/>
              <a:gd name="csY510" fmla="*/ 193638 h 1486860"/>
              <a:gd name="csX511" fmla="*/ 768610 w 7056918"/>
              <a:gd name="csY511" fmla="*/ 193638 h 1486860"/>
              <a:gd name="csX512" fmla="*/ 768610 w 7056918"/>
              <a:gd name="csY512" fmla="*/ 193638 h 1486860"/>
              <a:gd name="csX513" fmla="*/ 768610 w 7056918"/>
              <a:gd name="csY513" fmla="*/ 193638 h 1486860"/>
              <a:gd name="csX514" fmla="*/ 768610 w 7056918"/>
              <a:gd name="csY514" fmla="*/ 193638 h 1486860"/>
              <a:gd name="csX515" fmla="*/ 768610 w 7056918"/>
              <a:gd name="csY515" fmla="*/ 193638 h 1486860"/>
              <a:gd name="csX516" fmla="*/ 768610 w 7056918"/>
              <a:gd name="csY516" fmla="*/ 193638 h 1486860"/>
              <a:gd name="csX517" fmla="*/ 768610 w 7056918"/>
              <a:gd name="csY517" fmla="*/ 193638 h 1486860"/>
              <a:gd name="csX518" fmla="*/ 768610 w 7056918"/>
              <a:gd name="csY518" fmla="*/ 193638 h 1486860"/>
              <a:gd name="csX519" fmla="*/ 768610 w 7056918"/>
              <a:gd name="csY519" fmla="*/ 193638 h 1486860"/>
              <a:gd name="csX520" fmla="*/ 768610 w 7056918"/>
              <a:gd name="csY520" fmla="*/ 193638 h 1486860"/>
              <a:gd name="csX521" fmla="*/ 768610 w 7056918"/>
              <a:gd name="csY521" fmla="*/ 193638 h 1486860"/>
              <a:gd name="csX522" fmla="*/ 768610 w 7056918"/>
              <a:gd name="csY522" fmla="*/ 193638 h 1486860"/>
              <a:gd name="csX523" fmla="*/ 768610 w 7056918"/>
              <a:gd name="csY523" fmla="*/ 193638 h 1486860"/>
              <a:gd name="csX524" fmla="*/ 768610 w 7056918"/>
              <a:gd name="csY524" fmla="*/ 193638 h 1486860"/>
              <a:gd name="csX525" fmla="*/ 768610 w 7056918"/>
              <a:gd name="csY525" fmla="*/ 193638 h 1486860"/>
              <a:gd name="csX526" fmla="*/ 768610 w 7056918"/>
              <a:gd name="csY526" fmla="*/ 193638 h 1486860"/>
              <a:gd name="csX527" fmla="*/ 768610 w 7056918"/>
              <a:gd name="csY527" fmla="*/ 193638 h 1486860"/>
              <a:gd name="csX528" fmla="*/ 768610 w 7056918"/>
              <a:gd name="csY528" fmla="*/ 193638 h 1486860"/>
              <a:gd name="csX529" fmla="*/ 768610 w 7056918"/>
              <a:gd name="csY529" fmla="*/ 193638 h 1486860"/>
              <a:gd name="csX530" fmla="*/ 768610 w 7056918"/>
              <a:gd name="csY530" fmla="*/ 193638 h 1486860"/>
              <a:gd name="csX531" fmla="*/ 768610 w 7056918"/>
              <a:gd name="csY531" fmla="*/ 193638 h 1486860"/>
              <a:gd name="csX532" fmla="*/ 768610 w 7056918"/>
              <a:gd name="csY532" fmla="*/ 193638 h 1486860"/>
              <a:gd name="csX533" fmla="*/ 768610 w 7056918"/>
              <a:gd name="csY533" fmla="*/ 193638 h 1486860"/>
              <a:gd name="csX534" fmla="*/ 768610 w 7056918"/>
              <a:gd name="csY534" fmla="*/ 193638 h 1486860"/>
              <a:gd name="csX535" fmla="*/ 768610 w 7056918"/>
              <a:gd name="csY535" fmla="*/ 193638 h 1486860"/>
              <a:gd name="csX536" fmla="*/ 768610 w 7056918"/>
              <a:gd name="csY536" fmla="*/ 193638 h 1486860"/>
              <a:gd name="csX537" fmla="*/ 768610 w 7056918"/>
              <a:gd name="csY537" fmla="*/ 193638 h 1486860"/>
              <a:gd name="csX538" fmla="*/ 768610 w 7056918"/>
              <a:gd name="csY538" fmla="*/ 193638 h 1486860"/>
              <a:gd name="csX539" fmla="*/ 768610 w 7056918"/>
              <a:gd name="csY539" fmla="*/ 193638 h 1486860"/>
              <a:gd name="csX540" fmla="*/ 768610 w 7056918"/>
              <a:gd name="csY540" fmla="*/ 193638 h 1486860"/>
              <a:gd name="csX541" fmla="*/ 768610 w 7056918"/>
              <a:gd name="csY541" fmla="*/ 193638 h 1486860"/>
              <a:gd name="csX542" fmla="*/ 768610 w 7056918"/>
              <a:gd name="csY542" fmla="*/ 193638 h 1486860"/>
              <a:gd name="csX543" fmla="*/ 768610 w 7056918"/>
              <a:gd name="csY543" fmla="*/ 193638 h 1486860"/>
              <a:gd name="csX544" fmla="*/ 768610 w 7056918"/>
              <a:gd name="csY544" fmla="*/ 193638 h 1486860"/>
              <a:gd name="csX545" fmla="*/ 768610 w 7056918"/>
              <a:gd name="csY545" fmla="*/ 193638 h 1486860"/>
              <a:gd name="csX546" fmla="*/ 768610 w 7056918"/>
              <a:gd name="csY546" fmla="*/ 193638 h 1486860"/>
              <a:gd name="csX547" fmla="*/ 768610 w 7056918"/>
              <a:gd name="csY547" fmla="*/ 193638 h 1486860"/>
              <a:gd name="csX548" fmla="*/ 768610 w 7056918"/>
              <a:gd name="csY548" fmla="*/ 193638 h 1486860"/>
              <a:gd name="csX549" fmla="*/ 768610 w 7056918"/>
              <a:gd name="csY549" fmla="*/ 193638 h 1486860"/>
              <a:gd name="csX550" fmla="*/ 768610 w 7056918"/>
              <a:gd name="csY550" fmla="*/ 193638 h 1486860"/>
              <a:gd name="csX551" fmla="*/ 768610 w 7056918"/>
              <a:gd name="csY551" fmla="*/ 193638 h 1486860"/>
              <a:gd name="csX552" fmla="*/ 768610 w 7056918"/>
              <a:gd name="csY552" fmla="*/ 193638 h 1486860"/>
              <a:gd name="csX553" fmla="*/ 768610 w 7056918"/>
              <a:gd name="csY553" fmla="*/ 193638 h 1486860"/>
              <a:gd name="csX554" fmla="*/ 768610 w 7056918"/>
              <a:gd name="csY554" fmla="*/ 193638 h 1486860"/>
              <a:gd name="csX555" fmla="*/ 768610 w 7056918"/>
              <a:gd name="csY555" fmla="*/ 193638 h 1486860"/>
              <a:gd name="csX556" fmla="*/ 768610 w 7056918"/>
              <a:gd name="csY556" fmla="*/ 193638 h 1486860"/>
              <a:gd name="csX557" fmla="*/ 768610 w 7056918"/>
              <a:gd name="csY557" fmla="*/ 193638 h 1486860"/>
              <a:gd name="csX558" fmla="*/ 768610 w 7056918"/>
              <a:gd name="csY558" fmla="*/ 193638 h 1486860"/>
              <a:gd name="csX559" fmla="*/ 768610 w 7056918"/>
              <a:gd name="csY559" fmla="*/ 193638 h 1486860"/>
              <a:gd name="csX560" fmla="*/ 768610 w 7056918"/>
              <a:gd name="csY560" fmla="*/ 193638 h 1486860"/>
              <a:gd name="csX561" fmla="*/ 768610 w 7056918"/>
              <a:gd name="csY561" fmla="*/ 193638 h 1486860"/>
              <a:gd name="csX562" fmla="*/ 768610 w 7056918"/>
              <a:gd name="csY562" fmla="*/ 193638 h 1486860"/>
              <a:gd name="csX563" fmla="*/ 768610 w 7056918"/>
              <a:gd name="csY563" fmla="*/ 193638 h 1486860"/>
              <a:gd name="csX564" fmla="*/ 768610 w 7056918"/>
              <a:gd name="csY564" fmla="*/ 193638 h 1486860"/>
              <a:gd name="csX565" fmla="*/ 784742 w 7056918"/>
              <a:gd name="csY565" fmla="*/ 204011 h 1486860"/>
              <a:gd name="csX566" fmla="*/ 788199 w 7056918"/>
              <a:gd name="csY566" fmla="*/ 204011 h 1486860"/>
              <a:gd name="csX567" fmla="*/ 796266 w 7056918"/>
              <a:gd name="csY567" fmla="*/ 199401 h 1486860"/>
              <a:gd name="csX568" fmla="*/ 791656 w 7056918"/>
              <a:gd name="csY568" fmla="*/ 189027 h 1486860"/>
              <a:gd name="csX569" fmla="*/ 757086 w 7056918"/>
              <a:gd name="csY569" fmla="*/ 161365 h 1486860"/>
              <a:gd name="csX570" fmla="*/ 746715 w 7056918"/>
              <a:gd name="csY570" fmla="*/ 150991 h 1486860"/>
              <a:gd name="csX571" fmla="*/ 740953 w 7056918"/>
              <a:gd name="csY571" fmla="*/ 148686 h 1486860"/>
              <a:gd name="csX572" fmla="*/ 740953 w 7056918"/>
              <a:gd name="csY572" fmla="*/ 148686 h 1486860"/>
              <a:gd name="csX573" fmla="*/ 755934 w 7056918"/>
              <a:gd name="csY573" fmla="*/ 161365 h 1486860"/>
              <a:gd name="csX574" fmla="*/ 671813 w 7056918"/>
              <a:gd name="csY574" fmla="*/ 77225 h 1486860"/>
              <a:gd name="csX575" fmla="*/ 666051 w 7056918"/>
              <a:gd name="csY575" fmla="*/ 79530 h 1486860"/>
              <a:gd name="csX576" fmla="*/ 666051 w 7056918"/>
              <a:gd name="csY576" fmla="*/ 91056 h 1486860"/>
              <a:gd name="csX577" fmla="*/ 712145 w 7056918"/>
              <a:gd name="csY577" fmla="*/ 137160 h 1486860"/>
              <a:gd name="csX578" fmla="*/ 717907 w 7056918"/>
              <a:gd name="csY578" fmla="*/ 139465 h 1486860"/>
              <a:gd name="csX579" fmla="*/ 723668 w 7056918"/>
              <a:gd name="csY579" fmla="*/ 137160 h 1486860"/>
              <a:gd name="csX580" fmla="*/ 723668 w 7056918"/>
              <a:gd name="csY580" fmla="*/ 125634 h 1486860"/>
              <a:gd name="csX581" fmla="*/ 677575 w 7056918"/>
              <a:gd name="csY581" fmla="*/ 79530 h 1486860"/>
              <a:gd name="csX582" fmla="*/ 671813 w 7056918"/>
              <a:gd name="csY582" fmla="*/ 77225 h 1486860"/>
              <a:gd name="csX583" fmla="*/ 671813 w 7056918"/>
              <a:gd name="csY583" fmla="*/ 77225 h 1486860"/>
              <a:gd name="csX584" fmla="*/ 555427 w 7056918"/>
              <a:gd name="csY584" fmla="*/ 11526 h 1486860"/>
              <a:gd name="csX585" fmla="*/ 547361 w 7056918"/>
              <a:gd name="csY585" fmla="*/ 18442 h 1486860"/>
              <a:gd name="csX586" fmla="*/ 554275 w 7056918"/>
              <a:gd name="csY586" fmla="*/ 27663 h 1486860"/>
              <a:gd name="csX587" fmla="*/ 558884 w 7056918"/>
              <a:gd name="csY587" fmla="*/ 27663 h 1486860"/>
              <a:gd name="csX588" fmla="*/ 558884 w 7056918"/>
              <a:gd name="csY588" fmla="*/ 27663 h 1486860"/>
              <a:gd name="csX589" fmla="*/ 560036 w 7056918"/>
              <a:gd name="csY589" fmla="*/ 27663 h 1486860"/>
              <a:gd name="csX590" fmla="*/ 560036 w 7056918"/>
              <a:gd name="csY590" fmla="*/ 27663 h 1486860"/>
              <a:gd name="csX591" fmla="*/ 561189 w 7056918"/>
              <a:gd name="csY591" fmla="*/ 27663 h 1486860"/>
              <a:gd name="csX592" fmla="*/ 561189 w 7056918"/>
              <a:gd name="csY592" fmla="*/ 27663 h 1486860"/>
              <a:gd name="csX593" fmla="*/ 562341 w 7056918"/>
              <a:gd name="csY593" fmla="*/ 27663 h 1486860"/>
              <a:gd name="csX594" fmla="*/ 562341 w 7056918"/>
              <a:gd name="csY594" fmla="*/ 27663 h 1486860"/>
              <a:gd name="csX595" fmla="*/ 576169 w 7056918"/>
              <a:gd name="csY595" fmla="*/ 27663 h 1486860"/>
              <a:gd name="csX596" fmla="*/ 576169 w 7056918"/>
              <a:gd name="csY596" fmla="*/ 27663 h 1486860"/>
              <a:gd name="csX597" fmla="*/ 576169 w 7056918"/>
              <a:gd name="csY597" fmla="*/ 27663 h 1486860"/>
              <a:gd name="csX598" fmla="*/ 576169 w 7056918"/>
              <a:gd name="csY598" fmla="*/ 27663 h 1486860"/>
              <a:gd name="csX599" fmla="*/ 576169 w 7056918"/>
              <a:gd name="csY599" fmla="*/ 27663 h 1486860"/>
              <a:gd name="csX600" fmla="*/ 576169 w 7056918"/>
              <a:gd name="csY600" fmla="*/ 27663 h 1486860"/>
              <a:gd name="csX601" fmla="*/ 576169 w 7056918"/>
              <a:gd name="csY601" fmla="*/ 27663 h 1486860"/>
              <a:gd name="csX602" fmla="*/ 576169 w 7056918"/>
              <a:gd name="csY602" fmla="*/ 27663 h 1486860"/>
              <a:gd name="csX603" fmla="*/ 576169 w 7056918"/>
              <a:gd name="csY603" fmla="*/ 27663 h 1486860"/>
              <a:gd name="csX604" fmla="*/ 576169 w 7056918"/>
              <a:gd name="csY604" fmla="*/ 27663 h 1486860"/>
              <a:gd name="csX605" fmla="*/ 576169 w 7056918"/>
              <a:gd name="csY605" fmla="*/ 27663 h 1486860"/>
              <a:gd name="csX606" fmla="*/ 576169 w 7056918"/>
              <a:gd name="csY606" fmla="*/ 27663 h 1486860"/>
              <a:gd name="csX607" fmla="*/ 576169 w 7056918"/>
              <a:gd name="csY607" fmla="*/ 27663 h 1486860"/>
              <a:gd name="csX608" fmla="*/ 576169 w 7056918"/>
              <a:gd name="csY608" fmla="*/ 27663 h 1486860"/>
              <a:gd name="csX609" fmla="*/ 576169 w 7056918"/>
              <a:gd name="csY609" fmla="*/ 27663 h 1486860"/>
              <a:gd name="csX610" fmla="*/ 600368 w 7056918"/>
              <a:gd name="csY610" fmla="*/ 39189 h 1486860"/>
              <a:gd name="csX611" fmla="*/ 604978 w 7056918"/>
              <a:gd name="csY611" fmla="*/ 39189 h 1486860"/>
              <a:gd name="csX612" fmla="*/ 611892 w 7056918"/>
              <a:gd name="csY612" fmla="*/ 35731 h 1486860"/>
              <a:gd name="csX613" fmla="*/ 609587 w 7056918"/>
              <a:gd name="csY613" fmla="*/ 24205 h 1486860"/>
              <a:gd name="csX614" fmla="*/ 542751 w 7056918"/>
              <a:gd name="csY614" fmla="*/ 0 h 1486860"/>
              <a:gd name="csX615" fmla="*/ 542751 w 7056918"/>
              <a:gd name="csY615" fmla="*/ 0 h 1486860"/>
              <a:gd name="csX616" fmla="*/ 548513 w 7056918"/>
              <a:gd name="csY616" fmla="*/ 8068 h 1486860"/>
              <a:gd name="csX617" fmla="*/ 488591 w 7056918"/>
              <a:gd name="csY617" fmla="*/ 9221 h 1486860"/>
              <a:gd name="csX618" fmla="*/ 422908 w 7056918"/>
              <a:gd name="csY618" fmla="*/ 9221 h 1486860"/>
              <a:gd name="csX619" fmla="*/ 414842 w 7056918"/>
              <a:gd name="csY619" fmla="*/ 17289 h 1486860"/>
              <a:gd name="csX620" fmla="*/ 422908 w 7056918"/>
              <a:gd name="csY620" fmla="*/ 25357 h 1486860"/>
              <a:gd name="csX621" fmla="*/ 488591 w 7056918"/>
              <a:gd name="csY621" fmla="*/ 25357 h 1486860"/>
              <a:gd name="csX622" fmla="*/ 496658 w 7056918"/>
              <a:gd name="csY622" fmla="*/ 17289 h 1486860"/>
              <a:gd name="csX623" fmla="*/ 488591 w 7056918"/>
              <a:gd name="csY623" fmla="*/ 9221 h 1486860"/>
              <a:gd name="csX624" fmla="*/ 488591 w 7056918"/>
              <a:gd name="csY624" fmla="*/ 9221 h 1486860"/>
              <a:gd name="csX625" fmla="*/ 358377 w 7056918"/>
              <a:gd name="csY625" fmla="*/ 9221 h 1486860"/>
              <a:gd name="csX626" fmla="*/ 292694 w 7056918"/>
              <a:gd name="csY626" fmla="*/ 9221 h 1486860"/>
              <a:gd name="csX627" fmla="*/ 284628 w 7056918"/>
              <a:gd name="csY627" fmla="*/ 17289 h 1486860"/>
              <a:gd name="csX628" fmla="*/ 292694 w 7056918"/>
              <a:gd name="csY628" fmla="*/ 25357 h 1486860"/>
              <a:gd name="csX629" fmla="*/ 358377 w 7056918"/>
              <a:gd name="csY629" fmla="*/ 25357 h 1486860"/>
              <a:gd name="csX630" fmla="*/ 366444 w 7056918"/>
              <a:gd name="csY630" fmla="*/ 17289 h 1486860"/>
              <a:gd name="csX631" fmla="*/ 358377 w 7056918"/>
              <a:gd name="csY631" fmla="*/ 9221 h 1486860"/>
              <a:gd name="csX632" fmla="*/ 358377 w 7056918"/>
              <a:gd name="csY632" fmla="*/ 9221 h 1486860"/>
              <a:gd name="csX633" fmla="*/ 227011 w 7056918"/>
              <a:gd name="csY633" fmla="*/ 9221 h 1486860"/>
              <a:gd name="csX634" fmla="*/ 161327 w 7056918"/>
              <a:gd name="csY634" fmla="*/ 9221 h 1486860"/>
              <a:gd name="csX635" fmla="*/ 153261 w 7056918"/>
              <a:gd name="csY635" fmla="*/ 17289 h 1486860"/>
              <a:gd name="csX636" fmla="*/ 161327 w 7056918"/>
              <a:gd name="csY636" fmla="*/ 25357 h 1486860"/>
              <a:gd name="csX637" fmla="*/ 225858 w 7056918"/>
              <a:gd name="csY637" fmla="*/ 25357 h 1486860"/>
              <a:gd name="csX638" fmla="*/ 233925 w 7056918"/>
              <a:gd name="csY638" fmla="*/ 17289 h 1486860"/>
              <a:gd name="csX639" fmla="*/ 225858 w 7056918"/>
              <a:gd name="csY639" fmla="*/ 9221 h 1486860"/>
              <a:gd name="csX640" fmla="*/ 225858 w 7056918"/>
              <a:gd name="csY640" fmla="*/ 9221 h 1486860"/>
              <a:gd name="csX641" fmla="*/ 95644 w 7056918"/>
              <a:gd name="csY641" fmla="*/ 26510 h 1486860"/>
              <a:gd name="csX642" fmla="*/ 92187 w 7056918"/>
              <a:gd name="csY642" fmla="*/ 26510 h 1486860"/>
              <a:gd name="csX643" fmla="*/ 36875 w 7056918"/>
              <a:gd name="csY643" fmla="*/ 71462 h 1486860"/>
              <a:gd name="csX644" fmla="*/ 38027 w 7056918"/>
              <a:gd name="csY644" fmla="*/ 82988 h 1486860"/>
              <a:gd name="csX645" fmla="*/ 42637 w 7056918"/>
              <a:gd name="csY645" fmla="*/ 85293 h 1486860"/>
              <a:gd name="csX646" fmla="*/ 48398 w 7056918"/>
              <a:gd name="csY646" fmla="*/ 81835 h 1486860"/>
              <a:gd name="csX647" fmla="*/ 55312 w 7056918"/>
              <a:gd name="csY647" fmla="*/ 73767 h 1486860"/>
              <a:gd name="csX648" fmla="*/ 55312 w 7056918"/>
              <a:gd name="csY648" fmla="*/ 73767 h 1486860"/>
              <a:gd name="csX649" fmla="*/ 55312 w 7056918"/>
              <a:gd name="csY649" fmla="*/ 73767 h 1486860"/>
              <a:gd name="csX650" fmla="*/ 55312 w 7056918"/>
              <a:gd name="csY650" fmla="*/ 73767 h 1486860"/>
              <a:gd name="csX651" fmla="*/ 55312 w 7056918"/>
              <a:gd name="csY651" fmla="*/ 73767 h 1486860"/>
              <a:gd name="csX652" fmla="*/ 55312 w 7056918"/>
              <a:gd name="csY652" fmla="*/ 73767 h 1486860"/>
              <a:gd name="csX653" fmla="*/ 55312 w 7056918"/>
              <a:gd name="csY653" fmla="*/ 73767 h 1486860"/>
              <a:gd name="csX654" fmla="*/ 55312 w 7056918"/>
              <a:gd name="csY654" fmla="*/ 73767 h 1486860"/>
              <a:gd name="csX655" fmla="*/ 55312 w 7056918"/>
              <a:gd name="csY655" fmla="*/ 73767 h 1486860"/>
              <a:gd name="csX656" fmla="*/ 55312 w 7056918"/>
              <a:gd name="csY656" fmla="*/ 73767 h 1486860"/>
              <a:gd name="csX657" fmla="*/ 55312 w 7056918"/>
              <a:gd name="csY657" fmla="*/ 73767 h 1486860"/>
              <a:gd name="csX658" fmla="*/ 55312 w 7056918"/>
              <a:gd name="csY658" fmla="*/ 73767 h 1486860"/>
              <a:gd name="csX659" fmla="*/ 55312 w 7056918"/>
              <a:gd name="csY659" fmla="*/ 73767 h 1486860"/>
              <a:gd name="csX660" fmla="*/ 55312 w 7056918"/>
              <a:gd name="csY660" fmla="*/ 73767 h 1486860"/>
              <a:gd name="csX661" fmla="*/ 55312 w 7056918"/>
              <a:gd name="csY661" fmla="*/ 73767 h 1486860"/>
              <a:gd name="csX662" fmla="*/ 55312 w 7056918"/>
              <a:gd name="csY662" fmla="*/ 73767 h 1486860"/>
              <a:gd name="csX663" fmla="*/ 55312 w 7056918"/>
              <a:gd name="csY663" fmla="*/ 73767 h 1486860"/>
              <a:gd name="csX664" fmla="*/ 55312 w 7056918"/>
              <a:gd name="csY664" fmla="*/ 73767 h 1486860"/>
              <a:gd name="csX665" fmla="*/ 55312 w 7056918"/>
              <a:gd name="csY665" fmla="*/ 73767 h 1486860"/>
              <a:gd name="csX666" fmla="*/ 55312 w 7056918"/>
              <a:gd name="csY666" fmla="*/ 73767 h 1486860"/>
              <a:gd name="csX667" fmla="*/ 55312 w 7056918"/>
              <a:gd name="csY667" fmla="*/ 73767 h 1486860"/>
              <a:gd name="csX668" fmla="*/ 55312 w 7056918"/>
              <a:gd name="csY668" fmla="*/ 73767 h 1486860"/>
              <a:gd name="csX669" fmla="*/ 55312 w 7056918"/>
              <a:gd name="csY669" fmla="*/ 73767 h 1486860"/>
              <a:gd name="csX670" fmla="*/ 55312 w 7056918"/>
              <a:gd name="csY670" fmla="*/ 73767 h 1486860"/>
              <a:gd name="csX671" fmla="*/ 87578 w 7056918"/>
              <a:gd name="csY671" fmla="*/ 49562 h 1486860"/>
              <a:gd name="csX672" fmla="*/ 87578 w 7056918"/>
              <a:gd name="csY672" fmla="*/ 49562 h 1486860"/>
              <a:gd name="csX673" fmla="*/ 87578 w 7056918"/>
              <a:gd name="csY673" fmla="*/ 49562 h 1486860"/>
              <a:gd name="csX674" fmla="*/ 87578 w 7056918"/>
              <a:gd name="csY674" fmla="*/ 49562 h 1486860"/>
              <a:gd name="csX675" fmla="*/ 87578 w 7056918"/>
              <a:gd name="csY675" fmla="*/ 49562 h 1486860"/>
              <a:gd name="csX676" fmla="*/ 87578 w 7056918"/>
              <a:gd name="csY676" fmla="*/ 49562 h 1486860"/>
              <a:gd name="csX677" fmla="*/ 87578 w 7056918"/>
              <a:gd name="csY677" fmla="*/ 49562 h 1486860"/>
              <a:gd name="csX678" fmla="*/ 87578 w 7056918"/>
              <a:gd name="csY678" fmla="*/ 49562 h 1486860"/>
              <a:gd name="csX679" fmla="*/ 87578 w 7056918"/>
              <a:gd name="csY679" fmla="*/ 49562 h 1486860"/>
              <a:gd name="csX680" fmla="*/ 91035 w 7056918"/>
              <a:gd name="csY680" fmla="*/ 38036 h 1486860"/>
              <a:gd name="csX681" fmla="*/ 84121 w 7056918"/>
              <a:gd name="csY681" fmla="*/ 33426 h 1486860"/>
              <a:gd name="csX682" fmla="*/ 84121 w 7056918"/>
              <a:gd name="csY682" fmla="*/ 33426 h 1486860"/>
              <a:gd name="csX683" fmla="*/ 87578 w 7056918"/>
              <a:gd name="csY683" fmla="*/ 29968 h 1486860"/>
              <a:gd name="csX684" fmla="*/ 12676 w 7056918"/>
              <a:gd name="csY684" fmla="*/ 130244 h 1486860"/>
              <a:gd name="csX685" fmla="*/ 4609 w 7056918"/>
              <a:gd name="csY685" fmla="*/ 136007 h 1486860"/>
              <a:gd name="csX686" fmla="*/ 0 w 7056918"/>
              <a:gd name="csY686" fmla="*/ 175196 h 1486860"/>
              <a:gd name="csX687" fmla="*/ 0 w 7056918"/>
              <a:gd name="csY687" fmla="*/ 204011 h 1486860"/>
              <a:gd name="csX688" fmla="*/ 8066 w 7056918"/>
              <a:gd name="csY688" fmla="*/ 212079 h 1486860"/>
              <a:gd name="csX689" fmla="*/ 16133 w 7056918"/>
              <a:gd name="csY689" fmla="*/ 204011 h 1486860"/>
              <a:gd name="csX690" fmla="*/ 16133 w 7056918"/>
              <a:gd name="csY690" fmla="*/ 175196 h 1486860"/>
              <a:gd name="csX691" fmla="*/ 16133 w 7056918"/>
              <a:gd name="csY691" fmla="*/ 175196 h 1486860"/>
              <a:gd name="csX692" fmla="*/ 16133 w 7056918"/>
              <a:gd name="csY692" fmla="*/ 172891 h 1486860"/>
              <a:gd name="csX693" fmla="*/ 16133 w 7056918"/>
              <a:gd name="csY693" fmla="*/ 172891 h 1486860"/>
              <a:gd name="csX694" fmla="*/ 16133 w 7056918"/>
              <a:gd name="csY694" fmla="*/ 170586 h 1486860"/>
              <a:gd name="csX695" fmla="*/ 16133 w 7056918"/>
              <a:gd name="csY695" fmla="*/ 170586 h 1486860"/>
              <a:gd name="csX696" fmla="*/ 16133 w 7056918"/>
              <a:gd name="csY696" fmla="*/ 168280 h 1486860"/>
              <a:gd name="csX697" fmla="*/ 16133 w 7056918"/>
              <a:gd name="csY697" fmla="*/ 168280 h 1486860"/>
              <a:gd name="csX698" fmla="*/ 16133 w 7056918"/>
              <a:gd name="csY698" fmla="*/ 165975 h 1486860"/>
              <a:gd name="csX699" fmla="*/ 16133 w 7056918"/>
              <a:gd name="csY699" fmla="*/ 165975 h 1486860"/>
              <a:gd name="csX700" fmla="*/ 16133 w 7056918"/>
              <a:gd name="csY700" fmla="*/ 163670 h 1486860"/>
              <a:gd name="csX701" fmla="*/ 16133 w 7056918"/>
              <a:gd name="csY701" fmla="*/ 163670 h 1486860"/>
              <a:gd name="csX702" fmla="*/ 19590 w 7056918"/>
              <a:gd name="csY702" fmla="*/ 139465 h 1486860"/>
              <a:gd name="csX703" fmla="*/ 13828 w 7056918"/>
              <a:gd name="csY703" fmla="*/ 130244 h 1486860"/>
              <a:gd name="csX704" fmla="*/ 11523 w 7056918"/>
              <a:gd name="csY704" fmla="*/ 130244 h 1486860"/>
              <a:gd name="csX705" fmla="*/ 11523 w 7056918"/>
              <a:gd name="csY705" fmla="*/ 130244 h 1486860"/>
              <a:gd name="csX706" fmla="*/ 8066 w 7056918"/>
              <a:gd name="csY706" fmla="*/ 262794 h 1486860"/>
              <a:gd name="csX707" fmla="*/ 0 w 7056918"/>
              <a:gd name="csY707" fmla="*/ 270862 h 1486860"/>
              <a:gd name="csX708" fmla="*/ 0 w 7056918"/>
              <a:gd name="csY708" fmla="*/ 336561 h 1486860"/>
              <a:gd name="csX709" fmla="*/ 8066 w 7056918"/>
              <a:gd name="csY709" fmla="*/ 344629 h 1486860"/>
              <a:gd name="csX710" fmla="*/ 16133 w 7056918"/>
              <a:gd name="csY710" fmla="*/ 336561 h 1486860"/>
              <a:gd name="csX711" fmla="*/ 16133 w 7056918"/>
              <a:gd name="csY711" fmla="*/ 270862 h 1486860"/>
              <a:gd name="csX712" fmla="*/ 8066 w 7056918"/>
              <a:gd name="csY712" fmla="*/ 262794 h 1486860"/>
              <a:gd name="csX713" fmla="*/ 8066 w 7056918"/>
              <a:gd name="csY713" fmla="*/ 262794 h 1486860"/>
              <a:gd name="csX714" fmla="*/ 8066 w 7056918"/>
              <a:gd name="csY714" fmla="*/ 394191 h 1486860"/>
              <a:gd name="csX715" fmla="*/ 0 w 7056918"/>
              <a:gd name="csY715" fmla="*/ 402259 h 1486860"/>
              <a:gd name="csX716" fmla="*/ 0 w 7056918"/>
              <a:gd name="csY716" fmla="*/ 467958 h 1486860"/>
              <a:gd name="csX717" fmla="*/ 8066 w 7056918"/>
              <a:gd name="csY717" fmla="*/ 476026 h 1486860"/>
              <a:gd name="csX718" fmla="*/ 16133 w 7056918"/>
              <a:gd name="csY718" fmla="*/ 467958 h 1486860"/>
              <a:gd name="csX719" fmla="*/ 16133 w 7056918"/>
              <a:gd name="csY719" fmla="*/ 402259 h 1486860"/>
              <a:gd name="csX720" fmla="*/ 8066 w 7056918"/>
              <a:gd name="csY720" fmla="*/ 394191 h 1486860"/>
              <a:gd name="csX721" fmla="*/ 8066 w 7056918"/>
              <a:gd name="csY721" fmla="*/ 394191 h 1486860"/>
              <a:gd name="csX722" fmla="*/ 8066 w 7056918"/>
              <a:gd name="csY722" fmla="*/ 524435 h 1486860"/>
              <a:gd name="csX723" fmla="*/ 0 w 7056918"/>
              <a:gd name="csY723" fmla="*/ 532504 h 1486860"/>
              <a:gd name="csX724" fmla="*/ 0 w 7056918"/>
              <a:gd name="csY724" fmla="*/ 598202 h 1486860"/>
              <a:gd name="csX725" fmla="*/ 8066 w 7056918"/>
              <a:gd name="csY725" fmla="*/ 606270 h 1486860"/>
              <a:gd name="csX726" fmla="*/ 16133 w 7056918"/>
              <a:gd name="csY726" fmla="*/ 598202 h 1486860"/>
              <a:gd name="csX727" fmla="*/ 16133 w 7056918"/>
              <a:gd name="csY727" fmla="*/ 532504 h 1486860"/>
              <a:gd name="csX728" fmla="*/ 8066 w 7056918"/>
              <a:gd name="csY728" fmla="*/ 524435 h 1486860"/>
              <a:gd name="csX729" fmla="*/ 8066 w 7056918"/>
              <a:gd name="csY729" fmla="*/ 524435 h 1486860"/>
              <a:gd name="csX730" fmla="*/ 8066 w 7056918"/>
              <a:gd name="csY730" fmla="*/ 654680 h 1486860"/>
              <a:gd name="csX731" fmla="*/ 0 w 7056918"/>
              <a:gd name="csY731" fmla="*/ 662748 h 1486860"/>
              <a:gd name="csX732" fmla="*/ 0 w 7056918"/>
              <a:gd name="csY732" fmla="*/ 728446 h 1486860"/>
              <a:gd name="csX733" fmla="*/ 8066 w 7056918"/>
              <a:gd name="csY733" fmla="*/ 736515 h 1486860"/>
              <a:gd name="csX734" fmla="*/ 16133 w 7056918"/>
              <a:gd name="csY734" fmla="*/ 728446 h 1486860"/>
              <a:gd name="csX735" fmla="*/ 16133 w 7056918"/>
              <a:gd name="csY735" fmla="*/ 662748 h 1486860"/>
              <a:gd name="csX736" fmla="*/ 8066 w 7056918"/>
              <a:gd name="csY736" fmla="*/ 654680 h 1486860"/>
              <a:gd name="csX737" fmla="*/ 8066 w 7056918"/>
              <a:gd name="csY737" fmla="*/ 654680 h 1486860"/>
              <a:gd name="csX738" fmla="*/ 8066 w 7056918"/>
              <a:gd name="csY738" fmla="*/ 786077 h 1486860"/>
              <a:gd name="csX739" fmla="*/ 0 w 7056918"/>
              <a:gd name="csY739" fmla="*/ 794145 h 1486860"/>
              <a:gd name="csX740" fmla="*/ 0 w 7056918"/>
              <a:gd name="csY740" fmla="*/ 859843 h 1486860"/>
              <a:gd name="csX741" fmla="*/ 8066 w 7056918"/>
              <a:gd name="csY741" fmla="*/ 867912 h 1486860"/>
              <a:gd name="csX742" fmla="*/ 16133 w 7056918"/>
              <a:gd name="csY742" fmla="*/ 859843 h 1486860"/>
              <a:gd name="csX743" fmla="*/ 16133 w 7056918"/>
              <a:gd name="csY743" fmla="*/ 794145 h 1486860"/>
              <a:gd name="csX744" fmla="*/ 8066 w 7056918"/>
              <a:gd name="csY744" fmla="*/ 786077 h 1486860"/>
              <a:gd name="csX745" fmla="*/ 8066 w 7056918"/>
              <a:gd name="csY745" fmla="*/ 786077 h 1486860"/>
              <a:gd name="csX746" fmla="*/ 8066 w 7056918"/>
              <a:gd name="csY746" fmla="*/ 916321 h 1486860"/>
              <a:gd name="csX747" fmla="*/ 0 w 7056918"/>
              <a:gd name="csY747" fmla="*/ 924389 h 1486860"/>
              <a:gd name="csX748" fmla="*/ 0 w 7056918"/>
              <a:gd name="csY748" fmla="*/ 990088 h 1486860"/>
              <a:gd name="csX749" fmla="*/ 8066 w 7056918"/>
              <a:gd name="csY749" fmla="*/ 998156 h 1486860"/>
              <a:gd name="csX750" fmla="*/ 16133 w 7056918"/>
              <a:gd name="csY750" fmla="*/ 990088 h 1486860"/>
              <a:gd name="csX751" fmla="*/ 16133 w 7056918"/>
              <a:gd name="csY751" fmla="*/ 924389 h 1486860"/>
              <a:gd name="csX752" fmla="*/ 8066 w 7056918"/>
              <a:gd name="csY752" fmla="*/ 916321 h 1486860"/>
              <a:gd name="csX753" fmla="*/ 8066 w 7056918"/>
              <a:gd name="csY753" fmla="*/ 916321 h 1486860"/>
              <a:gd name="csX754" fmla="*/ 8066 w 7056918"/>
              <a:gd name="csY754" fmla="*/ 1047718 h 1486860"/>
              <a:gd name="csX755" fmla="*/ 0 w 7056918"/>
              <a:gd name="csY755" fmla="*/ 1055786 h 1486860"/>
              <a:gd name="csX756" fmla="*/ 0 w 7056918"/>
              <a:gd name="csY756" fmla="*/ 1121485 h 1486860"/>
              <a:gd name="csX757" fmla="*/ 8066 w 7056918"/>
              <a:gd name="csY757" fmla="*/ 1129553 h 1486860"/>
              <a:gd name="csX758" fmla="*/ 8066 w 7056918"/>
              <a:gd name="csY758" fmla="*/ 1129553 h 1486860"/>
              <a:gd name="csX759" fmla="*/ 16133 w 7056918"/>
              <a:gd name="csY759" fmla="*/ 1121485 h 1486860"/>
              <a:gd name="csX760" fmla="*/ 16133 w 7056918"/>
              <a:gd name="csY760" fmla="*/ 1119180 h 1486860"/>
              <a:gd name="csX761" fmla="*/ 16133 w 7056918"/>
              <a:gd name="csY761" fmla="*/ 1119180 h 1486860"/>
              <a:gd name="csX762" fmla="*/ 16133 w 7056918"/>
              <a:gd name="csY762" fmla="*/ 1116874 h 1486860"/>
              <a:gd name="csX763" fmla="*/ 16133 w 7056918"/>
              <a:gd name="csY763" fmla="*/ 1116874 h 1486860"/>
              <a:gd name="csX764" fmla="*/ 16133 w 7056918"/>
              <a:gd name="csY764" fmla="*/ 1055786 h 1486860"/>
              <a:gd name="csX765" fmla="*/ 8066 w 7056918"/>
              <a:gd name="csY765" fmla="*/ 1047718 h 1486860"/>
              <a:gd name="csX766" fmla="*/ 8066 w 7056918"/>
              <a:gd name="csY766" fmla="*/ 1047718 h 1486860"/>
              <a:gd name="csX767" fmla="*/ 25351 w 7056918"/>
              <a:gd name="csY767" fmla="*/ 1179115 h 1486860"/>
              <a:gd name="csX768" fmla="*/ 21894 w 7056918"/>
              <a:gd name="csY768" fmla="*/ 1179115 h 1486860"/>
              <a:gd name="csX769" fmla="*/ 18437 w 7056918"/>
              <a:gd name="csY769" fmla="*/ 1189488 h 1486860"/>
              <a:gd name="csX770" fmla="*/ 63379 w 7056918"/>
              <a:gd name="csY770" fmla="*/ 1244814 h 1486860"/>
              <a:gd name="csX771" fmla="*/ 67988 w 7056918"/>
              <a:gd name="csY771" fmla="*/ 1245966 h 1486860"/>
              <a:gd name="csX772" fmla="*/ 73750 w 7056918"/>
              <a:gd name="csY772" fmla="*/ 1242508 h 1486860"/>
              <a:gd name="csX773" fmla="*/ 72597 w 7056918"/>
              <a:gd name="csY773" fmla="*/ 1230982 h 1486860"/>
              <a:gd name="csX774" fmla="*/ 70293 w 7056918"/>
              <a:gd name="csY774" fmla="*/ 1228677 h 1486860"/>
              <a:gd name="csX775" fmla="*/ 70293 w 7056918"/>
              <a:gd name="csY775" fmla="*/ 1228677 h 1486860"/>
              <a:gd name="csX776" fmla="*/ 70293 w 7056918"/>
              <a:gd name="csY776" fmla="*/ 1228677 h 1486860"/>
              <a:gd name="csX777" fmla="*/ 70293 w 7056918"/>
              <a:gd name="csY777" fmla="*/ 1228677 h 1486860"/>
              <a:gd name="csX778" fmla="*/ 70293 w 7056918"/>
              <a:gd name="csY778" fmla="*/ 1228677 h 1486860"/>
              <a:gd name="csX779" fmla="*/ 70293 w 7056918"/>
              <a:gd name="csY779" fmla="*/ 1228677 h 1486860"/>
              <a:gd name="csX780" fmla="*/ 70293 w 7056918"/>
              <a:gd name="csY780" fmla="*/ 1228677 h 1486860"/>
              <a:gd name="csX781" fmla="*/ 70293 w 7056918"/>
              <a:gd name="csY781" fmla="*/ 1228677 h 1486860"/>
              <a:gd name="csX782" fmla="*/ 70293 w 7056918"/>
              <a:gd name="csY782" fmla="*/ 1228677 h 1486860"/>
              <a:gd name="csX783" fmla="*/ 70293 w 7056918"/>
              <a:gd name="csY783" fmla="*/ 1228677 h 1486860"/>
              <a:gd name="csX784" fmla="*/ 70293 w 7056918"/>
              <a:gd name="csY784" fmla="*/ 1228677 h 1486860"/>
              <a:gd name="csX785" fmla="*/ 70293 w 7056918"/>
              <a:gd name="csY785" fmla="*/ 1228677 h 1486860"/>
              <a:gd name="csX786" fmla="*/ 70293 w 7056918"/>
              <a:gd name="csY786" fmla="*/ 1228677 h 1486860"/>
              <a:gd name="csX787" fmla="*/ 70293 w 7056918"/>
              <a:gd name="csY787" fmla="*/ 1228677 h 1486860"/>
              <a:gd name="csX788" fmla="*/ 70293 w 7056918"/>
              <a:gd name="csY788" fmla="*/ 1228677 h 1486860"/>
              <a:gd name="csX789" fmla="*/ 70293 w 7056918"/>
              <a:gd name="csY789" fmla="*/ 1228677 h 1486860"/>
              <a:gd name="csX790" fmla="*/ 70293 w 7056918"/>
              <a:gd name="csY790" fmla="*/ 1228677 h 1486860"/>
              <a:gd name="csX791" fmla="*/ 70293 w 7056918"/>
              <a:gd name="csY791" fmla="*/ 1228677 h 1486860"/>
              <a:gd name="csX792" fmla="*/ 70293 w 7056918"/>
              <a:gd name="csY792" fmla="*/ 1228677 h 1486860"/>
              <a:gd name="csX793" fmla="*/ 70293 w 7056918"/>
              <a:gd name="csY793" fmla="*/ 1228677 h 1486860"/>
              <a:gd name="csX794" fmla="*/ 49551 w 7056918"/>
              <a:gd name="csY794" fmla="*/ 1205625 h 1486860"/>
              <a:gd name="csX795" fmla="*/ 49551 w 7056918"/>
              <a:gd name="csY795" fmla="*/ 1205625 h 1486860"/>
              <a:gd name="csX796" fmla="*/ 47246 w 7056918"/>
              <a:gd name="csY796" fmla="*/ 1202167 h 1486860"/>
              <a:gd name="csX797" fmla="*/ 47246 w 7056918"/>
              <a:gd name="csY797" fmla="*/ 1202167 h 1486860"/>
              <a:gd name="csX798" fmla="*/ 36875 w 7056918"/>
              <a:gd name="csY798" fmla="*/ 1184878 h 1486860"/>
              <a:gd name="csX799" fmla="*/ 29961 w 7056918"/>
              <a:gd name="csY799" fmla="*/ 1180268 h 1486860"/>
              <a:gd name="csX800" fmla="*/ 29961 w 7056918"/>
              <a:gd name="csY800" fmla="*/ 1180268 h 1486860"/>
              <a:gd name="csX801" fmla="*/ 29961 w 7056918"/>
              <a:gd name="csY801" fmla="*/ 1177962 h 1486860"/>
              <a:gd name="csX802" fmla="*/ 129062 w 7056918"/>
              <a:gd name="csY802" fmla="*/ 1262103 h 1486860"/>
              <a:gd name="csX803" fmla="*/ 120996 w 7056918"/>
              <a:gd name="csY803" fmla="*/ 1267866 h 1486860"/>
              <a:gd name="csX804" fmla="*/ 126757 w 7056918"/>
              <a:gd name="csY804" fmla="*/ 1278239 h 1486860"/>
              <a:gd name="csX805" fmla="*/ 165937 w 7056918"/>
              <a:gd name="csY805" fmla="*/ 1282850 h 1486860"/>
              <a:gd name="csX806" fmla="*/ 194745 w 7056918"/>
              <a:gd name="csY806" fmla="*/ 1282850 h 1486860"/>
              <a:gd name="csX807" fmla="*/ 202812 w 7056918"/>
              <a:gd name="csY807" fmla="*/ 1274781 h 1486860"/>
              <a:gd name="csX808" fmla="*/ 194745 w 7056918"/>
              <a:gd name="csY808" fmla="*/ 1266713 h 1486860"/>
              <a:gd name="csX809" fmla="*/ 155566 w 7056918"/>
              <a:gd name="csY809" fmla="*/ 1266713 h 1486860"/>
              <a:gd name="csX810" fmla="*/ 132519 w 7056918"/>
              <a:gd name="csY810" fmla="*/ 1263255 h 1486860"/>
              <a:gd name="csX811" fmla="*/ 131367 w 7056918"/>
              <a:gd name="csY811" fmla="*/ 1263255 h 1486860"/>
              <a:gd name="csX812" fmla="*/ 129062 w 7056918"/>
              <a:gd name="csY812" fmla="*/ 1263255 h 1486860"/>
              <a:gd name="csX813" fmla="*/ 126757 w 7056918"/>
              <a:gd name="csY813" fmla="*/ 1263255 h 1486860"/>
              <a:gd name="csX814" fmla="*/ 327264 w 7056918"/>
              <a:gd name="csY814" fmla="*/ 1266713 h 1486860"/>
              <a:gd name="csX815" fmla="*/ 261581 w 7056918"/>
              <a:gd name="csY815" fmla="*/ 1266713 h 1486860"/>
              <a:gd name="csX816" fmla="*/ 253514 w 7056918"/>
              <a:gd name="csY816" fmla="*/ 1274781 h 1486860"/>
              <a:gd name="csX817" fmla="*/ 261581 w 7056918"/>
              <a:gd name="csY817" fmla="*/ 1282850 h 1486860"/>
              <a:gd name="csX818" fmla="*/ 327264 w 7056918"/>
              <a:gd name="csY818" fmla="*/ 1282850 h 1486860"/>
              <a:gd name="csX819" fmla="*/ 335330 w 7056918"/>
              <a:gd name="csY819" fmla="*/ 1274781 h 1486860"/>
              <a:gd name="csX820" fmla="*/ 327264 w 7056918"/>
              <a:gd name="csY820" fmla="*/ 1266713 h 1486860"/>
              <a:gd name="csX821" fmla="*/ 327264 w 7056918"/>
              <a:gd name="csY821" fmla="*/ 1266713 h 1486860"/>
              <a:gd name="csX822" fmla="*/ 457478 w 7056918"/>
              <a:gd name="csY822" fmla="*/ 1266713 h 1486860"/>
              <a:gd name="csX823" fmla="*/ 391795 w 7056918"/>
              <a:gd name="csY823" fmla="*/ 1266713 h 1486860"/>
              <a:gd name="csX824" fmla="*/ 383729 w 7056918"/>
              <a:gd name="csY824" fmla="*/ 1274781 h 1486860"/>
              <a:gd name="csX825" fmla="*/ 391795 w 7056918"/>
              <a:gd name="csY825" fmla="*/ 1282850 h 1486860"/>
              <a:gd name="csX826" fmla="*/ 457478 w 7056918"/>
              <a:gd name="csY826" fmla="*/ 1282850 h 1486860"/>
              <a:gd name="csX827" fmla="*/ 465545 w 7056918"/>
              <a:gd name="csY827" fmla="*/ 1274781 h 1486860"/>
              <a:gd name="csX828" fmla="*/ 457478 w 7056918"/>
              <a:gd name="csY828" fmla="*/ 1266713 h 1486860"/>
              <a:gd name="csX829" fmla="*/ 457478 w 7056918"/>
              <a:gd name="csY829" fmla="*/ 1266713 h 1486860"/>
              <a:gd name="csX830" fmla="*/ 551970 w 7056918"/>
              <a:gd name="csY830" fmla="*/ 1266713 h 1486860"/>
              <a:gd name="csX831" fmla="*/ 523161 w 7056918"/>
              <a:gd name="csY831" fmla="*/ 1266713 h 1486860"/>
              <a:gd name="csX832" fmla="*/ 515095 w 7056918"/>
              <a:gd name="csY832" fmla="*/ 1274781 h 1486860"/>
              <a:gd name="csX833" fmla="*/ 523161 w 7056918"/>
              <a:gd name="csY833" fmla="*/ 1282850 h 1486860"/>
              <a:gd name="csX834" fmla="*/ 551970 w 7056918"/>
              <a:gd name="csY834" fmla="*/ 1282850 h 1486860"/>
              <a:gd name="csX835" fmla="*/ 581931 w 7056918"/>
              <a:gd name="csY835" fmla="*/ 1288613 h 1486860"/>
              <a:gd name="csX836" fmla="*/ 585388 w 7056918"/>
              <a:gd name="csY836" fmla="*/ 1288613 h 1486860"/>
              <a:gd name="csX837" fmla="*/ 593454 w 7056918"/>
              <a:gd name="csY837" fmla="*/ 1284002 h 1486860"/>
              <a:gd name="csX838" fmla="*/ 588845 w 7056918"/>
              <a:gd name="csY838" fmla="*/ 1273629 h 1486860"/>
              <a:gd name="csX839" fmla="*/ 561189 w 7056918"/>
              <a:gd name="csY839" fmla="*/ 1266713 h 1486860"/>
              <a:gd name="csX840" fmla="*/ 553122 w 7056918"/>
              <a:gd name="csY840" fmla="*/ 1266713 h 1486860"/>
              <a:gd name="csX841" fmla="*/ 633786 w 7056918"/>
              <a:gd name="csY841" fmla="*/ 1310512 h 1486860"/>
              <a:gd name="csX842" fmla="*/ 628024 w 7056918"/>
              <a:gd name="csY842" fmla="*/ 1312817 h 1486860"/>
              <a:gd name="csX843" fmla="*/ 628024 w 7056918"/>
              <a:gd name="csY843" fmla="*/ 1324343 h 1486860"/>
              <a:gd name="csX844" fmla="*/ 674118 w 7056918"/>
              <a:gd name="csY844" fmla="*/ 1370447 h 1486860"/>
              <a:gd name="csX845" fmla="*/ 679880 w 7056918"/>
              <a:gd name="csY845" fmla="*/ 1372753 h 1486860"/>
              <a:gd name="csX846" fmla="*/ 685641 w 7056918"/>
              <a:gd name="csY846" fmla="*/ 1370447 h 1486860"/>
              <a:gd name="csX847" fmla="*/ 685641 w 7056918"/>
              <a:gd name="csY847" fmla="*/ 1358921 h 1486860"/>
              <a:gd name="csX848" fmla="*/ 639548 w 7056918"/>
              <a:gd name="csY848" fmla="*/ 1312817 h 1486860"/>
              <a:gd name="csX849" fmla="*/ 633786 w 7056918"/>
              <a:gd name="csY849" fmla="*/ 1310512 h 1486860"/>
              <a:gd name="csX850" fmla="*/ 633786 w 7056918"/>
              <a:gd name="csY850" fmla="*/ 1310512 h 1486860"/>
              <a:gd name="csX851" fmla="*/ 725973 w 7056918"/>
              <a:gd name="csY851" fmla="*/ 1402720 h 1486860"/>
              <a:gd name="csX852" fmla="*/ 720211 w 7056918"/>
              <a:gd name="csY852" fmla="*/ 1405026 h 1486860"/>
              <a:gd name="csX853" fmla="*/ 720211 w 7056918"/>
              <a:gd name="csY853" fmla="*/ 1416552 h 1486860"/>
              <a:gd name="csX854" fmla="*/ 720211 w 7056918"/>
              <a:gd name="csY854" fmla="*/ 1416552 h 1486860"/>
              <a:gd name="csX855" fmla="*/ 728278 w 7056918"/>
              <a:gd name="csY855" fmla="*/ 1424620 h 1486860"/>
              <a:gd name="csX856" fmla="*/ 728278 w 7056918"/>
              <a:gd name="csY856" fmla="*/ 1424620 h 1486860"/>
              <a:gd name="csX857" fmla="*/ 770914 w 7056918"/>
              <a:gd name="csY857" fmla="*/ 1462656 h 1486860"/>
              <a:gd name="csX858" fmla="*/ 775524 w 7056918"/>
              <a:gd name="csY858" fmla="*/ 1463808 h 1486860"/>
              <a:gd name="csX859" fmla="*/ 782438 w 7056918"/>
              <a:gd name="csY859" fmla="*/ 1460351 h 1486860"/>
              <a:gd name="csX860" fmla="*/ 780133 w 7056918"/>
              <a:gd name="csY860" fmla="*/ 1448825 h 1486860"/>
              <a:gd name="csX861" fmla="*/ 740953 w 7056918"/>
              <a:gd name="csY861" fmla="*/ 1415399 h 1486860"/>
              <a:gd name="csX862" fmla="*/ 740953 w 7056918"/>
              <a:gd name="csY862" fmla="*/ 1415399 h 1486860"/>
              <a:gd name="csX863" fmla="*/ 740953 w 7056918"/>
              <a:gd name="csY863" fmla="*/ 1415399 h 1486860"/>
              <a:gd name="csX864" fmla="*/ 740953 w 7056918"/>
              <a:gd name="csY864" fmla="*/ 1415399 h 1486860"/>
              <a:gd name="csX865" fmla="*/ 732887 w 7056918"/>
              <a:gd name="csY865" fmla="*/ 1407331 h 1486860"/>
              <a:gd name="csX866" fmla="*/ 732887 w 7056918"/>
              <a:gd name="csY866" fmla="*/ 1407331 h 1486860"/>
              <a:gd name="csX867" fmla="*/ 732887 w 7056918"/>
              <a:gd name="csY867" fmla="*/ 1407331 h 1486860"/>
              <a:gd name="csX868" fmla="*/ 732887 w 7056918"/>
              <a:gd name="csY868" fmla="*/ 1407331 h 1486860"/>
              <a:gd name="csX869" fmla="*/ 727125 w 7056918"/>
              <a:gd name="csY869" fmla="*/ 1405026 h 1486860"/>
              <a:gd name="csX870" fmla="*/ 727125 w 7056918"/>
              <a:gd name="csY870" fmla="*/ 1405026 h 1486860"/>
              <a:gd name="csX871" fmla="*/ 841207 w 7056918"/>
              <a:gd name="csY871" fmla="*/ 1468419 h 1486860"/>
              <a:gd name="csX872" fmla="*/ 833140 w 7056918"/>
              <a:gd name="csY872" fmla="*/ 1475335 h 1486860"/>
              <a:gd name="csX873" fmla="*/ 840054 w 7056918"/>
              <a:gd name="csY873" fmla="*/ 1484555 h 1486860"/>
              <a:gd name="csX874" fmla="*/ 868863 w 7056918"/>
              <a:gd name="csY874" fmla="*/ 1485708 h 1486860"/>
              <a:gd name="csX875" fmla="*/ 906890 w 7056918"/>
              <a:gd name="csY875" fmla="*/ 1485708 h 1486860"/>
              <a:gd name="csX876" fmla="*/ 914956 w 7056918"/>
              <a:gd name="csY876" fmla="*/ 1477640 h 1486860"/>
              <a:gd name="csX877" fmla="*/ 906890 w 7056918"/>
              <a:gd name="csY877" fmla="*/ 1469571 h 1486860"/>
              <a:gd name="csX878" fmla="*/ 861949 w 7056918"/>
              <a:gd name="csY878" fmla="*/ 1469571 h 1486860"/>
              <a:gd name="csX879" fmla="*/ 845816 w 7056918"/>
              <a:gd name="csY879" fmla="*/ 1468419 h 1486860"/>
              <a:gd name="csX880" fmla="*/ 841207 w 7056918"/>
              <a:gd name="csY880" fmla="*/ 1468419 h 1486860"/>
              <a:gd name="csX881" fmla="*/ 1037104 w 7056918"/>
              <a:gd name="csY881" fmla="*/ 1470724 h 1486860"/>
              <a:gd name="csX882" fmla="*/ 971421 w 7056918"/>
              <a:gd name="csY882" fmla="*/ 1470724 h 1486860"/>
              <a:gd name="csX883" fmla="*/ 963355 w 7056918"/>
              <a:gd name="csY883" fmla="*/ 1478792 h 1486860"/>
              <a:gd name="csX884" fmla="*/ 971421 w 7056918"/>
              <a:gd name="csY884" fmla="*/ 1486861 h 1486860"/>
              <a:gd name="csX885" fmla="*/ 1037104 w 7056918"/>
              <a:gd name="csY885" fmla="*/ 1486861 h 1486860"/>
              <a:gd name="csX886" fmla="*/ 1045171 w 7056918"/>
              <a:gd name="csY886" fmla="*/ 1478792 h 1486860"/>
              <a:gd name="csX887" fmla="*/ 1037104 w 7056918"/>
              <a:gd name="csY887" fmla="*/ 1470724 h 1486860"/>
              <a:gd name="csX888" fmla="*/ 1037104 w 7056918"/>
              <a:gd name="csY888" fmla="*/ 1470724 h 1486860"/>
              <a:gd name="csX889" fmla="*/ 1168471 w 7056918"/>
              <a:gd name="csY889" fmla="*/ 1470724 h 1486860"/>
              <a:gd name="csX890" fmla="*/ 1102788 w 7056918"/>
              <a:gd name="csY890" fmla="*/ 1470724 h 1486860"/>
              <a:gd name="csX891" fmla="*/ 1094721 w 7056918"/>
              <a:gd name="csY891" fmla="*/ 1478792 h 1486860"/>
              <a:gd name="csX892" fmla="*/ 1102788 w 7056918"/>
              <a:gd name="csY892" fmla="*/ 1486861 h 1486860"/>
              <a:gd name="csX893" fmla="*/ 1168471 w 7056918"/>
              <a:gd name="csY893" fmla="*/ 1486861 h 1486860"/>
              <a:gd name="csX894" fmla="*/ 1176537 w 7056918"/>
              <a:gd name="csY894" fmla="*/ 1478792 h 1486860"/>
              <a:gd name="csX895" fmla="*/ 1168471 w 7056918"/>
              <a:gd name="csY895" fmla="*/ 1470724 h 1486860"/>
              <a:gd name="csX896" fmla="*/ 1168471 w 7056918"/>
              <a:gd name="csY896" fmla="*/ 1470724 h 1486860"/>
              <a:gd name="csX897" fmla="*/ 1300990 w 7056918"/>
              <a:gd name="csY897" fmla="*/ 1461503 h 1486860"/>
              <a:gd name="csX898" fmla="*/ 1298685 w 7056918"/>
              <a:gd name="csY898" fmla="*/ 1461503 h 1486860"/>
              <a:gd name="csX899" fmla="*/ 1256049 w 7056918"/>
              <a:gd name="csY899" fmla="*/ 1469571 h 1486860"/>
              <a:gd name="csX900" fmla="*/ 1238764 w 7056918"/>
              <a:gd name="csY900" fmla="*/ 1469571 h 1486860"/>
              <a:gd name="csX901" fmla="*/ 1230697 w 7056918"/>
              <a:gd name="csY901" fmla="*/ 1477640 h 1486860"/>
              <a:gd name="csX902" fmla="*/ 1238764 w 7056918"/>
              <a:gd name="csY902" fmla="*/ 1485708 h 1486860"/>
              <a:gd name="csX903" fmla="*/ 1244525 w 7056918"/>
              <a:gd name="csY903" fmla="*/ 1485708 h 1486860"/>
              <a:gd name="csX904" fmla="*/ 1309056 w 7056918"/>
              <a:gd name="csY904" fmla="*/ 1475335 h 1486860"/>
              <a:gd name="csX905" fmla="*/ 1313666 w 7056918"/>
              <a:gd name="csY905" fmla="*/ 1464961 h 1486860"/>
              <a:gd name="csX906" fmla="*/ 1305599 w 7056918"/>
              <a:gd name="csY906" fmla="*/ 1459198 h 1486860"/>
              <a:gd name="csX907" fmla="*/ 1300990 w 7056918"/>
              <a:gd name="csY907" fmla="*/ 1459198 h 1486860"/>
              <a:gd name="csX908" fmla="*/ 1404700 w 7056918"/>
              <a:gd name="csY908" fmla="*/ 1378516 h 1486860"/>
              <a:gd name="csX909" fmla="*/ 1398939 w 7056918"/>
              <a:gd name="csY909" fmla="*/ 1380821 h 1486860"/>
              <a:gd name="csX910" fmla="*/ 1374740 w 7056918"/>
              <a:gd name="csY910" fmla="*/ 1405026 h 1486860"/>
              <a:gd name="csX911" fmla="*/ 1374740 w 7056918"/>
              <a:gd name="csY911" fmla="*/ 1405026 h 1486860"/>
              <a:gd name="csX912" fmla="*/ 1374740 w 7056918"/>
              <a:gd name="csY912" fmla="*/ 1405026 h 1486860"/>
              <a:gd name="csX913" fmla="*/ 1374740 w 7056918"/>
              <a:gd name="csY913" fmla="*/ 1405026 h 1486860"/>
              <a:gd name="csX914" fmla="*/ 1374740 w 7056918"/>
              <a:gd name="csY914" fmla="*/ 1405026 h 1486860"/>
              <a:gd name="csX915" fmla="*/ 1374740 w 7056918"/>
              <a:gd name="csY915" fmla="*/ 1405026 h 1486860"/>
              <a:gd name="csX916" fmla="*/ 1374740 w 7056918"/>
              <a:gd name="csY916" fmla="*/ 1405026 h 1486860"/>
              <a:gd name="csX917" fmla="*/ 1374740 w 7056918"/>
              <a:gd name="csY917" fmla="*/ 1405026 h 1486860"/>
              <a:gd name="csX918" fmla="*/ 1374740 w 7056918"/>
              <a:gd name="csY918" fmla="*/ 1405026 h 1486860"/>
              <a:gd name="csX919" fmla="*/ 1374740 w 7056918"/>
              <a:gd name="csY919" fmla="*/ 1405026 h 1486860"/>
              <a:gd name="csX920" fmla="*/ 1374740 w 7056918"/>
              <a:gd name="csY920" fmla="*/ 1405026 h 1486860"/>
              <a:gd name="csX921" fmla="*/ 1374740 w 7056918"/>
              <a:gd name="csY921" fmla="*/ 1405026 h 1486860"/>
              <a:gd name="csX922" fmla="*/ 1368978 w 7056918"/>
              <a:gd name="csY922" fmla="*/ 1410789 h 1486860"/>
              <a:gd name="csX923" fmla="*/ 1368978 w 7056918"/>
              <a:gd name="csY923" fmla="*/ 1410789 h 1486860"/>
              <a:gd name="csX924" fmla="*/ 1359759 w 7056918"/>
              <a:gd name="csY924" fmla="*/ 1420009 h 1486860"/>
              <a:gd name="csX925" fmla="*/ 1359759 w 7056918"/>
              <a:gd name="csY925" fmla="*/ 1420009 h 1486860"/>
              <a:gd name="csX926" fmla="*/ 1359759 w 7056918"/>
              <a:gd name="csY926" fmla="*/ 1420009 h 1486860"/>
              <a:gd name="csX927" fmla="*/ 1359759 w 7056918"/>
              <a:gd name="csY927" fmla="*/ 1420009 h 1486860"/>
              <a:gd name="csX928" fmla="*/ 1359759 w 7056918"/>
              <a:gd name="csY928" fmla="*/ 1420009 h 1486860"/>
              <a:gd name="csX929" fmla="*/ 1359759 w 7056918"/>
              <a:gd name="csY929" fmla="*/ 1420009 h 1486860"/>
              <a:gd name="csX930" fmla="*/ 1359759 w 7056918"/>
              <a:gd name="csY930" fmla="*/ 1420009 h 1486860"/>
              <a:gd name="csX931" fmla="*/ 1359759 w 7056918"/>
              <a:gd name="csY931" fmla="*/ 1420009 h 1486860"/>
              <a:gd name="csX932" fmla="*/ 1359759 w 7056918"/>
              <a:gd name="csY932" fmla="*/ 1420009 h 1486860"/>
              <a:gd name="csX933" fmla="*/ 1359759 w 7056918"/>
              <a:gd name="csY933" fmla="*/ 1420009 h 1486860"/>
              <a:gd name="csX934" fmla="*/ 1359759 w 7056918"/>
              <a:gd name="csY934" fmla="*/ 1420009 h 1486860"/>
              <a:gd name="csX935" fmla="*/ 1359759 w 7056918"/>
              <a:gd name="csY935" fmla="*/ 1420009 h 1486860"/>
              <a:gd name="csX936" fmla="*/ 1355150 w 7056918"/>
              <a:gd name="csY936" fmla="*/ 1423467 h 1486860"/>
              <a:gd name="csX937" fmla="*/ 1355150 w 7056918"/>
              <a:gd name="csY937" fmla="*/ 1434993 h 1486860"/>
              <a:gd name="csX938" fmla="*/ 1360911 w 7056918"/>
              <a:gd name="csY938" fmla="*/ 1437299 h 1486860"/>
              <a:gd name="csX939" fmla="*/ 1366673 w 7056918"/>
              <a:gd name="csY939" fmla="*/ 1434993 h 1486860"/>
              <a:gd name="csX940" fmla="*/ 1382806 w 7056918"/>
              <a:gd name="csY940" fmla="*/ 1418857 h 1486860"/>
              <a:gd name="csX941" fmla="*/ 1382806 w 7056918"/>
              <a:gd name="csY941" fmla="*/ 1418857 h 1486860"/>
              <a:gd name="csX942" fmla="*/ 1389720 w 7056918"/>
              <a:gd name="csY942" fmla="*/ 1411941 h 1486860"/>
              <a:gd name="csX943" fmla="*/ 1413919 w 7056918"/>
              <a:gd name="csY943" fmla="*/ 1387736 h 1486860"/>
              <a:gd name="csX944" fmla="*/ 1413919 w 7056918"/>
              <a:gd name="csY944" fmla="*/ 1376210 h 1486860"/>
              <a:gd name="csX945" fmla="*/ 1408157 w 7056918"/>
              <a:gd name="csY945" fmla="*/ 1373905 h 1486860"/>
              <a:gd name="csX946" fmla="*/ 1407005 w 7056918"/>
              <a:gd name="csY946" fmla="*/ 1373905 h 1486860"/>
              <a:gd name="csX947" fmla="*/ 1498040 w 7056918"/>
              <a:gd name="csY947" fmla="*/ 1287460 h 1486860"/>
              <a:gd name="csX948" fmla="*/ 1493430 w 7056918"/>
              <a:gd name="csY948" fmla="*/ 1289765 h 1486860"/>
              <a:gd name="csX949" fmla="*/ 1493430 w 7056918"/>
              <a:gd name="csY949" fmla="*/ 1289765 h 1486860"/>
              <a:gd name="csX950" fmla="*/ 1493430 w 7056918"/>
              <a:gd name="csY950" fmla="*/ 1289765 h 1486860"/>
              <a:gd name="csX951" fmla="*/ 1493430 w 7056918"/>
              <a:gd name="csY951" fmla="*/ 1289765 h 1486860"/>
              <a:gd name="csX952" fmla="*/ 1493430 w 7056918"/>
              <a:gd name="csY952" fmla="*/ 1289765 h 1486860"/>
              <a:gd name="csX953" fmla="*/ 1493430 w 7056918"/>
              <a:gd name="csY953" fmla="*/ 1289765 h 1486860"/>
              <a:gd name="csX954" fmla="*/ 1493430 w 7056918"/>
              <a:gd name="csY954" fmla="*/ 1289765 h 1486860"/>
              <a:gd name="csX955" fmla="*/ 1481907 w 7056918"/>
              <a:gd name="csY955" fmla="*/ 1300139 h 1486860"/>
              <a:gd name="csX956" fmla="*/ 1481907 w 7056918"/>
              <a:gd name="csY956" fmla="*/ 1300139 h 1486860"/>
              <a:gd name="csX957" fmla="*/ 1481907 w 7056918"/>
              <a:gd name="csY957" fmla="*/ 1300139 h 1486860"/>
              <a:gd name="csX958" fmla="*/ 1481907 w 7056918"/>
              <a:gd name="csY958" fmla="*/ 1300139 h 1486860"/>
              <a:gd name="csX959" fmla="*/ 1481907 w 7056918"/>
              <a:gd name="csY959" fmla="*/ 1300139 h 1486860"/>
              <a:gd name="csX960" fmla="*/ 1481907 w 7056918"/>
              <a:gd name="csY960" fmla="*/ 1300139 h 1486860"/>
              <a:gd name="csX961" fmla="*/ 1481907 w 7056918"/>
              <a:gd name="csY961" fmla="*/ 1300139 h 1486860"/>
              <a:gd name="csX962" fmla="*/ 1481907 w 7056918"/>
              <a:gd name="csY962" fmla="*/ 1300139 h 1486860"/>
              <a:gd name="csX963" fmla="*/ 1481907 w 7056918"/>
              <a:gd name="csY963" fmla="*/ 1300139 h 1486860"/>
              <a:gd name="csX964" fmla="*/ 1481907 w 7056918"/>
              <a:gd name="csY964" fmla="*/ 1300139 h 1486860"/>
              <a:gd name="csX965" fmla="*/ 1449642 w 7056918"/>
              <a:gd name="csY965" fmla="*/ 1332412 h 1486860"/>
              <a:gd name="csX966" fmla="*/ 1449642 w 7056918"/>
              <a:gd name="csY966" fmla="*/ 1343938 h 1486860"/>
              <a:gd name="csX967" fmla="*/ 1455403 w 7056918"/>
              <a:gd name="csY967" fmla="*/ 1346243 h 1486860"/>
              <a:gd name="csX968" fmla="*/ 1461165 w 7056918"/>
              <a:gd name="csY968" fmla="*/ 1343938 h 1486860"/>
              <a:gd name="csX969" fmla="*/ 1493430 w 7056918"/>
              <a:gd name="csY969" fmla="*/ 1311665 h 1486860"/>
              <a:gd name="csX970" fmla="*/ 1507258 w 7056918"/>
              <a:gd name="csY970" fmla="*/ 1298986 h 1486860"/>
              <a:gd name="csX971" fmla="*/ 1507258 w 7056918"/>
              <a:gd name="csY971" fmla="*/ 1287460 h 1486860"/>
              <a:gd name="csX972" fmla="*/ 1500344 w 7056918"/>
              <a:gd name="csY972" fmla="*/ 1284002 h 1486860"/>
              <a:gd name="csX973" fmla="*/ 1500344 w 7056918"/>
              <a:gd name="csY973" fmla="*/ 1284002 h 1486860"/>
              <a:gd name="csX974" fmla="*/ 1552200 w 7056918"/>
              <a:gd name="csY974" fmla="*/ 1266713 h 1486860"/>
              <a:gd name="csX975" fmla="*/ 1552200 w 7056918"/>
              <a:gd name="csY975" fmla="*/ 1282850 h 1486860"/>
              <a:gd name="csX976" fmla="*/ 1552200 w 7056918"/>
              <a:gd name="csY976" fmla="*/ 1266713 h 1486860"/>
              <a:gd name="csX977" fmla="*/ 1552200 w 7056918"/>
              <a:gd name="csY977" fmla="*/ 1266713 h 1486860"/>
              <a:gd name="csX978" fmla="*/ 1552200 w 7056918"/>
              <a:gd name="csY978" fmla="*/ 1266713 h 1486860"/>
              <a:gd name="csX979" fmla="*/ 1552200 w 7056918"/>
              <a:gd name="csY979" fmla="*/ 1282850 h 1486860"/>
              <a:gd name="csX980" fmla="*/ 1552200 w 7056918"/>
              <a:gd name="csY980" fmla="*/ 1266713 h 1486860"/>
              <a:gd name="csX981" fmla="*/ 1552200 w 7056918"/>
              <a:gd name="csY981" fmla="*/ 1266713 h 1486860"/>
              <a:gd name="csX982" fmla="*/ 1552200 w 7056918"/>
              <a:gd name="csY982" fmla="*/ 1282850 h 1486860"/>
              <a:gd name="csX983" fmla="*/ 1552200 w 7056918"/>
              <a:gd name="csY983" fmla="*/ 1286307 h 1486860"/>
              <a:gd name="csX984" fmla="*/ 1552200 w 7056918"/>
              <a:gd name="csY984" fmla="*/ 1282850 h 1486860"/>
              <a:gd name="csX985" fmla="*/ 1552200 w 7056918"/>
              <a:gd name="csY985" fmla="*/ 1282850 h 1486860"/>
              <a:gd name="csX986" fmla="*/ 1616731 w 7056918"/>
              <a:gd name="csY986" fmla="*/ 1266713 h 1486860"/>
              <a:gd name="csX987" fmla="*/ 1552200 w 7056918"/>
              <a:gd name="csY987" fmla="*/ 1266713 h 1486860"/>
              <a:gd name="csX988" fmla="*/ 1552200 w 7056918"/>
              <a:gd name="csY988" fmla="*/ 1282850 h 1486860"/>
              <a:gd name="csX989" fmla="*/ 1616731 w 7056918"/>
              <a:gd name="csY989" fmla="*/ 1282850 h 1486860"/>
              <a:gd name="csX990" fmla="*/ 1624797 w 7056918"/>
              <a:gd name="csY990" fmla="*/ 1274781 h 1486860"/>
              <a:gd name="csX991" fmla="*/ 1616731 w 7056918"/>
              <a:gd name="csY991" fmla="*/ 1266713 h 1486860"/>
              <a:gd name="csX992" fmla="*/ 1616731 w 7056918"/>
              <a:gd name="csY992" fmla="*/ 1266713 h 1486860"/>
              <a:gd name="csX993" fmla="*/ 1748097 w 7056918"/>
              <a:gd name="csY993" fmla="*/ 1266713 h 1486860"/>
              <a:gd name="csX994" fmla="*/ 1682414 w 7056918"/>
              <a:gd name="csY994" fmla="*/ 1266713 h 1486860"/>
              <a:gd name="csX995" fmla="*/ 1674347 w 7056918"/>
              <a:gd name="csY995" fmla="*/ 1274781 h 1486860"/>
              <a:gd name="csX996" fmla="*/ 1682414 w 7056918"/>
              <a:gd name="csY996" fmla="*/ 1282850 h 1486860"/>
              <a:gd name="csX997" fmla="*/ 1748097 w 7056918"/>
              <a:gd name="csY997" fmla="*/ 1282850 h 1486860"/>
              <a:gd name="csX998" fmla="*/ 1756163 w 7056918"/>
              <a:gd name="csY998" fmla="*/ 1274781 h 1486860"/>
              <a:gd name="csX999" fmla="*/ 1748097 w 7056918"/>
              <a:gd name="csY999" fmla="*/ 1266713 h 1486860"/>
              <a:gd name="csX1000" fmla="*/ 1748097 w 7056918"/>
              <a:gd name="csY1000" fmla="*/ 1266713 h 1486860"/>
              <a:gd name="csX1001" fmla="*/ 1878311 w 7056918"/>
              <a:gd name="csY1001" fmla="*/ 1266713 h 1486860"/>
              <a:gd name="csX1002" fmla="*/ 1812628 w 7056918"/>
              <a:gd name="csY1002" fmla="*/ 1266713 h 1486860"/>
              <a:gd name="csX1003" fmla="*/ 1804562 w 7056918"/>
              <a:gd name="csY1003" fmla="*/ 1274781 h 1486860"/>
              <a:gd name="csX1004" fmla="*/ 1812628 w 7056918"/>
              <a:gd name="csY1004" fmla="*/ 1282850 h 1486860"/>
              <a:gd name="csX1005" fmla="*/ 1878311 w 7056918"/>
              <a:gd name="csY1005" fmla="*/ 1282850 h 1486860"/>
              <a:gd name="csX1006" fmla="*/ 1886378 w 7056918"/>
              <a:gd name="csY1006" fmla="*/ 1274781 h 1486860"/>
              <a:gd name="csX1007" fmla="*/ 1878311 w 7056918"/>
              <a:gd name="csY1007" fmla="*/ 1266713 h 1486860"/>
              <a:gd name="csX1008" fmla="*/ 1878311 w 7056918"/>
              <a:gd name="csY1008" fmla="*/ 1266713 h 1486860"/>
              <a:gd name="csX1009" fmla="*/ 2009678 w 7056918"/>
              <a:gd name="csY1009" fmla="*/ 1266713 h 1486860"/>
              <a:gd name="csX1010" fmla="*/ 1943994 w 7056918"/>
              <a:gd name="csY1010" fmla="*/ 1266713 h 1486860"/>
              <a:gd name="csX1011" fmla="*/ 1935928 w 7056918"/>
              <a:gd name="csY1011" fmla="*/ 1274781 h 1486860"/>
              <a:gd name="csX1012" fmla="*/ 1943994 w 7056918"/>
              <a:gd name="csY1012" fmla="*/ 1282850 h 1486860"/>
              <a:gd name="csX1013" fmla="*/ 2009678 w 7056918"/>
              <a:gd name="csY1013" fmla="*/ 1282850 h 1486860"/>
              <a:gd name="csX1014" fmla="*/ 2017744 w 7056918"/>
              <a:gd name="csY1014" fmla="*/ 1274781 h 1486860"/>
              <a:gd name="csX1015" fmla="*/ 2009678 w 7056918"/>
              <a:gd name="csY1015" fmla="*/ 1266713 h 1486860"/>
              <a:gd name="csX1016" fmla="*/ 2009678 w 7056918"/>
              <a:gd name="csY1016" fmla="*/ 1266713 h 1486860"/>
              <a:gd name="csX1017" fmla="*/ 2139892 w 7056918"/>
              <a:gd name="csY1017" fmla="*/ 1266713 h 1486860"/>
              <a:gd name="csX1018" fmla="*/ 2074209 w 7056918"/>
              <a:gd name="csY1018" fmla="*/ 1266713 h 1486860"/>
              <a:gd name="csX1019" fmla="*/ 2066142 w 7056918"/>
              <a:gd name="csY1019" fmla="*/ 1274781 h 1486860"/>
              <a:gd name="csX1020" fmla="*/ 2074209 w 7056918"/>
              <a:gd name="csY1020" fmla="*/ 1282850 h 1486860"/>
              <a:gd name="csX1021" fmla="*/ 2139892 w 7056918"/>
              <a:gd name="csY1021" fmla="*/ 1282850 h 1486860"/>
              <a:gd name="csX1022" fmla="*/ 2147958 w 7056918"/>
              <a:gd name="csY1022" fmla="*/ 1274781 h 1486860"/>
              <a:gd name="csX1023" fmla="*/ 2139892 w 7056918"/>
              <a:gd name="csY1023" fmla="*/ 1266713 h 1486860"/>
              <a:gd name="csX1024" fmla="*/ 2139892 w 7056918"/>
              <a:gd name="csY1024" fmla="*/ 1266713 h 1486860"/>
              <a:gd name="csX1025" fmla="*/ 2270106 w 7056918"/>
              <a:gd name="csY1025" fmla="*/ 1266713 h 1486860"/>
              <a:gd name="csX1026" fmla="*/ 2204423 w 7056918"/>
              <a:gd name="csY1026" fmla="*/ 1266713 h 1486860"/>
              <a:gd name="csX1027" fmla="*/ 2196357 w 7056918"/>
              <a:gd name="csY1027" fmla="*/ 1274781 h 1486860"/>
              <a:gd name="csX1028" fmla="*/ 2204423 w 7056918"/>
              <a:gd name="csY1028" fmla="*/ 1282850 h 1486860"/>
              <a:gd name="csX1029" fmla="*/ 2270106 w 7056918"/>
              <a:gd name="csY1029" fmla="*/ 1282850 h 1486860"/>
              <a:gd name="csX1030" fmla="*/ 2278173 w 7056918"/>
              <a:gd name="csY1030" fmla="*/ 1274781 h 1486860"/>
              <a:gd name="csX1031" fmla="*/ 2270106 w 7056918"/>
              <a:gd name="csY1031" fmla="*/ 1266713 h 1486860"/>
              <a:gd name="csX1032" fmla="*/ 2270106 w 7056918"/>
              <a:gd name="csY1032" fmla="*/ 1266713 h 1486860"/>
              <a:gd name="csX1033" fmla="*/ 2401473 w 7056918"/>
              <a:gd name="csY1033" fmla="*/ 1266713 h 1486860"/>
              <a:gd name="csX1034" fmla="*/ 2335790 w 7056918"/>
              <a:gd name="csY1034" fmla="*/ 1266713 h 1486860"/>
              <a:gd name="csX1035" fmla="*/ 2327723 w 7056918"/>
              <a:gd name="csY1035" fmla="*/ 1274781 h 1486860"/>
              <a:gd name="csX1036" fmla="*/ 2335790 w 7056918"/>
              <a:gd name="csY1036" fmla="*/ 1282850 h 1486860"/>
              <a:gd name="csX1037" fmla="*/ 2401473 w 7056918"/>
              <a:gd name="csY1037" fmla="*/ 1282850 h 1486860"/>
              <a:gd name="csX1038" fmla="*/ 2409539 w 7056918"/>
              <a:gd name="csY1038" fmla="*/ 1274781 h 1486860"/>
              <a:gd name="csX1039" fmla="*/ 2401473 w 7056918"/>
              <a:gd name="csY1039" fmla="*/ 1266713 h 1486860"/>
              <a:gd name="csX1040" fmla="*/ 2401473 w 7056918"/>
              <a:gd name="csY1040" fmla="*/ 1266713 h 1486860"/>
              <a:gd name="csX1041" fmla="*/ 2531687 w 7056918"/>
              <a:gd name="csY1041" fmla="*/ 1266713 h 1486860"/>
              <a:gd name="csX1042" fmla="*/ 2466004 w 7056918"/>
              <a:gd name="csY1042" fmla="*/ 1266713 h 1486860"/>
              <a:gd name="csX1043" fmla="*/ 2457937 w 7056918"/>
              <a:gd name="csY1043" fmla="*/ 1274781 h 1486860"/>
              <a:gd name="csX1044" fmla="*/ 2466004 w 7056918"/>
              <a:gd name="csY1044" fmla="*/ 1282850 h 1486860"/>
              <a:gd name="csX1045" fmla="*/ 2531687 w 7056918"/>
              <a:gd name="csY1045" fmla="*/ 1282850 h 1486860"/>
              <a:gd name="csX1046" fmla="*/ 2539753 w 7056918"/>
              <a:gd name="csY1046" fmla="*/ 1274781 h 1486860"/>
              <a:gd name="csX1047" fmla="*/ 2531687 w 7056918"/>
              <a:gd name="csY1047" fmla="*/ 1266713 h 1486860"/>
              <a:gd name="csX1048" fmla="*/ 2531687 w 7056918"/>
              <a:gd name="csY1048" fmla="*/ 1266713 h 1486860"/>
              <a:gd name="csX1049" fmla="*/ 2663053 w 7056918"/>
              <a:gd name="csY1049" fmla="*/ 1266713 h 1486860"/>
              <a:gd name="csX1050" fmla="*/ 2597370 w 7056918"/>
              <a:gd name="csY1050" fmla="*/ 1266713 h 1486860"/>
              <a:gd name="csX1051" fmla="*/ 2589304 w 7056918"/>
              <a:gd name="csY1051" fmla="*/ 1274781 h 1486860"/>
              <a:gd name="csX1052" fmla="*/ 2597370 w 7056918"/>
              <a:gd name="csY1052" fmla="*/ 1282850 h 1486860"/>
              <a:gd name="csX1053" fmla="*/ 2663053 w 7056918"/>
              <a:gd name="csY1053" fmla="*/ 1282850 h 1486860"/>
              <a:gd name="csX1054" fmla="*/ 2671120 w 7056918"/>
              <a:gd name="csY1054" fmla="*/ 1274781 h 1486860"/>
              <a:gd name="csX1055" fmla="*/ 2663053 w 7056918"/>
              <a:gd name="csY1055" fmla="*/ 1266713 h 1486860"/>
              <a:gd name="csX1056" fmla="*/ 2663053 w 7056918"/>
              <a:gd name="csY1056" fmla="*/ 1266713 h 1486860"/>
              <a:gd name="csX1057" fmla="*/ 2793268 w 7056918"/>
              <a:gd name="csY1057" fmla="*/ 1266713 h 1486860"/>
              <a:gd name="csX1058" fmla="*/ 2727584 w 7056918"/>
              <a:gd name="csY1058" fmla="*/ 1266713 h 1486860"/>
              <a:gd name="csX1059" fmla="*/ 2719518 w 7056918"/>
              <a:gd name="csY1059" fmla="*/ 1274781 h 1486860"/>
              <a:gd name="csX1060" fmla="*/ 2727584 w 7056918"/>
              <a:gd name="csY1060" fmla="*/ 1282850 h 1486860"/>
              <a:gd name="csX1061" fmla="*/ 2793268 w 7056918"/>
              <a:gd name="csY1061" fmla="*/ 1282850 h 1486860"/>
              <a:gd name="csX1062" fmla="*/ 2801334 w 7056918"/>
              <a:gd name="csY1062" fmla="*/ 1274781 h 1486860"/>
              <a:gd name="csX1063" fmla="*/ 2793268 w 7056918"/>
              <a:gd name="csY1063" fmla="*/ 1266713 h 1486860"/>
              <a:gd name="csX1064" fmla="*/ 2793268 w 7056918"/>
              <a:gd name="csY1064" fmla="*/ 1266713 h 1486860"/>
              <a:gd name="csX1065" fmla="*/ 2923482 w 7056918"/>
              <a:gd name="csY1065" fmla="*/ 1266713 h 1486860"/>
              <a:gd name="csX1066" fmla="*/ 2857799 w 7056918"/>
              <a:gd name="csY1066" fmla="*/ 1266713 h 1486860"/>
              <a:gd name="csX1067" fmla="*/ 2849732 w 7056918"/>
              <a:gd name="csY1067" fmla="*/ 1274781 h 1486860"/>
              <a:gd name="csX1068" fmla="*/ 2857799 w 7056918"/>
              <a:gd name="csY1068" fmla="*/ 1282850 h 1486860"/>
              <a:gd name="csX1069" fmla="*/ 2923482 w 7056918"/>
              <a:gd name="csY1069" fmla="*/ 1282850 h 1486860"/>
              <a:gd name="csX1070" fmla="*/ 2931548 w 7056918"/>
              <a:gd name="csY1070" fmla="*/ 1274781 h 1486860"/>
              <a:gd name="csX1071" fmla="*/ 2923482 w 7056918"/>
              <a:gd name="csY1071" fmla="*/ 1266713 h 1486860"/>
              <a:gd name="csX1072" fmla="*/ 2923482 w 7056918"/>
              <a:gd name="csY1072" fmla="*/ 1266713 h 1486860"/>
              <a:gd name="csX1073" fmla="*/ 3054848 w 7056918"/>
              <a:gd name="csY1073" fmla="*/ 1266713 h 1486860"/>
              <a:gd name="csX1074" fmla="*/ 2989165 w 7056918"/>
              <a:gd name="csY1074" fmla="*/ 1266713 h 1486860"/>
              <a:gd name="csX1075" fmla="*/ 2981099 w 7056918"/>
              <a:gd name="csY1075" fmla="*/ 1274781 h 1486860"/>
              <a:gd name="csX1076" fmla="*/ 2989165 w 7056918"/>
              <a:gd name="csY1076" fmla="*/ 1282850 h 1486860"/>
              <a:gd name="csX1077" fmla="*/ 3054848 w 7056918"/>
              <a:gd name="csY1077" fmla="*/ 1282850 h 1486860"/>
              <a:gd name="csX1078" fmla="*/ 3062915 w 7056918"/>
              <a:gd name="csY1078" fmla="*/ 1274781 h 1486860"/>
              <a:gd name="csX1079" fmla="*/ 3054848 w 7056918"/>
              <a:gd name="csY1079" fmla="*/ 1266713 h 1486860"/>
              <a:gd name="csX1080" fmla="*/ 3054848 w 7056918"/>
              <a:gd name="csY1080" fmla="*/ 1266713 h 1486860"/>
              <a:gd name="csX1081" fmla="*/ 3185063 w 7056918"/>
              <a:gd name="csY1081" fmla="*/ 1266713 h 1486860"/>
              <a:gd name="csX1082" fmla="*/ 3119379 w 7056918"/>
              <a:gd name="csY1082" fmla="*/ 1266713 h 1486860"/>
              <a:gd name="csX1083" fmla="*/ 3111313 w 7056918"/>
              <a:gd name="csY1083" fmla="*/ 1274781 h 1486860"/>
              <a:gd name="csX1084" fmla="*/ 3119379 w 7056918"/>
              <a:gd name="csY1084" fmla="*/ 1282850 h 1486860"/>
              <a:gd name="csX1085" fmla="*/ 3185063 w 7056918"/>
              <a:gd name="csY1085" fmla="*/ 1282850 h 1486860"/>
              <a:gd name="csX1086" fmla="*/ 3193129 w 7056918"/>
              <a:gd name="csY1086" fmla="*/ 1274781 h 1486860"/>
              <a:gd name="csX1087" fmla="*/ 3185063 w 7056918"/>
              <a:gd name="csY1087" fmla="*/ 1266713 h 1486860"/>
              <a:gd name="csX1088" fmla="*/ 3185063 w 7056918"/>
              <a:gd name="csY1088" fmla="*/ 1266713 h 1486860"/>
              <a:gd name="csX1089" fmla="*/ 3315277 w 7056918"/>
              <a:gd name="csY1089" fmla="*/ 1266713 h 1486860"/>
              <a:gd name="csX1090" fmla="*/ 3249594 w 7056918"/>
              <a:gd name="csY1090" fmla="*/ 1266713 h 1486860"/>
              <a:gd name="csX1091" fmla="*/ 3241527 w 7056918"/>
              <a:gd name="csY1091" fmla="*/ 1274781 h 1486860"/>
              <a:gd name="csX1092" fmla="*/ 3249594 w 7056918"/>
              <a:gd name="csY1092" fmla="*/ 1282850 h 1486860"/>
              <a:gd name="csX1093" fmla="*/ 3315277 w 7056918"/>
              <a:gd name="csY1093" fmla="*/ 1282850 h 1486860"/>
              <a:gd name="csX1094" fmla="*/ 3323343 w 7056918"/>
              <a:gd name="csY1094" fmla="*/ 1274781 h 1486860"/>
              <a:gd name="csX1095" fmla="*/ 3315277 w 7056918"/>
              <a:gd name="csY1095" fmla="*/ 1266713 h 1486860"/>
              <a:gd name="csX1096" fmla="*/ 3315277 w 7056918"/>
              <a:gd name="csY1096" fmla="*/ 1266713 h 1486860"/>
              <a:gd name="csX1097" fmla="*/ 3446643 w 7056918"/>
              <a:gd name="csY1097" fmla="*/ 1266713 h 1486860"/>
              <a:gd name="csX1098" fmla="*/ 3380960 w 7056918"/>
              <a:gd name="csY1098" fmla="*/ 1266713 h 1486860"/>
              <a:gd name="csX1099" fmla="*/ 3372894 w 7056918"/>
              <a:gd name="csY1099" fmla="*/ 1274781 h 1486860"/>
              <a:gd name="csX1100" fmla="*/ 3380960 w 7056918"/>
              <a:gd name="csY1100" fmla="*/ 1282850 h 1486860"/>
              <a:gd name="csX1101" fmla="*/ 3446643 w 7056918"/>
              <a:gd name="csY1101" fmla="*/ 1282850 h 1486860"/>
              <a:gd name="csX1102" fmla="*/ 3454710 w 7056918"/>
              <a:gd name="csY1102" fmla="*/ 1274781 h 1486860"/>
              <a:gd name="csX1103" fmla="*/ 3446643 w 7056918"/>
              <a:gd name="csY1103" fmla="*/ 1266713 h 1486860"/>
              <a:gd name="csX1104" fmla="*/ 3446643 w 7056918"/>
              <a:gd name="csY1104" fmla="*/ 1266713 h 1486860"/>
              <a:gd name="csX1105" fmla="*/ 3576858 w 7056918"/>
              <a:gd name="csY1105" fmla="*/ 1266713 h 1486860"/>
              <a:gd name="csX1106" fmla="*/ 3511174 w 7056918"/>
              <a:gd name="csY1106" fmla="*/ 1266713 h 1486860"/>
              <a:gd name="csX1107" fmla="*/ 3503108 w 7056918"/>
              <a:gd name="csY1107" fmla="*/ 1274781 h 1486860"/>
              <a:gd name="csX1108" fmla="*/ 3511174 w 7056918"/>
              <a:gd name="csY1108" fmla="*/ 1282850 h 1486860"/>
              <a:gd name="csX1109" fmla="*/ 3576858 w 7056918"/>
              <a:gd name="csY1109" fmla="*/ 1282850 h 1486860"/>
              <a:gd name="csX1110" fmla="*/ 3584924 w 7056918"/>
              <a:gd name="csY1110" fmla="*/ 1274781 h 1486860"/>
              <a:gd name="csX1111" fmla="*/ 3576858 w 7056918"/>
              <a:gd name="csY1111" fmla="*/ 1266713 h 1486860"/>
              <a:gd name="csX1112" fmla="*/ 3576858 w 7056918"/>
              <a:gd name="csY1112" fmla="*/ 1266713 h 1486860"/>
              <a:gd name="csX1113" fmla="*/ 3708224 w 7056918"/>
              <a:gd name="csY1113" fmla="*/ 1266713 h 1486860"/>
              <a:gd name="csX1114" fmla="*/ 3642541 w 7056918"/>
              <a:gd name="csY1114" fmla="*/ 1266713 h 1486860"/>
              <a:gd name="csX1115" fmla="*/ 3634475 w 7056918"/>
              <a:gd name="csY1115" fmla="*/ 1274781 h 1486860"/>
              <a:gd name="csX1116" fmla="*/ 3642541 w 7056918"/>
              <a:gd name="csY1116" fmla="*/ 1282850 h 1486860"/>
              <a:gd name="csX1117" fmla="*/ 3708224 w 7056918"/>
              <a:gd name="csY1117" fmla="*/ 1282850 h 1486860"/>
              <a:gd name="csX1118" fmla="*/ 3716290 w 7056918"/>
              <a:gd name="csY1118" fmla="*/ 1274781 h 1486860"/>
              <a:gd name="csX1119" fmla="*/ 3708224 w 7056918"/>
              <a:gd name="csY1119" fmla="*/ 1266713 h 1486860"/>
              <a:gd name="csX1120" fmla="*/ 3708224 w 7056918"/>
              <a:gd name="csY1120" fmla="*/ 1266713 h 1486860"/>
              <a:gd name="csX1121" fmla="*/ 3838438 w 7056918"/>
              <a:gd name="csY1121" fmla="*/ 1266713 h 1486860"/>
              <a:gd name="csX1122" fmla="*/ 3772755 w 7056918"/>
              <a:gd name="csY1122" fmla="*/ 1266713 h 1486860"/>
              <a:gd name="csX1123" fmla="*/ 3764689 w 7056918"/>
              <a:gd name="csY1123" fmla="*/ 1274781 h 1486860"/>
              <a:gd name="csX1124" fmla="*/ 3772755 w 7056918"/>
              <a:gd name="csY1124" fmla="*/ 1282850 h 1486860"/>
              <a:gd name="csX1125" fmla="*/ 3838438 w 7056918"/>
              <a:gd name="csY1125" fmla="*/ 1282850 h 1486860"/>
              <a:gd name="csX1126" fmla="*/ 3846505 w 7056918"/>
              <a:gd name="csY1126" fmla="*/ 1274781 h 1486860"/>
              <a:gd name="csX1127" fmla="*/ 3838438 w 7056918"/>
              <a:gd name="csY1127" fmla="*/ 1266713 h 1486860"/>
              <a:gd name="csX1128" fmla="*/ 3838438 w 7056918"/>
              <a:gd name="csY1128" fmla="*/ 1266713 h 1486860"/>
              <a:gd name="csX1129" fmla="*/ 3968653 w 7056918"/>
              <a:gd name="csY1129" fmla="*/ 1266713 h 1486860"/>
              <a:gd name="csX1130" fmla="*/ 3902969 w 7056918"/>
              <a:gd name="csY1130" fmla="*/ 1266713 h 1486860"/>
              <a:gd name="csX1131" fmla="*/ 3894903 w 7056918"/>
              <a:gd name="csY1131" fmla="*/ 1274781 h 1486860"/>
              <a:gd name="csX1132" fmla="*/ 3902969 w 7056918"/>
              <a:gd name="csY1132" fmla="*/ 1282850 h 1486860"/>
              <a:gd name="csX1133" fmla="*/ 3968653 w 7056918"/>
              <a:gd name="csY1133" fmla="*/ 1282850 h 1486860"/>
              <a:gd name="csX1134" fmla="*/ 3976719 w 7056918"/>
              <a:gd name="csY1134" fmla="*/ 1274781 h 1486860"/>
              <a:gd name="csX1135" fmla="*/ 3968653 w 7056918"/>
              <a:gd name="csY1135" fmla="*/ 1266713 h 1486860"/>
              <a:gd name="csX1136" fmla="*/ 3968653 w 7056918"/>
              <a:gd name="csY1136" fmla="*/ 1266713 h 1486860"/>
              <a:gd name="csX1137" fmla="*/ 4100019 w 7056918"/>
              <a:gd name="csY1137" fmla="*/ 1266713 h 1486860"/>
              <a:gd name="csX1138" fmla="*/ 4034336 w 7056918"/>
              <a:gd name="csY1138" fmla="*/ 1266713 h 1486860"/>
              <a:gd name="csX1139" fmla="*/ 4026270 w 7056918"/>
              <a:gd name="csY1139" fmla="*/ 1274781 h 1486860"/>
              <a:gd name="csX1140" fmla="*/ 4034336 w 7056918"/>
              <a:gd name="csY1140" fmla="*/ 1282850 h 1486860"/>
              <a:gd name="csX1141" fmla="*/ 4100019 w 7056918"/>
              <a:gd name="csY1141" fmla="*/ 1282850 h 1486860"/>
              <a:gd name="csX1142" fmla="*/ 4108085 w 7056918"/>
              <a:gd name="csY1142" fmla="*/ 1274781 h 1486860"/>
              <a:gd name="csX1143" fmla="*/ 4100019 w 7056918"/>
              <a:gd name="csY1143" fmla="*/ 1266713 h 1486860"/>
              <a:gd name="csX1144" fmla="*/ 4100019 w 7056918"/>
              <a:gd name="csY1144" fmla="*/ 1266713 h 1486860"/>
              <a:gd name="csX1145" fmla="*/ 4230233 w 7056918"/>
              <a:gd name="csY1145" fmla="*/ 1266713 h 1486860"/>
              <a:gd name="csX1146" fmla="*/ 4164550 w 7056918"/>
              <a:gd name="csY1146" fmla="*/ 1266713 h 1486860"/>
              <a:gd name="csX1147" fmla="*/ 4156484 w 7056918"/>
              <a:gd name="csY1147" fmla="*/ 1274781 h 1486860"/>
              <a:gd name="csX1148" fmla="*/ 4164550 w 7056918"/>
              <a:gd name="csY1148" fmla="*/ 1282850 h 1486860"/>
              <a:gd name="csX1149" fmla="*/ 4230233 w 7056918"/>
              <a:gd name="csY1149" fmla="*/ 1282850 h 1486860"/>
              <a:gd name="csX1150" fmla="*/ 4238300 w 7056918"/>
              <a:gd name="csY1150" fmla="*/ 1274781 h 1486860"/>
              <a:gd name="csX1151" fmla="*/ 4230233 w 7056918"/>
              <a:gd name="csY1151" fmla="*/ 1266713 h 1486860"/>
              <a:gd name="csX1152" fmla="*/ 4230233 w 7056918"/>
              <a:gd name="csY1152" fmla="*/ 1266713 h 1486860"/>
              <a:gd name="csX1153" fmla="*/ 4360448 w 7056918"/>
              <a:gd name="csY1153" fmla="*/ 1266713 h 1486860"/>
              <a:gd name="csX1154" fmla="*/ 4294764 w 7056918"/>
              <a:gd name="csY1154" fmla="*/ 1266713 h 1486860"/>
              <a:gd name="csX1155" fmla="*/ 4286698 w 7056918"/>
              <a:gd name="csY1155" fmla="*/ 1274781 h 1486860"/>
              <a:gd name="csX1156" fmla="*/ 4294764 w 7056918"/>
              <a:gd name="csY1156" fmla="*/ 1282850 h 1486860"/>
              <a:gd name="csX1157" fmla="*/ 4360448 w 7056918"/>
              <a:gd name="csY1157" fmla="*/ 1282850 h 1486860"/>
              <a:gd name="csX1158" fmla="*/ 4368514 w 7056918"/>
              <a:gd name="csY1158" fmla="*/ 1274781 h 1486860"/>
              <a:gd name="csX1159" fmla="*/ 4360448 w 7056918"/>
              <a:gd name="csY1159" fmla="*/ 1266713 h 1486860"/>
              <a:gd name="csX1160" fmla="*/ 4360448 w 7056918"/>
              <a:gd name="csY1160" fmla="*/ 1266713 h 1486860"/>
              <a:gd name="csX1161" fmla="*/ 4491814 w 7056918"/>
              <a:gd name="csY1161" fmla="*/ 1266713 h 1486860"/>
              <a:gd name="csX1162" fmla="*/ 4426131 w 7056918"/>
              <a:gd name="csY1162" fmla="*/ 1266713 h 1486860"/>
              <a:gd name="csX1163" fmla="*/ 4418065 w 7056918"/>
              <a:gd name="csY1163" fmla="*/ 1274781 h 1486860"/>
              <a:gd name="csX1164" fmla="*/ 4426131 w 7056918"/>
              <a:gd name="csY1164" fmla="*/ 1282850 h 1486860"/>
              <a:gd name="csX1165" fmla="*/ 4491814 w 7056918"/>
              <a:gd name="csY1165" fmla="*/ 1282850 h 1486860"/>
              <a:gd name="csX1166" fmla="*/ 4499880 w 7056918"/>
              <a:gd name="csY1166" fmla="*/ 1274781 h 1486860"/>
              <a:gd name="csX1167" fmla="*/ 4491814 w 7056918"/>
              <a:gd name="csY1167" fmla="*/ 1266713 h 1486860"/>
              <a:gd name="csX1168" fmla="*/ 4491814 w 7056918"/>
              <a:gd name="csY1168" fmla="*/ 1266713 h 1486860"/>
              <a:gd name="csX1169" fmla="*/ 4622028 w 7056918"/>
              <a:gd name="csY1169" fmla="*/ 1266713 h 1486860"/>
              <a:gd name="csX1170" fmla="*/ 4556345 w 7056918"/>
              <a:gd name="csY1170" fmla="*/ 1266713 h 1486860"/>
              <a:gd name="csX1171" fmla="*/ 4548279 w 7056918"/>
              <a:gd name="csY1171" fmla="*/ 1274781 h 1486860"/>
              <a:gd name="csX1172" fmla="*/ 4556345 w 7056918"/>
              <a:gd name="csY1172" fmla="*/ 1282850 h 1486860"/>
              <a:gd name="csX1173" fmla="*/ 4622028 w 7056918"/>
              <a:gd name="csY1173" fmla="*/ 1282850 h 1486860"/>
              <a:gd name="csX1174" fmla="*/ 4630095 w 7056918"/>
              <a:gd name="csY1174" fmla="*/ 1274781 h 1486860"/>
              <a:gd name="csX1175" fmla="*/ 4622028 w 7056918"/>
              <a:gd name="csY1175" fmla="*/ 1266713 h 1486860"/>
              <a:gd name="csX1176" fmla="*/ 4622028 w 7056918"/>
              <a:gd name="csY1176" fmla="*/ 1266713 h 1486860"/>
              <a:gd name="csX1177" fmla="*/ 4753395 w 7056918"/>
              <a:gd name="csY1177" fmla="*/ 1266713 h 1486860"/>
              <a:gd name="csX1178" fmla="*/ 4687712 w 7056918"/>
              <a:gd name="csY1178" fmla="*/ 1266713 h 1486860"/>
              <a:gd name="csX1179" fmla="*/ 4679645 w 7056918"/>
              <a:gd name="csY1179" fmla="*/ 1274781 h 1486860"/>
              <a:gd name="csX1180" fmla="*/ 4687712 w 7056918"/>
              <a:gd name="csY1180" fmla="*/ 1282850 h 1486860"/>
              <a:gd name="csX1181" fmla="*/ 4753395 w 7056918"/>
              <a:gd name="csY1181" fmla="*/ 1282850 h 1486860"/>
              <a:gd name="csX1182" fmla="*/ 4761461 w 7056918"/>
              <a:gd name="csY1182" fmla="*/ 1274781 h 1486860"/>
              <a:gd name="csX1183" fmla="*/ 4753395 w 7056918"/>
              <a:gd name="csY1183" fmla="*/ 1266713 h 1486860"/>
              <a:gd name="csX1184" fmla="*/ 4753395 w 7056918"/>
              <a:gd name="csY1184" fmla="*/ 1266713 h 1486860"/>
              <a:gd name="csX1185" fmla="*/ 4883609 w 7056918"/>
              <a:gd name="csY1185" fmla="*/ 1266713 h 1486860"/>
              <a:gd name="csX1186" fmla="*/ 4817926 w 7056918"/>
              <a:gd name="csY1186" fmla="*/ 1266713 h 1486860"/>
              <a:gd name="csX1187" fmla="*/ 4809860 w 7056918"/>
              <a:gd name="csY1187" fmla="*/ 1274781 h 1486860"/>
              <a:gd name="csX1188" fmla="*/ 4817926 w 7056918"/>
              <a:gd name="csY1188" fmla="*/ 1282850 h 1486860"/>
              <a:gd name="csX1189" fmla="*/ 4883609 w 7056918"/>
              <a:gd name="csY1189" fmla="*/ 1282850 h 1486860"/>
              <a:gd name="csX1190" fmla="*/ 4891675 w 7056918"/>
              <a:gd name="csY1190" fmla="*/ 1274781 h 1486860"/>
              <a:gd name="csX1191" fmla="*/ 4883609 w 7056918"/>
              <a:gd name="csY1191" fmla="*/ 1266713 h 1486860"/>
              <a:gd name="csX1192" fmla="*/ 4883609 w 7056918"/>
              <a:gd name="csY1192" fmla="*/ 1266713 h 1486860"/>
              <a:gd name="csX1193" fmla="*/ 5013823 w 7056918"/>
              <a:gd name="csY1193" fmla="*/ 1266713 h 1486860"/>
              <a:gd name="csX1194" fmla="*/ 4948140 w 7056918"/>
              <a:gd name="csY1194" fmla="*/ 1266713 h 1486860"/>
              <a:gd name="csX1195" fmla="*/ 4940074 w 7056918"/>
              <a:gd name="csY1195" fmla="*/ 1274781 h 1486860"/>
              <a:gd name="csX1196" fmla="*/ 4948140 w 7056918"/>
              <a:gd name="csY1196" fmla="*/ 1282850 h 1486860"/>
              <a:gd name="csX1197" fmla="*/ 5013823 w 7056918"/>
              <a:gd name="csY1197" fmla="*/ 1282850 h 1486860"/>
              <a:gd name="csX1198" fmla="*/ 5021890 w 7056918"/>
              <a:gd name="csY1198" fmla="*/ 1274781 h 1486860"/>
              <a:gd name="csX1199" fmla="*/ 5013823 w 7056918"/>
              <a:gd name="csY1199" fmla="*/ 1266713 h 1486860"/>
              <a:gd name="csX1200" fmla="*/ 5013823 w 7056918"/>
              <a:gd name="csY1200" fmla="*/ 1266713 h 1486860"/>
              <a:gd name="csX1201" fmla="*/ 5145190 w 7056918"/>
              <a:gd name="csY1201" fmla="*/ 1266713 h 1486860"/>
              <a:gd name="csX1202" fmla="*/ 5079507 w 7056918"/>
              <a:gd name="csY1202" fmla="*/ 1266713 h 1486860"/>
              <a:gd name="csX1203" fmla="*/ 5071440 w 7056918"/>
              <a:gd name="csY1203" fmla="*/ 1274781 h 1486860"/>
              <a:gd name="csX1204" fmla="*/ 5079507 w 7056918"/>
              <a:gd name="csY1204" fmla="*/ 1282850 h 1486860"/>
              <a:gd name="csX1205" fmla="*/ 5145190 w 7056918"/>
              <a:gd name="csY1205" fmla="*/ 1282850 h 1486860"/>
              <a:gd name="csX1206" fmla="*/ 5153256 w 7056918"/>
              <a:gd name="csY1206" fmla="*/ 1274781 h 1486860"/>
              <a:gd name="csX1207" fmla="*/ 5145190 w 7056918"/>
              <a:gd name="csY1207" fmla="*/ 1266713 h 1486860"/>
              <a:gd name="csX1208" fmla="*/ 5145190 w 7056918"/>
              <a:gd name="csY1208" fmla="*/ 1266713 h 1486860"/>
              <a:gd name="csX1209" fmla="*/ 5275404 w 7056918"/>
              <a:gd name="csY1209" fmla="*/ 1266713 h 1486860"/>
              <a:gd name="csX1210" fmla="*/ 5209721 w 7056918"/>
              <a:gd name="csY1210" fmla="*/ 1266713 h 1486860"/>
              <a:gd name="csX1211" fmla="*/ 5201655 w 7056918"/>
              <a:gd name="csY1211" fmla="*/ 1274781 h 1486860"/>
              <a:gd name="csX1212" fmla="*/ 5209721 w 7056918"/>
              <a:gd name="csY1212" fmla="*/ 1282850 h 1486860"/>
              <a:gd name="csX1213" fmla="*/ 5275404 w 7056918"/>
              <a:gd name="csY1213" fmla="*/ 1282850 h 1486860"/>
              <a:gd name="csX1214" fmla="*/ 5283470 w 7056918"/>
              <a:gd name="csY1214" fmla="*/ 1274781 h 1486860"/>
              <a:gd name="csX1215" fmla="*/ 5275404 w 7056918"/>
              <a:gd name="csY1215" fmla="*/ 1266713 h 1486860"/>
              <a:gd name="csX1216" fmla="*/ 5275404 w 7056918"/>
              <a:gd name="csY1216" fmla="*/ 1266713 h 1486860"/>
              <a:gd name="csX1217" fmla="*/ 5406771 w 7056918"/>
              <a:gd name="csY1217" fmla="*/ 1266713 h 1486860"/>
              <a:gd name="csX1218" fmla="*/ 5341087 w 7056918"/>
              <a:gd name="csY1218" fmla="*/ 1266713 h 1486860"/>
              <a:gd name="csX1219" fmla="*/ 5333021 w 7056918"/>
              <a:gd name="csY1219" fmla="*/ 1274781 h 1486860"/>
              <a:gd name="csX1220" fmla="*/ 5341087 w 7056918"/>
              <a:gd name="csY1220" fmla="*/ 1282850 h 1486860"/>
              <a:gd name="csX1221" fmla="*/ 5406771 w 7056918"/>
              <a:gd name="csY1221" fmla="*/ 1282850 h 1486860"/>
              <a:gd name="csX1222" fmla="*/ 5414837 w 7056918"/>
              <a:gd name="csY1222" fmla="*/ 1274781 h 1486860"/>
              <a:gd name="csX1223" fmla="*/ 5406771 w 7056918"/>
              <a:gd name="csY1223" fmla="*/ 1266713 h 1486860"/>
              <a:gd name="csX1224" fmla="*/ 5406771 w 7056918"/>
              <a:gd name="csY1224" fmla="*/ 1266713 h 1486860"/>
              <a:gd name="csX1225" fmla="*/ 5536985 w 7056918"/>
              <a:gd name="csY1225" fmla="*/ 1266713 h 1486860"/>
              <a:gd name="csX1226" fmla="*/ 5471302 w 7056918"/>
              <a:gd name="csY1226" fmla="*/ 1266713 h 1486860"/>
              <a:gd name="csX1227" fmla="*/ 5463235 w 7056918"/>
              <a:gd name="csY1227" fmla="*/ 1274781 h 1486860"/>
              <a:gd name="csX1228" fmla="*/ 5471302 w 7056918"/>
              <a:gd name="csY1228" fmla="*/ 1282850 h 1486860"/>
              <a:gd name="csX1229" fmla="*/ 5536985 w 7056918"/>
              <a:gd name="csY1229" fmla="*/ 1282850 h 1486860"/>
              <a:gd name="csX1230" fmla="*/ 5545051 w 7056918"/>
              <a:gd name="csY1230" fmla="*/ 1274781 h 1486860"/>
              <a:gd name="csX1231" fmla="*/ 5536985 w 7056918"/>
              <a:gd name="csY1231" fmla="*/ 1266713 h 1486860"/>
              <a:gd name="csX1232" fmla="*/ 5536985 w 7056918"/>
              <a:gd name="csY1232" fmla="*/ 1266713 h 1486860"/>
              <a:gd name="csX1233" fmla="*/ 5667199 w 7056918"/>
              <a:gd name="csY1233" fmla="*/ 1266713 h 1486860"/>
              <a:gd name="csX1234" fmla="*/ 5601516 w 7056918"/>
              <a:gd name="csY1234" fmla="*/ 1266713 h 1486860"/>
              <a:gd name="csX1235" fmla="*/ 5593450 w 7056918"/>
              <a:gd name="csY1235" fmla="*/ 1274781 h 1486860"/>
              <a:gd name="csX1236" fmla="*/ 5601516 w 7056918"/>
              <a:gd name="csY1236" fmla="*/ 1282850 h 1486860"/>
              <a:gd name="csX1237" fmla="*/ 5667199 w 7056918"/>
              <a:gd name="csY1237" fmla="*/ 1282850 h 1486860"/>
              <a:gd name="csX1238" fmla="*/ 5675265 w 7056918"/>
              <a:gd name="csY1238" fmla="*/ 1274781 h 1486860"/>
              <a:gd name="csX1239" fmla="*/ 5667199 w 7056918"/>
              <a:gd name="csY1239" fmla="*/ 1266713 h 1486860"/>
              <a:gd name="csX1240" fmla="*/ 5667199 w 7056918"/>
              <a:gd name="csY1240" fmla="*/ 1266713 h 1486860"/>
              <a:gd name="csX1241" fmla="*/ 5798566 w 7056918"/>
              <a:gd name="csY1241" fmla="*/ 1266713 h 1486860"/>
              <a:gd name="csX1242" fmla="*/ 5732882 w 7056918"/>
              <a:gd name="csY1242" fmla="*/ 1266713 h 1486860"/>
              <a:gd name="csX1243" fmla="*/ 5724816 w 7056918"/>
              <a:gd name="csY1243" fmla="*/ 1274781 h 1486860"/>
              <a:gd name="csX1244" fmla="*/ 5732882 w 7056918"/>
              <a:gd name="csY1244" fmla="*/ 1282850 h 1486860"/>
              <a:gd name="csX1245" fmla="*/ 5798566 w 7056918"/>
              <a:gd name="csY1245" fmla="*/ 1282850 h 1486860"/>
              <a:gd name="csX1246" fmla="*/ 5806632 w 7056918"/>
              <a:gd name="csY1246" fmla="*/ 1274781 h 1486860"/>
              <a:gd name="csX1247" fmla="*/ 5798566 w 7056918"/>
              <a:gd name="csY1247" fmla="*/ 1266713 h 1486860"/>
              <a:gd name="csX1248" fmla="*/ 5798566 w 7056918"/>
              <a:gd name="csY1248" fmla="*/ 1266713 h 1486860"/>
              <a:gd name="csX1249" fmla="*/ 5928780 w 7056918"/>
              <a:gd name="csY1249" fmla="*/ 1266713 h 1486860"/>
              <a:gd name="csX1250" fmla="*/ 5863096 w 7056918"/>
              <a:gd name="csY1250" fmla="*/ 1266713 h 1486860"/>
              <a:gd name="csX1251" fmla="*/ 5855031 w 7056918"/>
              <a:gd name="csY1251" fmla="*/ 1274781 h 1486860"/>
              <a:gd name="csX1252" fmla="*/ 5863096 w 7056918"/>
              <a:gd name="csY1252" fmla="*/ 1282850 h 1486860"/>
              <a:gd name="csX1253" fmla="*/ 5928780 w 7056918"/>
              <a:gd name="csY1253" fmla="*/ 1282850 h 1486860"/>
              <a:gd name="csX1254" fmla="*/ 5936846 w 7056918"/>
              <a:gd name="csY1254" fmla="*/ 1274781 h 1486860"/>
              <a:gd name="csX1255" fmla="*/ 5928780 w 7056918"/>
              <a:gd name="csY1255" fmla="*/ 1266713 h 1486860"/>
              <a:gd name="csX1256" fmla="*/ 5928780 w 7056918"/>
              <a:gd name="csY1256" fmla="*/ 1266713 h 1486860"/>
              <a:gd name="csX1257" fmla="*/ 6060147 w 7056918"/>
              <a:gd name="csY1257" fmla="*/ 1266713 h 1486860"/>
              <a:gd name="csX1258" fmla="*/ 5994463 w 7056918"/>
              <a:gd name="csY1258" fmla="*/ 1266713 h 1486860"/>
              <a:gd name="csX1259" fmla="*/ 5986397 w 7056918"/>
              <a:gd name="csY1259" fmla="*/ 1274781 h 1486860"/>
              <a:gd name="csX1260" fmla="*/ 5994463 w 7056918"/>
              <a:gd name="csY1260" fmla="*/ 1282850 h 1486860"/>
              <a:gd name="csX1261" fmla="*/ 6060147 w 7056918"/>
              <a:gd name="csY1261" fmla="*/ 1282850 h 1486860"/>
              <a:gd name="csX1262" fmla="*/ 6068213 w 7056918"/>
              <a:gd name="csY1262" fmla="*/ 1274781 h 1486860"/>
              <a:gd name="csX1263" fmla="*/ 6060147 w 7056918"/>
              <a:gd name="csY1263" fmla="*/ 1266713 h 1486860"/>
              <a:gd name="csX1264" fmla="*/ 6060147 w 7056918"/>
              <a:gd name="csY1264" fmla="*/ 1266713 h 1486860"/>
              <a:gd name="csX1265" fmla="*/ 6190361 w 7056918"/>
              <a:gd name="csY1265" fmla="*/ 1266713 h 1486860"/>
              <a:gd name="csX1266" fmla="*/ 6124677 w 7056918"/>
              <a:gd name="csY1266" fmla="*/ 1266713 h 1486860"/>
              <a:gd name="csX1267" fmla="*/ 6116611 w 7056918"/>
              <a:gd name="csY1267" fmla="*/ 1274781 h 1486860"/>
              <a:gd name="csX1268" fmla="*/ 6124677 w 7056918"/>
              <a:gd name="csY1268" fmla="*/ 1282850 h 1486860"/>
              <a:gd name="csX1269" fmla="*/ 6190361 w 7056918"/>
              <a:gd name="csY1269" fmla="*/ 1282850 h 1486860"/>
              <a:gd name="csX1270" fmla="*/ 6198427 w 7056918"/>
              <a:gd name="csY1270" fmla="*/ 1274781 h 1486860"/>
              <a:gd name="csX1271" fmla="*/ 6190361 w 7056918"/>
              <a:gd name="csY1271" fmla="*/ 1266713 h 1486860"/>
              <a:gd name="csX1272" fmla="*/ 6190361 w 7056918"/>
              <a:gd name="csY1272" fmla="*/ 1266713 h 1486860"/>
              <a:gd name="csX1273" fmla="*/ 6320575 w 7056918"/>
              <a:gd name="csY1273" fmla="*/ 1266713 h 1486860"/>
              <a:gd name="csX1274" fmla="*/ 6254891 w 7056918"/>
              <a:gd name="csY1274" fmla="*/ 1266713 h 1486860"/>
              <a:gd name="csX1275" fmla="*/ 6246826 w 7056918"/>
              <a:gd name="csY1275" fmla="*/ 1274781 h 1486860"/>
              <a:gd name="csX1276" fmla="*/ 6254891 w 7056918"/>
              <a:gd name="csY1276" fmla="*/ 1282850 h 1486860"/>
              <a:gd name="csX1277" fmla="*/ 6320575 w 7056918"/>
              <a:gd name="csY1277" fmla="*/ 1282850 h 1486860"/>
              <a:gd name="csX1278" fmla="*/ 6328641 w 7056918"/>
              <a:gd name="csY1278" fmla="*/ 1274781 h 1486860"/>
              <a:gd name="csX1279" fmla="*/ 6320575 w 7056918"/>
              <a:gd name="csY1279" fmla="*/ 1266713 h 1486860"/>
              <a:gd name="csX1280" fmla="*/ 6320575 w 7056918"/>
              <a:gd name="csY1280" fmla="*/ 1266713 h 1486860"/>
              <a:gd name="csX1281" fmla="*/ 6451942 w 7056918"/>
              <a:gd name="csY1281" fmla="*/ 1266713 h 1486860"/>
              <a:gd name="csX1282" fmla="*/ 6386258 w 7056918"/>
              <a:gd name="csY1282" fmla="*/ 1266713 h 1486860"/>
              <a:gd name="csX1283" fmla="*/ 6378192 w 7056918"/>
              <a:gd name="csY1283" fmla="*/ 1274781 h 1486860"/>
              <a:gd name="csX1284" fmla="*/ 6386258 w 7056918"/>
              <a:gd name="csY1284" fmla="*/ 1282850 h 1486860"/>
              <a:gd name="csX1285" fmla="*/ 6451942 w 7056918"/>
              <a:gd name="csY1285" fmla="*/ 1282850 h 1486860"/>
              <a:gd name="csX1286" fmla="*/ 6460008 w 7056918"/>
              <a:gd name="csY1286" fmla="*/ 1274781 h 1486860"/>
              <a:gd name="csX1287" fmla="*/ 6451942 w 7056918"/>
              <a:gd name="csY1287" fmla="*/ 1266713 h 1486860"/>
              <a:gd name="csX1288" fmla="*/ 6451942 w 7056918"/>
              <a:gd name="csY1288" fmla="*/ 1266713 h 1486860"/>
              <a:gd name="csX1289" fmla="*/ 6582156 w 7056918"/>
              <a:gd name="csY1289" fmla="*/ 1266713 h 1486860"/>
              <a:gd name="csX1290" fmla="*/ 6516472 w 7056918"/>
              <a:gd name="csY1290" fmla="*/ 1266713 h 1486860"/>
              <a:gd name="csX1291" fmla="*/ 6508406 w 7056918"/>
              <a:gd name="csY1291" fmla="*/ 1274781 h 1486860"/>
              <a:gd name="csX1292" fmla="*/ 6516472 w 7056918"/>
              <a:gd name="csY1292" fmla="*/ 1282850 h 1486860"/>
              <a:gd name="csX1293" fmla="*/ 6582156 w 7056918"/>
              <a:gd name="csY1293" fmla="*/ 1282850 h 1486860"/>
              <a:gd name="csX1294" fmla="*/ 6590222 w 7056918"/>
              <a:gd name="csY1294" fmla="*/ 1274781 h 1486860"/>
              <a:gd name="csX1295" fmla="*/ 6582156 w 7056918"/>
              <a:gd name="csY1295" fmla="*/ 1266713 h 1486860"/>
              <a:gd name="csX1296" fmla="*/ 6582156 w 7056918"/>
              <a:gd name="csY1296" fmla="*/ 1266713 h 1486860"/>
              <a:gd name="csX1297" fmla="*/ 6712370 w 7056918"/>
              <a:gd name="csY1297" fmla="*/ 1266713 h 1486860"/>
              <a:gd name="csX1298" fmla="*/ 6646686 w 7056918"/>
              <a:gd name="csY1298" fmla="*/ 1266713 h 1486860"/>
              <a:gd name="csX1299" fmla="*/ 6638620 w 7056918"/>
              <a:gd name="csY1299" fmla="*/ 1274781 h 1486860"/>
              <a:gd name="csX1300" fmla="*/ 6646686 w 7056918"/>
              <a:gd name="csY1300" fmla="*/ 1282850 h 1486860"/>
              <a:gd name="csX1301" fmla="*/ 6712370 w 7056918"/>
              <a:gd name="csY1301" fmla="*/ 1282850 h 1486860"/>
              <a:gd name="csX1302" fmla="*/ 6720436 w 7056918"/>
              <a:gd name="csY1302" fmla="*/ 1274781 h 1486860"/>
              <a:gd name="csX1303" fmla="*/ 6712370 w 7056918"/>
              <a:gd name="csY1303" fmla="*/ 1266713 h 1486860"/>
              <a:gd name="csX1304" fmla="*/ 6712370 w 7056918"/>
              <a:gd name="csY1304" fmla="*/ 1266713 h 1486860"/>
              <a:gd name="csX1305" fmla="*/ 6843737 w 7056918"/>
              <a:gd name="csY1305" fmla="*/ 1266713 h 1486860"/>
              <a:gd name="csX1306" fmla="*/ 6778053 w 7056918"/>
              <a:gd name="csY1306" fmla="*/ 1266713 h 1486860"/>
              <a:gd name="csX1307" fmla="*/ 6769987 w 7056918"/>
              <a:gd name="csY1307" fmla="*/ 1274781 h 1486860"/>
              <a:gd name="csX1308" fmla="*/ 6778053 w 7056918"/>
              <a:gd name="csY1308" fmla="*/ 1282850 h 1486860"/>
              <a:gd name="csX1309" fmla="*/ 6843737 w 7056918"/>
              <a:gd name="csY1309" fmla="*/ 1282850 h 1486860"/>
              <a:gd name="csX1310" fmla="*/ 6851803 w 7056918"/>
              <a:gd name="csY1310" fmla="*/ 1274781 h 1486860"/>
              <a:gd name="csX1311" fmla="*/ 6843737 w 7056918"/>
              <a:gd name="csY1311" fmla="*/ 1266713 h 1486860"/>
              <a:gd name="csX1312" fmla="*/ 6843737 w 7056918"/>
              <a:gd name="csY1312" fmla="*/ 1266713 h 1486860"/>
              <a:gd name="csX1313" fmla="*/ 6971646 w 7056918"/>
              <a:gd name="csY1313" fmla="*/ 1233287 h 1486860"/>
              <a:gd name="csX1314" fmla="*/ 6967037 w 7056918"/>
              <a:gd name="csY1314" fmla="*/ 1234440 h 1486860"/>
              <a:gd name="csX1315" fmla="*/ 6957818 w 7056918"/>
              <a:gd name="csY1315" fmla="*/ 1241356 h 1486860"/>
              <a:gd name="csX1316" fmla="*/ 6957818 w 7056918"/>
              <a:gd name="csY1316" fmla="*/ 1241356 h 1486860"/>
              <a:gd name="csX1317" fmla="*/ 6957818 w 7056918"/>
              <a:gd name="csY1317" fmla="*/ 1241356 h 1486860"/>
              <a:gd name="csX1318" fmla="*/ 6957818 w 7056918"/>
              <a:gd name="csY1318" fmla="*/ 1241356 h 1486860"/>
              <a:gd name="csX1319" fmla="*/ 6957818 w 7056918"/>
              <a:gd name="csY1319" fmla="*/ 1241356 h 1486860"/>
              <a:gd name="csX1320" fmla="*/ 6957818 w 7056918"/>
              <a:gd name="csY1320" fmla="*/ 1241356 h 1486860"/>
              <a:gd name="csX1321" fmla="*/ 6942837 w 7056918"/>
              <a:gd name="csY1321" fmla="*/ 1249424 h 1486860"/>
              <a:gd name="csX1322" fmla="*/ 6942837 w 7056918"/>
              <a:gd name="csY1322" fmla="*/ 1249424 h 1486860"/>
              <a:gd name="csX1323" fmla="*/ 6942837 w 7056918"/>
              <a:gd name="csY1323" fmla="*/ 1249424 h 1486860"/>
              <a:gd name="csX1324" fmla="*/ 6940532 w 7056918"/>
              <a:gd name="csY1324" fmla="*/ 1249424 h 1486860"/>
              <a:gd name="csX1325" fmla="*/ 6940532 w 7056918"/>
              <a:gd name="csY1325" fmla="*/ 1249424 h 1486860"/>
              <a:gd name="csX1326" fmla="*/ 6940532 w 7056918"/>
              <a:gd name="csY1326" fmla="*/ 1249424 h 1486860"/>
              <a:gd name="csX1327" fmla="*/ 6915182 w 7056918"/>
              <a:gd name="csY1327" fmla="*/ 1257492 h 1486860"/>
              <a:gd name="csX1328" fmla="*/ 6909420 w 7056918"/>
              <a:gd name="csY1328" fmla="*/ 1267866 h 1486860"/>
              <a:gd name="csX1329" fmla="*/ 6917486 w 7056918"/>
              <a:gd name="csY1329" fmla="*/ 1274781 h 1486860"/>
              <a:gd name="csX1330" fmla="*/ 6919791 w 7056918"/>
              <a:gd name="csY1330" fmla="*/ 1274781 h 1486860"/>
              <a:gd name="csX1331" fmla="*/ 6984322 w 7056918"/>
              <a:gd name="csY1331" fmla="*/ 1243661 h 1486860"/>
              <a:gd name="csX1332" fmla="*/ 6985474 w 7056918"/>
              <a:gd name="csY1332" fmla="*/ 1232135 h 1486860"/>
              <a:gd name="csX1333" fmla="*/ 6978560 w 7056918"/>
              <a:gd name="csY1333" fmla="*/ 1228677 h 1486860"/>
              <a:gd name="csX1334" fmla="*/ 6978560 w 7056918"/>
              <a:gd name="csY1334" fmla="*/ 1228677 h 1486860"/>
              <a:gd name="csX1335" fmla="*/ 6975103 w 7056918"/>
              <a:gd name="csY1335" fmla="*/ 1232135 h 1486860"/>
              <a:gd name="csX1336" fmla="*/ 7032720 w 7056918"/>
              <a:gd name="csY1336" fmla="*/ 1114569 h 1486860"/>
              <a:gd name="csX1337" fmla="*/ 7024654 w 7056918"/>
              <a:gd name="csY1337" fmla="*/ 1122637 h 1486860"/>
              <a:gd name="csX1338" fmla="*/ 7024654 w 7056918"/>
              <a:gd name="csY1338" fmla="*/ 1136469 h 1486860"/>
              <a:gd name="csX1339" fmla="*/ 7024654 w 7056918"/>
              <a:gd name="csY1339" fmla="*/ 1136469 h 1486860"/>
              <a:gd name="csX1340" fmla="*/ 7024654 w 7056918"/>
              <a:gd name="csY1340" fmla="*/ 1138774 h 1486860"/>
              <a:gd name="csX1341" fmla="*/ 7024654 w 7056918"/>
              <a:gd name="csY1341" fmla="*/ 1138774 h 1486860"/>
              <a:gd name="csX1342" fmla="*/ 7024654 w 7056918"/>
              <a:gd name="csY1342" fmla="*/ 1141079 h 1486860"/>
              <a:gd name="csX1343" fmla="*/ 7024654 w 7056918"/>
              <a:gd name="csY1343" fmla="*/ 1141079 h 1486860"/>
              <a:gd name="csX1344" fmla="*/ 7024654 w 7056918"/>
              <a:gd name="csY1344" fmla="*/ 1143384 h 1486860"/>
              <a:gd name="csX1345" fmla="*/ 7024654 w 7056918"/>
              <a:gd name="csY1345" fmla="*/ 1143384 h 1486860"/>
              <a:gd name="csX1346" fmla="*/ 7024654 w 7056918"/>
              <a:gd name="csY1346" fmla="*/ 1145689 h 1486860"/>
              <a:gd name="csX1347" fmla="*/ 7024654 w 7056918"/>
              <a:gd name="csY1347" fmla="*/ 1145689 h 1486860"/>
              <a:gd name="csX1348" fmla="*/ 7024654 w 7056918"/>
              <a:gd name="csY1348" fmla="*/ 1147995 h 1486860"/>
              <a:gd name="csX1349" fmla="*/ 7024654 w 7056918"/>
              <a:gd name="csY1349" fmla="*/ 1147995 h 1486860"/>
              <a:gd name="csX1350" fmla="*/ 7024654 w 7056918"/>
              <a:gd name="csY1350" fmla="*/ 1147995 h 1486860"/>
              <a:gd name="csX1351" fmla="*/ 7024654 w 7056918"/>
              <a:gd name="csY1351" fmla="*/ 1147995 h 1486860"/>
              <a:gd name="csX1352" fmla="*/ 7024654 w 7056918"/>
              <a:gd name="csY1352" fmla="*/ 1150300 h 1486860"/>
              <a:gd name="csX1353" fmla="*/ 7024654 w 7056918"/>
              <a:gd name="csY1353" fmla="*/ 1150300 h 1486860"/>
              <a:gd name="csX1354" fmla="*/ 7024654 w 7056918"/>
              <a:gd name="csY1354" fmla="*/ 1152605 h 1486860"/>
              <a:gd name="csX1355" fmla="*/ 7024654 w 7056918"/>
              <a:gd name="csY1355" fmla="*/ 1152605 h 1486860"/>
              <a:gd name="csX1356" fmla="*/ 7024654 w 7056918"/>
              <a:gd name="csY1356" fmla="*/ 1152605 h 1486860"/>
              <a:gd name="csX1357" fmla="*/ 7024654 w 7056918"/>
              <a:gd name="csY1357" fmla="*/ 1152605 h 1486860"/>
              <a:gd name="csX1358" fmla="*/ 7024654 w 7056918"/>
              <a:gd name="csY1358" fmla="*/ 1154910 h 1486860"/>
              <a:gd name="csX1359" fmla="*/ 7024654 w 7056918"/>
              <a:gd name="csY1359" fmla="*/ 1154910 h 1486860"/>
              <a:gd name="csX1360" fmla="*/ 7024654 w 7056918"/>
              <a:gd name="csY1360" fmla="*/ 1156063 h 1486860"/>
              <a:gd name="csX1361" fmla="*/ 7024654 w 7056918"/>
              <a:gd name="csY1361" fmla="*/ 1156063 h 1486860"/>
              <a:gd name="csX1362" fmla="*/ 7024654 w 7056918"/>
              <a:gd name="csY1362" fmla="*/ 1158368 h 1486860"/>
              <a:gd name="csX1363" fmla="*/ 7024654 w 7056918"/>
              <a:gd name="csY1363" fmla="*/ 1158368 h 1486860"/>
              <a:gd name="csX1364" fmla="*/ 7024654 w 7056918"/>
              <a:gd name="csY1364" fmla="*/ 1158368 h 1486860"/>
              <a:gd name="csX1365" fmla="*/ 7024654 w 7056918"/>
              <a:gd name="csY1365" fmla="*/ 1158368 h 1486860"/>
              <a:gd name="csX1366" fmla="*/ 7024654 w 7056918"/>
              <a:gd name="csY1366" fmla="*/ 1159521 h 1486860"/>
              <a:gd name="csX1367" fmla="*/ 7024654 w 7056918"/>
              <a:gd name="csY1367" fmla="*/ 1159521 h 1486860"/>
              <a:gd name="csX1368" fmla="*/ 7024654 w 7056918"/>
              <a:gd name="csY1368" fmla="*/ 1161826 h 1486860"/>
              <a:gd name="csX1369" fmla="*/ 7024654 w 7056918"/>
              <a:gd name="csY1369" fmla="*/ 1161826 h 1486860"/>
              <a:gd name="csX1370" fmla="*/ 7024654 w 7056918"/>
              <a:gd name="csY1370" fmla="*/ 1162978 h 1486860"/>
              <a:gd name="csX1371" fmla="*/ 7024654 w 7056918"/>
              <a:gd name="csY1371" fmla="*/ 1162978 h 1486860"/>
              <a:gd name="csX1372" fmla="*/ 7024654 w 7056918"/>
              <a:gd name="csY1372" fmla="*/ 1164131 h 1486860"/>
              <a:gd name="csX1373" fmla="*/ 7024654 w 7056918"/>
              <a:gd name="csY1373" fmla="*/ 1164131 h 1486860"/>
              <a:gd name="csX1374" fmla="*/ 7024654 w 7056918"/>
              <a:gd name="csY1374" fmla="*/ 1166436 h 1486860"/>
              <a:gd name="csX1375" fmla="*/ 7024654 w 7056918"/>
              <a:gd name="csY1375" fmla="*/ 1166436 h 1486860"/>
              <a:gd name="csX1376" fmla="*/ 7024654 w 7056918"/>
              <a:gd name="csY1376" fmla="*/ 1166436 h 1486860"/>
              <a:gd name="csX1377" fmla="*/ 7024654 w 7056918"/>
              <a:gd name="csY1377" fmla="*/ 1166436 h 1486860"/>
              <a:gd name="csX1378" fmla="*/ 7024654 w 7056918"/>
              <a:gd name="csY1378" fmla="*/ 1168742 h 1486860"/>
              <a:gd name="csX1379" fmla="*/ 7024654 w 7056918"/>
              <a:gd name="csY1379" fmla="*/ 1168742 h 1486860"/>
              <a:gd name="csX1380" fmla="*/ 7024654 w 7056918"/>
              <a:gd name="csY1380" fmla="*/ 1171047 h 1486860"/>
              <a:gd name="csX1381" fmla="*/ 7024654 w 7056918"/>
              <a:gd name="csY1381" fmla="*/ 1171047 h 1486860"/>
              <a:gd name="csX1382" fmla="*/ 7024654 w 7056918"/>
              <a:gd name="csY1382" fmla="*/ 1171047 h 1486860"/>
              <a:gd name="csX1383" fmla="*/ 7024654 w 7056918"/>
              <a:gd name="csY1383" fmla="*/ 1171047 h 1486860"/>
              <a:gd name="csX1384" fmla="*/ 7028111 w 7056918"/>
              <a:gd name="csY1384" fmla="*/ 1182573 h 1486860"/>
              <a:gd name="csX1385" fmla="*/ 7031567 w 7056918"/>
              <a:gd name="csY1385" fmla="*/ 1182573 h 1486860"/>
              <a:gd name="csX1386" fmla="*/ 7038481 w 7056918"/>
              <a:gd name="csY1386" fmla="*/ 1177962 h 1486860"/>
              <a:gd name="csX1387" fmla="*/ 7056919 w 7056918"/>
              <a:gd name="csY1387" fmla="*/ 1108806 h 1486860"/>
              <a:gd name="csX1388" fmla="*/ 7048853 w 7056918"/>
              <a:gd name="csY1388" fmla="*/ 1100738 h 1486860"/>
              <a:gd name="csX1389" fmla="*/ 7048853 w 7056918"/>
              <a:gd name="csY1389" fmla="*/ 1100738 h 1486860"/>
              <a:gd name="csX1390" fmla="*/ 7037329 w 7056918"/>
              <a:gd name="csY1390" fmla="*/ 1113417 h 1486860"/>
              <a:gd name="csX1391" fmla="*/ 7032720 w 7056918"/>
              <a:gd name="csY1391" fmla="*/ 983172 h 1486860"/>
              <a:gd name="csX1392" fmla="*/ 7024654 w 7056918"/>
              <a:gd name="csY1392" fmla="*/ 991240 h 1486860"/>
              <a:gd name="csX1393" fmla="*/ 7024654 w 7056918"/>
              <a:gd name="csY1393" fmla="*/ 1056939 h 1486860"/>
              <a:gd name="csX1394" fmla="*/ 7032720 w 7056918"/>
              <a:gd name="csY1394" fmla="*/ 1065007 h 1486860"/>
              <a:gd name="csX1395" fmla="*/ 7040786 w 7056918"/>
              <a:gd name="csY1395" fmla="*/ 1056939 h 1486860"/>
              <a:gd name="csX1396" fmla="*/ 7040786 w 7056918"/>
              <a:gd name="csY1396" fmla="*/ 991240 h 1486860"/>
              <a:gd name="csX1397" fmla="*/ 7032720 w 7056918"/>
              <a:gd name="csY1397" fmla="*/ 983172 h 1486860"/>
              <a:gd name="csX1398" fmla="*/ 7032720 w 7056918"/>
              <a:gd name="csY1398" fmla="*/ 983172 h 1486860"/>
              <a:gd name="csX1399" fmla="*/ 7032720 w 7056918"/>
              <a:gd name="csY1399" fmla="*/ 851775 h 1486860"/>
              <a:gd name="csX1400" fmla="*/ 7024654 w 7056918"/>
              <a:gd name="csY1400" fmla="*/ 859843 h 1486860"/>
              <a:gd name="csX1401" fmla="*/ 7024654 w 7056918"/>
              <a:gd name="csY1401" fmla="*/ 925542 h 1486860"/>
              <a:gd name="csX1402" fmla="*/ 7032720 w 7056918"/>
              <a:gd name="csY1402" fmla="*/ 933610 h 1486860"/>
              <a:gd name="csX1403" fmla="*/ 7040786 w 7056918"/>
              <a:gd name="csY1403" fmla="*/ 925542 h 1486860"/>
              <a:gd name="csX1404" fmla="*/ 7040786 w 7056918"/>
              <a:gd name="csY1404" fmla="*/ 859843 h 1486860"/>
              <a:gd name="csX1405" fmla="*/ 7032720 w 7056918"/>
              <a:gd name="csY1405" fmla="*/ 851775 h 1486860"/>
              <a:gd name="csX1406" fmla="*/ 7032720 w 7056918"/>
              <a:gd name="csY1406" fmla="*/ 851775 h 1486860"/>
              <a:gd name="csX1407" fmla="*/ 7032720 w 7056918"/>
              <a:gd name="csY1407" fmla="*/ 721531 h 1486860"/>
              <a:gd name="csX1408" fmla="*/ 7024654 w 7056918"/>
              <a:gd name="csY1408" fmla="*/ 729599 h 1486860"/>
              <a:gd name="csX1409" fmla="*/ 7024654 w 7056918"/>
              <a:gd name="csY1409" fmla="*/ 795298 h 1486860"/>
              <a:gd name="csX1410" fmla="*/ 7032720 w 7056918"/>
              <a:gd name="csY1410" fmla="*/ 803366 h 1486860"/>
              <a:gd name="csX1411" fmla="*/ 7040786 w 7056918"/>
              <a:gd name="csY1411" fmla="*/ 795298 h 1486860"/>
              <a:gd name="csX1412" fmla="*/ 7040786 w 7056918"/>
              <a:gd name="csY1412" fmla="*/ 729599 h 1486860"/>
              <a:gd name="csX1413" fmla="*/ 7032720 w 7056918"/>
              <a:gd name="csY1413" fmla="*/ 721531 h 1486860"/>
              <a:gd name="csX1414" fmla="*/ 7032720 w 7056918"/>
              <a:gd name="csY1414" fmla="*/ 721531 h 1486860"/>
              <a:gd name="csX1415" fmla="*/ 7032720 w 7056918"/>
              <a:gd name="csY1415" fmla="*/ 591286 h 1486860"/>
              <a:gd name="csX1416" fmla="*/ 7024654 w 7056918"/>
              <a:gd name="csY1416" fmla="*/ 599355 h 1486860"/>
              <a:gd name="csX1417" fmla="*/ 7024654 w 7056918"/>
              <a:gd name="csY1417" fmla="*/ 665053 h 1486860"/>
              <a:gd name="csX1418" fmla="*/ 7032720 w 7056918"/>
              <a:gd name="csY1418" fmla="*/ 673121 h 1486860"/>
              <a:gd name="csX1419" fmla="*/ 7040786 w 7056918"/>
              <a:gd name="csY1419" fmla="*/ 665053 h 1486860"/>
              <a:gd name="csX1420" fmla="*/ 7040786 w 7056918"/>
              <a:gd name="csY1420" fmla="*/ 599355 h 1486860"/>
              <a:gd name="csX1421" fmla="*/ 7032720 w 7056918"/>
              <a:gd name="csY1421" fmla="*/ 591286 h 1486860"/>
              <a:gd name="csX1422" fmla="*/ 7032720 w 7056918"/>
              <a:gd name="csY1422" fmla="*/ 591286 h 1486860"/>
              <a:gd name="csX1423" fmla="*/ 7032720 w 7056918"/>
              <a:gd name="csY1423" fmla="*/ 459889 h 1486860"/>
              <a:gd name="csX1424" fmla="*/ 7024654 w 7056918"/>
              <a:gd name="csY1424" fmla="*/ 467958 h 1486860"/>
              <a:gd name="csX1425" fmla="*/ 7024654 w 7056918"/>
              <a:gd name="csY1425" fmla="*/ 533656 h 1486860"/>
              <a:gd name="csX1426" fmla="*/ 7032720 w 7056918"/>
              <a:gd name="csY1426" fmla="*/ 541724 h 1486860"/>
              <a:gd name="csX1427" fmla="*/ 7040786 w 7056918"/>
              <a:gd name="csY1427" fmla="*/ 533656 h 1486860"/>
              <a:gd name="csX1428" fmla="*/ 7040786 w 7056918"/>
              <a:gd name="csY1428" fmla="*/ 467958 h 1486860"/>
              <a:gd name="csX1429" fmla="*/ 7032720 w 7056918"/>
              <a:gd name="csY1429" fmla="*/ 459889 h 1486860"/>
              <a:gd name="csX1430" fmla="*/ 7032720 w 7056918"/>
              <a:gd name="csY1430" fmla="*/ 459889 h 1486860"/>
              <a:gd name="csX1431" fmla="*/ 7032720 w 7056918"/>
              <a:gd name="csY1431" fmla="*/ 329645 h 1486860"/>
              <a:gd name="csX1432" fmla="*/ 7024654 w 7056918"/>
              <a:gd name="csY1432" fmla="*/ 337713 h 1486860"/>
              <a:gd name="csX1433" fmla="*/ 7024654 w 7056918"/>
              <a:gd name="csY1433" fmla="*/ 403412 h 1486860"/>
              <a:gd name="csX1434" fmla="*/ 7032720 w 7056918"/>
              <a:gd name="csY1434" fmla="*/ 411480 h 1486860"/>
              <a:gd name="csX1435" fmla="*/ 7040786 w 7056918"/>
              <a:gd name="csY1435" fmla="*/ 403412 h 1486860"/>
              <a:gd name="csX1436" fmla="*/ 7040786 w 7056918"/>
              <a:gd name="csY1436" fmla="*/ 337713 h 1486860"/>
              <a:gd name="csX1437" fmla="*/ 7032720 w 7056918"/>
              <a:gd name="csY1437" fmla="*/ 329645 h 1486860"/>
              <a:gd name="csX1438" fmla="*/ 7032720 w 7056918"/>
              <a:gd name="csY1438" fmla="*/ 329645 h 1486860"/>
              <a:gd name="csX1439" fmla="*/ 7032720 w 7056918"/>
              <a:gd name="csY1439" fmla="*/ 199401 h 1486860"/>
              <a:gd name="csX1440" fmla="*/ 7024654 w 7056918"/>
              <a:gd name="csY1440" fmla="*/ 207469 h 1486860"/>
              <a:gd name="csX1441" fmla="*/ 7024654 w 7056918"/>
              <a:gd name="csY1441" fmla="*/ 273167 h 1486860"/>
              <a:gd name="csX1442" fmla="*/ 7032720 w 7056918"/>
              <a:gd name="csY1442" fmla="*/ 281236 h 1486860"/>
              <a:gd name="csX1443" fmla="*/ 7040786 w 7056918"/>
              <a:gd name="csY1443" fmla="*/ 273167 h 1486860"/>
              <a:gd name="csX1444" fmla="*/ 7040786 w 7056918"/>
              <a:gd name="csY1444" fmla="*/ 207469 h 1486860"/>
              <a:gd name="csX1445" fmla="*/ 7032720 w 7056918"/>
              <a:gd name="csY1445" fmla="*/ 199401 h 1486860"/>
              <a:gd name="csX1446" fmla="*/ 7032720 w 7056918"/>
              <a:gd name="csY1446" fmla="*/ 199401 h 1486860"/>
              <a:gd name="csX1447" fmla="*/ 6999302 w 7056918"/>
              <a:gd name="csY1447" fmla="*/ 70309 h 1486860"/>
              <a:gd name="csX1448" fmla="*/ 6994693 w 7056918"/>
              <a:gd name="csY1448" fmla="*/ 72614 h 1486860"/>
              <a:gd name="csX1449" fmla="*/ 6993540 w 7056918"/>
              <a:gd name="csY1449" fmla="*/ 84140 h 1486860"/>
              <a:gd name="csX1450" fmla="*/ 7021196 w 7056918"/>
              <a:gd name="csY1450" fmla="*/ 142923 h 1486860"/>
              <a:gd name="csX1451" fmla="*/ 7029263 w 7056918"/>
              <a:gd name="csY1451" fmla="*/ 149839 h 1486860"/>
              <a:gd name="csX1452" fmla="*/ 7031567 w 7056918"/>
              <a:gd name="csY1452" fmla="*/ 149839 h 1486860"/>
              <a:gd name="csX1453" fmla="*/ 7037329 w 7056918"/>
              <a:gd name="csY1453" fmla="*/ 140618 h 1486860"/>
              <a:gd name="csX1454" fmla="*/ 7006216 w 7056918"/>
              <a:gd name="csY1454" fmla="*/ 76072 h 1486860"/>
              <a:gd name="csX1455" fmla="*/ 6999302 w 7056918"/>
              <a:gd name="csY1455" fmla="*/ 72614 h 1486860"/>
              <a:gd name="csX1456" fmla="*/ 6999302 w 7056918"/>
              <a:gd name="csY1456" fmla="*/ 72614 h 14868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</a:cxnLst>
            <a:rect l="l" t="t" r="r" b="b"/>
            <a:pathLst>
              <a:path w="7056918" h="1486860">
                <a:moveTo>
                  <a:pt x="6873697" y="9221"/>
                </a:moveTo>
                <a:lnTo>
                  <a:pt x="6808014" y="9221"/>
                </a:lnTo>
                <a:cubicBezTo>
                  <a:pt x="6803405" y="9221"/>
                  <a:pt x="6799948" y="12679"/>
                  <a:pt x="6799948" y="17289"/>
                </a:cubicBezTo>
                <a:cubicBezTo>
                  <a:pt x="6799948" y="21900"/>
                  <a:pt x="6803405" y="25357"/>
                  <a:pt x="6808014" y="25357"/>
                </a:cubicBezTo>
                <a:lnTo>
                  <a:pt x="6873697" y="25357"/>
                </a:lnTo>
                <a:cubicBezTo>
                  <a:pt x="6873697" y="25357"/>
                  <a:pt x="6876002" y="25357"/>
                  <a:pt x="6877154" y="25357"/>
                </a:cubicBezTo>
                <a:cubicBezTo>
                  <a:pt x="6877154" y="25357"/>
                  <a:pt x="6879459" y="25357"/>
                  <a:pt x="6880611" y="25357"/>
                </a:cubicBezTo>
                <a:cubicBezTo>
                  <a:pt x="6896744" y="25357"/>
                  <a:pt x="6912877" y="28815"/>
                  <a:pt x="6926705" y="34578"/>
                </a:cubicBezTo>
                <a:lnTo>
                  <a:pt x="6927857" y="34578"/>
                </a:lnTo>
                <a:cubicBezTo>
                  <a:pt x="6927857" y="34578"/>
                  <a:pt x="6927857" y="34578"/>
                  <a:pt x="6927857" y="34578"/>
                </a:cubicBezTo>
                <a:lnTo>
                  <a:pt x="6927857" y="34578"/>
                </a:lnTo>
                <a:cubicBezTo>
                  <a:pt x="6927857" y="34578"/>
                  <a:pt x="6927857" y="34578"/>
                  <a:pt x="6927857" y="34578"/>
                </a:cubicBezTo>
                <a:lnTo>
                  <a:pt x="6927857" y="34578"/>
                </a:lnTo>
                <a:cubicBezTo>
                  <a:pt x="6927857" y="34578"/>
                  <a:pt x="6927857" y="34578"/>
                  <a:pt x="6927857" y="34578"/>
                </a:cubicBezTo>
                <a:cubicBezTo>
                  <a:pt x="6931314" y="35731"/>
                  <a:pt x="6934771" y="38036"/>
                  <a:pt x="6938228" y="39189"/>
                </a:cubicBezTo>
                <a:cubicBezTo>
                  <a:pt x="6938228" y="39189"/>
                  <a:pt x="6940532" y="39189"/>
                  <a:pt x="6941685" y="39189"/>
                </a:cubicBezTo>
                <a:cubicBezTo>
                  <a:pt x="6945142" y="39189"/>
                  <a:pt x="6947447" y="38036"/>
                  <a:pt x="6948599" y="34578"/>
                </a:cubicBezTo>
                <a:cubicBezTo>
                  <a:pt x="6950904" y="31120"/>
                  <a:pt x="6948599" y="25357"/>
                  <a:pt x="6945142" y="23052"/>
                </a:cubicBezTo>
                <a:cubicBezTo>
                  <a:pt x="6923247" y="11526"/>
                  <a:pt x="6900201" y="5763"/>
                  <a:pt x="6876002" y="4610"/>
                </a:cubicBezTo>
                <a:lnTo>
                  <a:pt x="6876002" y="4610"/>
                </a:lnTo>
                <a:cubicBezTo>
                  <a:pt x="6876002" y="4610"/>
                  <a:pt x="6873697" y="4610"/>
                  <a:pt x="6872545" y="4610"/>
                </a:cubicBezTo>
                <a:cubicBezTo>
                  <a:pt x="6872545" y="4610"/>
                  <a:pt x="6870240" y="4610"/>
                  <a:pt x="6869088" y="4610"/>
                </a:cubicBezTo>
                <a:lnTo>
                  <a:pt x="6869088" y="4610"/>
                </a:lnTo>
                <a:lnTo>
                  <a:pt x="6871392" y="6916"/>
                </a:lnTo>
                <a:close/>
                <a:moveTo>
                  <a:pt x="6743483" y="9221"/>
                </a:moveTo>
                <a:lnTo>
                  <a:pt x="6677800" y="9221"/>
                </a:lnTo>
                <a:cubicBezTo>
                  <a:pt x="6673191" y="9221"/>
                  <a:pt x="6669733" y="12679"/>
                  <a:pt x="6669733" y="17289"/>
                </a:cubicBezTo>
                <a:cubicBezTo>
                  <a:pt x="6669733" y="21900"/>
                  <a:pt x="6673191" y="25357"/>
                  <a:pt x="6677800" y="25357"/>
                </a:cubicBezTo>
                <a:lnTo>
                  <a:pt x="6743483" y="25357"/>
                </a:lnTo>
                <a:cubicBezTo>
                  <a:pt x="6748093" y="25357"/>
                  <a:pt x="6751549" y="21900"/>
                  <a:pt x="6751549" y="17289"/>
                </a:cubicBezTo>
                <a:cubicBezTo>
                  <a:pt x="6751549" y="12679"/>
                  <a:pt x="6748093" y="9221"/>
                  <a:pt x="6743483" y="9221"/>
                </a:cubicBezTo>
                <a:lnTo>
                  <a:pt x="6743483" y="9221"/>
                </a:lnTo>
                <a:close/>
                <a:moveTo>
                  <a:pt x="6613269" y="9221"/>
                </a:moveTo>
                <a:lnTo>
                  <a:pt x="6547585" y="9221"/>
                </a:lnTo>
                <a:cubicBezTo>
                  <a:pt x="6542976" y="9221"/>
                  <a:pt x="6539519" y="12679"/>
                  <a:pt x="6539519" y="17289"/>
                </a:cubicBezTo>
                <a:cubicBezTo>
                  <a:pt x="6539519" y="21900"/>
                  <a:pt x="6542976" y="25357"/>
                  <a:pt x="6547585" y="25357"/>
                </a:cubicBezTo>
                <a:lnTo>
                  <a:pt x="6613269" y="25357"/>
                </a:lnTo>
                <a:cubicBezTo>
                  <a:pt x="6617878" y="25357"/>
                  <a:pt x="6621335" y="21900"/>
                  <a:pt x="6621335" y="17289"/>
                </a:cubicBezTo>
                <a:cubicBezTo>
                  <a:pt x="6621335" y="12679"/>
                  <a:pt x="6617878" y="9221"/>
                  <a:pt x="6613269" y="9221"/>
                </a:cubicBezTo>
                <a:lnTo>
                  <a:pt x="6613269" y="9221"/>
                </a:lnTo>
                <a:close/>
                <a:moveTo>
                  <a:pt x="6481902" y="9221"/>
                </a:moveTo>
                <a:lnTo>
                  <a:pt x="6416219" y="9221"/>
                </a:lnTo>
                <a:cubicBezTo>
                  <a:pt x="6411610" y="9221"/>
                  <a:pt x="6408153" y="12679"/>
                  <a:pt x="6408153" y="17289"/>
                </a:cubicBezTo>
                <a:cubicBezTo>
                  <a:pt x="6408153" y="21900"/>
                  <a:pt x="6411610" y="25357"/>
                  <a:pt x="6416219" y="25357"/>
                </a:cubicBezTo>
                <a:lnTo>
                  <a:pt x="6481902" y="25357"/>
                </a:lnTo>
                <a:cubicBezTo>
                  <a:pt x="6486512" y="25357"/>
                  <a:pt x="6489969" y="21900"/>
                  <a:pt x="6489969" y="17289"/>
                </a:cubicBezTo>
                <a:cubicBezTo>
                  <a:pt x="6489969" y="12679"/>
                  <a:pt x="6486512" y="9221"/>
                  <a:pt x="6481902" y="9221"/>
                </a:cubicBezTo>
                <a:lnTo>
                  <a:pt x="6481902" y="9221"/>
                </a:lnTo>
                <a:close/>
                <a:moveTo>
                  <a:pt x="6351688" y="9221"/>
                </a:moveTo>
                <a:lnTo>
                  <a:pt x="6286005" y="9221"/>
                </a:lnTo>
                <a:cubicBezTo>
                  <a:pt x="6281396" y="9221"/>
                  <a:pt x="6277938" y="12679"/>
                  <a:pt x="6277938" y="17289"/>
                </a:cubicBezTo>
                <a:cubicBezTo>
                  <a:pt x="6277938" y="21900"/>
                  <a:pt x="6281396" y="25357"/>
                  <a:pt x="6286005" y="25357"/>
                </a:cubicBezTo>
                <a:lnTo>
                  <a:pt x="6351688" y="25357"/>
                </a:lnTo>
                <a:cubicBezTo>
                  <a:pt x="6356298" y="25357"/>
                  <a:pt x="6359755" y="21900"/>
                  <a:pt x="6359755" y="17289"/>
                </a:cubicBezTo>
                <a:cubicBezTo>
                  <a:pt x="6359755" y="12679"/>
                  <a:pt x="6356298" y="9221"/>
                  <a:pt x="6351688" y="9221"/>
                </a:cubicBezTo>
                <a:lnTo>
                  <a:pt x="6351688" y="9221"/>
                </a:lnTo>
                <a:close/>
                <a:moveTo>
                  <a:pt x="6220321" y="9221"/>
                </a:moveTo>
                <a:lnTo>
                  <a:pt x="6154638" y="9221"/>
                </a:lnTo>
                <a:cubicBezTo>
                  <a:pt x="6150029" y="9221"/>
                  <a:pt x="6146572" y="12679"/>
                  <a:pt x="6146572" y="17289"/>
                </a:cubicBezTo>
                <a:cubicBezTo>
                  <a:pt x="6146572" y="21900"/>
                  <a:pt x="6150029" y="25357"/>
                  <a:pt x="6154638" y="25357"/>
                </a:cubicBezTo>
                <a:lnTo>
                  <a:pt x="6220321" y="25357"/>
                </a:lnTo>
                <a:cubicBezTo>
                  <a:pt x="6224931" y="25357"/>
                  <a:pt x="6228388" y="21900"/>
                  <a:pt x="6228388" y="17289"/>
                </a:cubicBezTo>
                <a:cubicBezTo>
                  <a:pt x="6228388" y="12679"/>
                  <a:pt x="6224931" y="9221"/>
                  <a:pt x="6220321" y="9221"/>
                </a:cubicBezTo>
                <a:lnTo>
                  <a:pt x="6220321" y="9221"/>
                </a:lnTo>
                <a:close/>
                <a:moveTo>
                  <a:pt x="6090107" y="9221"/>
                </a:moveTo>
                <a:lnTo>
                  <a:pt x="6024424" y="9221"/>
                </a:lnTo>
                <a:cubicBezTo>
                  <a:pt x="6019815" y="9221"/>
                  <a:pt x="6016358" y="12679"/>
                  <a:pt x="6016358" y="17289"/>
                </a:cubicBezTo>
                <a:cubicBezTo>
                  <a:pt x="6016358" y="21900"/>
                  <a:pt x="6019815" y="25357"/>
                  <a:pt x="6024424" y="25357"/>
                </a:cubicBezTo>
                <a:lnTo>
                  <a:pt x="6090107" y="25357"/>
                </a:lnTo>
                <a:cubicBezTo>
                  <a:pt x="6094717" y="25357"/>
                  <a:pt x="6098174" y="21900"/>
                  <a:pt x="6098174" y="17289"/>
                </a:cubicBezTo>
                <a:cubicBezTo>
                  <a:pt x="6098174" y="12679"/>
                  <a:pt x="6094717" y="9221"/>
                  <a:pt x="6090107" y="9221"/>
                </a:cubicBezTo>
                <a:lnTo>
                  <a:pt x="6090107" y="9221"/>
                </a:lnTo>
                <a:close/>
                <a:moveTo>
                  <a:pt x="5959893" y="9221"/>
                </a:moveTo>
                <a:lnTo>
                  <a:pt x="5894210" y="9221"/>
                </a:lnTo>
                <a:cubicBezTo>
                  <a:pt x="5889601" y="9221"/>
                  <a:pt x="5886143" y="12679"/>
                  <a:pt x="5886143" y="17289"/>
                </a:cubicBezTo>
                <a:cubicBezTo>
                  <a:pt x="5886143" y="21900"/>
                  <a:pt x="5889601" y="25357"/>
                  <a:pt x="5894210" y="25357"/>
                </a:cubicBezTo>
                <a:lnTo>
                  <a:pt x="5959893" y="25357"/>
                </a:lnTo>
                <a:cubicBezTo>
                  <a:pt x="5964503" y="25357"/>
                  <a:pt x="5967960" y="21900"/>
                  <a:pt x="5967960" y="17289"/>
                </a:cubicBezTo>
                <a:cubicBezTo>
                  <a:pt x="5967960" y="12679"/>
                  <a:pt x="5964503" y="9221"/>
                  <a:pt x="5959893" y="9221"/>
                </a:cubicBezTo>
                <a:lnTo>
                  <a:pt x="5959893" y="9221"/>
                </a:lnTo>
                <a:close/>
                <a:moveTo>
                  <a:pt x="5828526" y="9221"/>
                </a:moveTo>
                <a:lnTo>
                  <a:pt x="5762843" y="9221"/>
                </a:lnTo>
                <a:cubicBezTo>
                  <a:pt x="5758234" y="9221"/>
                  <a:pt x="5754777" y="12679"/>
                  <a:pt x="5754777" y="17289"/>
                </a:cubicBezTo>
                <a:cubicBezTo>
                  <a:pt x="5754777" y="21900"/>
                  <a:pt x="5758234" y="25357"/>
                  <a:pt x="5762843" y="25357"/>
                </a:cubicBezTo>
                <a:lnTo>
                  <a:pt x="5828526" y="25357"/>
                </a:lnTo>
                <a:cubicBezTo>
                  <a:pt x="5833136" y="25357"/>
                  <a:pt x="5836593" y="21900"/>
                  <a:pt x="5836593" y="17289"/>
                </a:cubicBezTo>
                <a:cubicBezTo>
                  <a:pt x="5836593" y="12679"/>
                  <a:pt x="5833136" y="9221"/>
                  <a:pt x="5828526" y="9221"/>
                </a:cubicBezTo>
                <a:lnTo>
                  <a:pt x="5828526" y="9221"/>
                </a:lnTo>
                <a:close/>
                <a:moveTo>
                  <a:pt x="5698312" y="9221"/>
                </a:moveTo>
                <a:lnTo>
                  <a:pt x="5632629" y="9221"/>
                </a:lnTo>
                <a:cubicBezTo>
                  <a:pt x="5628020" y="9221"/>
                  <a:pt x="5624563" y="12679"/>
                  <a:pt x="5624563" y="17289"/>
                </a:cubicBezTo>
                <a:cubicBezTo>
                  <a:pt x="5624563" y="21900"/>
                  <a:pt x="5628020" y="25357"/>
                  <a:pt x="5632629" y="25357"/>
                </a:cubicBezTo>
                <a:lnTo>
                  <a:pt x="5698312" y="25357"/>
                </a:lnTo>
                <a:cubicBezTo>
                  <a:pt x="5702922" y="25357"/>
                  <a:pt x="5706379" y="21900"/>
                  <a:pt x="5706379" y="17289"/>
                </a:cubicBezTo>
                <a:cubicBezTo>
                  <a:pt x="5706379" y="12679"/>
                  <a:pt x="5702922" y="9221"/>
                  <a:pt x="5698312" y="9221"/>
                </a:cubicBezTo>
                <a:lnTo>
                  <a:pt x="5698312" y="9221"/>
                </a:lnTo>
                <a:close/>
                <a:moveTo>
                  <a:pt x="5568098" y="9221"/>
                </a:moveTo>
                <a:lnTo>
                  <a:pt x="5502415" y="9221"/>
                </a:lnTo>
                <a:cubicBezTo>
                  <a:pt x="5497805" y="9221"/>
                  <a:pt x="5494349" y="12679"/>
                  <a:pt x="5494349" y="17289"/>
                </a:cubicBezTo>
                <a:cubicBezTo>
                  <a:pt x="5494349" y="21900"/>
                  <a:pt x="5497805" y="25357"/>
                  <a:pt x="5502415" y="25357"/>
                </a:cubicBezTo>
                <a:lnTo>
                  <a:pt x="5568098" y="25357"/>
                </a:lnTo>
                <a:cubicBezTo>
                  <a:pt x="5572707" y="25357"/>
                  <a:pt x="5576165" y="21900"/>
                  <a:pt x="5576165" y="17289"/>
                </a:cubicBezTo>
                <a:cubicBezTo>
                  <a:pt x="5576165" y="12679"/>
                  <a:pt x="5572707" y="9221"/>
                  <a:pt x="5568098" y="9221"/>
                </a:cubicBezTo>
                <a:lnTo>
                  <a:pt x="5568098" y="9221"/>
                </a:lnTo>
                <a:close/>
                <a:moveTo>
                  <a:pt x="5436732" y="9221"/>
                </a:moveTo>
                <a:lnTo>
                  <a:pt x="5371048" y="9221"/>
                </a:lnTo>
                <a:cubicBezTo>
                  <a:pt x="5366439" y="9221"/>
                  <a:pt x="5362982" y="12679"/>
                  <a:pt x="5362982" y="17289"/>
                </a:cubicBezTo>
                <a:cubicBezTo>
                  <a:pt x="5362982" y="21900"/>
                  <a:pt x="5366439" y="25357"/>
                  <a:pt x="5371048" y="25357"/>
                </a:cubicBezTo>
                <a:lnTo>
                  <a:pt x="5436732" y="25357"/>
                </a:lnTo>
                <a:cubicBezTo>
                  <a:pt x="5441341" y="25357"/>
                  <a:pt x="5444798" y="21900"/>
                  <a:pt x="5444798" y="17289"/>
                </a:cubicBezTo>
                <a:cubicBezTo>
                  <a:pt x="5444798" y="12679"/>
                  <a:pt x="5441341" y="9221"/>
                  <a:pt x="5436732" y="9221"/>
                </a:cubicBezTo>
                <a:lnTo>
                  <a:pt x="5436732" y="9221"/>
                </a:lnTo>
                <a:close/>
                <a:moveTo>
                  <a:pt x="5306517" y="9221"/>
                </a:moveTo>
                <a:lnTo>
                  <a:pt x="5240834" y="9221"/>
                </a:lnTo>
                <a:cubicBezTo>
                  <a:pt x="5236225" y="9221"/>
                  <a:pt x="5232768" y="12679"/>
                  <a:pt x="5232768" y="17289"/>
                </a:cubicBezTo>
                <a:cubicBezTo>
                  <a:pt x="5232768" y="21900"/>
                  <a:pt x="5236225" y="25357"/>
                  <a:pt x="5240834" y="25357"/>
                </a:cubicBezTo>
                <a:lnTo>
                  <a:pt x="5306517" y="25357"/>
                </a:lnTo>
                <a:cubicBezTo>
                  <a:pt x="5311127" y="25357"/>
                  <a:pt x="5314584" y="21900"/>
                  <a:pt x="5314584" y="17289"/>
                </a:cubicBezTo>
                <a:cubicBezTo>
                  <a:pt x="5314584" y="12679"/>
                  <a:pt x="5311127" y="9221"/>
                  <a:pt x="5306517" y="9221"/>
                </a:cubicBezTo>
                <a:lnTo>
                  <a:pt x="5306517" y="9221"/>
                </a:lnTo>
                <a:close/>
                <a:moveTo>
                  <a:pt x="5175151" y="9221"/>
                </a:moveTo>
                <a:lnTo>
                  <a:pt x="5109468" y="9221"/>
                </a:lnTo>
                <a:cubicBezTo>
                  <a:pt x="5104858" y="9221"/>
                  <a:pt x="5101401" y="12679"/>
                  <a:pt x="5101401" y="17289"/>
                </a:cubicBezTo>
                <a:cubicBezTo>
                  <a:pt x="5101401" y="21900"/>
                  <a:pt x="5104858" y="25357"/>
                  <a:pt x="5109468" y="25357"/>
                </a:cubicBezTo>
                <a:lnTo>
                  <a:pt x="5175151" y="25357"/>
                </a:lnTo>
                <a:cubicBezTo>
                  <a:pt x="5179760" y="25357"/>
                  <a:pt x="5183217" y="21900"/>
                  <a:pt x="5183217" y="17289"/>
                </a:cubicBezTo>
                <a:cubicBezTo>
                  <a:pt x="5183217" y="12679"/>
                  <a:pt x="5179760" y="9221"/>
                  <a:pt x="5175151" y="9221"/>
                </a:cubicBezTo>
                <a:lnTo>
                  <a:pt x="5175151" y="9221"/>
                </a:lnTo>
                <a:close/>
                <a:moveTo>
                  <a:pt x="5044937" y="9221"/>
                </a:moveTo>
                <a:lnTo>
                  <a:pt x="4979253" y="9221"/>
                </a:lnTo>
                <a:cubicBezTo>
                  <a:pt x="4974644" y="9221"/>
                  <a:pt x="4971187" y="12679"/>
                  <a:pt x="4971187" y="17289"/>
                </a:cubicBezTo>
                <a:cubicBezTo>
                  <a:pt x="4971187" y="21900"/>
                  <a:pt x="4974644" y="25357"/>
                  <a:pt x="4979253" y="25357"/>
                </a:cubicBezTo>
                <a:lnTo>
                  <a:pt x="5044937" y="25357"/>
                </a:lnTo>
                <a:cubicBezTo>
                  <a:pt x="5049546" y="25357"/>
                  <a:pt x="5053003" y="21900"/>
                  <a:pt x="5053003" y="17289"/>
                </a:cubicBezTo>
                <a:cubicBezTo>
                  <a:pt x="5053003" y="12679"/>
                  <a:pt x="5049546" y="9221"/>
                  <a:pt x="5044937" y="9221"/>
                </a:cubicBezTo>
                <a:lnTo>
                  <a:pt x="5044937" y="9221"/>
                </a:lnTo>
                <a:close/>
                <a:moveTo>
                  <a:pt x="4914722" y="9221"/>
                </a:moveTo>
                <a:lnTo>
                  <a:pt x="4849039" y="9221"/>
                </a:lnTo>
                <a:cubicBezTo>
                  <a:pt x="4844430" y="9221"/>
                  <a:pt x="4840973" y="12679"/>
                  <a:pt x="4840973" y="17289"/>
                </a:cubicBezTo>
                <a:cubicBezTo>
                  <a:pt x="4840973" y="21900"/>
                  <a:pt x="4844430" y="25357"/>
                  <a:pt x="4849039" y="25357"/>
                </a:cubicBezTo>
                <a:lnTo>
                  <a:pt x="4914722" y="25357"/>
                </a:lnTo>
                <a:cubicBezTo>
                  <a:pt x="4919332" y="25357"/>
                  <a:pt x="4922789" y="21900"/>
                  <a:pt x="4922789" y="17289"/>
                </a:cubicBezTo>
                <a:cubicBezTo>
                  <a:pt x="4922789" y="12679"/>
                  <a:pt x="4919332" y="9221"/>
                  <a:pt x="4914722" y="9221"/>
                </a:cubicBezTo>
                <a:lnTo>
                  <a:pt x="4914722" y="9221"/>
                </a:lnTo>
                <a:close/>
                <a:moveTo>
                  <a:pt x="4783356" y="9221"/>
                </a:moveTo>
                <a:lnTo>
                  <a:pt x="4717673" y="9221"/>
                </a:lnTo>
                <a:cubicBezTo>
                  <a:pt x="4713063" y="9221"/>
                  <a:pt x="4709606" y="12679"/>
                  <a:pt x="4709606" y="17289"/>
                </a:cubicBezTo>
                <a:cubicBezTo>
                  <a:pt x="4709606" y="21900"/>
                  <a:pt x="4713063" y="25357"/>
                  <a:pt x="4717673" y="25357"/>
                </a:cubicBezTo>
                <a:lnTo>
                  <a:pt x="4783356" y="25357"/>
                </a:lnTo>
                <a:cubicBezTo>
                  <a:pt x="4787965" y="25357"/>
                  <a:pt x="4791422" y="21900"/>
                  <a:pt x="4791422" y="17289"/>
                </a:cubicBezTo>
                <a:cubicBezTo>
                  <a:pt x="4791422" y="12679"/>
                  <a:pt x="4787965" y="9221"/>
                  <a:pt x="4783356" y="9221"/>
                </a:cubicBezTo>
                <a:lnTo>
                  <a:pt x="4783356" y="9221"/>
                </a:lnTo>
                <a:close/>
                <a:moveTo>
                  <a:pt x="4653142" y="9221"/>
                </a:moveTo>
                <a:lnTo>
                  <a:pt x="4587458" y="9221"/>
                </a:lnTo>
                <a:cubicBezTo>
                  <a:pt x="4582849" y="9221"/>
                  <a:pt x="4579392" y="12679"/>
                  <a:pt x="4579392" y="17289"/>
                </a:cubicBezTo>
                <a:cubicBezTo>
                  <a:pt x="4579392" y="21900"/>
                  <a:pt x="4582849" y="25357"/>
                  <a:pt x="4587458" y="25357"/>
                </a:cubicBezTo>
                <a:lnTo>
                  <a:pt x="4653142" y="25357"/>
                </a:lnTo>
                <a:cubicBezTo>
                  <a:pt x="4657751" y="25357"/>
                  <a:pt x="4661208" y="21900"/>
                  <a:pt x="4661208" y="17289"/>
                </a:cubicBezTo>
                <a:cubicBezTo>
                  <a:pt x="4661208" y="12679"/>
                  <a:pt x="4657751" y="9221"/>
                  <a:pt x="4653142" y="9221"/>
                </a:cubicBezTo>
                <a:lnTo>
                  <a:pt x="4653142" y="9221"/>
                </a:lnTo>
                <a:close/>
                <a:moveTo>
                  <a:pt x="4521775" y="9221"/>
                </a:moveTo>
                <a:lnTo>
                  <a:pt x="4456092" y="9221"/>
                </a:lnTo>
                <a:cubicBezTo>
                  <a:pt x="4451483" y="9221"/>
                  <a:pt x="4448025" y="12679"/>
                  <a:pt x="4448025" y="17289"/>
                </a:cubicBezTo>
                <a:cubicBezTo>
                  <a:pt x="4448025" y="21900"/>
                  <a:pt x="4451483" y="25357"/>
                  <a:pt x="4456092" y="25357"/>
                </a:cubicBezTo>
                <a:lnTo>
                  <a:pt x="4521775" y="25357"/>
                </a:lnTo>
                <a:cubicBezTo>
                  <a:pt x="4526384" y="25357"/>
                  <a:pt x="4529841" y="21900"/>
                  <a:pt x="4529841" y="17289"/>
                </a:cubicBezTo>
                <a:cubicBezTo>
                  <a:pt x="4529841" y="12679"/>
                  <a:pt x="4526384" y="9221"/>
                  <a:pt x="4521775" y="9221"/>
                </a:cubicBezTo>
                <a:lnTo>
                  <a:pt x="4521775" y="9221"/>
                </a:lnTo>
                <a:close/>
                <a:moveTo>
                  <a:pt x="4391561" y="9221"/>
                </a:moveTo>
                <a:lnTo>
                  <a:pt x="4325878" y="9221"/>
                </a:lnTo>
                <a:cubicBezTo>
                  <a:pt x="4321268" y="9221"/>
                  <a:pt x="4317811" y="12679"/>
                  <a:pt x="4317811" y="17289"/>
                </a:cubicBezTo>
                <a:cubicBezTo>
                  <a:pt x="4317811" y="21900"/>
                  <a:pt x="4321268" y="25357"/>
                  <a:pt x="4325878" y="25357"/>
                </a:cubicBezTo>
                <a:lnTo>
                  <a:pt x="4391561" y="25357"/>
                </a:lnTo>
                <a:cubicBezTo>
                  <a:pt x="4396170" y="25357"/>
                  <a:pt x="4399627" y="21900"/>
                  <a:pt x="4399627" y="17289"/>
                </a:cubicBezTo>
                <a:cubicBezTo>
                  <a:pt x="4399627" y="12679"/>
                  <a:pt x="4396170" y="9221"/>
                  <a:pt x="4391561" y="9221"/>
                </a:cubicBezTo>
                <a:lnTo>
                  <a:pt x="4391561" y="9221"/>
                </a:lnTo>
                <a:close/>
                <a:moveTo>
                  <a:pt x="4261347" y="9221"/>
                </a:moveTo>
                <a:lnTo>
                  <a:pt x="4195663" y="9221"/>
                </a:lnTo>
                <a:cubicBezTo>
                  <a:pt x="4191054" y="9221"/>
                  <a:pt x="4187597" y="12679"/>
                  <a:pt x="4187597" y="17289"/>
                </a:cubicBezTo>
                <a:cubicBezTo>
                  <a:pt x="4187597" y="21900"/>
                  <a:pt x="4191054" y="25357"/>
                  <a:pt x="4195663" y="25357"/>
                </a:cubicBezTo>
                <a:lnTo>
                  <a:pt x="4261347" y="25357"/>
                </a:lnTo>
                <a:cubicBezTo>
                  <a:pt x="4265956" y="25357"/>
                  <a:pt x="4269413" y="21900"/>
                  <a:pt x="4269413" y="17289"/>
                </a:cubicBezTo>
                <a:cubicBezTo>
                  <a:pt x="4269413" y="12679"/>
                  <a:pt x="4265956" y="9221"/>
                  <a:pt x="4261347" y="9221"/>
                </a:cubicBezTo>
                <a:lnTo>
                  <a:pt x="4261347" y="9221"/>
                </a:lnTo>
                <a:close/>
                <a:moveTo>
                  <a:pt x="4129980" y="9221"/>
                </a:moveTo>
                <a:lnTo>
                  <a:pt x="4064297" y="9221"/>
                </a:lnTo>
                <a:cubicBezTo>
                  <a:pt x="4059687" y="9221"/>
                  <a:pt x="4056230" y="12679"/>
                  <a:pt x="4056230" y="17289"/>
                </a:cubicBezTo>
                <a:cubicBezTo>
                  <a:pt x="4056230" y="21900"/>
                  <a:pt x="4059687" y="25357"/>
                  <a:pt x="4064297" y="25357"/>
                </a:cubicBezTo>
                <a:lnTo>
                  <a:pt x="4129980" y="25357"/>
                </a:lnTo>
                <a:cubicBezTo>
                  <a:pt x="4134589" y="25357"/>
                  <a:pt x="4138046" y="21900"/>
                  <a:pt x="4138046" y="17289"/>
                </a:cubicBezTo>
                <a:cubicBezTo>
                  <a:pt x="4138046" y="12679"/>
                  <a:pt x="4134589" y="9221"/>
                  <a:pt x="4129980" y="9221"/>
                </a:cubicBezTo>
                <a:lnTo>
                  <a:pt x="4129980" y="9221"/>
                </a:lnTo>
                <a:close/>
                <a:moveTo>
                  <a:pt x="3999766" y="9221"/>
                </a:moveTo>
                <a:lnTo>
                  <a:pt x="3934083" y="9221"/>
                </a:lnTo>
                <a:cubicBezTo>
                  <a:pt x="3929473" y="9221"/>
                  <a:pt x="3926016" y="12679"/>
                  <a:pt x="3926016" y="17289"/>
                </a:cubicBezTo>
                <a:cubicBezTo>
                  <a:pt x="3926016" y="21900"/>
                  <a:pt x="3929473" y="25357"/>
                  <a:pt x="3934083" y="25357"/>
                </a:cubicBezTo>
                <a:lnTo>
                  <a:pt x="3999766" y="25357"/>
                </a:lnTo>
                <a:cubicBezTo>
                  <a:pt x="4004375" y="25357"/>
                  <a:pt x="4007832" y="21900"/>
                  <a:pt x="4007832" y="17289"/>
                </a:cubicBezTo>
                <a:cubicBezTo>
                  <a:pt x="4007832" y="12679"/>
                  <a:pt x="4004375" y="9221"/>
                  <a:pt x="3999766" y="9221"/>
                </a:cubicBezTo>
                <a:lnTo>
                  <a:pt x="3999766" y="9221"/>
                </a:lnTo>
                <a:close/>
                <a:moveTo>
                  <a:pt x="3868399" y="9221"/>
                </a:moveTo>
                <a:lnTo>
                  <a:pt x="3802716" y="9221"/>
                </a:lnTo>
                <a:cubicBezTo>
                  <a:pt x="3798107" y="9221"/>
                  <a:pt x="3794650" y="12679"/>
                  <a:pt x="3794650" y="17289"/>
                </a:cubicBezTo>
                <a:cubicBezTo>
                  <a:pt x="3794650" y="21900"/>
                  <a:pt x="3798107" y="25357"/>
                  <a:pt x="3802716" y="25357"/>
                </a:cubicBezTo>
                <a:lnTo>
                  <a:pt x="3868399" y="25357"/>
                </a:lnTo>
                <a:cubicBezTo>
                  <a:pt x="3873008" y="25357"/>
                  <a:pt x="3876466" y="21900"/>
                  <a:pt x="3876466" y="17289"/>
                </a:cubicBezTo>
                <a:cubicBezTo>
                  <a:pt x="3876466" y="12679"/>
                  <a:pt x="3873008" y="9221"/>
                  <a:pt x="3868399" y="9221"/>
                </a:cubicBezTo>
                <a:lnTo>
                  <a:pt x="3868399" y="9221"/>
                </a:lnTo>
                <a:close/>
                <a:moveTo>
                  <a:pt x="3738185" y="9221"/>
                </a:moveTo>
                <a:lnTo>
                  <a:pt x="3672502" y="9221"/>
                </a:lnTo>
                <a:cubicBezTo>
                  <a:pt x="3667892" y="9221"/>
                  <a:pt x="3664435" y="12679"/>
                  <a:pt x="3664435" y="17289"/>
                </a:cubicBezTo>
                <a:cubicBezTo>
                  <a:pt x="3664435" y="21900"/>
                  <a:pt x="3667892" y="25357"/>
                  <a:pt x="3672502" y="25357"/>
                </a:cubicBezTo>
                <a:lnTo>
                  <a:pt x="3738185" y="25357"/>
                </a:lnTo>
                <a:cubicBezTo>
                  <a:pt x="3742794" y="25357"/>
                  <a:pt x="3746251" y="21900"/>
                  <a:pt x="3746251" y="17289"/>
                </a:cubicBezTo>
                <a:cubicBezTo>
                  <a:pt x="3746251" y="12679"/>
                  <a:pt x="3742794" y="9221"/>
                  <a:pt x="3738185" y="9221"/>
                </a:cubicBezTo>
                <a:lnTo>
                  <a:pt x="3738185" y="9221"/>
                </a:lnTo>
                <a:close/>
                <a:moveTo>
                  <a:pt x="3607971" y="9221"/>
                </a:moveTo>
                <a:lnTo>
                  <a:pt x="3542288" y="9221"/>
                </a:lnTo>
                <a:cubicBezTo>
                  <a:pt x="3537678" y="9221"/>
                  <a:pt x="3534221" y="12679"/>
                  <a:pt x="3534221" y="17289"/>
                </a:cubicBezTo>
                <a:cubicBezTo>
                  <a:pt x="3534221" y="21900"/>
                  <a:pt x="3537678" y="25357"/>
                  <a:pt x="3542288" y="25357"/>
                </a:cubicBezTo>
                <a:lnTo>
                  <a:pt x="3607971" y="25357"/>
                </a:lnTo>
                <a:cubicBezTo>
                  <a:pt x="3612580" y="25357"/>
                  <a:pt x="3616037" y="21900"/>
                  <a:pt x="3616037" y="17289"/>
                </a:cubicBezTo>
                <a:cubicBezTo>
                  <a:pt x="3616037" y="12679"/>
                  <a:pt x="3612580" y="9221"/>
                  <a:pt x="3607971" y="9221"/>
                </a:cubicBezTo>
                <a:lnTo>
                  <a:pt x="3607971" y="9221"/>
                </a:lnTo>
                <a:close/>
                <a:moveTo>
                  <a:pt x="3476604" y="9221"/>
                </a:moveTo>
                <a:lnTo>
                  <a:pt x="3410921" y="9221"/>
                </a:lnTo>
                <a:cubicBezTo>
                  <a:pt x="3406312" y="9221"/>
                  <a:pt x="3402855" y="12679"/>
                  <a:pt x="3402855" y="17289"/>
                </a:cubicBezTo>
                <a:cubicBezTo>
                  <a:pt x="3402855" y="21900"/>
                  <a:pt x="3406312" y="25357"/>
                  <a:pt x="3410921" y="25357"/>
                </a:cubicBezTo>
                <a:lnTo>
                  <a:pt x="3476604" y="25357"/>
                </a:lnTo>
                <a:cubicBezTo>
                  <a:pt x="3481214" y="25357"/>
                  <a:pt x="3484671" y="21900"/>
                  <a:pt x="3484671" y="17289"/>
                </a:cubicBezTo>
                <a:cubicBezTo>
                  <a:pt x="3484671" y="12679"/>
                  <a:pt x="3481214" y="9221"/>
                  <a:pt x="3476604" y="9221"/>
                </a:cubicBezTo>
                <a:lnTo>
                  <a:pt x="3476604" y="9221"/>
                </a:lnTo>
                <a:close/>
                <a:moveTo>
                  <a:pt x="3346390" y="9221"/>
                </a:moveTo>
                <a:lnTo>
                  <a:pt x="3280707" y="9221"/>
                </a:lnTo>
                <a:cubicBezTo>
                  <a:pt x="3276097" y="9221"/>
                  <a:pt x="3272640" y="12679"/>
                  <a:pt x="3272640" y="17289"/>
                </a:cubicBezTo>
                <a:cubicBezTo>
                  <a:pt x="3272640" y="21900"/>
                  <a:pt x="3276097" y="25357"/>
                  <a:pt x="3280707" y="25357"/>
                </a:cubicBezTo>
                <a:lnTo>
                  <a:pt x="3346390" y="25357"/>
                </a:lnTo>
                <a:cubicBezTo>
                  <a:pt x="3350999" y="25357"/>
                  <a:pt x="3354456" y="21900"/>
                  <a:pt x="3354456" y="17289"/>
                </a:cubicBezTo>
                <a:cubicBezTo>
                  <a:pt x="3354456" y="12679"/>
                  <a:pt x="3350999" y="9221"/>
                  <a:pt x="3346390" y="9221"/>
                </a:cubicBezTo>
                <a:lnTo>
                  <a:pt x="3346390" y="9221"/>
                </a:lnTo>
                <a:close/>
                <a:moveTo>
                  <a:pt x="3216176" y="9221"/>
                </a:moveTo>
                <a:lnTo>
                  <a:pt x="3150493" y="9221"/>
                </a:lnTo>
                <a:cubicBezTo>
                  <a:pt x="3145883" y="9221"/>
                  <a:pt x="3142426" y="12679"/>
                  <a:pt x="3142426" y="17289"/>
                </a:cubicBezTo>
                <a:cubicBezTo>
                  <a:pt x="3142426" y="21900"/>
                  <a:pt x="3145883" y="25357"/>
                  <a:pt x="3150493" y="25357"/>
                </a:cubicBezTo>
                <a:lnTo>
                  <a:pt x="3216176" y="25357"/>
                </a:lnTo>
                <a:cubicBezTo>
                  <a:pt x="3220785" y="25357"/>
                  <a:pt x="3224242" y="21900"/>
                  <a:pt x="3224242" y="17289"/>
                </a:cubicBezTo>
                <a:cubicBezTo>
                  <a:pt x="3224242" y="12679"/>
                  <a:pt x="3220785" y="9221"/>
                  <a:pt x="3216176" y="9221"/>
                </a:cubicBezTo>
                <a:lnTo>
                  <a:pt x="3216176" y="9221"/>
                </a:lnTo>
                <a:close/>
                <a:moveTo>
                  <a:pt x="3084809" y="9221"/>
                </a:moveTo>
                <a:lnTo>
                  <a:pt x="3019126" y="9221"/>
                </a:lnTo>
                <a:cubicBezTo>
                  <a:pt x="3014517" y="9221"/>
                  <a:pt x="3011060" y="12679"/>
                  <a:pt x="3011060" y="17289"/>
                </a:cubicBezTo>
                <a:cubicBezTo>
                  <a:pt x="3011060" y="21900"/>
                  <a:pt x="3014517" y="25357"/>
                  <a:pt x="3019126" y="25357"/>
                </a:cubicBezTo>
                <a:lnTo>
                  <a:pt x="3084809" y="25357"/>
                </a:lnTo>
                <a:cubicBezTo>
                  <a:pt x="3089419" y="25357"/>
                  <a:pt x="3092876" y="21900"/>
                  <a:pt x="3092876" y="17289"/>
                </a:cubicBezTo>
                <a:cubicBezTo>
                  <a:pt x="3092876" y="12679"/>
                  <a:pt x="3089419" y="9221"/>
                  <a:pt x="3084809" y="9221"/>
                </a:cubicBezTo>
                <a:lnTo>
                  <a:pt x="3084809" y="9221"/>
                </a:lnTo>
                <a:close/>
                <a:moveTo>
                  <a:pt x="2954595" y="9221"/>
                </a:moveTo>
                <a:lnTo>
                  <a:pt x="2888912" y="9221"/>
                </a:lnTo>
                <a:cubicBezTo>
                  <a:pt x="2884303" y="9221"/>
                  <a:pt x="2880845" y="12679"/>
                  <a:pt x="2880845" y="17289"/>
                </a:cubicBezTo>
                <a:cubicBezTo>
                  <a:pt x="2880845" y="21900"/>
                  <a:pt x="2884303" y="25357"/>
                  <a:pt x="2888912" y="25357"/>
                </a:cubicBezTo>
                <a:lnTo>
                  <a:pt x="2954595" y="25357"/>
                </a:lnTo>
                <a:cubicBezTo>
                  <a:pt x="2959205" y="25357"/>
                  <a:pt x="2962661" y="21900"/>
                  <a:pt x="2962661" y="17289"/>
                </a:cubicBezTo>
                <a:cubicBezTo>
                  <a:pt x="2962661" y="12679"/>
                  <a:pt x="2959205" y="9221"/>
                  <a:pt x="2954595" y="9221"/>
                </a:cubicBezTo>
                <a:lnTo>
                  <a:pt x="2954595" y="9221"/>
                </a:lnTo>
                <a:close/>
                <a:moveTo>
                  <a:pt x="2823228" y="9221"/>
                </a:moveTo>
                <a:lnTo>
                  <a:pt x="2757545" y="9221"/>
                </a:lnTo>
                <a:cubicBezTo>
                  <a:pt x="2752936" y="9221"/>
                  <a:pt x="2749479" y="12679"/>
                  <a:pt x="2749479" y="17289"/>
                </a:cubicBezTo>
                <a:cubicBezTo>
                  <a:pt x="2749479" y="21900"/>
                  <a:pt x="2752936" y="25357"/>
                  <a:pt x="2757545" y="25357"/>
                </a:cubicBezTo>
                <a:lnTo>
                  <a:pt x="2823228" y="25357"/>
                </a:lnTo>
                <a:cubicBezTo>
                  <a:pt x="2827838" y="25357"/>
                  <a:pt x="2831295" y="21900"/>
                  <a:pt x="2831295" y="17289"/>
                </a:cubicBezTo>
                <a:cubicBezTo>
                  <a:pt x="2831295" y="12679"/>
                  <a:pt x="2827838" y="9221"/>
                  <a:pt x="2823228" y="9221"/>
                </a:cubicBezTo>
                <a:lnTo>
                  <a:pt x="2823228" y="9221"/>
                </a:lnTo>
                <a:close/>
                <a:moveTo>
                  <a:pt x="2693014" y="9221"/>
                </a:moveTo>
                <a:lnTo>
                  <a:pt x="2627331" y="9221"/>
                </a:lnTo>
                <a:cubicBezTo>
                  <a:pt x="2622722" y="9221"/>
                  <a:pt x="2619265" y="12679"/>
                  <a:pt x="2619265" y="17289"/>
                </a:cubicBezTo>
                <a:cubicBezTo>
                  <a:pt x="2619265" y="21900"/>
                  <a:pt x="2622722" y="25357"/>
                  <a:pt x="2627331" y="25357"/>
                </a:cubicBezTo>
                <a:lnTo>
                  <a:pt x="2693014" y="25357"/>
                </a:lnTo>
                <a:cubicBezTo>
                  <a:pt x="2697624" y="25357"/>
                  <a:pt x="2701081" y="21900"/>
                  <a:pt x="2701081" y="17289"/>
                </a:cubicBezTo>
                <a:cubicBezTo>
                  <a:pt x="2701081" y="12679"/>
                  <a:pt x="2697624" y="9221"/>
                  <a:pt x="2693014" y="9221"/>
                </a:cubicBezTo>
                <a:lnTo>
                  <a:pt x="2693014" y="9221"/>
                </a:lnTo>
                <a:close/>
                <a:moveTo>
                  <a:pt x="2562800" y="9221"/>
                </a:moveTo>
                <a:lnTo>
                  <a:pt x="2497117" y="9221"/>
                </a:lnTo>
                <a:cubicBezTo>
                  <a:pt x="2492508" y="9221"/>
                  <a:pt x="2489051" y="12679"/>
                  <a:pt x="2489051" y="17289"/>
                </a:cubicBezTo>
                <a:cubicBezTo>
                  <a:pt x="2489051" y="21900"/>
                  <a:pt x="2492508" y="25357"/>
                  <a:pt x="2497117" y="25357"/>
                </a:cubicBezTo>
                <a:lnTo>
                  <a:pt x="2562800" y="25357"/>
                </a:lnTo>
                <a:cubicBezTo>
                  <a:pt x="2567410" y="25357"/>
                  <a:pt x="2570866" y="21900"/>
                  <a:pt x="2570866" y="17289"/>
                </a:cubicBezTo>
                <a:cubicBezTo>
                  <a:pt x="2570866" y="12679"/>
                  <a:pt x="2567410" y="9221"/>
                  <a:pt x="2562800" y="9221"/>
                </a:cubicBezTo>
                <a:lnTo>
                  <a:pt x="2562800" y="9221"/>
                </a:lnTo>
                <a:close/>
                <a:moveTo>
                  <a:pt x="2431434" y="9221"/>
                </a:moveTo>
                <a:lnTo>
                  <a:pt x="2365750" y="9221"/>
                </a:lnTo>
                <a:cubicBezTo>
                  <a:pt x="2361141" y="9221"/>
                  <a:pt x="2357684" y="12679"/>
                  <a:pt x="2357684" y="17289"/>
                </a:cubicBezTo>
                <a:cubicBezTo>
                  <a:pt x="2357684" y="21900"/>
                  <a:pt x="2361141" y="25357"/>
                  <a:pt x="2365750" y="25357"/>
                </a:cubicBezTo>
                <a:lnTo>
                  <a:pt x="2431434" y="25357"/>
                </a:lnTo>
                <a:cubicBezTo>
                  <a:pt x="2436043" y="25357"/>
                  <a:pt x="2439500" y="21900"/>
                  <a:pt x="2439500" y="17289"/>
                </a:cubicBezTo>
                <a:cubicBezTo>
                  <a:pt x="2439500" y="12679"/>
                  <a:pt x="2436043" y="9221"/>
                  <a:pt x="2431434" y="9221"/>
                </a:cubicBezTo>
                <a:lnTo>
                  <a:pt x="2431434" y="9221"/>
                </a:lnTo>
                <a:close/>
                <a:moveTo>
                  <a:pt x="2301219" y="9221"/>
                </a:moveTo>
                <a:lnTo>
                  <a:pt x="2235536" y="9221"/>
                </a:lnTo>
                <a:cubicBezTo>
                  <a:pt x="2230927" y="9221"/>
                  <a:pt x="2227470" y="12679"/>
                  <a:pt x="2227470" y="17289"/>
                </a:cubicBezTo>
                <a:cubicBezTo>
                  <a:pt x="2227470" y="21900"/>
                  <a:pt x="2230927" y="25357"/>
                  <a:pt x="2235536" y="25357"/>
                </a:cubicBezTo>
                <a:lnTo>
                  <a:pt x="2301219" y="25357"/>
                </a:lnTo>
                <a:cubicBezTo>
                  <a:pt x="2305829" y="25357"/>
                  <a:pt x="2309286" y="21900"/>
                  <a:pt x="2309286" y="17289"/>
                </a:cubicBezTo>
                <a:cubicBezTo>
                  <a:pt x="2309286" y="12679"/>
                  <a:pt x="2305829" y="9221"/>
                  <a:pt x="2301219" y="9221"/>
                </a:cubicBezTo>
                <a:lnTo>
                  <a:pt x="2301219" y="9221"/>
                </a:lnTo>
                <a:close/>
                <a:moveTo>
                  <a:pt x="2169853" y="9221"/>
                </a:moveTo>
                <a:lnTo>
                  <a:pt x="2104169" y="9221"/>
                </a:lnTo>
                <a:cubicBezTo>
                  <a:pt x="2099560" y="9221"/>
                  <a:pt x="2096103" y="12679"/>
                  <a:pt x="2096103" y="17289"/>
                </a:cubicBezTo>
                <a:cubicBezTo>
                  <a:pt x="2096103" y="21900"/>
                  <a:pt x="2099560" y="25357"/>
                  <a:pt x="2104169" y="25357"/>
                </a:cubicBezTo>
                <a:lnTo>
                  <a:pt x="2169853" y="25357"/>
                </a:lnTo>
                <a:cubicBezTo>
                  <a:pt x="2174462" y="25357"/>
                  <a:pt x="2177919" y="21900"/>
                  <a:pt x="2177919" y="17289"/>
                </a:cubicBezTo>
                <a:cubicBezTo>
                  <a:pt x="2177919" y="12679"/>
                  <a:pt x="2174462" y="9221"/>
                  <a:pt x="2169853" y="9221"/>
                </a:cubicBezTo>
                <a:lnTo>
                  <a:pt x="2169853" y="9221"/>
                </a:lnTo>
                <a:close/>
                <a:moveTo>
                  <a:pt x="2039639" y="9221"/>
                </a:moveTo>
                <a:lnTo>
                  <a:pt x="1973955" y="9221"/>
                </a:lnTo>
                <a:cubicBezTo>
                  <a:pt x="1969346" y="9221"/>
                  <a:pt x="1965889" y="12679"/>
                  <a:pt x="1965889" y="17289"/>
                </a:cubicBezTo>
                <a:cubicBezTo>
                  <a:pt x="1965889" y="21900"/>
                  <a:pt x="1969346" y="25357"/>
                  <a:pt x="1973955" y="25357"/>
                </a:cubicBezTo>
                <a:lnTo>
                  <a:pt x="2039639" y="25357"/>
                </a:lnTo>
                <a:cubicBezTo>
                  <a:pt x="2044248" y="25357"/>
                  <a:pt x="2047705" y="21900"/>
                  <a:pt x="2047705" y="17289"/>
                </a:cubicBezTo>
                <a:cubicBezTo>
                  <a:pt x="2047705" y="12679"/>
                  <a:pt x="2044248" y="9221"/>
                  <a:pt x="2039639" y="9221"/>
                </a:cubicBezTo>
                <a:lnTo>
                  <a:pt x="2039639" y="9221"/>
                </a:lnTo>
                <a:close/>
                <a:moveTo>
                  <a:pt x="1909424" y="9221"/>
                </a:moveTo>
                <a:lnTo>
                  <a:pt x="1843741" y="9221"/>
                </a:lnTo>
                <a:cubicBezTo>
                  <a:pt x="1839132" y="9221"/>
                  <a:pt x="1835675" y="12679"/>
                  <a:pt x="1835675" y="17289"/>
                </a:cubicBezTo>
                <a:cubicBezTo>
                  <a:pt x="1835675" y="21900"/>
                  <a:pt x="1839132" y="25357"/>
                  <a:pt x="1843741" y="25357"/>
                </a:cubicBezTo>
                <a:lnTo>
                  <a:pt x="1909424" y="25357"/>
                </a:lnTo>
                <a:cubicBezTo>
                  <a:pt x="1914034" y="25357"/>
                  <a:pt x="1917491" y="21900"/>
                  <a:pt x="1917491" y="17289"/>
                </a:cubicBezTo>
                <a:cubicBezTo>
                  <a:pt x="1917491" y="12679"/>
                  <a:pt x="1914034" y="9221"/>
                  <a:pt x="1909424" y="9221"/>
                </a:cubicBezTo>
                <a:lnTo>
                  <a:pt x="1909424" y="9221"/>
                </a:lnTo>
                <a:close/>
                <a:moveTo>
                  <a:pt x="1778058" y="9221"/>
                </a:moveTo>
                <a:lnTo>
                  <a:pt x="1712374" y="9221"/>
                </a:lnTo>
                <a:cubicBezTo>
                  <a:pt x="1707765" y="9221"/>
                  <a:pt x="1704308" y="12679"/>
                  <a:pt x="1704308" y="17289"/>
                </a:cubicBezTo>
                <a:cubicBezTo>
                  <a:pt x="1704308" y="21900"/>
                  <a:pt x="1707765" y="25357"/>
                  <a:pt x="1712374" y="25357"/>
                </a:cubicBezTo>
                <a:lnTo>
                  <a:pt x="1778058" y="25357"/>
                </a:lnTo>
                <a:cubicBezTo>
                  <a:pt x="1782667" y="25357"/>
                  <a:pt x="1786124" y="21900"/>
                  <a:pt x="1786124" y="17289"/>
                </a:cubicBezTo>
                <a:cubicBezTo>
                  <a:pt x="1786124" y="12679"/>
                  <a:pt x="1782667" y="9221"/>
                  <a:pt x="1778058" y="9221"/>
                </a:cubicBezTo>
                <a:lnTo>
                  <a:pt x="1778058" y="9221"/>
                </a:lnTo>
                <a:close/>
                <a:moveTo>
                  <a:pt x="1647844" y="9221"/>
                </a:moveTo>
                <a:lnTo>
                  <a:pt x="1582160" y="9221"/>
                </a:lnTo>
                <a:cubicBezTo>
                  <a:pt x="1577551" y="9221"/>
                  <a:pt x="1574094" y="12679"/>
                  <a:pt x="1574094" y="17289"/>
                </a:cubicBezTo>
                <a:cubicBezTo>
                  <a:pt x="1574094" y="21900"/>
                  <a:pt x="1577551" y="25357"/>
                  <a:pt x="1582160" y="25357"/>
                </a:cubicBezTo>
                <a:lnTo>
                  <a:pt x="1647844" y="25357"/>
                </a:lnTo>
                <a:cubicBezTo>
                  <a:pt x="1652453" y="25357"/>
                  <a:pt x="1655910" y="21900"/>
                  <a:pt x="1655910" y="17289"/>
                </a:cubicBezTo>
                <a:cubicBezTo>
                  <a:pt x="1655910" y="12679"/>
                  <a:pt x="1652453" y="9221"/>
                  <a:pt x="1647844" y="9221"/>
                </a:cubicBezTo>
                <a:lnTo>
                  <a:pt x="1647844" y="9221"/>
                </a:lnTo>
                <a:close/>
                <a:moveTo>
                  <a:pt x="1515325" y="23052"/>
                </a:moveTo>
                <a:cubicBezTo>
                  <a:pt x="1515325" y="23052"/>
                  <a:pt x="1513020" y="23052"/>
                  <a:pt x="1511868" y="23052"/>
                </a:cubicBezTo>
                <a:cubicBezTo>
                  <a:pt x="1485364" y="34578"/>
                  <a:pt x="1465774" y="50715"/>
                  <a:pt x="1453098" y="62241"/>
                </a:cubicBezTo>
                <a:cubicBezTo>
                  <a:pt x="1449642" y="65699"/>
                  <a:pt x="1449642" y="70309"/>
                  <a:pt x="1453098" y="73767"/>
                </a:cubicBezTo>
                <a:cubicBezTo>
                  <a:pt x="1454251" y="76072"/>
                  <a:pt x="1456555" y="76072"/>
                  <a:pt x="1458860" y="76072"/>
                </a:cubicBezTo>
                <a:cubicBezTo>
                  <a:pt x="1461165" y="76072"/>
                  <a:pt x="1462317" y="76072"/>
                  <a:pt x="1464622" y="73767"/>
                </a:cubicBezTo>
                <a:cubicBezTo>
                  <a:pt x="1469231" y="69156"/>
                  <a:pt x="1473840" y="64546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79602" y="61088"/>
                </a:cubicBezTo>
                <a:lnTo>
                  <a:pt x="1479602" y="61088"/>
                </a:lnTo>
                <a:cubicBezTo>
                  <a:pt x="1479602" y="61088"/>
                  <a:pt x="1479602" y="61088"/>
                  <a:pt x="1480755" y="61088"/>
                </a:cubicBezTo>
                <a:lnTo>
                  <a:pt x="1480755" y="61088"/>
                </a:lnTo>
                <a:cubicBezTo>
                  <a:pt x="1480755" y="61088"/>
                  <a:pt x="1480755" y="61088"/>
                  <a:pt x="1481907" y="61088"/>
                </a:cubicBezTo>
                <a:lnTo>
                  <a:pt x="1481907" y="61088"/>
                </a:lnTo>
                <a:cubicBezTo>
                  <a:pt x="1481907" y="61088"/>
                  <a:pt x="1481907" y="61088"/>
                  <a:pt x="1481907" y="61088"/>
                </a:cubicBezTo>
                <a:lnTo>
                  <a:pt x="1481907" y="61088"/>
                </a:lnTo>
                <a:cubicBezTo>
                  <a:pt x="1481907" y="61088"/>
                  <a:pt x="1483059" y="61088"/>
                  <a:pt x="1484212" y="61088"/>
                </a:cubicBezTo>
                <a:cubicBezTo>
                  <a:pt x="1488821" y="58783"/>
                  <a:pt x="1489973" y="54172"/>
                  <a:pt x="1488821" y="50715"/>
                </a:cubicBezTo>
                <a:cubicBezTo>
                  <a:pt x="1487669" y="47257"/>
                  <a:pt x="1484212" y="46104"/>
                  <a:pt x="1481907" y="46104"/>
                </a:cubicBezTo>
                <a:lnTo>
                  <a:pt x="1481907" y="46104"/>
                </a:lnTo>
                <a:lnTo>
                  <a:pt x="1491126" y="33426"/>
                </a:lnTo>
                <a:close/>
                <a:moveTo>
                  <a:pt x="1412767" y="107192"/>
                </a:moveTo>
                <a:cubicBezTo>
                  <a:pt x="1410462" y="107192"/>
                  <a:pt x="1408157" y="107192"/>
                  <a:pt x="1407005" y="109497"/>
                </a:cubicBezTo>
                <a:lnTo>
                  <a:pt x="1360911" y="155602"/>
                </a:lnTo>
                <a:cubicBezTo>
                  <a:pt x="1357454" y="159060"/>
                  <a:pt x="1357454" y="163670"/>
                  <a:pt x="1360911" y="167128"/>
                </a:cubicBezTo>
                <a:cubicBezTo>
                  <a:pt x="1362064" y="168280"/>
                  <a:pt x="1364368" y="169433"/>
                  <a:pt x="1366673" y="169433"/>
                </a:cubicBezTo>
                <a:cubicBezTo>
                  <a:pt x="1368978" y="169433"/>
                  <a:pt x="1371282" y="169433"/>
                  <a:pt x="1372435" y="167128"/>
                </a:cubicBezTo>
                <a:lnTo>
                  <a:pt x="1378196" y="161365"/>
                </a:lnTo>
                <a:lnTo>
                  <a:pt x="1378196" y="161365"/>
                </a:lnTo>
                <a:cubicBezTo>
                  <a:pt x="1378196" y="161365"/>
                  <a:pt x="1378196" y="161365"/>
                  <a:pt x="1378196" y="161365"/>
                </a:cubicBezTo>
                <a:cubicBezTo>
                  <a:pt x="1378196" y="161365"/>
                  <a:pt x="1378196" y="161365"/>
                  <a:pt x="1378196" y="161365"/>
                </a:cubicBezTo>
                <a:lnTo>
                  <a:pt x="1378196" y="161365"/>
                </a:lnTo>
                <a:lnTo>
                  <a:pt x="1418528" y="121024"/>
                </a:lnTo>
                <a:cubicBezTo>
                  <a:pt x="1421985" y="117566"/>
                  <a:pt x="1421985" y="112955"/>
                  <a:pt x="1418528" y="109497"/>
                </a:cubicBezTo>
                <a:cubicBezTo>
                  <a:pt x="1417376" y="108345"/>
                  <a:pt x="1415071" y="107192"/>
                  <a:pt x="1412767" y="107192"/>
                </a:cubicBezTo>
                <a:lnTo>
                  <a:pt x="1412767" y="107192"/>
                </a:lnTo>
                <a:close/>
                <a:moveTo>
                  <a:pt x="1320579" y="198248"/>
                </a:moveTo>
                <a:cubicBezTo>
                  <a:pt x="1318275" y="198248"/>
                  <a:pt x="1317123" y="198248"/>
                  <a:pt x="1315970" y="200553"/>
                </a:cubicBezTo>
                <a:cubicBezTo>
                  <a:pt x="1304447" y="210927"/>
                  <a:pt x="1295228" y="214385"/>
                  <a:pt x="1280248" y="214385"/>
                </a:cubicBezTo>
                <a:lnTo>
                  <a:pt x="1265267" y="214385"/>
                </a:lnTo>
                <a:cubicBezTo>
                  <a:pt x="1260658" y="214385"/>
                  <a:pt x="1257201" y="217842"/>
                  <a:pt x="1257201" y="222453"/>
                </a:cubicBezTo>
                <a:cubicBezTo>
                  <a:pt x="1257201" y="227063"/>
                  <a:pt x="1260658" y="230521"/>
                  <a:pt x="1265267" y="230521"/>
                </a:cubicBezTo>
                <a:lnTo>
                  <a:pt x="1291771" y="230521"/>
                </a:lnTo>
                <a:cubicBezTo>
                  <a:pt x="1291771" y="230521"/>
                  <a:pt x="1291771" y="230521"/>
                  <a:pt x="1291771" y="230521"/>
                </a:cubicBezTo>
                <a:cubicBezTo>
                  <a:pt x="1291771" y="230521"/>
                  <a:pt x="1291771" y="230521"/>
                  <a:pt x="1291771" y="230521"/>
                </a:cubicBezTo>
                <a:lnTo>
                  <a:pt x="1291771" y="230521"/>
                </a:lnTo>
                <a:cubicBezTo>
                  <a:pt x="1291771" y="230521"/>
                  <a:pt x="1291771" y="230521"/>
                  <a:pt x="1292923" y="230521"/>
                </a:cubicBezTo>
                <a:lnTo>
                  <a:pt x="1292923" y="230521"/>
                </a:lnTo>
                <a:cubicBezTo>
                  <a:pt x="1305599" y="228216"/>
                  <a:pt x="1314818" y="223605"/>
                  <a:pt x="1325189" y="214385"/>
                </a:cubicBezTo>
                <a:cubicBezTo>
                  <a:pt x="1328646" y="212079"/>
                  <a:pt x="1328646" y="206316"/>
                  <a:pt x="1325189" y="202858"/>
                </a:cubicBezTo>
                <a:cubicBezTo>
                  <a:pt x="1324037" y="200553"/>
                  <a:pt x="1321732" y="199401"/>
                  <a:pt x="1318275" y="199401"/>
                </a:cubicBezTo>
                <a:lnTo>
                  <a:pt x="1318275" y="199401"/>
                </a:lnTo>
                <a:close/>
                <a:moveTo>
                  <a:pt x="1199584" y="213232"/>
                </a:moveTo>
                <a:lnTo>
                  <a:pt x="1133901" y="213232"/>
                </a:lnTo>
                <a:cubicBezTo>
                  <a:pt x="1129291" y="213232"/>
                  <a:pt x="1125834" y="216690"/>
                  <a:pt x="1125834" y="221300"/>
                </a:cubicBezTo>
                <a:cubicBezTo>
                  <a:pt x="1125834" y="225911"/>
                  <a:pt x="1129291" y="229368"/>
                  <a:pt x="1133901" y="229368"/>
                </a:cubicBezTo>
                <a:lnTo>
                  <a:pt x="1199584" y="229368"/>
                </a:lnTo>
                <a:cubicBezTo>
                  <a:pt x="1204193" y="229368"/>
                  <a:pt x="1207650" y="225911"/>
                  <a:pt x="1207650" y="221300"/>
                </a:cubicBezTo>
                <a:cubicBezTo>
                  <a:pt x="1207650" y="216690"/>
                  <a:pt x="1204193" y="213232"/>
                  <a:pt x="1199584" y="213232"/>
                </a:cubicBezTo>
                <a:lnTo>
                  <a:pt x="1199584" y="213232"/>
                </a:lnTo>
                <a:close/>
                <a:moveTo>
                  <a:pt x="1068218" y="213232"/>
                </a:moveTo>
                <a:lnTo>
                  <a:pt x="1002534" y="213232"/>
                </a:lnTo>
                <a:cubicBezTo>
                  <a:pt x="997925" y="213232"/>
                  <a:pt x="994468" y="216690"/>
                  <a:pt x="994468" y="221300"/>
                </a:cubicBezTo>
                <a:cubicBezTo>
                  <a:pt x="994468" y="225911"/>
                  <a:pt x="997925" y="229368"/>
                  <a:pt x="1002534" y="229368"/>
                </a:cubicBezTo>
                <a:lnTo>
                  <a:pt x="1068218" y="229368"/>
                </a:lnTo>
                <a:cubicBezTo>
                  <a:pt x="1072827" y="229368"/>
                  <a:pt x="1076284" y="225911"/>
                  <a:pt x="1076284" y="221300"/>
                </a:cubicBezTo>
                <a:cubicBezTo>
                  <a:pt x="1076284" y="216690"/>
                  <a:pt x="1072827" y="213232"/>
                  <a:pt x="1068218" y="213232"/>
                </a:cubicBezTo>
                <a:lnTo>
                  <a:pt x="1068218" y="213232"/>
                </a:lnTo>
                <a:close/>
                <a:moveTo>
                  <a:pt x="938003" y="213232"/>
                </a:moveTo>
                <a:lnTo>
                  <a:pt x="872320" y="213232"/>
                </a:lnTo>
                <a:cubicBezTo>
                  <a:pt x="867711" y="213232"/>
                  <a:pt x="864254" y="216690"/>
                  <a:pt x="864254" y="221300"/>
                </a:cubicBezTo>
                <a:cubicBezTo>
                  <a:pt x="864254" y="225911"/>
                  <a:pt x="867711" y="229368"/>
                  <a:pt x="872320" y="229368"/>
                </a:cubicBezTo>
                <a:lnTo>
                  <a:pt x="938003" y="229368"/>
                </a:lnTo>
                <a:cubicBezTo>
                  <a:pt x="942613" y="229368"/>
                  <a:pt x="946070" y="225911"/>
                  <a:pt x="946070" y="221300"/>
                </a:cubicBezTo>
                <a:cubicBezTo>
                  <a:pt x="946070" y="216690"/>
                  <a:pt x="942613" y="213232"/>
                  <a:pt x="938003" y="213232"/>
                </a:cubicBezTo>
                <a:lnTo>
                  <a:pt x="938003" y="213232"/>
                </a:lnTo>
                <a:close/>
                <a:moveTo>
                  <a:pt x="764000" y="169433"/>
                </a:moveTo>
                <a:cubicBezTo>
                  <a:pt x="761696" y="169433"/>
                  <a:pt x="759391" y="169433"/>
                  <a:pt x="758239" y="171738"/>
                </a:cubicBezTo>
                <a:cubicBezTo>
                  <a:pt x="754782" y="175196"/>
                  <a:pt x="754782" y="179806"/>
                  <a:pt x="758239" y="183264"/>
                </a:cubicBezTo>
                <a:lnTo>
                  <a:pt x="768610" y="193638"/>
                </a:ln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68610" y="193638"/>
                  <a:pt x="768610" y="193638"/>
                  <a:pt x="768610" y="193638"/>
                </a:cubicBezTo>
                <a:lnTo>
                  <a:pt x="768610" y="193638"/>
                </a:lnTo>
                <a:cubicBezTo>
                  <a:pt x="774371" y="198248"/>
                  <a:pt x="778981" y="201706"/>
                  <a:pt x="784742" y="204011"/>
                </a:cubicBezTo>
                <a:cubicBezTo>
                  <a:pt x="784742" y="204011"/>
                  <a:pt x="787047" y="204011"/>
                  <a:pt x="788199" y="204011"/>
                </a:cubicBezTo>
                <a:cubicBezTo>
                  <a:pt x="791656" y="204011"/>
                  <a:pt x="793961" y="201706"/>
                  <a:pt x="796266" y="199401"/>
                </a:cubicBezTo>
                <a:cubicBezTo>
                  <a:pt x="798570" y="194790"/>
                  <a:pt x="796266" y="190180"/>
                  <a:pt x="791656" y="189027"/>
                </a:cubicBezTo>
                <a:cubicBezTo>
                  <a:pt x="781285" y="184417"/>
                  <a:pt x="770914" y="175196"/>
                  <a:pt x="757086" y="161365"/>
                </a:cubicBezTo>
                <a:lnTo>
                  <a:pt x="746715" y="150991"/>
                </a:lnTo>
                <a:cubicBezTo>
                  <a:pt x="745563" y="149839"/>
                  <a:pt x="743258" y="148686"/>
                  <a:pt x="740953" y="148686"/>
                </a:cubicBezTo>
                <a:lnTo>
                  <a:pt x="740953" y="148686"/>
                </a:lnTo>
                <a:lnTo>
                  <a:pt x="755934" y="161365"/>
                </a:lnTo>
                <a:close/>
                <a:moveTo>
                  <a:pt x="671813" y="77225"/>
                </a:moveTo>
                <a:cubicBezTo>
                  <a:pt x="669509" y="77225"/>
                  <a:pt x="667204" y="77225"/>
                  <a:pt x="666051" y="79530"/>
                </a:cubicBezTo>
                <a:cubicBezTo>
                  <a:pt x="662594" y="82988"/>
                  <a:pt x="662594" y="87598"/>
                  <a:pt x="666051" y="91056"/>
                </a:cubicBezTo>
                <a:lnTo>
                  <a:pt x="712145" y="137160"/>
                </a:lnTo>
                <a:cubicBezTo>
                  <a:pt x="713297" y="138313"/>
                  <a:pt x="715602" y="139465"/>
                  <a:pt x="717907" y="139465"/>
                </a:cubicBezTo>
                <a:cubicBezTo>
                  <a:pt x="720211" y="139465"/>
                  <a:pt x="722516" y="139465"/>
                  <a:pt x="723668" y="137160"/>
                </a:cubicBezTo>
                <a:cubicBezTo>
                  <a:pt x="727125" y="133702"/>
                  <a:pt x="727125" y="129092"/>
                  <a:pt x="723668" y="125634"/>
                </a:cubicBezTo>
                <a:lnTo>
                  <a:pt x="677575" y="79530"/>
                </a:lnTo>
                <a:cubicBezTo>
                  <a:pt x="676423" y="78377"/>
                  <a:pt x="674118" y="77225"/>
                  <a:pt x="671813" y="77225"/>
                </a:cubicBezTo>
                <a:lnTo>
                  <a:pt x="671813" y="77225"/>
                </a:lnTo>
                <a:close/>
                <a:moveTo>
                  <a:pt x="555427" y="11526"/>
                </a:moveTo>
                <a:cubicBezTo>
                  <a:pt x="551970" y="11526"/>
                  <a:pt x="547361" y="14984"/>
                  <a:pt x="547361" y="18442"/>
                </a:cubicBezTo>
                <a:cubicBezTo>
                  <a:pt x="547361" y="23052"/>
                  <a:pt x="549665" y="27663"/>
                  <a:pt x="554275" y="27663"/>
                </a:cubicBezTo>
                <a:lnTo>
                  <a:pt x="558884" y="27663"/>
                </a:lnTo>
                <a:cubicBezTo>
                  <a:pt x="558884" y="27663"/>
                  <a:pt x="558884" y="27663"/>
                  <a:pt x="558884" y="27663"/>
                </a:cubicBezTo>
                <a:lnTo>
                  <a:pt x="560036" y="27663"/>
                </a:lnTo>
                <a:cubicBezTo>
                  <a:pt x="560036" y="27663"/>
                  <a:pt x="560036" y="27663"/>
                  <a:pt x="560036" y="27663"/>
                </a:cubicBezTo>
                <a:lnTo>
                  <a:pt x="561189" y="27663"/>
                </a:lnTo>
                <a:cubicBezTo>
                  <a:pt x="561189" y="27663"/>
                  <a:pt x="561189" y="27663"/>
                  <a:pt x="561189" y="27663"/>
                </a:cubicBezTo>
                <a:lnTo>
                  <a:pt x="562341" y="27663"/>
                </a:lnTo>
                <a:cubicBezTo>
                  <a:pt x="562341" y="27663"/>
                  <a:pt x="562341" y="27663"/>
                  <a:pt x="562341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76169" y="27663"/>
                  <a:pt x="576169" y="27663"/>
                  <a:pt x="576169" y="27663"/>
                </a:cubicBezTo>
                <a:lnTo>
                  <a:pt x="576169" y="27663"/>
                </a:lnTo>
                <a:cubicBezTo>
                  <a:pt x="585388" y="31120"/>
                  <a:pt x="593454" y="35731"/>
                  <a:pt x="600368" y="39189"/>
                </a:cubicBezTo>
                <a:cubicBezTo>
                  <a:pt x="601521" y="39189"/>
                  <a:pt x="602673" y="39189"/>
                  <a:pt x="604978" y="39189"/>
                </a:cubicBezTo>
                <a:cubicBezTo>
                  <a:pt x="607282" y="39189"/>
                  <a:pt x="610739" y="38036"/>
                  <a:pt x="611892" y="35731"/>
                </a:cubicBezTo>
                <a:cubicBezTo>
                  <a:pt x="614196" y="32273"/>
                  <a:pt x="611892" y="26510"/>
                  <a:pt x="609587" y="24205"/>
                </a:cubicBezTo>
                <a:cubicBezTo>
                  <a:pt x="588845" y="11526"/>
                  <a:pt x="566950" y="3458"/>
                  <a:pt x="542751" y="0"/>
                </a:cubicBezTo>
                <a:lnTo>
                  <a:pt x="542751" y="0"/>
                </a:lnTo>
                <a:lnTo>
                  <a:pt x="548513" y="8068"/>
                </a:lnTo>
                <a:close/>
                <a:moveTo>
                  <a:pt x="488591" y="9221"/>
                </a:moveTo>
                <a:lnTo>
                  <a:pt x="422908" y="9221"/>
                </a:lnTo>
                <a:cubicBezTo>
                  <a:pt x="418299" y="9221"/>
                  <a:pt x="414842" y="12679"/>
                  <a:pt x="414842" y="17289"/>
                </a:cubicBezTo>
                <a:cubicBezTo>
                  <a:pt x="414842" y="21900"/>
                  <a:pt x="418299" y="25357"/>
                  <a:pt x="422908" y="25357"/>
                </a:cubicBezTo>
                <a:lnTo>
                  <a:pt x="488591" y="25357"/>
                </a:lnTo>
                <a:cubicBezTo>
                  <a:pt x="493201" y="25357"/>
                  <a:pt x="496658" y="21900"/>
                  <a:pt x="496658" y="17289"/>
                </a:cubicBezTo>
                <a:cubicBezTo>
                  <a:pt x="496658" y="12679"/>
                  <a:pt x="493201" y="9221"/>
                  <a:pt x="488591" y="9221"/>
                </a:cubicBezTo>
                <a:lnTo>
                  <a:pt x="488591" y="9221"/>
                </a:lnTo>
                <a:close/>
                <a:moveTo>
                  <a:pt x="358377" y="9221"/>
                </a:moveTo>
                <a:lnTo>
                  <a:pt x="292694" y="9221"/>
                </a:lnTo>
                <a:cubicBezTo>
                  <a:pt x="288085" y="9221"/>
                  <a:pt x="284628" y="12679"/>
                  <a:pt x="284628" y="17289"/>
                </a:cubicBezTo>
                <a:cubicBezTo>
                  <a:pt x="284628" y="21900"/>
                  <a:pt x="288085" y="25357"/>
                  <a:pt x="292694" y="25357"/>
                </a:cubicBezTo>
                <a:lnTo>
                  <a:pt x="358377" y="25357"/>
                </a:lnTo>
                <a:cubicBezTo>
                  <a:pt x="362987" y="25357"/>
                  <a:pt x="366444" y="21900"/>
                  <a:pt x="366444" y="17289"/>
                </a:cubicBezTo>
                <a:cubicBezTo>
                  <a:pt x="366444" y="12679"/>
                  <a:pt x="362987" y="9221"/>
                  <a:pt x="358377" y="9221"/>
                </a:cubicBezTo>
                <a:lnTo>
                  <a:pt x="358377" y="9221"/>
                </a:lnTo>
                <a:close/>
                <a:moveTo>
                  <a:pt x="227011" y="9221"/>
                </a:moveTo>
                <a:lnTo>
                  <a:pt x="161327" y="9221"/>
                </a:lnTo>
                <a:cubicBezTo>
                  <a:pt x="156718" y="9221"/>
                  <a:pt x="153261" y="12679"/>
                  <a:pt x="153261" y="17289"/>
                </a:cubicBezTo>
                <a:cubicBezTo>
                  <a:pt x="153261" y="21900"/>
                  <a:pt x="156718" y="25357"/>
                  <a:pt x="161327" y="25357"/>
                </a:cubicBezTo>
                <a:lnTo>
                  <a:pt x="225858" y="25357"/>
                </a:lnTo>
                <a:cubicBezTo>
                  <a:pt x="230468" y="25357"/>
                  <a:pt x="233925" y="21900"/>
                  <a:pt x="233925" y="17289"/>
                </a:cubicBezTo>
                <a:cubicBezTo>
                  <a:pt x="233925" y="12679"/>
                  <a:pt x="230468" y="9221"/>
                  <a:pt x="225858" y="9221"/>
                </a:cubicBezTo>
                <a:lnTo>
                  <a:pt x="225858" y="9221"/>
                </a:lnTo>
                <a:close/>
                <a:moveTo>
                  <a:pt x="95644" y="26510"/>
                </a:moveTo>
                <a:cubicBezTo>
                  <a:pt x="94492" y="26510"/>
                  <a:pt x="93339" y="26510"/>
                  <a:pt x="92187" y="26510"/>
                </a:cubicBezTo>
                <a:cubicBezTo>
                  <a:pt x="70293" y="36883"/>
                  <a:pt x="51855" y="53020"/>
                  <a:pt x="36875" y="71462"/>
                </a:cubicBezTo>
                <a:cubicBezTo>
                  <a:pt x="34570" y="74919"/>
                  <a:pt x="34570" y="80682"/>
                  <a:pt x="38027" y="82988"/>
                </a:cubicBezTo>
                <a:cubicBezTo>
                  <a:pt x="39180" y="82988"/>
                  <a:pt x="41484" y="85293"/>
                  <a:pt x="42637" y="85293"/>
                </a:cubicBezTo>
                <a:cubicBezTo>
                  <a:pt x="43789" y="85293"/>
                  <a:pt x="47246" y="85293"/>
                  <a:pt x="48398" y="81835"/>
                </a:cubicBezTo>
                <a:cubicBezTo>
                  <a:pt x="50703" y="79530"/>
                  <a:pt x="53008" y="76072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55312" y="73767"/>
                  <a:pt x="55312" y="73767"/>
                  <a:pt x="55312" y="73767"/>
                </a:cubicBezTo>
                <a:lnTo>
                  <a:pt x="55312" y="73767"/>
                </a:lnTo>
                <a:cubicBezTo>
                  <a:pt x="64531" y="64546"/>
                  <a:pt x="76054" y="56478"/>
                  <a:pt x="87578" y="49562"/>
                </a:cubicBezTo>
                <a:lnTo>
                  <a:pt x="87578" y="49562"/>
                </a:lnTo>
                <a:cubicBezTo>
                  <a:pt x="87578" y="49562"/>
                  <a:pt x="87578" y="49562"/>
                  <a:pt x="87578" y="49562"/>
                </a:cubicBezTo>
                <a:lnTo>
                  <a:pt x="87578" y="49562"/>
                </a:lnTo>
                <a:cubicBezTo>
                  <a:pt x="87578" y="49562"/>
                  <a:pt x="87578" y="49562"/>
                  <a:pt x="87578" y="49562"/>
                </a:cubicBezTo>
                <a:lnTo>
                  <a:pt x="87578" y="49562"/>
                </a:lnTo>
                <a:cubicBezTo>
                  <a:pt x="87578" y="49562"/>
                  <a:pt x="87578" y="49562"/>
                  <a:pt x="87578" y="49562"/>
                </a:cubicBezTo>
                <a:lnTo>
                  <a:pt x="87578" y="49562"/>
                </a:lnTo>
                <a:cubicBezTo>
                  <a:pt x="87578" y="49562"/>
                  <a:pt x="87578" y="49562"/>
                  <a:pt x="87578" y="49562"/>
                </a:cubicBezTo>
                <a:cubicBezTo>
                  <a:pt x="91035" y="47257"/>
                  <a:pt x="93339" y="42646"/>
                  <a:pt x="91035" y="38036"/>
                </a:cubicBezTo>
                <a:cubicBezTo>
                  <a:pt x="89882" y="35731"/>
                  <a:pt x="86425" y="33426"/>
                  <a:pt x="84121" y="33426"/>
                </a:cubicBezTo>
                <a:lnTo>
                  <a:pt x="84121" y="33426"/>
                </a:lnTo>
                <a:lnTo>
                  <a:pt x="87578" y="29968"/>
                </a:lnTo>
                <a:close/>
                <a:moveTo>
                  <a:pt x="12676" y="130244"/>
                </a:moveTo>
                <a:cubicBezTo>
                  <a:pt x="9219" y="130244"/>
                  <a:pt x="5762" y="132550"/>
                  <a:pt x="4609" y="136007"/>
                </a:cubicBezTo>
                <a:cubicBezTo>
                  <a:pt x="1152" y="148686"/>
                  <a:pt x="0" y="162517"/>
                  <a:pt x="0" y="175196"/>
                </a:cubicBezTo>
                <a:lnTo>
                  <a:pt x="0" y="204011"/>
                </a:lnTo>
                <a:cubicBezTo>
                  <a:pt x="0" y="208622"/>
                  <a:pt x="3457" y="212079"/>
                  <a:pt x="8066" y="212079"/>
                </a:cubicBezTo>
                <a:cubicBezTo>
                  <a:pt x="12676" y="212079"/>
                  <a:pt x="16133" y="208622"/>
                  <a:pt x="16133" y="204011"/>
                </a:cubicBezTo>
                <a:lnTo>
                  <a:pt x="16133" y="175196"/>
                </a:lnTo>
                <a:lnTo>
                  <a:pt x="16133" y="175196"/>
                </a:lnTo>
                <a:lnTo>
                  <a:pt x="16133" y="172891"/>
                </a:lnTo>
                <a:lnTo>
                  <a:pt x="16133" y="172891"/>
                </a:lnTo>
                <a:lnTo>
                  <a:pt x="16133" y="170586"/>
                </a:lnTo>
                <a:lnTo>
                  <a:pt x="16133" y="170586"/>
                </a:lnTo>
                <a:lnTo>
                  <a:pt x="16133" y="168280"/>
                </a:lnTo>
                <a:lnTo>
                  <a:pt x="16133" y="168280"/>
                </a:lnTo>
                <a:lnTo>
                  <a:pt x="16133" y="165975"/>
                </a:lnTo>
                <a:lnTo>
                  <a:pt x="16133" y="165975"/>
                </a:lnTo>
                <a:lnTo>
                  <a:pt x="16133" y="163670"/>
                </a:lnTo>
                <a:lnTo>
                  <a:pt x="16133" y="163670"/>
                </a:lnTo>
                <a:cubicBezTo>
                  <a:pt x="16133" y="155602"/>
                  <a:pt x="18437" y="147533"/>
                  <a:pt x="19590" y="139465"/>
                </a:cubicBezTo>
                <a:cubicBezTo>
                  <a:pt x="19590" y="134855"/>
                  <a:pt x="18437" y="130244"/>
                  <a:pt x="13828" y="130244"/>
                </a:cubicBezTo>
                <a:cubicBezTo>
                  <a:pt x="13828" y="130244"/>
                  <a:pt x="12676" y="130244"/>
                  <a:pt x="11523" y="130244"/>
                </a:cubicBezTo>
                <a:lnTo>
                  <a:pt x="11523" y="130244"/>
                </a:lnTo>
                <a:close/>
                <a:moveTo>
                  <a:pt x="8066" y="262794"/>
                </a:moveTo>
                <a:cubicBezTo>
                  <a:pt x="3457" y="262794"/>
                  <a:pt x="0" y="266252"/>
                  <a:pt x="0" y="270862"/>
                </a:cubicBezTo>
                <a:lnTo>
                  <a:pt x="0" y="336561"/>
                </a:lnTo>
                <a:cubicBezTo>
                  <a:pt x="0" y="341171"/>
                  <a:pt x="3457" y="344629"/>
                  <a:pt x="8066" y="344629"/>
                </a:cubicBezTo>
                <a:cubicBezTo>
                  <a:pt x="12676" y="344629"/>
                  <a:pt x="16133" y="341171"/>
                  <a:pt x="16133" y="336561"/>
                </a:cubicBezTo>
                <a:lnTo>
                  <a:pt x="16133" y="270862"/>
                </a:lnTo>
                <a:cubicBezTo>
                  <a:pt x="16133" y="266252"/>
                  <a:pt x="12676" y="262794"/>
                  <a:pt x="8066" y="262794"/>
                </a:cubicBezTo>
                <a:lnTo>
                  <a:pt x="8066" y="262794"/>
                </a:lnTo>
                <a:close/>
                <a:moveTo>
                  <a:pt x="8066" y="394191"/>
                </a:moveTo>
                <a:cubicBezTo>
                  <a:pt x="3457" y="394191"/>
                  <a:pt x="0" y="397649"/>
                  <a:pt x="0" y="402259"/>
                </a:cubicBezTo>
                <a:lnTo>
                  <a:pt x="0" y="467958"/>
                </a:lnTo>
                <a:cubicBezTo>
                  <a:pt x="0" y="472568"/>
                  <a:pt x="3457" y="476026"/>
                  <a:pt x="8066" y="476026"/>
                </a:cubicBezTo>
                <a:cubicBezTo>
                  <a:pt x="12676" y="476026"/>
                  <a:pt x="16133" y="472568"/>
                  <a:pt x="16133" y="467958"/>
                </a:cubicBezTo>
                <a:lnTo>
                  <a:pt x="16133" y="402259"/>
                </a:lnTo>
                <a:cubicBezTo>
                  <a:pt x="16133" y="397649"/>
                  <a:pt x="12676" y="394191"/>
                  <a:pt x="8066" y="394191"/>
                </a:cubicBezTo>
                <a:lnTo>
                  <a:pt x="8066" y="394191"/>
                </a:lnTo>
                <a:close/>
                <a:moveTo>
                  <a:pt x="8066" y="524435"/>
                </a:moveTo>
                <a:cubicBezTo>
                  <a:pt x="3457" y="524435"/>
                  <a:pt x="0" y="527893"/>
                  <a:pt x="0" y="532504"/>
                </a:cubicBezTo>
                <a:lnTo>
                  <a:pt x="0" y="598202"/>
                </a:lnTo>
                <a:cubicBezTo>
                  <a:pt x="0" y="602813"/>
                  <a:pt x="3457" y="606270"/>
                  <a:pt x="8066" y="606270"/>
                </a:cubicBezTo>
                <a:cubicBezTo>
                  <a:pt x="12676" y="606270"/>
                  <a:pt x="16133" y="602813"/>
                  <a:pt x="16133" y="598202"/>
                </a:cubicBezTo>
                <a:lnTo>
                  <a:pt x="16133" y="532504"/>
                </a:lnTo>
                <a:cubicBezTo>
                  <a:pt x="16133" y="527893"/>
                  <a:pt x="12676" y="524435"/>
                  <a:pt x="8066" y="524435"/>
                </a:cubicBezTo>
                <a:lnTo>
                  <a:pt x="8066" y="524435"/>
                </a:lnTo>
                <a:close/>
                <a:moveTo>
                  <a:pt x="8066" y="654680"/>
                </a:moveTo>
                <a:cubicBezTo>
                  <a:pt x="3457" y="654680"/>
                  <a:pt x="0" y="658137"/>
                  <a:pt x="0" y="662748"/>
                </a:cubicBezTo>
                <a:lnTo>
                  <a:pt x="0" y="728446"/>
                </a:lnTo>
                <a:cubicBezTo>
                  <a:pt x="0" y="733057"/>
                  <a:pt x="3457" y="736515"/>
                  <a:pt x="8066" y="736515"/>
                </a:cubicBezTo>
                <a:cubicBezTo>
                  <a:pt x="12676" y="736515"/>
                  <a:pt x="16133" y="733057"/>
                  <a:pt x="16133" y="728446"/>
                </a:cubicBezTo>
                <a:lnTo>
                  <a:pt x="16133" y="662748"/>
                </a:lnTo>
                <a:cubicBezTo>
                  <a:pt x="16133" y="658137"/>
                  <a:pt x="12676" y="654680"/>
                  <a:pt x="8066" y="654680"/>
                </a:cubicBezTo>
                <a:lnTo>
                  <a:pt x="8066" y="654680"/>
                </a:lnTo>
                <a:close/>
                <a:moveTo>
                  <a:pt x="8066" y="786077"/>
                </a:moveTo>
                <a:cubicBezTo>
                  <a:pt x="3457" y="786077"/>
                  <a:pt x="0" y="789534"/>
                  <a:pt x="0" y="794145"/>
                </a:cubicBezTo>
                <a:lnTo>
                  <a:pt x="0" y="859843"/>
                </a:lnTo>
                <a:cubicBezTo>
                  <a:pt x="0" y="864454"/>
                  <a:pt x="3457" y="867912"/>
                  <a:pt x="8066" y="867912"/>
                </a:cubicBezTo>
                <a:cubicBezTo>
                  <a:pt x="12676" y="867912"/>
                  <a:pt x="16133" y="864454"/>
                  <a:pt x="16133" y="859843"/>
                </a:cubicBezTo>
                <a:lnTo>
                  <a:pt x="16133" y="794145"/>
                </a:lnTo>
                <a:cubicBezTo>
                  <a:pt x="16133" y="789534"/>
                  <a:pt x="12676" y="786077"/>
                  <a:pt x="8066" y="786077"/>
                </a:cubicBezTo>
                <a:lnTo>
                  <a:pt x="8066" y="786077"/>
                </a:lnTo>
                <a:close/>
                <a:moveTo>
                  <a:pt x="8066" y="916321"/>
                </a:moveTo>
                <a:cubicBezTo>
                  <a:pt x="3457" y="916321"/>
                  <a:pt x="0" y="919779"/>
                  <a:pt x="0" y="924389"/>
                </a:cubicBezTo>
                <a:lnTo>
                  <a:pt x="0" y="990088"/>
                </a:lnTo>
                <a:cubicBezTo>
                  <a:pt x="0" y="994698"/>
                  <a:pt x="3457" y="998156"/>
                  <a:pt x="8066" y="998156"/>
                </a:cubicBezTo>
                <a:cubicBezTo>
                  <a:pt x="12676" y="998156"/>
                  <a:pt x="16133" y="994698"/>
                  <a:pt x="16133" y="990088"/>
                </a:cubicBezTo>
                <a:lnTo>
                  <a:pt x="16133" y="924389"/>
                </a:lnTo>
                <a:cubicBezTo>
                  <a:pt x="16133" y="919779"/>
                  <a:pt x="12676" y="916321"/>
                  <a:pt x="8066" y="916321"/>
                </a:cubicBezTo>
                <a:lnTo>
                  <a:pt x="8066" y="916321"/>
                </a:lnTo>
                <a:close/>
                <a:moveTo>
                  <a:pt x="8066" y="1047718"/>
                </a:moveTo>
                <a:cubicBezTo>
                  <a:pt x="3457" y="1047718"/>
                  <a:pt x="0" y="1051176"/>
                  <a:pt x="0" y="1055786"/>
                </a:cubicBezTo>
                <a:lnTo>
                  <a:pt x="0" y="1121485"/>
                </a:lnTo>
                <a:cubicBezTo>
                  <a:pt x="0" y="1126095"/>
                  <a:pt x="3457" y="1129553"/>
                  <a:pt x="8066" y="1129553"/>
                </a:cubicBezTo>
                <a:lnTo>
                  <a:pt x="8066" y="1129553"/>
                </a:lnTo>
                <a:cubicBezTo>
                  <a:pt x="12676" y="1129553"/>
                  <a:pt x="16133" y="1126095"/>
                  <a:pt x="16133" y="1121485"/>
                </a:cubicBezTo>
                <a:lnTo>
                  <a:pt x="16133" y="1119180"/>
                </a:lnTo>
                <a:lnTo>
                  <a:pt x="16133" y="1119180"/>
                </a:lnTo>
                <a:lnTo>
                  <a:pt x="16133" y="1116874"/>
                </a:lnTo>
                <a:lnTo>
                  <a:pt x="16133" y="1116874"/>
                </a:lnTo>
                <a:lnTo>
                  <a:pt x="16133" y="1055786"/>
                </a:lnTo>
                <a:cubicBezTo>
                  <a:pt x="16133" y="1051176"/>
                  <a:pt x="12676" y="1047718"/>
                  <a:pt x="8066" y="1047718"/>
                </a:cubicBezTo>
                <a:lnTo>
                  <a:pt x="8066" y="1047718"/>
                </a:lnTo>
                <a:close/>
                <a:moveTo>
                  <a:pt x="25351" y="1179115"/>
                </a:moveTo>
                <a:cubicBezTo>
                  <a:pt x="24199" y="1179115"/>
                  <a:pt x="23047" y="1179115"/>
                  <a:pt x="21894" y="1179115"/>
                </a:cubicBezTo>
                <a:cubicBezTo>
                  <a:pt x="17285" y="1181420"/>
                  <a:pt x="16133" y="1186031"/>
                  <a:pt x="18437" y="1189488"/>
                </a:cubicBezTo>
                <a:cubicBezTo>
                  <a:pt x="28808" y="1211388"/>
                  <a:pt x="44941" y="1229830"/>
                  <a:pt x="63379" y="1244814"/>
                </a:cubicBezTo>
                <a:cubicBezTo>
                  <a:pt x="64531" y="1245966"/>
                  <a:pt x="66836" y="1245966"/>
                  <a:pt x="67988" y="1245966"/>
                </a:cubicBezTo>
                <a:cubicBezTo>
                  <a:pt x="69140" y="1245966"/>
                  <a:pt x="72597" y="1245966"/>
                  <a:pt x="73750" y="1242508"/>
                </a:cubicBezTo>
                <a:cubicBezTo>
                  <a:pt x="76054" y="1239050"/>
                  <a:pt x="76054" y="1233287"/>
                  <a:pt x="72597" y="1230982"/>
                </a:cubicBezTo>
                <a:cubicBezTo>
                  <a:pt x="72597" y="1230982"/>
                  <a:pt x="70293" y="1229830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70293" y="1228677"/>
                  <a:pt x="70293" y="1228677"/>
                  <a:pt x="70293" y="1228677"/>
                </a:cubicBezTo>
                <a:lnTo>
                  <a:pt x="70293" y="1228677"/>
                </a:lnTo>
                <a:cubicBezTo>
                  <a:pt x="63379" y="1221761"/>
                  <a:pt x="56465" y="1214846"/>
                  <a:pt x="49551" y="1205625"/>
                </a:cubicBezTo>
                <a:lnTo>
                  <a:pt x="49551" y="1205625"/>
                </a:lnTo>
                <a:cubicBezTo>
                  <a:pt x="49551" y="1204472"/>
                  <a:pt x="48398" y="1203320"/>
                  <a:pt x="47246" y="1202167"/>
                </a:cubicBezTo>
                <a:lnTo>
                  <a:pt x="47246" y="1202167"/>
                </a:lnTo>
                <a:cubicBezTo>
                  <a:pt x="43789" y="1196404"/>
                  <a:pt x="40332" y="1190641"/>
                  <a:pt x="36875" y="1184878"/>
                </a:cubicBezTo>
                <a:cubicBezTo>
                  <a:pt x="35722" y="1182573"/>
                  <a:pt x="32265" y="1180268"/>
                  <a:pt x="29961" y="1180268"/>
                </a:cubicBezTo>
                <a:lnTo>
                  <a:pt x="29961" y="1180268"/>
                </a:lnTo>
                <a:lnTo>
                  <a:pt x="29961" y="1177962"/>
                </a:lnTo>
                <a:close/>
                <a:moveTo>
                  <a:pt x="129062" y="1262103"/>
                </a:moveTo>
                <a:cubicBezTo>
                  <a:pt x="125605" y="1262103"/>
                  <a:pt x="122148" y="1264408"/>
                  <a:pt x="120996" y="1267866"/>
                </a:cubicBezTo>
                <a:cubicBezTo>
                  <a:pt x="120996" y="1272476"/>
                  <a:pt x="122148" y="1277086"/>
                  <a:pt x="126757" y="1278239"/>
                </a:cubicBezTo>
                <a:cubicBezTo>
                  <a:pt x="139433" y="1281697"/>
                  <a:pt x="153261" y="1282850"/>
                  <a:pt x="165937" y="1282850"/>
                </a:cubicBezTo>
                <a:lnTo>
                  <a:pt x="194745" y="1282850"/>
                </a:lnTo>
                <a:cubicBezTo>
                  <a:pt x="199354" y="1282850"/>
                  <a:pt x="202812" y="1279392"/>
                  <a:pt x="202812" y="1274781"/>
                </a:cubicBezTo>
                <a:cubicBezTo>
                  <a:pt x="202812" y="1270171"/>
                  <a:pt x="199354" y="1266713"/>
                  <a:pt x="194745" y="1266713"/>
                </a:cubicBezTo>
                <a:lnTo>
                  <a:pt x="155566" y="1266713"/>
                </a:lnTo>
                <a:cubicBezTo>
                  <a:pt x="147499" y="1266713"/>
                  <a:pt x="140585" y="1265560"/>
                  <a:pt x="132519" y="1263255"/>
                </a:cubicBezTo>
                <a:lnTo>
                  <a:pt x="131367" y="1263255"/>
                </a:lnTo>
                <a:cubicBezTo>
                  <a:pt x="131367" y="1263255"/>
                  <a:pt x="130214" y="1263255"/>
                  <a:pt x="129062" y="1263255"/>
                </a:cubicBezTo>
                <a:lnTo>
                  <a:pt x="126757" y="1263255"/>
                </a:lnTo>
                <a:close/>
                <a:moveTo>
                  <a:pt x="327264" y="1266713"/>
                </a:moveTo>
                <a:lnTo>
                  <a:pt x="261581" y="1266713"/>
                </a:lnTo>
                <a:cubicBezTo>
                  <a:pt x="256971" y="1266713"/>
                  <a:pt x="253514" y="1270171"/>
                  <a:pt x="253514" y="1274781"/>
                </a:cubicBezTo>
                <a:cubicBezTo>
                  <a:pt x="253514" y="1279392"/>
                  <a:pt x="256971" y="1282850"/>
                  <a:pt x="261581" y="1282850"/>
                </a:cubicBezTo>
                <a:lnTo>
                  <a:pt x="327264" y="1282850"/>
                </a:lnTo>
                <a:cubicBezTo>
                  <a:pt x="331873" y="1282850"/>
                  <a:pt x="335330" y="1279392"/>
                  <a:pt x="335330" y="1274781"/>
                </a:cubicBezTo>
                <a:cubicBezTo>
                  <a:pt x="335330" y="1270171"/>
                  <a:pt x="331873" y="1266713"/>
                  <a:pt x="327264" y="1266713"/>
                </a:cubicBezTo>
                <a:lnTo>
                  <a:pt x="327264" y="1266713"/>
                </a:lnTo>
                <a:close/>
                <a:moveTo>
                  <a:pt x="457478" y="1266713"/>
                </a:moveTo>
                <a:lnTo>
                  <a:pt x="391795" y="1266713"/>
                </a:lnTo>
                <a:cubicBezTo>
                  <a:pt x="387186" y="1266713"/>
                  <a:pt x="383729" y="1270171"/>
                  <a:pt x="383729" y="1274781"/>
                </a:cubicBezTo>
                <a:cubicBezTo>
                  <a:pt x="383729" y="1279392"/>
                  <a:pt x="387186" y="1282850"/>
                  <a:pt x="391795" y="1282850"/>
                </a:cubicBezTo>
                <a:lnTo>
                  <a:pt x="457478" y="1282850"/>
                </a:lnTo>
                <a:cubicBezTo>
                  <a:pt x="462088" y="1282850"/>
                  <a:pt x="465545" y="1279392"/>
                  <a:pt x="465545" y="1274781"/>
                </a:cubicBezTo>
                <a:cubicBezTo>
                  <a:pt x="465545" y="1270171"/>
                  <a:pt x="462088" y="1266713"/>
                  <a:pt x="457478" y="1266713"/>
                </a:cubicBezTo>
                <a:lnTo>
                  <a:pt x="457478" y="1266713"/>
                </a:lnTo>
                <a:close/>
                <a:moveTo>
                  <a:pt x="551970" y="1266713"/>
                </a:moveTo>
                <a:lnTo>
                  <a:pt x="523161" y="1266713"/>
                </a:lnTo>
                <a:cubicBezTo>
                  <a:pt x="518552" y="1266713"/>
                  <a:pt x="515095" y="1270171"/>
                  <a:pt x="515095" y="1274781"/>
                </a:cubicBezTo>
                <a:cubicBezTo>
                  <a:pt x="515095" y="1279392"/>
                  <a:pt x="518552" y="1282850"/>
                  <a:pt x="523161" y="1282850"/>
                </a:cubicBezTo>
                <a:lnTo>
                  <a:pt x="551970" y="1282850"/>
                </a:lnTo>
                <a:cubicBezTo>
                  <a:pt x="562341" y="1282850"/>
                  <a:pt x="571560" y="1285155"/>
                  <a:pt x="581931" y="1288613"/>
                </a:cubicBezTo>
                <a:cubicBezTo>
                  <a:pt x="581931" y="1288613"/>
                  <a:pt x="584235" y="1288613"/>
                  <a:pt x="585388" y="1288613"/>
                </a:cubicBezTo>
                <a:cubicBezTo>
                  <a:pt x="588845" y="1288613"/>
                  <a:pt x="591149" y="1286307"/>
                  <a:pt x="593454" y="1284002"/>
                </a:cubicBezTo>
                <a:cubicBezTo>
                  <a:pt x="595759" y="1279392"/>
                  <a:pt x="593454" y="1274781"/>
                  <a:pt x="588845" y="1273629"/>
                </a:cubicBezTo>
                <a:cubicBezTo>
                  <a:pt x="579626" y="1270171"/>
                  <a:pt x="570407" y="1267866"/>
                  <a:pt x="561189" y="1266713"/>
                </a:cubicBezTo>
                <a:lnTo>
                  <a:pt x="553122" y="1266713"/>
                </a:lnTo>
                <a:close/>
                <a:moveTo>
                  <a:pt x="633786" y="1310512"/>
                </a:moveTo>
                <a:cubicBezTo>
                  <a:pt x="631481" y="1310512"/>
                  <a:pt x="629177" y="1310512"/>
                  <a:pt x="628024" y="1312817"/>
                </a:cubicBezTo>
                <a:cubicBezTo>
                  <a:pt x="624567" y="1316275"/>
                  <a:pt x="624567" y="1320886"/>
                  <a:pt x="628024" y="1324343"/>
                </a:cubicBezTo>
                <a:lnTo>
                  <a:pt x="674118" y="1370447"/>
                </a:lnTo>
                <a:cubicBezTo>
                  <a:pt x="675270" y="1371600"/>
                  <a:pt x="677575" y="1372753"/>
                  <a:pt x="679880" y="1372753"/>
                </a:cubicBezTo>
                <a:cubicBezTo>
                  <a:pt x="682184" y="1372753"/>
                  <a:pt x="684489" y="1372753"/>
                  <a:pt x="685641" y="1370447"/>
                </a:cubicBezTo>
                <a:cubicBezTo>
                  <a:pt x="689098" y="1366990"/>
                  <a:pt x="689098" y="1362379"/>
                  <a:pt x="685641" y="1358921"/>
                </a:cubicBezTo>
                <a:lnTo>
                  <a:pt x="639548" y="1312817"/>
                </a:lnTo>
                <a:cubicBezTo>
                  <a:pt x="638395" y="1311665"/>
                  <a:pt x="636091" y="1310512"/>
                  <a:pt x="633786" y="1310512"/>
                </a:cubicBezTo>
                <a:lnTo>
                  <a:pt x="633786" y="1310512"/>
                </a:lnTo>
                <a:close/>
                <a:moveTo>
                  <a:pt x="725973" y="1402720"/>
                </a:moveTo>
                <a:cubicBezTo>
                  <a:pt x="723668" y="1402720"/>
                  <a:pt x="721364" y="1402720"/>
                  <a:pt x="720211" y="1405026"/>
                </a:cubicBezTo>
                <a:cubicBezTo>
                  <a:pt x="716754" y="1408483"/>
                  <a:pt x="716754" y="1413094"/>
                  <a:pt x="720211" y="1416552"/>
                </a:cubicBezTo>
                <a:lnTo>
                  <a:pt x="720211" y="1416552"/>
                </a:lnTo>
                <a:cubicBezTo>
                  <a:pt x="722516" y="1418857"/>
                  <a:pt x="725973" y="1422315"/>
                  <a:pt x="728278" y="1424620"/>
                </a:cubicBezTo>
                <a:lnTo>
                  <a:pt x="728278" y="1424620"/>
                </a:lnTo>
                <a:cubicBezTo>
                  <a:pt x="738649" y="1437299"/>
                  <a:pt x="751324" y="1451130"/>
                  <a:pt x="770914" y="1462656"/>
                </a:cubicBezTo>
                <a:cubicBezTo>
                  <a:pt x="772067" y="1462656"/>
                  <a:pt x="773219" y="1463808"/>
                  <a:pt x="775524" y="1463808"/>
                </a:cubicBezTo>
                <a:cubicBezTo>
                  <a:pt x="777828" y="1463808"/>
                  <a:pt x="781285" y="1462656"/>
                  <a:pt x="782438" y="1460351"/>
                </a:cubicBezTo>
                <a:cubicBezTo>
                  <a:pt x="784742" y="1456893"/>
                  <a:pt x="782438" y="1451130"/>
                  <a:pt x="780133" y="1448825"/>
                </a:cubicBezTo>
                <a:cubicBezTo>
                  <a:pt x="762848" y="1438451"/>
                  <a:pt x="751324" y="1425772"/>
                  <a:pt x="740953" y="1415399"/>
                </a:cubicBezTo>
                <a:lnTo>
                  <a:pt x="740953" y="1415399"/>
                </a:lnTo>
                <a:cubicBezTo>
                  <a:pt x="740953" y="1415399"/>
                  <a:pt x="740953" y="1415399"/>
                  <a:pt x="740953" y="1415399"/>
                </a:cubicBezTo>
                <a:cubicBezTo>
                  <a:pt x="740953" y="1415399"/>
                  <a:pt x="740953" y="1415399"/>
                  <a:pt x="740953" y="1415399"/>
                </a:cubicBezTo>
                <a:cubicBezTo>
                  <a:pt x="738649" y="1413094"/>
                  <a:pt x="736344" y="1410789"/>
                  <a:pt x="732887" y="1407331"/>
                </a:cubicBezTo>
                <a:lnTo>
                  <a:pt x="732887" y="1407331"/>
                </a:lnTo>
                <a:cubicBezTo>
                  <a:pt x="732887" y="1407331"/>
                  <a:pt x="732887" y="1407331"/>
                  <a:pt x="732887" y="1407331"/>
                </a:cubicBezTo>
                <a:lnTo>
                  <a:pt x="732887" y="1407331"/>
                </a:lnTo>
                <a:cubicBezTo>
                  <a:pt x="731735" y="1406178"/>
                  <a:pt x="729430" y="1405026"/>
                  <a:pt x="727125" y="1405026"/>
                </a:cubicBezTo>
                <a:lnTo>
                  <a:pt x="727125" y="1405026"/>
                </a:lnTo>
                <a:close/>
                <a:moveTo>
                  <a:pt x="841207" y="1468419"/>
                </a:moveTo>
                <a:cubicBezTo>
                  <a:pt x="837750" y="1468419"/>
                  <a:pt x="833140" y="1471877"/>
                  <a:pt x="833140" y="1475335"/>
                </a:cubicBezTo>
                <a:cubicBezTo>
                  <a:pt x="833140" y="1479945"/>
                  <a:pt x="835445" y="1483403"/>
                  <a:pt x="840054" y="1484555"/>
                </a:cubicBezTo>
                <a:cubicBezTo>
                  <a:pt x="849273" y="1484555"/>
                  <a:pt x="858492" y="1485708"/>
                  <a:pt x="868863" y="1485708"/>
                </a:cubicBezTo>
                <a:lnTo>
                  <a:pt x="906890" y="1485708"/>
                </a:lnTo>
                <a:cubicBezTo>
                  <a:pt x="911500" y="1485708"/>
                  <a:pt x="914956" y="1482250"/>
                  <a:pt x="914956" y="1477640"/>
                </a:cubicBezTo>
                <a:cubicBezTo>
                  <a:pt x="914956" y="1473029"/>
                  <a:pt x="911500" y="1469571"/>
                  <a:pt x="906890" y="1469571"/>
                </a:cubicBezTo>
                <a:lnTo>
                  <a:pt x="861949" y="1469571"/>
                </a:lnTo>
                <a:cubicBezTo>
                  <a:pt x="856187" y="1469571"/>
                  <a:pt x="850426" y="1469571"/>
                  <a:pt x="845816" y="1468419"/>
                </a:cubicBezTo>
                <a:lnTo>
                  <a:pt x="841207" y="1468419"/>
                </a:lnTo>
                <a:close/>
                <a:moveTo>
                  <a:pt x="1037104" y="1470724"/>
                </a:moveTo>
                <a:lnTo>
                  <a:pt x="971421" y="1470724"/>
                </a:lnTo>
                <a:cubicBezTo>
                  <a:pt x="966812" y="1470724"/>
                  <a:pt x="963355" y="1474182"/>
                  <a:pt x="963355" y="1478792"/>
                </a:cubicBezTo>
                <a:cubicBezTo>
                  <a:pt x="963355" y="1483403"/>
                  <a:pt x="966812" y="1486861"/>
                  <a:pt x="971421" y="1486861"/>
                </a:cubicBezTo>
                <a:lnTo>
                  <a:pt x="1037104" y="1486861"/>
                </a:lnTo>
                <a:cubicBezTo>
                  <a:pt x="1041714" y="1486861"/>
                  <a:pt x="1045171" y="1483403"/>
                  <a:pt x="1045171" y="1478792"/>
                </a:cubicBezTo>
                <a:cubicBezTo>
                  <a:pt x="1045171" y="1474182"/>
                  <a:pt x="1041714" y="1470724"/>
                  <a:pt x="1037104" y="1470724"/>
                </a:cubicBezTo>
                <a:lnTo>
                  <a:pt x="1037104" y="1470724"/>
                </a:lnTo>
                <a:close/>
                <a:moveTo>
                  <a:pt x="1168471" y="1470724"/>
                </a:moveTo>
                <a:lnTo>
                  <a:pt x="1102788" y="1470724"/>
                </a:lnTo>
                <a:cubicBezTo>
                  <a:pt x="1098178" y="1470724"/>
                  <a:pt x="1094721" y="1474182"/>
                  <a:pt x="1094721" y="1478792"/>
                </a:cubicBezTo>
                <a:cubicBezTo>
                  <a:pt x="1094721" y="1483403"/>
                  <a:pt x="1098178" y="1486861"/>
                  <a:pt x="1102788" y="1486861"/>
                </a:cubicBezTo>
                <a:lnTo>
                  <a:pt x="1168471" y="1486861"/>
                </a:lnTo>
                <a:cubicBezTo>
                  <a:pt x="1173080" y="1486861"/>
                  <a:pt x="1176537" y="1483403"/>
                  <a:pt x="1176537" y="1478792"/>
                </a:cubicBezTo>
                <a:cubicBezTo>
                  <a:pt x="1176537" y="1474182"/>
                  <a:pt x="1173080" y="1470724"/>
                  <a:pt x="1168471" y="1470724"/>
                </a:cubicBezTo>
                <a:lnTo>
                  <a:pt x="1168471" y="1470724"/>
                </a:lnTo>
                <a:close/>
                <a:moveTo>
                  <a:pt x="1300990" y="1461503"/>
                </a:moveTo>
                <a:cubicBezTo>
                  <a:pt x="1300990" y="1461503"/>
                  <a:pt x="1299838" y="1461503"/>
                  <a:pt x="1298685" y="1461503"/>
                </a:cubicBezTo>
                <a:cubicBezTo>
                  <a:pt x="1286009" y="1466114"/>
                  <a:pt x="1272181" y="1468419"/>
                  <a:pt x="1256049" y="1469571"/>
                </a:cubicBezTo>
                <a:lnTo>
                  <a:pt x="1238764" y="1469571"/>
                </a:lnTo>
                <a:cubicBezTo>
                  <a:pt x="1234154" y="1469571"/>
                  <a:pt x="1230697" y="1473029"/>
                  <a:pt x="1230697" y="1477640"/>
                </a:cubicBezTo>
                <a:cubicBezTo>
                  <a:pt x="1230697" y="1482250"/>
                  <a:pt x="1234154" y="1485708"/>
                  <a:pt x="1238764" y="1485708"/>
                </a:cubicBezTo>
                <a:lnTo>
                  <a:pt x="1244525" y="1485708"/>
                </a:lnTo>
                <a:cubicBezTo>
                  <a:pt x="1267572" y="1485708"/>
                  <a:pt x="1289466" y="1482250"/>
                  <a:pt x="1309056" y="1475335"/>
                </a:cubicBezTo>
                <a:cubicBezTo>
                  <a:pt x="1313666" y="1474182"/>
                  <a:pt x="1315970" y="1469571"/>
                  <a:pt x="1313666" y="1464961"/>
                </a:cubicBezTo>
                <a:cubicBezTo>
                  <a:pt x="1312513" y="1461503"/>
                  <a:pt x="1309056" y="1459198"/>
                  <a:pt x="1305599" y="1459198"/>
                </a:cubicBezTo>
                <a:lnTo>
                  <a:pt x="1300990" y="1459198"/>
                </a:lnTo>
                <a:close/>
                <a:moveTo>
                  <a:pt x="1404700" y="1378516"/>
                </a:moveTo>
                <a:cubicBezTo>
                  <a:pt x="1402396" y="1378516"/>
                  <a:pt x="1400091" y="1378516"/>
                  <a:pt x="1398939" y="1380821"/>
                </a:cubicBezTo>
                <a:lnTo>
                  <a:pt x="1374740" y="1405026"/>
                </a:lnTo>
                <a:lnTo>
                  <a:pt x="1374740" y="1405026"/>
                </a:lnTo>
                <a:cubicBezTo>
                  <a:pt x="1374740" y="1405026"/>
                  <a:pt x="1374740" y="1405026"/>
                  <a:pt x="1374740" y="1405026"/>
                </a:cubicBezTo>
                <a:lnTo>
                  <a:pt x="1374740" y="1405026"/>
                </a:lnTo>
                <a:cubicBezTo>
                  <a:pt x="1374740" y="1405026"/>
                  <a:pt x="1374740" y="1405026"/>
                  <a:pt x="1374740" y="1405026"/>
                </a:cubicBezTo>
                <a:lnTo>
                  <a:pt x="1374740" y="1405026"/>
                </a:lnTo>
                <a:cubicBezTo>
                  <a:pt x="1374740" y="1405026"/>
                  <a:pt x="1374740" y="1405026"/>
                  <a:pt x="1374740" y="1405026"/>
                </a:cubicBezTo>
                <a:lnTo>
                  <a:pt x="1374740" y="1405026"/>
                </a:lnTo>
                <a:cubicBezTo>
                  <a:pt x="1374740" y="1405026"/>
                  <a:pt x="1374740" y="1405026"/>
                  <a:pt x="1374740" y="1405026"/>
                </a:cubicBezTo>
                <a:lnTo>
                  <a:pt x="1374740" y="1405026"/>
                </a:lnTo>
                <a:cubicBezTo>
                  <a:pt x="1374740" y="1405026"/>
                  <a:pt x="1374740" y="1405026"/>
                  <a:pt x="1374740" y="1405026"/>
                </a:cubicBezTo>
                <a:lnTo>
                  <a:pt x="1374740" y="1405026"/>
                </a:lnTo>
                <a:cubicBezTo>
                  <a:pt x="1372435" y="1407331"/>
                  <a:pt x="1371282" y="1408483"/>
                  <a:pt x="1368978" y="1410789"/>
                </a:cubicBezTo>
                <a:lnTo>
                  <a:pt x="1368978" y="1410789"/>
                </a:lnTo>
                <a:cubicBezTo>
                  <a:pt x="1366673" y="1413094"/>
                  <a:pt x="1363216" y="1416552"/>
                  <a:pt x="1359759" y="1420009"/>
                </a:cubicBezTo>
                <a:lnTo>
                  <a:pt x="1359759" y="1420009"/>
                </a:lnTo>
                <a:cubicBezTo>
                  <a:pt x="1359759" y="1420009"/>
                  <a:pt x="1359759" y="1420009"/>
                  <a:pt x="1359759" y="1420009"/>
                </a:cubicBezTo>
                <a:lnTo>
                  <a:pt x="1359759" y="1420009"/>
                </a:lnTo>
                <a:cubicBezTo>
                  <a:pt x="1359759" y="1420009"/>
                  <a:pt x="1359759" y="1420009"/>
                  <a:pt x="1359759" y="1420009"/>
                </a:cubicBezTo>
                <a:lnTo>
                  <a:pt x="1359759" y="1420009"/>
                </a:lnTo>
                <a:cubicBezTo>
                  <a:pt x="1359759" y="1420009"/>
                  <a:pt x="1359759" y="1420009"/>
                  <a:pt x="1359759" y="1420009"/>
                </a:cubicBezTo>
                <a:lnTo>
                  <a:pt x="1359759" y="1420009"/>
                </a:lnTo>
                <a:cubicBezTo>
                  <a:pt x="1359759" y="1420009"/>
                  <a:pt x="1359759" y="1420009"/>
                  <a:pt x="1359759" y="1420009"/>
                </a:cubicBezTo>
                <a:lnTo>
                  <a:pt x="1359759" y="1420009"/>
                </a:lnTo>
                <a:cubicBezTo>
                  <a:pt x="1359759" y="1420009"/>
                  <a:pt x="1359759" y="1420009"/>
                  <a:pt x="1359759" y="1420009"/>
                </a:cubicBezTo>
                <a:lnTo>
                  <a:pt x="1359759" y="1420009"/>
                </a:lnTo>
                <a:cubicBezTo>
                  <a:pt x="1358607" y="1421162"/>
                  <a:pt x="1357454" y="1422315"/>
                  <a:pt x="1355150" y="1423467"/>
                </a:cubicBezTo>
                <a:cubicBezTo>
                  <a:pt x="1351693" y="1426925"/>
                  <a:pt x="1351693" y="1431535"/>
                  <a:pt x="1355150" y="1434993"/>
                </a:cubicBezTo>
                <a:cubicBezTo>
                  <a:pt x="1356302" y="1436146"/>
                  <a:pt x="1358607" y="1437299"/>
                  <a:pt x="1360911" y="1437299"/>
                </a:cubicBezTo>
                <a:cubicBezTo>
                  <a:pt x="1363216" y="1437299"/>
                  <a:pt x="1365521" y="1437299"/>
                  <a:pt x="1366673" y="1434993"/>
                </a:cubicBezTo>
                <a:cubicBezTo>
                  <a:pt x="1372435" y="1429230"/>
                  <a:pt x="1378196" y="1424620"/>
                  <a:pt x="1382806" y="1418857"/>
                </a:cubicBezTo>
                <a:lnTo>
                  <a:pt x="1382806" y="1418857"/>
                </a:lnTo>
                <a:cubicBezTo>
                  <a:pt x="1385110" y="1416552"/>
                  <a:pt x="1387415" y="1414246"/>
                  <a:pt x="1389720" y="1411941"/>
                </a:cubicBezTo>
                <a:lnTo>
                  <a:pt x="1413919" y="1387736"/>
                </a:lnTo>
                <a:cubicBezTo>
                  <a:pt x="1417376" y="1384279"/>
                  <a:pt x="1417376" y="1379668"/>
                  <a:pt x="1413919" y="1376210"/>
                </a:cubicBezTo>
                <a:cubicBezTo>
                  <a:pt x="1412767" y="1375058"/>
                  <a:pt x="1410462" y="1373905"/>
                  <a:pt x="1408157" y="1373905"/>
                </a:cubicBezTo>
                <a:lnTo>
                  <a:pt x="1407005" y="1373905"/>
                </a:lnTo>
                <a:close/>
                <a:moveTo>
                  <a:pt x="1498040" y="1287460"/>
                </a:moveTo>
                <a:cubicBezTo>
                  <a:pt x="1495735" y="1287460"/>
                  <a:pt x="1494583" y="1287460"/>
                  <a:pt x="1493430" y="1289765"/>
                </a:cubicBezTo>
                <a:cubicBezTo>
                  <a:pt x="1493430" y="1289765"/>
                  <a:pt x="1493430" y="1289765"/>
                  <a:pt x="1493430" y="1289765"/>
                </a:cubicBezTo>
                <a:lnTo>
                  <a:pt x="1493430" y="1289765"/>
                </a:lnTo>
                <a:cubicBezTo>
                  <a:pt x="1493430" y="1289765"/>
                  <a:pt x="1493430" y="1289765"/>
                  <a:pt x="1493430" y="1289765"/>
                </a:cubicBezTo>
                <a:lnTo>
                  <a:pt x="1493430" y="1289765"/>
                </a:lnTo>
                <a:cubicBezTo>
                  <a:pt x="1493430" y="1289765"/>
                  <a:pt x="1493430" y="1289765"/>
                  <a:pt x="1493430" y="1289765"/>
                </a:cubicBezTo>
                <a:lnTo>
                  <a:pt x="1493430" y="1289765"/>
                </a:lnTo>
                <a:cubicBezTo>
                  <a:pt x="1489973" y="1293223"/>
                  <a:pt x="1485364" y="1296681"/>
                  <a:pt x="1481907" y="1300139"/>
                </a:cubicBezTo>
                <a:lnTo>
                  <a:pt x="1481907" y="1300139"/>
                </a:lnTo>
                <a:cubicBezTo>
                  <a:pt x="1481907" y="1300139"/>
                  <a:pt x="1481907" y="1300139"/>
                  <a:pt x="1481907" y="1300139"/>
                </a:cubicBezTo>
                <a:lnTo>
                  <a:pt x="1481907" y="1300139"/>
                </a:lnTo>
                <a:cubicBezTo>
                  <a:pt x="1481907" y="1300139"/>
                  <a:pt x="1481907" y="1300139"/>
                  <a:pt x="1481907" y="1300139"/>
                </a:cubicBezTo>
                <a:lnTo>
                  <a:pt x="1481907" y="1300139"/>
                </a:lnTo>
                <a:cubicBezTo>
                  <a:pt x="1481907" y="1300139"/>
                  <a:pt x="1481907" y="1300139"/>
                  <a:pt x="1481907" y="1300139"/>
                </a:cubicBezTo>
                <a:lnTo>
                  <a:pt x="1481907" y="1300139"/>
                </a:lnTo>
                <a:cubicBezTo>
                  <a:pt x="1481907" y="1300139"/>
                  <a:pt x="1481907" y="1300139"/>
                  <a:pt x="1481907" y="1300139"/>
                </a:cubicBezTo>
                <a:lnTo>
                  <a:pt x="1481907" y="1300139"/>
                </a:lnTo>
                <a:lnTo>
                  <a:pt x="1449642" y="1332412"/>
                </a:lnTo>
                <a:cubicBezTo>
                  <a:pt x="1446184" y="1335869"/>
                  <a:pt x="1446184" y="1340480"/>
                  <a:pt x="1449642" y="1343938"/>
                </a:cubicBezTo>
                <a:cubicBezTo>
                  <a:pt x="1450794" y="1345090"/>
                  <a:pt x="1453098" y="1346243"/>
                  <a:pt x="1455403" y="1346243"/>
                </a:cubicBezTo>
                <a:cubicBezTo>
                  <a:pt x="1457708" y="1346243"/>
                  <a:pt x="1460012" y="1346243"/>
                  <a:pt x="1461165" y="1343938"/>
                </a:cubicBezTo>
                <a:lnTo>
                  <a:pt x="1493430" y="1311665"/>
                </a:lnTo>
                <a:cubicBezTo>
                  <a:pt x="1498040" y="1307054"/>
                  <a:pt x="1502649" y="1302444"/>
                  <a:pt x="1507258" y="1298986"/>
                </a:cubicBezTo>
                <a:cubicBezTo>
                  <a:pt x="1510715" y="1296681"/>
                  <a:pt x="1510715" y="1290918"/>
                  <a:pt x="1507258" y="1287460"/>
                </a:cubicBezTo>
                <a:cubicBezTo>
                  <a:pt x="1506106" y="1285155"/>
                  <a:pt x="1503801" y="1284002"/>
                  <a:pt x="1500344" y="1284002"/>
                </a:cubicBezTo>
                <a:lnTo>
                  <a:pt x="1500344" y="1284002"/>
                </a:lnTo>
                <a:close/>
                <a:moveTo>
                  <a:pt x="1552200" y="1266713"/>
                </a:moveTo>
                <a:lnTo>
                  <a:pt x="1552200" y="1282850"/>
                </a:lnTo>
                <a:cubicBezTo>
                  <a:pt x="1552200" y="1282850"/>
                  <a:pt x="1552200" y="1266713"/>
                  <a:pt x="1552200" y="1266713"/>
                </a:cubicBezTo>
                <a:lnTo>
                  <a:pt x="1552200" y="1266713"/>
                </a:lnTo>
                <a:close/>
                <a:moveTo>
                  <a:pt x="1552200" y="1266713"/>
                </a:moveTo>
                <a:lnTo>
                  <a:pt x="1552200" y="1282850"/>
                </a:lnTo>
                <a:lnTo>
                  <a:pt x="1552200" y="1266713"/>
                </a:lnTo>
                <a:lnTo>
                  <a:pt x="1552200" y="1266713"/>
                </a:lnTo>
                <a:close/>
                <a:moveTo>
                  <a:pt x="1552200" y="1282850"/>
                </a:moveTo>
                <a:lnTo>
                  <a:pt x="1552200" y="1286307"/>
                </a:lnTo>
                <a:lnTo>
                  <a:pt x="1552200" y="1282850"/>
                </a:lnTo>
                <a:lnTo>
                  <a:pt x="1552200" y="1282850"/>
                </a:lnTo>
                <a:close/>
                <a:moveTo>
                  <a:pt x="1616731" y="1266713"/>
                </a:moveTo>
                <a:lnTo>
                  <a:pt x="1552200" y="1266713"/>
                </a:lnTo>
                <a:lnTo>
                  <a:pt x="1552200" y="1282850"/>
                </a:lnTo>
                <a:lnTo>
                  <a:pt x="1616731" y="1282850"/>
                </a:lnTo>
                <a:cubicBezTo>
                  <a:pt x="1621340" y="1282850"/>
                  <a:pt x="1624797" y="1279392"/>
                  <a:pt x="1624797" y="1274781"/>
                </a:cubicBezTo>
                <a:cubicBezTo>
                  <a:pt x="1624797" y="1270171"/>
                  <a:pt x="1621340" y="1266713"/>
                  <a:pt x="1616731" y="1266713"/>
                </a:cubicBezTo>
                <a:lnTo>
                  <a:pt x="1616731" y="1266713"/>
                </a:lnTo>
                <a:close/>
                <a:moveTo>
                  <a:pt x="1748097" y="1266713"/>
                </a:moveTo>
                <a:lnTo>
                  <a:pt x="1682414" y="1266713"/>
                </a:lnTo>
                <a:cubicBezTo>
                  <a:pt x="1677804" y="1266713"/>
                  <a:pt x="1674347" y="1270171"/>
                  <a:pt x="1674347" y="1274781"/>
                </a:cubicBezTo>
                <a:cubicBezTo>
                  <a:pt x="1674347" y="1279392"/>
                  <a:pt x="1677804" y="1282850"/>
                  <a:pt x="1682414" y="1282850"/>
                </a:cubicBezTo>
                <a:lnTo>
                  <a:pt x="1748097" y="1282850"/>
                </a:lnTo>
                <a:cubicBezTo>
                  <a:pt x="1752706" y="1282850"/>
                  <a:pt x="1756163" y="1279392"/>
                  <a:pt x="1756163" y="1274781"/>
                </a:cubicBezTo>
                <a:cubicBezTo>
                  <a:pt x="1756163" y="1270171"/>
                  <a:pt x="1752706" y="1266713"/>
                  <a:pt x="1748097" y="1266713"/>
                </a:cubicBezTo>
                <a:lnTo>
                  <a:pt x="1748097" y="1266713"/>
                </a:lnTo>
                <a:close/>
                <a:moveTo>
                  <a:pt x="1878311" y="1266713"/>
                </a:moveTo>
                <a:lnTo>
                  <a:pt x="1812628" y="1266713"/>
                </a:lnTo>
                <a:cubicBezTo>
                  <a:pt x="1808019" y="1266713"/>
                  <a:pt x="1804562" y="1270171"/>
                  <a:pt x="1804562" y="1274781"/>
                </a:cubicBezTo>
                <a:cubicBezTo>
                  <a:pt x="1804562" y="1279392"/>
                  <a:pt x="1808019" y="1282850"/>
                  <a:pt x="1812628" y="1282850"/>
                </a:cubicBezTo>
                <a:lnTo>
                  <a:pt x="1878311" y="1282850"/>
                </a:lnTo>
                <a:cubicBezTo>
                  <a:pt x="1882921" y="1282850"/>
                  <a:pt x="1886378" y="1279392"/>
                  <a:pt x="1886378" y="1274781"/>
                </a:cubicBezTo>
                <a:cubicBezTo>
                  <a:pt x="1886378" y="1270171"/>
                  <a:pt x="1882921" y="1266713"/>
                  <a:pt x="1878311" y="1266713"/>
                </a:cubicBezTo>
                <a:lnTo>
                  <a:pt x="1878311" y="1266713"/>
                </a:lnTo>
                <a:close/>
                <a:moveTo>
                  <a:pt x="2009678" y="1266713"/>
                </a:moveTo>
                <a:lnTo>
                  <a:pt x="1943994" y="1266713"/>
                </a:lnTo>
                <a:cubicBezTo>
                  <a:pt x="1939385" y="1266713"/>
                  <a:pt x="1935928" y="1270171"/>
                  <a:pt x="1935928" y="1274781"/>
                </a:cubicBezTo>
                <a:cubicBezTo>
                  <a:pt x="1935928" y="1279392"/>
                  <a:pt x="1939385" y="1282850"/>
                  <a:pt x="1943994" y="1282850"/>
                </a:cubicBezTo>
                <a:lnTo>
                  <a:pt x="2009678" y="1282850"/>
                </a:lnTo>
                <a:cubicBezTo>
                  <a:pt x="2014287" y="1282850"/>
                  <a:pt x="2017744" y="1279392"/>
                  <a:pt x="2017744" y="1274781"/>
                </a:cubicBezTo>
                <a:cubicBezTo>
                  <a:pt x="2017744" y="1270171"/>
                  <a:pt x="2014287" y="1266713"/>
                  <a:pt x="2009678" y="1266713"/>
                </a:cubicBezTo>
                <a:lnTo>
                  <a:pt x="2009678" y="1266713"/>
                </a:lnTo>
                <a:close/>
                <a:moveTo>
                  <a:pt x="2139892" y="1266713"/>
                </a:moveTo>
                <a:lnTo>
                  <a:pt x="2074209" y="1266713"/>
                </a:lnTo>
                <a:cubicBezTo>
                  <a:pt x="2069599" y="1266713"/>
                  <a:pt x="2066142" y="1270171"/>
                  <a:pt x="2066142" y="1274781"/>
                </a:cubicBezTo>
                <a:cubicBezTo>
                  <a:pt x="2066142" y="1279392"/>
                  <a:pt x="2069599" y="1282850"/>
                  <a:pt x="2074209" y="1282850"/>
                </a:cubicBezTo>
                <a:lnTo>
                  <a:pt x="2139892" y="1282850"/>
                </a:lnTo>
                <a:cubicBezTo>
                  <a:pt x="2144501" y="1282850"/>
                  <a:pt x="2147958" y="1279392"/>
                  <a:pt x="2147958" y="1274781"/>
                </a:cubicBezTo>
                <a:cubicBezTo>
                  <a:pt x="2147958" y="1270171"/>
                  <a:pt x="2144501" y="1266713"/>
                  <a:pt x="2139892" y="1266713"/>
                </a:cubicBezTo>
                <a:lnTo>
                  <a:pt x="2139892" y="1266713"/>
                </a:lnTo>
                <a:close/>
                <a:moveTo>
                  <a:pt x="2270106" y="1266713"/>
                </a:moveTo>
                <a:lnTo>
                  <a:pt x="2204423" y="1266713"/>
                </a:lnTo>
                <a:cubicBezTo>
                  <a:pt x="2199814" y="1266713"/>
                  <a:pt x="2196357" y="1270171"/>
                  <a:pt x="2196357" y="1274781"/>
                </a:cubicBezTo>
                <a:cubicBezTo>
                  <a:pt x="2196357" y="1279392"/>
                  <a:pt x="2199814" y="1282850"/>
                  <a:pt x="2204423" y="1282850"/>
                </a:cubicBezTo>
                <a:lnTo>
                  <a:pt x="2270106" y="1282850"/>
                </a:lnTo>
                <a:cubicBezTo>
                  <a:pt x="2274716" y="1282850"/>
                  <a:pt x="2278173" y="1279392"/>
                  <a:pt x="2278173" y="1274781"/>
                </a:cubicBezTo>
                <a:cubicBezTo>
                  <a:pt x="2278173" y="1270171"/>
                  <a:pt x="2274716" y="1266713"/>
                  <a:pt x="2270106" y="1266713"/>
                </a:cubicBezTo>
                <a:lnTo>
                  <a:pt x="2270106" y="1266713"/>
                </a:lnTo>
                <a:close/>
                <a:moveTo>
                  <a:pt x="2401473" y="1266713"/>
                </a:moveTo>
                <a:lnTo>
                  <a:pt x="2335790" y="1266713"/>
                </a:lnTo>
                <a:cubicBezTo>
                  <a:pt x="2331180" y="1266713"/>
                  <a:pt x="2327723" y="1270171"/>
                  <a:pt x="2327723" y="1274781"/>
                </a:cubicBezTo>
                <a:cubicBezTo>
                  <a:pt x="2327723" y="1279392"/>
                  <a:pt x="2331180" y="1282850"/>
                  <a:pt x="2335790" y="1282850"/>
                </a:cubicBezTo>
                <a:lnTo>
                  <a:pt x="2401473" y="1282850"/>
                </a:lnTo>
                <a:cubicBezTo>
                  <a:pt x="2406082" y="1282850"/>
                  <a:pt x="2409539" y="1279392"/>
                  <a:pt x="2409539" y="1274781"/>
                </a:cubicBezTo>
                <a:cubicBezTo>
                  <a:pt x="2409539" y="1270171"/>
                  <a:pt x="2406082" y="1266713"/>
                  <a:pt x="2401473" y="1266713"/>
                </a:cubicBezTo>
                <a:lnTo>
                  <a:pt x="2401473" y="1266713"/>
                </a:lnTo>
                <a:close/>
                <a:moveTo>
                  <a:pt x="2531687" y="1266713"/>
                </a:moveTo>
                <a:lnTo>
                  <a:pt x="2466004" y="1266713"/>
                </a:lnTo>
                <a:cubicBezTo>
                  <a:pt x="2461394" y="1266713"/>
                  <a:pt x="2457937" y="1270171"/>
                  <a:pt x="2457937" y="1274781"/>
                </a:cubicBezTo>
                <a:cubicBezTo>
                  <a:pt x="2457937" y="1279392"/>
                  <a:pt x="2461394" y="1282850"/>
                  <a:pt x="2466004" y="1282850"/>
                </a:cubicBezTo>
                <a:lnTo>
                  <a:pt x="2531687" y="1282850"/>
                </a:lnTo>
                <a:cubicBezTo>
                  <a:pt x="2536296" y="1282850"/>
                  <a:pt x="2539753" y="1279392"/>
                  <a:pt x="2539753" y="1274781"/>
                </a:cubicBezTo>
                <a:cubicBezTo>
                  <a:pt x="2539753" y="1270171"/>
                  <a:pt x="2536296" y="1266713"/>
                  <a:pt x="2531687" y="1266713"/>
                </a:cubicBezTo>
                <a:lnTo>
                  <a:pt x="2531687" y="1266713"/>
                </a:lnTo>
                <a:close/>
                <a:moveTo>
                  <a:pt x="2663053" y="1266713"/>
                </a:moveTo>
                <a:lnTo>
                  <a:pt x="2597370" y="1266713"/>
                </a:lnTo>
                <a:cubicBezTo>
                  <a:pt x="2592761" y="1266713"/>
                  <a:pt x="2589304" y="1270171"/>
                  <a:pt x="2589304" y="1274781"/>
                </a:cubicBezTo>
                <a:cubicBezTo>
                  <a:pt x="2589304" y="1279392"/>
                  <a:pt x="2592761" y="1282850"/>
                  <a:pt x="2597370" y="1282850"/>
                </a:cubicBezTo>
                <a:lnTo>
                  <a:pt x="2663053" y="1282850"/>
                </a:lnTo>
                <a:cubicBezTo>
                  <a:pt x="2667663" y="1282850"/>
                  <a:pt x="2671120" y="1279392"/>
                  <a:pt x="2671120" y="1274781"/>
                </a:cubicBezTo>
                <a:cubicBezTo>
                  <a:pt x="2671120" y="1270171"/>
                  <a:pt x="2667663" y="1266713"/>
                  <a:pt x="2663053" y="1266713"/>
                </a:cubicBezTo>
                <a:lnTo>
                  <a:pt x="2663053" y="1266713"/>
                </a:lnTo>
                <a:close/>
                <a:moveTo>
                  <a:pt x="2793268" y="1266713"/>
                </a:moveTo>
                <a:lnTo>
                  <a:pt x="2727584" y="1266713"/>
                </a:lnTo>
                <a:cubicBezTo>
                  <a:pt x="2722975" y="1266713"/>
                  <a:pt x="2719518" y="1270171"/>
                  <a:pt x="2719518" y="1274781"/>
                </a:cubicBezTo>
                <a:cubicBezTo>
                  <a:pt x="2719518" y="1279392"/>
                  <a:pt x="2722975" y="1282850"/>
                  <a:pt x="2727584" y="1282850"/>
                </a:cubicBezTo>
                <a:lnTo>
                  <a:pt x="2793268" y="1282850"/>
                </a:lnTo>
                <a:cubicBezTo>
                  <a:pt x="2797877" y="1282850"/>
                  <a:pt x="2801334" y="1279392"/>
                  <a:pt x="2801334" y="1274781"/>
                </a:cubicBezTo>
                <a:cubicBezTo>
                  <a:pt x="2801334" y="1270171"/>
                  <a:pt x="2797877" y="1266713"/>
                  <a:pt x="2793268" y="1266713"/>
                </a:cubicBezTo>
                <a:lnTo>
                  <a:pt x="2793268" y="1266713"/>
                </a:lnTo>
                <a:close/>
                <a:moveTo>
                  <a:pt x="2923482" y="1266713"/>
                </a:moveTo>
                <a:lnTo>
                  <a:pt x="2857799" y="1266713"/>
                </a:lnTo>
                <a:cubicBezTo>
                  <a:pt x="2853189" y="1266713"/>
                  <a:pt x="2849732" y="1270171"/>
                  <a:pt x="2849732" y="1274781"/>
                </a:cubicBezTo>
                <a:cubicBezTo>
                  <a:pt x="2849732" y="1279392"/>
                  <a:pt x="2853189" y="1282850"/>
                  <a:pt x="2857799" y="1282850"/>
                </a:cubicBezTo>
                <a:lnTo>
                  <a:pt x="2923482" y="1282850"/>
                </a:lnTo>
                <a:cubicBezTo>
                  <a:pt x="2928091" y="1282850"/>
                  <a:pt x="2931548" y="1279392"/>
                  <a:pt x="2931548" y="1274781"/>
                </a:cubicBezTo>
                <a:cubicBezTo>
                  <a:pt x="2931548" y="1270171"/>
                  <a:pt x="2928091" y="1266713"/>
                  <a:pt x="2923482" y="1266713"/>
                </a:cubicBezTo>
                <a:lnTo>
                  <a:pt x="2923482" y="1266713"/>
                </a:lnTo>
                <a:close/>
                <a:moveTo>
                  <a:pt x="3054848" y="1266713"/>
                </a:moveTo>
                <a:lnTo>
                  <a:pt x="2989165" y="1266713"/>
                </a:lnTo>
                <a:cubicBezTo>
                  <a:pt x="2984556" y="1266713"/>
                  <a:pt x="2981099" y="1270171"/>
                  <a:pt x="2981099" y="1274781"/>
                </a:cubicBezTo>
                <a:cubicBezTo>
                  <a:pt x="2981099" y="1279392"/>
                  <a:pt x="2984556" y="1282850"/>
                  <a:pt x="2989165" y="1282850"/>
                </a:cubicBezTo>
                <a:lnTo>
                  <a:pt x="3054848" y="1282850"/>
                </a:lnTo>
                <a:cubicBezTo>
                  <a:pt x="3059458" y="1282850"/>
                  <a:pt x="3062915" y="1279392"/>
                  <a:pt x="3062915" y="1274781"/>
                </a:cubicBezTo>
                <a:cubicBezTo>
                  <a:pt x="3062915" y="1270171"/>
                  <a:pt x="3059458" y="1266713"/>
                  <a:pt x="3054848" y="1266713"/>
                </a:cubicBezTo>
                <a:lnTo>
                  <a:pt x="3054848" y="1266713"/>
                </a:lnTo>
                <a:close/>
                <a:moveTo>
                  <a:pt x="3185063" y="1266713"/>
                </a:moveTo>
                <a:lnTo>
                  <a:pt x="3119379" y="1266713"/>
                </a:lnTo>
                <a:cubicBezTo>
                  <a:pt x="3114770" y="1266713"/>
                  <a:pt x="3111313" y="1270171"/>
                  <a:pt x="3111313" y="1274781"/>
                </a:cubicBezTo>
                <a:cubicBezTo>
                  <a:pt x="3111313" y="1279392"/>
                  <a:pt x="3114770" y="1282850"/>
                  <a:pt x="3119379" y="1282850"/>
                </a:cubicBezTo>
                <a:lnTo>
                  <a:pt x="3185063" y="1282850"/>
                </a:lnTo>
                <a:cubicBezTo>
                  <a:pt x="3189672" y="1282850"/>
                  <a:pt x="3193129" y="1279392"/>
                  <a:pt x="3193129" y="1274781"/>
                </a:cubicBezTo>
                <a:cubicBezTo>
                  <a:pt x="3193129" y="1270171"/>
                  <a:pt x="3189672" y="1266713"/>
                  <a:pt x="3185063" y="1266713"/>
                </a:cubicBezTo>
                <a:lnTo>
                  <a:pt x="3185063" y="1266713"/>
                </a:lnTo>
                <a:close/>
                <a:moveTo>
                  <a:pt x="3315277" y="1266713"/>
                </a:moveTo>
                <a:lnTo>
                  <a:pt x="3249594" y="1266713"/>
                </a:lnTo>
                <a:cubicBezTo>
                  <a:pt x="3244984" y="1266713"/>
                  <a:pt x="3241527" y="1270171"/>
                  <a:pt x="3241527" y="1274781"/>
                </a:cubicBezTo>
                <a:cubicBezTo>
                  <a:pt x="3241527" y="1279392"/>
                  <a:pt x="3244984" y="1282850"/>
                  <a:pt x="3249594" y="1282850"/>
                </a:cubicBezTo>
                <a:lnTo>
                  <a:pt x="3315277" y="1282850"/>
                </a:lnTo>
                <a:cubicBezTo>
                  <a:pt x="3319886" y="1282850"/>
                  <a:pt x="3323343" y="1279392"/>
                  <a:pt x="3323343" y="1274781"/>
                </a:cubicBezTo>
                <a:cubicBezTo>
                  <a:pt x="3323343" y="1270171"/>
                  <a:pt x="3319886" y="1266713"/>
                  <a:pt x="3315277" y="1266713"/>
                </a:cubicBezTo>
                <a:lnTo>
                  <a:pt x="3315277" y="1266713"/>
                </a:lnTo>
                <a:close/>
                <a:moveTo>
                  <a:pt x="3446643" y="1266713"/>
                </a:moveTo>
                <a:lnTo>
                  <a:pt x="3380960" y="1266713"/>
                </a:lnTo>
                <a:cubicBezTo>
                  <a:pt x="3376351" y="1266713"/>
                  <a:pt x="3372894" y="1270171"/>
                  <a:pt x="3372894" y="1274781"/>
                </a:cubicBezTo>
                <a:cubicBezTo>
                  <a:pt x="3372894" y="1279392"/>
                  <a:pt x="3376351" y="1282850"/>
                  <a:pt x="3380960" y="1282850"/>
                </a:cubicBezTo>
                <a:lnTo>
                  <a:pt x="3446643" y="1282850"/>
                </a:lnTo>
                <a:cubicBezTo>
                  <a:pt x="3451253" y="1282850"/>
                  <a:pt x="3454710" y="1279392"/>
                  <a:pt x="3454710" y="1274781"/>
                </a:cubicBezTo>
                <a:cubicBezTo>
                  <a:pt x="3454710" y="1270171"/>
                  <a:pt x="3451253" y="1266713"/>
                  <a:pt x="3446643" y="1266713"/>
                </a:cubicBezTo>
                <a:lnTo>
                  <a:pt x="3446643" y="1266713"/>
                </a:lnTo>
                <a:close/>
                <a:moveTo>
                  <a:pt x="3576858" y="1266713"/>
                </a:moveTo>
                <a:lnTo>
                  <a:pt x="3511174" y="1266713"/>
                </a:lnTo>
                <a:cubicBezTo>
                  <a:pt x="3506565" y="1266713"/>
                  <a:pt x="3503108" y="1270171"/>
                  <a:pt x="3503108" y="1274781"/>
                </a:cubicBezTo>
                <a:cubicBezTo>
                  <a:pt x="3503108" y="1279392"/>
                  <a:pt x="3506565" y="1282850"/>
                  <a:pt x="3511174" y="1282850"/>
                </a:cubicBezTo>
                <a:lnTo>
                  <a:pt x="3576858" y="1282850"/>
                </a:lnTo>
                <a:cubicBezTo>
                  <a:pt x="3581467" y="1282850"/>
                  <a:pt x="3584924" y="1279392"/>
                  <a:pt x="3584924" y="1274781"/>
                </a:cubicBezTo>
                <a:cubicBezTo>
                  <a:pt x="3584924" y="1270171"/>
                  <a:pt x="3581467" y="1266713"/>
                  <a:pt x="3576858" y="1266713"/>
                </a:cubicBezTo>
                <a:lnTo>
                  <a:pt x="3576858" y="1266713"/>
                </a:lnTo>
                <a:close/>
                <a:moveTo>
                  <a:pt x="3708224" y="1266713"/>
                </a:moveTo>
                <a:lnTo>
                  <a:pt x="3642541" y="1266713"/>
                </a:lnTo>
                <a:cubicBezTo>
                  <a:pt x="3637932" y="1266713"/>
                  <a:pt x="3634475" y="1270171"/>
                  <a:pt x="3634475" y="1274781"/>
                </a:cubicBezTo>
                <a:cubicBezTo>
                  <a:pt x="3634475" y="1279392"/>
                  <a:pt x="3637932" y="1282850"/>
                  <a:pt x="3642541" y="1282850"/>
                </a:cubicBezTo>
                <a:lnTo>
                  <a:pt x="3708224" y="1282850"/>
                </a:lnTo>
                <a:cubicBezTo>
                  <a:pt x="3712834" y="1282850"/>
                  <a:pt x="3716290" y="1279392"/>
                  <a:pt x="3716290" y="1274781"/>
                </a:cubicBezTo>
                <a:cubicBezTo>
                  <a:pt x="3716290" y="1270171"/>
                  <a:pt x="3712834" y="1266713"/>
                  <a:pt x="3708224" y="1266713"/>
                </a:cubicBezTo>
                <a:lnTo>
                  <a:pt x="3708224" y="1266713"/>
                </a:lnTo>
                <a:close/>
                <a:moveTo>
                  <a:pt x="3838438" y="1266713"/>
                </a:moveTo>
                <a:lnTo>
                  <a:pt x="3772755" y="1266713"/>
                </a:lnTo>
                <a:cubicBezTo>
                  <a:pt x="3768146" y="1266713"/>
                  <a:pt x="3764689" y="1270171"/>
                  <a:pt x="3764689" y="1274781"/>
                </a:cubicBezTo>
                <a:cubicBezTo>
                  <a:pt x="3764689" y="1279392"/>
                  <a:pt x="3768146" y="1282850"/>
                  <a:pt x="3772755" y="1282850"/>
                </a:cubicBezTo>
                <a:lnTo>
                  <a:pt x="3838438" y="1282850"/>
                </a:lnTo>
                <a:cubicBezTo>
                  <a:pt x="3843048" y="1282850"/>
                  <a:pt x="3846505" y="1279392"/>
                  <a:pt x="3846505" y="1274781"/>
                </a:cubicBezTo>
                <a:cubicBezTo>
                  <a:pt x="3846505" y="1270171"/>
                  <a:pt x="3843048" y="1266713"/>
                  <a:pt x="3838438" y="1266713"/>
                </a:cubicBezTo>
                <a:lnTo>
                  <a:pt x="3838438" y="1266713"/>
                </a:lnTo>
                <a:close/>
                <a:moveTo>
                  <a:pt x="3968653" y="1266713"/>
                </a:moveTo>
                <a:lnTo>
                  <a:pt x="3902969" y="1266713"/>
                </a:lnTo>
                <a:cubicBezTo>
                  <a:pt x="3898360" y="1266713"/>
                  <a:pt x="3894903" y="1270171"/>
                  <a:pt x="3894903" y="1274781"/>
                </a:cubicBezTo>
                <a:cubicBezTo>
                  <a:pt x="3894903" y="1279392"/>
                  <a:pt x="3898360" y="1282850"/>
                  <a:pt x="3902969" y="1282850"/>
                </a:cubicBezTo>
                <a:lnTo>
                  <a:pt x="3968653" y="1282850"/>
                </a:lnTo>
                <a:cubicBezTo>
                  <a:pt x="3973262" y="1282850"/>
                  <a:pt x="3976719" y="1279392"/>
                  <a:pt x="3976719" y="1274781"/>
                </a:cubicBezTo>
                <a:cubicBezTo>
                  <a:pt x="3976719" y="1270171"/>
                  <a:pt x="3973262" y="1266713"/>
                  <a:pt x="3968653" y="1266713"/>
                </a:cubicBezTo>
                <a:lnTo>
                  <a:pt x="3968653" y="1266713"/>
                </a:lnTo>
                <a:close/>
                <a:moveTo>
                  <a:pt x="4100019" y="1266713"/>
                </a:moveTo>
                <a:lnTo>
                  <a:pt x="4034336" y="1266713"/>
                </a:lnTo>
                <a:cubicBezTo>
                  <a:pt x="4029727" y="1266713"/>
                  <a:pt x="4026270" y="1270171"/>
                  <a:pt x="4026270" y="1274781"/>
                </a:cubicBezTo>
                <a:cubicBezTo>
                  <a:pt x="4026270" y="1279392"/>
                  <a:pt x="4029727" y="1282850"/>
                  <a:pt x="4034336" y="1282850"/>
                </a:cubicBezTo>
                <a:lnTo>
                  <a:pt x="4100019" y="1282850"/>
                </a:lnTo>
                <a:cubicBezTo>
                  <a:pt x="4104629" y="1282850"/>
                  <a:pt x="4108085" y="1279392"/>
                  <a:pt x="4108085" y="1274781"/>
                </a:cubicBezTo>
                <a:cubicBezTo>
                  <a:pt x="4108085" y="1270171"/>
                  <a:pt x="4104629" y="1266713"/>
                  <a:pt x="4100019" y="1266713"/>
                </a:cubicBezTo>
                <a:lnTo>
                  <a:pt x="4100019" y="1266713"/>
                </a:lnTo>
                <a:close/>
                <a:moveTo>
                  <a:pt x="4230233" y="1266713"/>
                </a:moveTo>
                <a:lnTo>
                  <a:pt x="4164550" y="1266713"/>
                </a:lnTo>
                <a:cubicBezTo>
                  <a:pt x="4159941" y="1266713"/>
                  <a:pt x="4156484" y="1270171"/>
                  <a:pt x="4156484" y="1274781"/>
                </a:cubicBezTo>
                <a:cubicBezTo>
                  <a:pt x="4156484" y="1279392"/>
                  <a:pt x="4159941" y="1282850"/>
                  <a:pt x="4164550" y="1282850"/>
                </a:cubicBezTo>
                <a:lnTo>
                  <a:pt x="4230233" y="1282850"/>
                </a:lnTo>
                <a:cubicBezTo>
                  <a:pt x="4234843" y="1282850"/>
                  <a:pt x="4238300" y="1279392"/>
                  <a:pt x="4238300" y="1274781"/>
                </a:cubicBezTo>
                <a:cubicBezTo>
                  <a:pt x="4238300" y="1270171"/>
                  <a:pt x="4234843" y="1266713"/>
                  <a:pt x="4230233" y="1266713"/>
                </a:cubicBezTo>
                <a:lnTo>
                  <a:pt x="4230233" y="1266713"/>
                </a:lnTo>
                <a:close/>
                <a:moveTo>
                  <a:pt x="4360448" y="1266713"/>
                </a:moveTo>
                <a:lnTo>
                  <a:pt x="4294764" y="1266713"/>
                </a:lnTo>
                <a:cubicBezTo>
                  <a:pt x="4290155" y="1266713"/>
                  <a:pt x="4286698" y="1270171"/>
                  <a:pt x="4286698" y="1274781"/>
                </a:cubicBezTo>
                <a:cubicBezTo>
                  <a:pt x="4286698" y="1279392"/>
                  <a:pt x="4290155" y="1282850"/>
                  <a:pt x="4294764" y="1282850"/>
                </a:cubicBezTo>
                <a:lnTo>
                  <a:pt x="4360448" y="1282850"/>
                </a:lnTo>
                <a:cubicBezTo>
                  <a:pt x="4365057" y="1282850"/>
                  <a:pt x="4368514" y="1279392"/>
                  <a:pt x="4368514" y="1274781"/>
                </a:cubicBezTo>
                <a:cubicBezTo>
                  <a:pt x="4368514" y="1270171"/>
                  <a:pt x="4365057" y="1266713"/>
                  <a:pt x="4360448" y="1266713"/>
                </a:cubicBezTo>
                <a:lnTo>
                  <a:pt x="4360448" y="1266713"/>
                </a:lnTo>
                <a:close/>
                <a:moveTo>
                  <a:pt x="4491814" y="1266713"/>
                </a:moveTo>
                <a:lnTo>
                  <a:pt x="4426131" y="1266713"/>
                </a:lnTo>
                <a:cubicBezTo>
                  <a:pt x="4421522" y="1266713"/>
                  <a:pt x="4418065" y="1270171"/>
                  <a:pt x="4418065" y="1274781"/>
                </a:cubicBezTo>
                <a:cubicBezTo>
                  <a:pt x="4418065" y="1279392"/>
                  <a:pt x="4421522" y="1282850"/>
                  <a:pt x="4426131" y="1282850"/>
                </a:cubicBezTo>
                <a:lnTo>
                  <a:pt x="4491814" y="1282850"/>
                </a:lnTo>
                <a:cubicBezTo>
                  <a:pt x="4496424" y="1282850"/>
                  <a:pt x="4499880" y="1279392"/>
                  <a:pt x="4499880" y="1274781"/>
                </a:cubicBezTo>
                <a:cubicBezTo>
                  <a:pt x="4499880" y="1270171"/>
                  <a:pt x="4496424" y="1266713"/>
                  <a:pt x="4491814" y="1266713"/>
                </a:cubicBezTo>
                <a:lnTo>
                  <a:pt x="4491814" y="1266713"/>
                </a:lnTo>
                <a:close/>
                <a:moveTo>
                  <a:pt x="4622028" y="1266713"/>
                </a:moveTo>
                <a:lnTo>
                  <a:pt x="4556345" y="1266713"/>
                </a:lnTo>
                <a:cubicBezTo>
                  <a:pt x="4551736" y="1266713"/>
                  <a:pt x="4548279" y="1270171"/>
                  <a:pt x="4548279" y="1274781"/>
                </a:cubicBezTo>
                <a:cubicBezTo>
                  <a:pt x="4548279" y="1279392"/>
                  <a:pt x="4551736" y="1282850"/>
                  <a:pt x="4556345" y="1282850"/>
                </a:cubicBezTo>
                <a:lnTo>
                  <a:pt x="4622028" y="1282850"/>
                </a:lnTo>
                <a:cubicBezTo>
                  <a:pt x="4626638" y="1282850"/>
                  <a:pt x="4630095" y="1279392"/>
                  <a:pt x="4630095" y="1274781"/>
                </a:cubicBezTo>
                <a:cubicBezTo>
                  <a:pt x="4630095" y="1270171"/>
                  <a:pt x="4626638" y="1266713"/>
                  <a:pt x="4622028" y="1266713"/>
                </a:cubicBezTo>
                <a:lnTo>
                  <a:pt x="4622028" y="1266713"/>
                </a:lnTo>
                <a:close/>
                <a:moveTo>
                  <a:pt x="4753395" y="1266713"/>
                </a:moveTo>
                <a:lnTo>
                  <a:pt x="4687712" y="1266713"/>
                </a:lnTo>
                <a:cubicBezTo>
                  <a:pt x="4683103" y="1266713"/>
                  <a:pt x="4679645" y="1270171"/>
                  <a:pt x="4679645" y="1274781"/>
                </a:cubicBezTo>
                <a:cubicBezTo>
                  <a:pt x="4679645" y="1279392"/>
                  <a:pt x="4683103" y="1282850"/>
                  <a:pt x="4687712" y="1282850"/>
                </a:cubicBezTo>
                <a:lnTo>
                  <a:pt x="4753395" y="1282850"/>
                </a:lnTo>
                <a:cubicBezTo>
                  <a:pt x="4758005" y="1282850"/>
                  <a:pt x="4761461" y="1279392"/>
                  <a:pt x="4761461" y="1274781"/>
                </a:cubicBezTo>
                <a:cubicBezTo>
                  <a:pt x="4761461" y="1270171"/>
                  <a:pt x="4758005" y="1266713"/>
                  <a:pt x="4753395" y="1266713"/>
                </a:cubicBezTo>
                <a:lnTo>
                  <a:pt x="4753395" y="1266713"/>
                </a:lnTo>
                <a:close/>
                <a:moveTo>
                  <a:pt x="4883609" y="1266713"/>
                </a:moveTo>
                <a:lnTo>
                  <a:pt x="4817926" y="1266713"/>
                </a:lnTo>
                <a:cubicBezTo>
                  <a:pt x="4813317" y="1266713"/>
                  <a:pt x="4809860" y="1270171"/>
                  <a:pt x="4809860" y="1274781"/>
                </a:cubicBezTo>
                <a:cubicBezTo>
                  <a:pt x="4809860" y="1279392"/>
                  <a:pt x="4813317" y="1282850"/>
                  <a:pt x="4817926" y="1282850"/>
                </a:cubicBezTo>
                <a:lnTo>
                  <a:pt x="4883609" y="1282850"/>
                </a:lnTo>
                <a:cubicBezTo>
                  <a:pt x="4888219" y="1282850"/>
                  <a:pt x="4891675" y="1279392"/>
                  <a:pt x="4891675" y="1274781"/>
                </a:cubicBezTo>
                <a:cubicBezTo>
                  <a:pt x="4891675" y="1270171"/>
                  <a:pt x="4888219" y="1266713"/>
                  <a:pt x="4883609" y="1266713"/>
                </a:cubicBezTo>
                <a:lnTo>
                  <a:pt x="4883609" y="1266713"/>
                </a:lnTo>
                <a:close/>
                <a:moveTo>
                  <a:pt x="5013823" y="1266713"/>
                </a:moveTo>
                <a:lnTo>
                  <a:pt x="4948140" y="1266713"/>
                </a:lnTo>
                <a:cubicBezTo>
                  <a:pt x="4943531" y="1266713"/>
                  <a:pt x="4940074" y="1270171"/>
                  <a:pt x="4940074" y="1274781"/>
                </a:cubicBezTo>
                <a:cubicBezTo>
                  <a:pt x="4940074" y="1279392"/>
                  <a:pt x="4943531" y="1282850"/>
                  <a:pt x="4948140" y="1282850"/>
                </a:cubicBezTo>
                <a:lnTo>
                  <a:pt x="5013823" y="1282850"/>
                </a:lnTo>
                <a:cubicBezTo>
                  <a:pt x="5018433" y="1282850"/>
                  <a:pt x="5021890" y="1279392"/>
                  <a:pt x="5021890" y="1274781"/>
                </a:cubicBezTo>
                <a:cubicBezTo>
                  <a:pt x="5021890" y="1270171"/>
                  <a:pt x="5018433" y="1266713"/>
                  <a:pt x="5013823" y="1266713"/>
                </a:cubicBezTo>
                <a:lnTo>
                  <a:pt x="5013823" y="1266713"/>
                </a:lnTo>
                <a:close/>
                <a:moveTo>
                  <a:pt x="5145190" y="1266713"/>
                </a:moveTo>
                <a:lnTo>
                  <a:pt x="5079507" y="1266713"/>
                </a:lnTo>
                <a:cubicBezTo>
                  <a:pt x="5074897" y="1266713"/>
                  <a:pt x="5071440" y="1270171"/>
                  <a:pt x="5071440" y="1274781"/>
                </a:cubicBezTo>
                <a:cubicBezTo>
                  <a:pt x="5071440" y="1279392"/>
                  <a:pt x="5074897" y="1282850"/>
                  <a:pt x="5079507" y="1282850"/>
                </a:cubicBezTo>
                <a:lnTo>
                  <a:pt x="5145190" y="1282850"/>
                </a:lnTo>
                <a:cubicBezTo>
                  <a:pt x="5149799" y="1282850"/>
                  <a:pt x="5153256" y="1279392"/>
                  <a:pt x="5153256" y="1274781"/>
                </a:cubicBezTo>
                <a:cubicBezTo>
                  <a:pt x="5153256" y="1270171"/>
                  <a:pt x="5149799" y="1266713"/>
                  <a:pt x="5145190" y="1266713"/>
                </a:cubicBezTo>
                <a:lnTo>
                  <a:pt x="5145190" y="1266713"/>
                </a:lnTo>
                <a:close/>
                <a:moveTo>
                  <a:pt x="5275404" y="1266713"/>
                </a:moveTo>
                <a:lnTo>
                  <a:pt x="5209721" y="1266713"/>
                </a:lnTo>
                <a:cubicBezTo>
                  <a:pt x="5205112" y="1266713"/>
                  <a:pt x="5201655" y="1270171"/>
                  <a:pt x="5201655" y="1274781"/>
                </a:cubicBezTo>
                <a:cubicBezTo>
                  <a:pt x="5201655" y="1279392"/>
                  <a:pt x="5205112" y="1282850"/>
                  <a:pt x="5209721" y="1282850"/>
                </a:cubicBezTo>
                <a:lnTo>
                  <a:pt x="5275404" y="1282850"/>
                </a:lnTo>
                <a:cubicBezTo>
                  <a:pt x="5280014" y="1282850"/>
                  <a:pt x="5283470" y="1279392"/>
                  <a:pt x="5283470" y="1274781"/>
                </a:cubicBezTo>
                <a:cubicBezTo>
                  <a:pt x="5283470" y="1270171"/>
                  <a:pt x="5280014" y="1266713"/>
                  <a:pt x="5275404" y="1266713"/>
                </a:cubicBezTo>
                <a:lnTo>
                  <a:pt x="5275404" y="1266713"/>
                </a:lnTo>
                <a:close/>
                <a:moveTo>
                  <a:pt x="5406771" y="1266713"/>
                </a:moveTo>
                <a:lnTo>
                  <a:pt x="5341087" y="1266713"/>
                </a:lnTo>
                <a:cubicBezTo>
                  <a:pt x="5336478" y="1266713"/>
                  <a:pt x="5333021" y="1270171"/>
                  <a:pt x="5333021" y="1274781"/>
                </a:cubicBezTo>
                <a:cubicBezTo>
                  <a:pt x="5333021" y="1279392"/>
                  <a:pt x="5336478" y="1282850"/>
                  <a:pt x="5341087" y="1282850"/>
                </a:cubicBezTo>
                <a:lnTo>
                  <a:pt x="5406771" y="1282850"/>
                </a:lnTo>
                <a:cubicBezTo>
                  <a:pt x="5411380" y="1282850"/>
                  <a:pt x="5414837" y="1279392"/>
                  <a:pt x="5414837" y="1274781"/>
                </a:cubicBezTo>
                <a:cubicBezTo>
                  <a:pt x="5414837" y="1270171"/>
                  <a:pt x="5411380" y="1266713"/>
                  <a:pt x="5406771" y="1266713"/>
                </a:cubicBezTo>
                <a:lnTo>
                  <a:pt x="5406771" y="1266713"/>
                </a:lnTo>
                <a:close/>
                <a:moveTo>
                  <a:pt x="5536985" y="1266713"/>
                </a:moveTo>
                <a:lnTo>
                  <a:pt x="5471302" y="1266713"/>
                </a:lnTo>
                <a:cubicBezTo>
                  <a:pt x="5466692" y="1266713"/>
                  <a:pt x="5463235" y="1270171"/>
                  <a:pt x="5463235" y="1274781"/>
                </a:cubicBezTo>
                <a:cubicBezTo>
                  <a:pt x="5463235" y="1279392"/>
                  <a:pt x="5466692" y="1282850"/>
                  <a:pt x="5471302" y="1282850"/>
                </a:cubicBezTo>
                <a:lnTo>
                  <a:pt x="5536985" y="1282850"/>
                </a:lnTo>
                <a:cubicBezTo>
                  <a:pt x="5541594" y="1282850"/>
                  <a:pt x="5545051" y="1279392"/>
                  <a:pt x="5545051" y="1274781"/>
                </a:cubicBezTo>
                <a:cubicBezTo>
                  <a:pt x="5545051" y="1270171"/>
                  <a:pt x="5541594" y="1266713"/>
                  <a:pt x="5536985" y="1266713"/>
                </a:cubicBezTo>
                <a:lnTo>
                  <a:pt x="5536985" y="1266713"/>
                </a:lnTo>
                <a:close/>
                <a:moveTo>
                  <a:pt x="5667199" y="1266713"/>
                </a:moveTo>
                <a:lnTo>
                  <a:pt x="5601516" y="1266713"/>
                </a:lnTo>
                <a:cubicBezTo>
                  <a:pt x="5596907" y="1266713"/>
                  <a:pt x="5593450" y="1270171"/>
                  <a:pt x="5593450" y="1274781"/>
                </a:cubicBezTo>
                <a:cubicBezTo>
                  <a:pt x="5593450" y="1279392"/>
                  <a:pt x="5596907" y="1282850"/>
                  <a:pt x="5601516" y="1282850"/>
                </a:cubicBezTo>
                <a:lnTo>
                  <a:pt x="5667199" y="1282850"/>
                </a:lnTo>
                <a:cubicBezTo>
                  <a:pt x="5671809" y="1282850"/>
                  <a:pt x="5675265" y="1279392"/>
                  <a:pt x="5675265" y="1274781"/>
                </a:cubicBezTo>
                <a:cubicBezTo>
                  <a:pt x="5675265" y="1270171"/>
                  <a:pt x="5671809" y="1266713"/>
                  <a:pt x="5667199" y="1266713"/>
                </a:cubicBezTo>
                <a:lnTo>
                  <a:pt x="5667199" y="1266713"/>
                </a:lnTo>
                <a:close/>
                <a:moveTo>
                  <a:pt x="5798566" y="1266713"/>
                </a:moveTo>
                <a:lnTo>
                  <a:pt x="5732882" y="1266713"/>
                </a:lnTo>
                <a:cubicBezTo>
                  <a:pt x="5728273" y="1266713"/>
                  <a:pt x="5724816" y="1270171"/>
                  <a:pt x="5724816" y="1274781"/>
                </a:cubicBezTo>
                <a:cubicBezTo>
                  <a:pt x="5724816" y="1279392"/>
                  <a:pt x="5728273" y="1282850"/>
                  <a:pt x="5732882" y="1282850"/>
                </a:cubicBezTo>
                <a:lnTo>
                  <a:pt x="5798566" y="1282850"/>
                </a:lnTo>
                <a:cubicBezTo>
                  <a:pt x="5803175" y="1282850"/>
                  <a:pt x="5806632" y="1279392"/>
                  <a:pt x="5806632" y="1274781"/>
                </a:cubicBezTo>
                <a:cubicBezTo>
                  <a:pt x="5806632" y="1270171"/>
                  <a:pt x="5803175" y="1266713"/>
                  <a:pt x="5798566" y="1266713"/>
                </a:cubicBezTo>
                <a:lnTo>
                  <a:pt x="5798566" y="1266713"/>
                </a:lnTo>
                <a:close/>
                <a:moveTo>
                  <a:pt x="5928780" y="1266713"/>
                </a:moveTo>
                <a:lnTo>
                  <a:pt x="5863096" y="1266713"/>
                </a:lnTo>
                <a:cubicBezTo>
                  <a:pt x="5858487" y="1266713"/>
                  <a:pt x="5855031" y="1270171"/>
                  <a:pt x="5855031" y="1274781"/>
                </a:cubicBezTo>
                <a:cubicBezTo>
                  <a:pt x="5855031" y="1279392"/>
                  <a:pt x="5858487" y="1282850"/>
                  <a:pt x="5863096" y="1282850"/>
                </a:cubicBezTo>
                <a:lnTo>
                  <a:pt x="5928780" y="1282850"/>
                </a:lnTo>
                <a:cubicBezTo>
                  <a:pt x="5933389" y="1282850"/>
                  <a:pt x="5936846" y="1279392"/>
                  <a:pt x="5936846" y="1274781"/>
                </a:cubicBezTo>
                <a:cubicBezTo>
                  <a:pt x="5936846" y="1270171"/>
                  <a:pt x="5933389" y="1266713"/>
                  <a:pt x="5928780" y="1266713"/>
                </a:cubicBezTo>
                <a:lnTo>
                  <a:pt x="5928780" y="1266713"/>
                </a:lnTo>
                <a:close/>
                <a:moveTo>
                  <a:pt x="6060147" y="1266713"/>
                </a:moveTo>
                <a:lnTo>
                  <a:pt x="5994463" y="1266713"/>
                </a:lnTo>
                <a:cubicBezTo>
                  <a:pt x="5989854" y="1266713"/>
                  <a:pt x="5986397" y="1270171"/>
                  <a:pt x="5986397" y="1274781"/>
                </a:cubicBezTo>
                <a:cubicBezTo>
                  <a:pt x="5986397" y="1279392"/>
                  <a:pt x="5989854" y="1282850"/>
                  <a:pt x="5994463" y="1282850"/>
                </a:cubicBezTo>
                <a:lnTo>
                  <a:pt x="6060147" y="1282850"/>
                </a:lnTo>
                <a:cubicBezTo>
                  <a:pt x="6064756" y="1282850"/>
                  <a:pt x="6068213" y="1279392"/>
                  <a:pt x="6068213" y="1274781"/>
                </a:cubicBezTo>
                <a:cubicBezTo>
                  <a:pt x="6068213" y="1270171"/>
                  <a:pt x="6064756" y="1266713"/>
                  <a:pt x="6060147" y="1266713"/>
                </a:cubicBezTo>
                <a:lnTo>
                  <a:pt x="6060147" y="1266713"/>
                </a:lnTo>
                <a:close/>
                <a:moveTo>
                  <a:pt x="6190361" y="1266713"/>
                </a:moveTo>
                <a:lnTo>
                  <a:pt x="6124677" y="1266713"/>
                </a:lnTo>
                <a:cubicBezTo>
                  <a:pt x="6120068" y="1266713"/>
                  <a:pt x="6116611" y="1270171"/>
                  <a:pt x="6116611" y="1274781"/>
                </a:cubicBezTo>
                <a:cubicBezTo>
                  <a:pt x="6116611" y="1279392"/>
                  <a:pt x="6120068" y="1282850"/>
                  <a:pt x="6124677" y="1282850"/>
                </a:cubicBezTo>
                <a:lnTo>
                  <a:pt x="6190361" y="1282850"/>
                </a:lnTo>
                <a:cubicBezTo>
                  <a:pt x="6194970" y="1282850"/>
                  <a:pt x="6198427" y="1279392"/>
                  <a:pt x="6198427" y="1274781"/>
                </a:cubicBezTo>
                <a:cubicBezTo>
                  <a:pt x="6198427" y="1270171"/>
                  <a:pt x="6194970" y="1266713"/>
                  <a:pt x="6190361" y="1266713"/>
                </a:cubicBezTo>
                <a:lnTo>
                  <a:pt x="6190361" y="1266713"/>
                </a:lnTo>
                <a:close/>
                <a:moveTo>
                  <a:pt x="6320575" y="1266713"/>
                </a:moveTo>
                <a:lnTo>
                  <a:pt x="6254891" y="1266713"/>
                </a:lnTo>
                <a:cubicBezTo>
                  <a:pt x="6250282" y="1266713"/>
                  <a:pt x="6246826" y="1270171"/>
                  <a:pt x="6246826" y="1274781"/>
                </a:cubicBezTo>
                <a:cubicBezTo>
                  <a:pt x="6246826" y="1279392"/>
                  <a:pt x="6250282" y="1282850"/>
                  <a:pt x="6254891" y="1282850"/>
                </a:cubicBezTo>
                <a:lnTo>
                  <a:pt x="6320575" y="1282850"/>
                </a:lnTo>
                <a:cubicBezTo>
                  <a:pt x="6325184" y="1282850"/>
                  <a:pt x="6328641" y="1279392"/>
                  <a:pt x="6328641" y="1274781"/>
                </a:cubicBezTo>
                <a:cubicBezTo>
                  <a:pt x="6328641" y="1270171"/>
                  <a:pt x="6325184" y="1266713"/>
                  <a:pt x="6320575" y="1266713"/>
                </a:cubicBezTo>
                <a:lnTo>
                  <a:pt x="6320575" y="1266713"/>
                </a:lnTo>
                <a:close/>
                <a:moveTo>
                  <a:pt x="6451942" y="1266713"/>
                </a:moveTo>
                <a:lnTo>
                  <a:pt x="6386258" y="1266713"/>
                </a:lnTo>
                <a:cubicBezTo>
                  <a:pt x="6381649" y="1266713"/>
                  <a:pt x="6378192" y="1270171"/>
                  <a:pt x="6378192" y="1274781"/>
                </a:cubicBezTo>
                <a:cubicBezTo>
                  <a:pt x="6378192" y="1279392"/>
                  <a:pt x="6381649" y="1282850"/>
                  <a:pt x="6386258" y="1282850"/>
                </a:cubicBezTo>
                <a:lnTo>
                  <a:pt x="6451942" y="1282850"/>
                </a:lnTo>
                <a:cubicBezTo>
                  <a:pt x="6456550" y="1282850"/>
                  <a:pt x="6460008" y="1279392"/>
                  <a:pt x="6460008" y="1274781"/>
                </a:cubicBezTo>
                <a:cubicBezTo>
                  <a:pt x="6460008" y="1270171"/>
                  <a:pt x="6456550" y="1266713"/>
                  <a:pt x="6451942" y="1266713"/>
                </a:cubicBezTo>
                <a:lnTo>
                  <a:pt x="6451942" y="1266713"/>
                </a:lnTo>
                <a:close/>
                <a:moveTo>
                  <a:pt x="6582156" y="1266713"/>
                </a:moveTo>
                <a:lnTo>
                  <a:pt x="6516472" y="1266713"/>
                </a:lnTo>
                <a:cubicBezTo>
                  <a:pt x="6511863" y="1266713"/>
                  <a:pt x="6508406" y="1270171"/>
                  <a:pt x="6508406" y="1274781"/>
                </a:cubicBezTo>
                <a:cubicBezTo>
                  <a:pt x="6508406" y="1279392"/>
                  <a:pt x="6511863" y="1282850"/>
                  <a:pt x="6516472" y="1282850"/>
                </a:cubicBezTo>
                <a:lnTo>
                  <a:pt x="6582156" y="1282850"/>
                </a:lnTo>
                <a:cubicBezTo>
                  <a:pt x="6586765" y="1282850"/>
                  <a:pt x="6590222" y="1279392"/>
                  <a:pt x="6590222" y="1274781"/>
                </a:cubicBezTo>
                <a:cubicBezTo>
                  <a:pt x="6590222" y="1270171"/>
                  <a:pt x="6586765" y="1266713"/>
                  <a:pt x="6582156" y="1266713"/>
                </a:cubicBezTo>
                <a:lnTo>
                  <a:pt x="6582156" y="1266713"/>
                </a:lnTo>
                <a:close/>
                <a:moveTo>
                  <a:pt x="6712370" y="1266713"/>
                </a:moveTo>
                <a:lnTo>
                  <a:pt x="6646686" y="1266713"/>
                </a:lnTo>
                <a:cubicBezTo>
                  <a:pt x="6642077" y="1266713"/>
                  <a:pt x="6638620" y="1270171"/>
                  <a:pt x="6638620" y="1274781"/>
                </a:cubicBezTo>
                <a:cubicBezTo>
                  <a:pt x="6638620" y="1279392"/>
                  <a:pt x="6642077" y="1282850"/>
                  <a:pt x="6646686" y="1282850"/>
                </a:cubicBezTo>
                <a:lnTo>
                  <a:pt x="6712370" y="1282850"/>
                </a:lnTo>
                <a:cubicBezTo>
                  <a:pt x="6716979" y="1282850"/>
                  <a:pt x="6720436" y="1279392"/>
                  <a:pt x="6720436" y="1274781"/>
                </a:cubicBezTo>
                <a:cubicBezTo>
                  <a:pt x="6720436" y="1270171"/>
                  <a:pt x="6716979" y="1266713"/>
                  <a:pt x="6712370" y="1266713"/>
                </a:cubicBezTo>
                <a:lnTo>
                  <a:pt x="6712370" y="1266713"/>
                </a:lnTo>
                <a:close/>
                <a:moveTo>
                  <a:pt x="6843737" y="1266713"/>
                </a:moveTo>
                <a:lnTo>
                  <a:pt x="6778053" y="1266713"/>
                </a:lnTo>
                <a:cubicBezTo>
                  <a:pt x="6773443" y="1266713"/>
                  <a:pt x="6769987" y="1270171"/>
                  <a:pt x="6769987" y="1274781"/>
                </a:cubicBezTo>
                <a:cubicBezTo>
                  <a:pt x="6769987" y="1279392"/>
                  <a:pt x="6773443" y="1282850"/>
                  <a:pt x="6778053" y="1282850"/>
                </a:cubicBezTo>
                <a:lnTo>
                  <a:pt x="6843737" y="1282850"/>
                </a:lnTo>
                <a:cubicBezTo>
                  <a:pt x="6848345" y="1282850"/>
                  <a:pt x="6851803" y="1279392"/>
                  <a:pt x="6851803" y="1274781"/>
                </a:cubicBezTo>
                <a:cubicBezTo>
                  <a:pt x="6851803" y="1270171"/>
                  <a:pt x="6848345" y="1266713"/>
                  <a:pt x="6843737" y="1266713"/>
                </a:cubicBezTo>
                <a:lnTo>
                  <a:pt x="6843737" y="1266713"/>
                </a:lnTo>
                <a:close/>
                <a:moveTo>
                  <a:pt x="6971646" y="1233287"/>
                </a:moveTo>
                <a:cubicBezTo>
                  <a:pt x="6969341" y="1233287"/>
                  <a:pt x="6968189" y="1233287"/>
                  <a:pt x="6967037" y="1234440"/>
                </a:cubicBezTo>
                <a:cubicBezTo>
                  <a:pt x="6964732" y="1236745"/>
                  <a:pt x="6961275" y="1239050"/>
                  <a:pt x="6957818" y="1241356"/>
                </a:cubicBezTo>
                <a:lnTo>
                  <a:pt x="6957818" y="1241356"/>
                </a:lnTo>
                <a:cubicBezTo>
                  <a:pt x="6957818" y="1241356"/>
                  <a:pt x="6957818" y="1241356"/>
                  <a:pt x="6957818" y="1241356"/>
                </a:cubicBezTo>
                <a:lnTo>
                  <a:pt x="6957818" y="1241356"/>
                </a:lnTo>
                <a:cubicBezTo>
                  <a:pt x="6957818" y="1241356"/>
                  <a:pt x="6957818" y="1241356"/>
                  <a:pt x="6957818" y="1241356"/>
                </a:cubicBezTo>
                <a:lnTo>
                  <a:pt x="6957818" y="1241356"/>
                </a:lnTo>
                <a:cubicBezTo>
                  <a:pt x="6953209" y="1244814"/>
                  <a:pt x="6948599" y="1247119"/>
                  <a:pt x="6942837" y="1249424"/>
                </a:cubicBezTo>
                <a:lnTo>
                  <a:pt x="6942837" y="1249424"/>
                </a:lnTo>
                <a:cubicBezTo>
                  <a:pt x="6942837" y="1249424"/>
                  <a:pt x="6942837" y="1249424"/>
                  <a:pt x="6942837" y="1249424"/>
                </a:cubicBezTo>
                <a:lnTo>
                  <a:pt x="6940532" y="1249424"/>
                </a:lnTo>
                <a:cubicBezTo>
                  <a:pt x="6940532" y="1249424"/>
                  <a:pt x="6940532" y="1249424"/>
                  <a:pt x="6940532" y="1249424"/>
                </a:cubicBezTo>
                <a:lnTo>
                  <a:pt x="6940532" y="1249424"/>
                </a:lnTo>
                <a:cubicBezTo>
                  <a:pt x="6932467" y="1252882"/>
                  <a:pt x="6924400" y="1256340"/>
                  <a:pt x="6915182" y="1257492"/>
                </a:cubicBezTo>
                <a:cubicBezTo>
                  <a:pt x="6910572" y="1257492"/>
                  <a:pt x="6908267" y="1263255"/>
                  <a:pt x="6909420" y="1267866"/>
                </a:cubicBezTo>
                <a:cubicBezTo>
                  <a:pt x="6909420" y="1271323"/>
                  <a:pt x="6914029" y="1274781"/>
                  <a:pt x="6917486" y="1274781"/>
                </a:cubicBezTo>
                <a:cubicBezTo>
                  <a:pt x="6920943" y="1274781"/>
                  <a:pt x="6918638" y="1274781"/>
                  <a:pt x="6919791" y="1274781"/>
                </a:cubicBezTo>
                <a:cubicBezTo>
                  <a:pt x="6943990" y="1269018"/>
                  <a:pt x="6965884" y="1258645"/>
                  <a:pt x="6984322" y="1243661"/>
                </a:cubicBezTo>
                <a:cubicBezTo>
                  <a:pt x="6987779" y="1241356"/>
                  <a:pt x="6988931" y="1235593"/>
                  <a:pt x="6985474" y="1232135"/>
                </a:cubicBezTo>
                <a:cubicBezTo>
                  <a:pt x="6984322" y="1229830"/>
                  <a:pt x="6982017" y="1228677"/>
                  <a:pt x="6978560" y="1228677"/>
                </a:cubicBezTo>
                <a:lnTo>
                  <a:pt x="6978560" y="1228677"/>
                </a:lnTo>
                <a:lnTo>
                  <a:pt x="6975103" y="1232135"/>
                </a:lnTo>
                <a:close/>
                <a:moveTo>
                  <a:pt x="7032720" y="1114569"/>
                </a:moveTo>
                <a:cubicBezTo>
                  <a:pt x="7028111" y="1114569"/>
                  <a:pt x="7024654" y="1118027"/>
                  <a:pt x="7024654" y="1122637"/>
                </a:cubicBezTo>
                <a:cubicBezTo>
                  <a:pt x="7024654" y="1127248"/>
                  <a:pt x="7024654" y="1131858"/>
                  <a:pt x="7024654" y="1136469"/>
                </a:cubicBezTo>
                <a:lnTo>
                  <a:pt x="7024654" y="1136469"/>
                </a:lnTo>
                <a:cubicBezTo>
                  <a:pt x="7024654" y="1136469"/>
                  <a:pt x="7024654" y="1137621"/>
                  <a:pt x="7024654" y="1138774"/>
                </a:cubicBezTo>
                <a:lnTo>
                  <a:pt x="7024654" y="1138774"/>
                </a:lnTo>
                <a:cubicBezTo>
                  <a:pt x="7024654" y="1139926"/>
                  <a:pt x="7024654" y="1141079"/>
                  <a:pt x="7024654" y="1141079"/>
                </a:cubicBezTo>
                <a:lnTo>
                  <a:pt x="7024654" y="1141079"/>
                </a:lnTo>
                <a:cubicBezTo>
                  <a:pt x="7024654" y="1143384"/>
                  <a:pt x="7024654" y="1143384"/>
                  <a:pt x="7024654" y="1143384"/>
                </a:cubicBezTo>
                <a:lnTo>
                  <a:pt x="7024654" y="1143384"/>
                </a:lnTo>
                <a:cubicBezTo>
                  <a:pt x="7024654" y="1145689"/>
                  <a:pt x="7024654" y="1145689"/>
                  <a:pt x="7024654" y="1145689"/>
                </a:cubicBezTo>
                <a:lnTo>
                  <a:pt x="7024654" y="1145689"/>
                </a:lnTo>
                <a:lnTo>
                  <a:pt x="7024654" y="1147995"/>
                </a:lnTo>
                <a:lnTo>
                  <a:pt x="7024654" y="1147995"/>
                </a:lnTo>
                <a:cubicBezTo>
                  <a:pt x="7024654" y="1147995"/>
                  <a:pt x="7024654" y="1147995"/>
                  <a:pt x="7024654" y="1147995"/>
                </a:cubicBezTo>
                <a:lnTo>
                  <a:pt x="7024654" y="1147995"/>
                </a:lnTo>
                <a:lnTo>
                  <a:pt x="7024654" y="1150300"/>
                </a:lnTo>
                <a:lnTo>
                  <a:pt x="7024654" y="1150300"/>
                </a:lnTo>
                <a:lnTo>
                  <a:pt x="7024654" y="1152605"/>
                </a:lnTo>
                <a:lnTo>
                  <a:pt x="7024654" y="1152605"/>
                </a:lnTo>
                <a:cubicBezTo>
                  <a:pt x="7024654" y="1152605"/>
                  <a:pt x="7024654" y="1152605"/>
                  <a:pt x="7024654" y="1152605"/>
                </a:cubicBezTo>
                <a:lnTo>
                  <a:pt x="7024654" y="1152605"/>
                </a:lnTo>
                <a:lnTo>
                  <a:pt x="7024654" y="1154910"/>
                </a:lnTo>
                <a:lnTo>
                  <a:pt x="7024654" y="1154910"/>
                </a:lnTo>
                <a:cubicBezTo>
                  <a:pt x="7024654" y="1154910"/>
                  <a:pt x="7024654" y="1154910"/>
                  <a:pt x="7024654" y="1156063"/>
                </a:cubicBezTo>
                <a:lnTo>
                  <a:pt x="7024654" y="1156063"/>
                </a:lnTo>
                <a:lnTo>
                  <a:pt x="7024654" y="1158368"/>
                </a:lnTo>
                <a:lnTo>
                  <a:pt x="7024654" y="1158368"/>
                </a:lnTo>
                <a:cubicBezTo>
                  <a:pt x="7024654" y="1158368"/>
                  <a:pt x="7024654" y="1158368"/>
                  <a:pt x="7024654" y="1158368"/>
                </a:cubicBezTo>
                <a:lnTo>
                  <a:pt x="7024654" y="1158368"/>
                </a:lnTo>
                <a:cubicBezTo>
                  <a:pt x="7024654" y="1159521"/>
                  <a:pt x="7024654" y="1159521"/>
                  <a:pt x="7024654" y="1159521"/>
                </a:cubicBezTo>
                <a:lnTo>
                  <a:pt x="7024654" y="1159521"/>
                </a:lnTo>
                <a:cubicBezTo>
                  <a:pt x="7024654" y="1160673"/>
                  <a:pt x="7024654" y="1160673"/>
                  <a:pt x="7024654" y="1161826"/>
                </a:cubicBezTo>
                <a:lnTo>
                  <a:pt x="7024654" y="1161826"/>
                </a:lnTo>
                <a:cubicBezTo>
                  <a:pt x="7024654" y="1162978"/>
                  <a:pt x="7024654" y="1162978"/>
                  <a:pt x="7024654" y="1162978"/>
                </a:cubicBezTo>
                <a:lnTo>
                  <a:pt x="7024654" y="1162978"/>
                </a:lnTo>
                <a:cubicBezTo>
                  <a:pt x="7024654" y="1164131"/>
                  <a:pt x="7024654" y="1164131"/>
                  <a:pt x="7024654" y="1164131"/>
                </a:cubicBezTo>
                <a:lnTo>
                  <a:pt x="7024654" y="1164131"/>
                </a:lnTo>
                <a:lnTo>
                  <a:pt x="7024654" y="1166436"/>
                </a:lnTo>
                <a:lnTo>
                  <a:pt x="7024654" y="1166436"/>
                </a:lnTo>
                <a:cubicBezTo>
                  <a:pt x="7024654" y="1166436"/>
                  <a:pt x="7024654" y="1166436"/>
                  <a:pt x="7024654" y="1166436"/>
                </a:cubicBezTo>
                <a:lnTo>
                  <a:pt x="7024654" y="1166436"/>
                </a:lnTo>
                <a:cubicBezTo>
                  <a:pt x="7024654" y="1167589"/>
                  <a:pt x="7024654" y="1167589"/>
                  <a:pt x="7024654" y="1168742"/>
                </a:cubicBezTo>
                <a:lnTo>
                  <a:pt x="7024654" y="1168742"/>
                </a:lnTo>
                <a:lnTo>
                  <a:pt x="7024654" y="1171047"/>
                </a:lnTo>
                <a:lnTo>
                  <a:pt x="7024654" y="1171047"/>
                </a:lnTo>
                <a:cubicBezTo>
                  <a:pt x="7024654" y="1171047"/>
                  <a:pt x="7024654" y="1171047"/>
                  <a:pt x="7024654" y="1171047"/>
                </a:cubicBezTo>
                <a:lnTo>
                  <a:pt x="7024654" y="1171047"/>
                </a:lnTo>
                <a:cubicBezTo>
                  <a:pt x="7022349" y="1175657"/>
                  <a:pt x="7024654" y="1180268"/>
                  <a:pt x="7028111" y="1182573"/>
                </a:cubicBezTo>
                <a:cubicBezTo>
                  <a:pt x="7028111" y="1182573"/>
                  <a:pt x="7030415" y="1182573"/>
                  <a:pt x="7031567" y="1182573"/>
                </a:cubicBezTo>
                <a:cubicBezTo>
                  <a:pt x="7035024" y="1182573"/>
                  <a:pt x="7037329" y="1181420"/>
                  <a:pt x="7038481" y="1177962"/>
                </a:cubicBezTo>
                <a:cubicBezTo>
                  <a:pt x="7050005" y="1156063"/>
                  <a:pt x="7055766" y="1133011"/>
                  <a:pt x="7056919" y="1108806"/>
                </a:cubicBezTo>
                <a:cubicBezTo>
                  <a:pt x="7056919" y="1104196"/>
                  <a:pt x="7053462" y="1100738"/>
                  <a:pt x="7048853" y="1100738"/>
                </a:cubicBezTo>
                <a:lnTo>
                  <a:pt x="7048853" y="1100738"/>
                </a:lnTo>
                <a:lnTo>
                  <a:pt x="7037329" y="1113417"/>
                </a:lnTo>
                <a:close/>
                <a:moveTo>
                  <a:pt x="7032720" y="983172"/>
                </a:moveTo>
                <a:cubicBezTo>
                  <a:pt x="7028111" y="983172"/>
                  <a:pt x="7024654" y="986630"/>
                  <a:pt x="7024654" y="991240"/>
                </a:cubicBezTo>
                <a:lnTo>
                  <a:pt x="7024654" y="1056939"/>
                </a:lnTo>
                <a:cubicBezTo>
                  <a:pt x="7024654" y="1061549"/>
                  <a:pt x="7028111" y="1065007"/>
                  <a:pt x="7032720" y="1065007"/>
                </a:cubicBezTo>
                <a:cubicBezTo>
                  <a:pt x="7037329" y="1065007"/>
                  <a:pt x="7040786" y="1061549"/>
                  <a:pt x="7040786" y="1056939"/>
                </a:cubicBezTo>
                <a:lnTo>
                  <a:pt x="7040786" y="991240"/>
                </a:lnTo>
                <a:cubicBezTo>
                  <a:pt x="7040786" y="986630"/>
                  <a:pt x="7037329" y="983172"/>
                  <a:pt x="7032720" y="983172"/>
                </a:cubicBezTo>
                <a:lnTo>
                  <a:pt x="7032720" y="983172"/>
                </a:lnTo>
                <a:close/>
                <a:moveTo>
                  <a:pt x="7032720" y="851775"/>
                </a:moveTo>
                <a:cubicBezTo>
                  <a:pt x="7028111" y="851775"/>
                  <a:pt x="7024654" y="855233"/>
                  <a:pt x="7024654" y="859843"/>
                </a:cubicBezTo>
                <a:lnTo>
                  <a:pt x="7024654" y="925542"/>
                </a:lnTo>
                <a:cubicBezTo>
                  <a:pt x="7024654" y="930152"/>
                  <a:pt x="7028111" y="933610"/>
                  <a:pt x="7032720" y="933610"/>
                </a:cubicBezTo>
                <a:cubicBezTo>
                  <a:pt x="7037329" y="933610"/>
                  <a:pt x="7040786" y="930152"/>
                  <a:pt x="7040786" y="925542"/>
                </a:cubicBezTo>
                <a:lnTo>
                  <a:pt x="7040786" y="859843"/>
                </a:lnTo>
                <a:cubicBezTo>
                  <a:pt x="7040786" y="855233"/>
                  <a:pt x="7037329" y="851775"/>
                  <a:pt x="7032720" y="851775"/>
                </a:cubicBezTo>
                <a:lnTo>
                  <a:pt x="7032720" y="851775"/>
                </a:lnTo>
                <a:close/>
                <a:moveTo>
                  <a:pt x="7032720" y="721531"/>
                </a:moveTo>
                <a:cubicBezTo>
                  <a:pt x="7028111" y="721531"/>
                  <a:pt x="7024654" y="724989"/>
                  <a:pt x="7024654" y="729599"/>
                </a:cubicBezTo>
                <a:lnTo>
                  <a:pt x="7024654" y="795298"/>
                </a:lnTo>
                <a:cubicBezTo>
                  <a:pt x="7024654" y="799908"/>
                  <a:pt x="7028111" y="803366"/>
                  <a:pt x="7032720" y="803366"/>
                </a:cubicBezTo>
                <a:cubicBezTo>
                  <a:pt x="7037329" y="803366"/>
                  <a:pt x="7040786" y="799908"/>
                  <a:pt x="7040786" y="795298"/>
                </a:cubicBezTo>
                <a:lnTo>
                  <a:pt x="7040786" y="729599"/>
                </a:lnTo>
                <a:cubicBezTo>
                  <a:pt x="7040786" y="724989"/>
                  <a:pt x="7037329" y="721531"/>
                  <a:pt x="7032720" y="721531"/>
                </a:cubicBezTo>
                <a:lnTo>
                  <a:pt x="7032720" y="721531"/>
                </a:lnTo>
                <a:close/>
                <a:moveTo>
                  <a:pt x="7032720" y="591286"/>
                </a:moveTo>
                <a:cubicBezTo>
                  <a:pt x="7028111" y="591286"/>
                  <a:pt x="7024654" y="594744"/>
                  <a:pt x="7024654" y="599355"/>
                </a:cubicBezTo>
                <a:lnTo>
                  <a:pt x="7024654" y="665053"/>
                </a:lnTo>
                <a:cubicBezTo>
                  <a:pt x="7024654" y="669664"/>
                  <a:pt x="7028111" y="673121"/>
                  <a:pt x="7032720" y="673121"/>
                </a:cubicBezTo>
                <a:cubicBezTo>
                  <a:pt x="7037329" y="673121"/>
                  <a:pt x="7040786" y="669664"/>
                  <a:pt x="7040786" y="665053"/>
                </a:cubicBezTo>
                <a:lnTo>
                  <a:pt x="7040786" y="599355"/>
                </a:lnTo>
                <a:cubicBezTo>
                  <a:pt x="7040786" y="594744"/>
                  <a:pt x="7037329" y="591286"/>
                  <a:pt x="7032720" y="591286"/>
                </a:cubicBezTo>
                <a:lnTo>
                  <a:pt x="7032720" y="591286"/>
                </a:lnTo>
                <a:close/>
                <a:moveTo>
                  <a:pt x="7032720" y="459889"/>
                </a:moveTo>
                <a:cubicBezTo>
                  <a:pt x="7028111" y="459889"/>
                  <a:pt x="7024654" y="463347"/>
                  <a:pt x="7024654" y="467958"/>
                </a:cubicBezTo>
                <a:lnTo>
                  <a:pt x="7024654" y="533656"/>
                </a:lnTo>
                <a:cubicBezTo>
                  <a:pt x="7024654" y="538267"/>
                  <a:pt x="7028111" y="541724"/>
                  <a:pt x="7032720" y="541724"/>
                </a:cubicBezTo>
                <a:cubicBezTo>
                  <a:pt x="7037329" y="541724"/>
                  <a:pt x="7040786" y="538267"/>
                  <a:pt x="7040786" y="533656"/>
                </a:cubicBezTo>
                <a:lnTo>
                  <a:pt x="7040786" y="467958"/>
                </a:lnTo>
                <a:cubicBezTo>
                  <a:pt x="7040786" y="463347"/>
                  <a:pt x="7037329" y="459889"/>
                  <a:pt x="7032720" y="459889"/>
                </a:cubicBezTo>
                <a:lnTo>
                  <a:pt x="7032720" y="459889"/>
                </a:lnTo>
                <a:close/>
                <a:moveTo>
                  <a:pt x="7032720" y="329645"/>
                </a:moveTo>
                <a:cubicBezTo>
                  <a:pt x="7028111" y="329645"/>
                  <a:pt x="7024654" y="333103"/>
                  <a:pt x="7024654" y="337713"/>
                </a:cubicBezTo>
                <a:lnTo>
                  <a:pt x="7024654" y="403412"/>
                </a:lnTo>
                <a:cubicBezTo>
                  <a:pt x="7024654" y="408022"/>
                  <a:pt x="7028111" y="411480"/>
                  <a:pt x="7032720" y="411480"/>
                </a:cubicBezTo>
                <a:cubicBezTo>
                  <a:pt x="7037329" y="411480"/>
                  <a:pt x="7040786" y="408022"/>
                  <a:pt x="7040786" y="403412"/>
                </a:cubicBezTo>
                <a:lnTo>
                  <a:pt x="7040786" y="337713"/>
                </a:lnTo>
                <a:cubicBezTo>
                  <a:pt x="7040786" y="333103"/>
                  <a:pt x="7037329" y="329645"/>
                  <a:pt x="7032720" y="329645"/>
                </a:cubicBezTo>
                <a:lnTo>
                  <a:pt x="7032720" y="329645"/>
                </a:lnTo>
                <a:close/>
                <a:moveTo>
                  <a:pt x="7032720" y="199401"/>
                </a:moveTo>
                <a:cubicBezTo>
                  <a:pt x="7028111" y="199401"/>
                  <a:pt x="7024654" y="202858"/>
                  <a:pt x="7024654" y="207469"/>
                </a:cubicBezTo>
                <a:lnTo>
                  <a:pt x="7024654" y="273167"/>
                </a:lnTo>
                <a:cubicBezTo>
                  <a:pt x="7024654" y="277778"/>
                  <a:pt x="7028111" y="281236"/>
                  <a:pt x="7032720" y="281236"/>
                </a:cubicBezTo>
                <a:cubicBezTo>
                  <a:pt x="7037329" y="281236"/>
                  <a:pt x="7040786" y="277778"/>
                  <a:pt x="7040786" y="273167"/>
                </a:cubicBezTo>
                <a:lnTo>
                  <a:pt x="7040786" y="207469"/>
                </a:lnTo>
                <a:cubicBezTo>
                  <a:pt x="7040786" y="202858"/>
                  <a:pt x="7037329" y="199401"/>
                  <a:pt x="7032720" y="199401"/>
                </a:cubicBezTo>
                <a:lnTo>
                  <a:pt x="7032720" y="199401"/>
                </a:lnTo>
                <a:close/>
                <a:moveTo>
                  <a:pt x="6999302" y="70309"/>
                </a:moveTo>
                <a:cubicBezTo>
                  <a:pt x="6996997" y="70309"/>
                  <a:pt x="6995845" y="70309"/>
                  <a:pt x="6994693" y="72614"/>
                </a:cubicBezTo>
                <a:cubicBezTo>
                  <a:pt x="6991236" y="74919"/>
                  <a:pt x="6990084" y="80682"/>
                  <a:pt x="6993540" y="84140"/>
                </a:cubicBezTo>
                <a:cubicBezTo>
                  <a:pt x="7007369" y="101429"/>
                  <a:pt x="7016587" y="121024"/>
                  <a:pt x="7021196" y="142923"/>
                </a:cubicBezTo>
                <a:cubicBezTo>
                  <a:pt x="7021196" y="146381"/>
                  <a:pt x="7025806" y="149839"/>
                  <a:pt x="7029263" y="149839"/>
                </a:cubicBezTo>
                <a:cubicBezTo>
                  <a:pt x="7032720" y="149839"/>
                  <a:pt x="7030415" y="149839"/>
                  <a:pt x="7031567" y="149839"/>
                </a:cubicBezTo>
                <a:cubicBezTo>
                  <a:pt x="7036177" y="149839"/>
                  <a:pt x="7038481" y="144076"/>
                  <a:pt x="7037329" y="140618"/>
                </a:cubicBezTo>
                <a:cubicBezTo>
                  <a:pt x="7031567" y="116413"/>
                  <a:pt x="7021196" y="94514"/>
                  <a:pt x="7006216" y="76072"/>
                </a:cubicBezTo>
                <a:cubicBezTo>
                  <a:pt x="7005064" y="73767"/>
                  <a:pt x="7002759" y="72614"/>
                  <a:pt x="6999302" y="72614"/>
                </a:cubicBezTo>
                <a:lnTo>
                  <a:pt x="6999302" y="72614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3" name="Freeform 222">
            <a:extLst>
              <a:ext uri="{FF2B5EF4-FFF2-40B4-BE49-F238E27FC236}">
                <a16:creationId xmlns:a16="http://schemas.microsoft.com/office/drawing/2014/main" id="{ADBF0D2F-98E6-DEA3-892F-1CD8F00157B0}"/>
              </a:ext>
            </a:extLst>
          </p:cNvPr>
          <p:cNvSpPr/>
          <p:nvPr/>
        </p:nvSpPr>
        <p:spPr>
          <a:xfrm>
            <a:off x="468100" y="680036"/>
            <a:ext cx="6905962" cy="1345090"/>
          </a:xfrm>
          <a:custGeom>
            <a:avLst/>
            <a:gdLst>
              <a:gd name="csX0" fmla="*/ 6804557 w 6905962"/>
              <a:gd name="csY0" fmla="*/ 1142232 h 1345090"/>
              <a:gd name="csX1" fmla="*/ 6905962 w 6905962"/>
              <a:gd name="csY1" fmla="*/ 1040802 h 1345090"/>
              <a:gd name="csX2" fmla="*/ 6905962 w 6905962"/>
              <a:gd name="csY2" fmla="*/ 101429 h 1345090"/>
              <a:gd name="csX3" fmla="*/ 6804557 w 6905962"/>
              <a:gd name="csY3" fmla="*/ 0 h 1345090"/>
              <a:gd name="csX4" fmla="*/ 1515325 w 6905962"/>
              <a:gd name="csY4" fmla="*/ 0 h 1345090"/>
              <a:gd name="csX5" fmla="*/ 1413919 w 6905962"/>
              <a:gd name="csY5" fmla="*/ 50715 h 1345090"/>
              <a:gd name="csX6" fmla="*/ 1312513 w 6905962"/>
              <a:gd name="csY6" fmla="*/ 152144 h 1345090"/>
              <a:gd name="csX7" fmla="*/ 1211107 w 6905962"/>
              <a:gd name="csY7" fmla="*/ 202858 h 1345090"/>
              <a:gd name="csX8" fmla="*/ 767457 w 6905962"/>
              <a:gd name="csY8" fmla="*/ 202858 h 1345090"/>
              <a:gd name="csX9" fmla="*/ 666051 w 6905962"/>
              <a:gd name="csY9" fmla="*/ 152144 h 1345090"/>
              <a:gd name="csX10" fmla="*/ 564646 w 6905962"/>
              <a:gd name="csY10" fmla="*/ 50715 h 1345090"/>
              <a:gd name="csX11" fmla="*/ 463240 w 6905962"/>
              <a:gd name="csY11" fmla="*/ 0 h 1345090"/>
              <a:gd name="csX12" fmla="*/ 101406 w 6905962"/>
              <a:gd name="csY12" fmla="*/ 0 h 1345090"/>
              <a:gd name="csX13" fmla="*/ 0 w 6905962"/>
              <a:gd name="csY13" fmla="*/ 101429 h 1345090"/>
              <a:gd name="csX14" fmla="*/ 0 w 6905962"/>
              <a:gd name="csY14" fmla="*/ 1040802 h 1345090"/>
              <a:gd name="csX15" fmla="*/ 101406 w 6905962"/>
              <a:gd name="csY15" fmla="*/ 1142232 h 1345090"/>
              <a:gd name="csX16" fmla="*/ 486287 w 6905962"/>
              <a:gd name="csY16" fmla="*/ 1142232 h 1345090"/>
              <a:gd name="csX17" fmla="*/ 599216 w 6905962"/>
              <a:gd name="csY17" fmla="*/ 1192946 h 1345090"/>
              <a:gd name="csX18" fmla="*/ 700622 w 6905962"/>
              <a:gd name="csY18" fmla="*/ 1294376 h 1345090"/>
              <a:gd name="csX19" fmla="*/ 802027 w 6905962"/>
              <a:gd name="csY19" fmla="*/ 1345090 h 1345090"/>
              <a:gd name="csX20" fmla="*/ 1173080 w 6905962"/>
              <a:gd name="csY20" fmla="*/ 1345090 h 1345090"/>
              <a:gd name="csX21" fmla="*/ 1274486 w 6905962"/>
              <a:gd name="csY21" fmla="*/ 1294376 h 1345090"/>
              <a:gd name="csX22" fmla="*/ 1375892 w 6905962"/>
              <a:gd name="csY22" fmla="*/ 1192946 h 1345090"/>
              <a:gd name="csX23" fmla="*/ 1485364 w 6905962"/>
              <a:gd name="csY23" fmla="*/ 1142232 h 1345090"/>
              <a:gd name="csX24" fmla="*/ 6806862 w 6905962"/>
              <a:gd name="csY24" fmla="*/ 1142232 h 1345090"/>
              <a:gd name="csX25" fmla="*/ 6806862 w 6905962"/>
              <a:gd name="csY25" fmla="*/ 1142232 h 13450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6905962" h="1345090">
                <a:moveTo>
                  <a:pt x="6804557" y="1142232"/>
                </a:moveTo>
                <a:cubicBezTo>
                  <a:pt x="6861022" y="1142232"/>
                  <a:pt x="6905962" y="1096128"/>
                  <a:pt x="6905962" y="1040802"/>
                </a:cubicBezTo>
                <a:lnTo>
                  <a:pt x="6905962" y="101429"/>
                </a:lnTo>
                <a:cubicBezTo>
                  <a:pt x="6905962" y="44952"/>
                  <a:pt x="6859869" y="0"/>
                  <a:pt x="6804557" y="0"/>
                </a:cubicBezTo>
                <a:lnTo>
                  <a:pt x="1515325" y="0"/>
                </a:lnTo>
                <a:cubicBezTo>
                  <a:pt x="1464622" y="0"/>
                  <a:pt x="1439270" y="25357"/>
                  <a:pt x="1413919" y="50715"/>
                </a:cubicBezTo>
                <a:lnTo>
                  <a:pt x="1312513" y="152144"/>
                </a:lnTo>
                <a:cubicBezTo>
                  <a:pt x="1287162" y="177501"/>
                  <a:pt x="1261810" y="202858"/>
                  <a:pt x="1211107" y="202858"/>
                </a:cubicBezTo>
                <a:lnTo>
                  <a:pt x="767457" y="202858"/>
                </a:lnTo>
                <a:cubicBezTo>
                  <a:pt x="716754" y="202858"/>
                  <a:pt x="691403" y="177501"/>
                  <a:pt x="666051" y="152144"/>
                </a:cubicBezTo>
                <a:lnTo>
                  <a:pt x="564646" y="50715"/>
                </a:lnTo>
                <a:cubicBezTo>
                  <a:pt x="539294" y="25357"/>
                  <a:pt x="513943" y="0"/>
                  <a:pt x="463240" y="0"/>
                </a:cubicBezTo>
                <a:lnTo>
                  <a:pt x="101406" y="0"/>
                </a:lnTo>
                <a:cubicBezTo>
                  <a:pt x="44941" y="0"/>
                  <a:pt x="0" y="46104"/>
                  <a:pt x="0" y="101429"/>
                </a:cubicBezTo>
                <a:lnTo>
                  <a:pt x="0" y="1040802"/>
                </a:lnTo>
                <a:cubicBezTo>
                  <a:pt x="0" y="1097280"/>
                  <a:pt x="46094" y="1142232"/>
                  <a:pt x="101406" y="1142232"/>
                </a:cubicBezTo>
                <a:lnTo>
                  <a:pt x="486287" y="1142232"/>
                </a:lnTo>
                <a:cubicBezTo>
                  <a:pt x="536990" y="1142232"/>
                  <a:pt x="573864" y="1167589"/>
                  <a:pt x="599216" y="1192946"/>
                </a:cubicBezTo>
                <a:lnTo>
                  <a:pt x="700622" y="1294376"/>
                </a:lnTo>
                <a:cubicBezTo>
                  <a:pt x="725973" y="1319733"/>
                  <a:pt x="739801" y="1345090"/>
                  <a:pt x="802027" y="1345090"/>
                </a:cubicBezTo>
                <a:lnTo>
                  <a:pt x="1173080" y="1345090"/>
                </a:lnTo>
                <a:cubicBezTo>
                  <a:pt x="1231849" y="1345090"/>
                  <a:pt x="1249135" y="1319733"/>
                  <a:pt x="1274486" y="1294376"/>
                </a:cubicBezTo>
                <a:lnTo>
                  <a:pt x="1375892" y="1192946"/>
                </a:lnTo>
                <a:cubicBezTo>
                  <a:pt x="1401243" y="1167589"/>
                  <a:pt x="1434661" y="1142232"/>
                  <a:pt x="1485364" y="1142232"/>
                </a:cubicBezTo>
                <a:lnTo>
                  <a:pt x="6806862" y="1142232"/>
                </a:lnTo>
                <a:lnTo>
                  <a:pt x="6806862" y="1142232"/>
                </a:lnTo>
                <a:close/>
              </a:path>
            </a:pathLst>
          </a:custGeom>
          <a:solidFill>
            <a:srgbClr val="FFFFFF"/>
          </a:solidFill>
          <a:ln w="3109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32EEE232-EE41-4EA0-C262-EF5ECA51D71A}"/>
              </a:ext>
            </a:extLst>
          </p:cNvPr>
          <p:cNvSpPr txBox="1"/>
          <p:nvPr/>
        </p:nvSpPr>
        <p:spPr>
          <a:xfrm>
            <a:off x="1017360" y="1257876"/>
            <a:ext cx="575660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214AAE52-F129-EB9D-02E5-8233970B20ED}"/>
              </a:ext>
            </a:extLst>
          </p:cNvPr>
          <p:cNvSpPr txBox="1"/>
          <p:nvPr/>
        </p:nvSpPr>
        <p:spPr>
          <a:xfrm>
            <a:off x="966657" y="966957"/>
            <a:ext cx="103227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226" name="Rounded Rectangle 225">
            <a:extLst>
              <a:ext uri="{FF2B5EF4-FFF2-40B4-BE49-F238E27FC236}">
                <a16:creationId xmlns:a16="http://schemas.microsoft.com/office/drawing/2014/main" id="{4B8BA0F6-C6BD-4499-C20A-A12FF31D1C95}"/>
              </a:ext>
            </a:extLst>
          </p:cNvPr>
          <p:cNvSpPr/>
          <p:nvPr/>
        </p:nvSpPr>
        <p:spPr>
          <a:xfrm>
            <a:off x="2128619" y="965883"/>
            <a:ext cx="2222860" cy="605117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7" name="Freeform 226">
            <a:extLst>
              <a:ext uri="{FF2B5EF4-FFF2-40B4-BE49-F238E27FC236}">
                <a16:creationId xmlns:a16="http://schemas.microsoft.com/office/drawing/2014/main" id="{5F7B17AB-F152-4351-65AE-D2B0667AB6C6}"/>
              </a:ext>
            </a:extLst>
          </p:cNvPr>
          <p:cNvSpPr/>
          <p:nvPr/>
        </p:nvSpPr>
        <p:spPr>
          <a:xfrm>
            <a:off x="2036432" y="875979"/>
            <a:ext cx="1971650" cy="779161"/>
          </a:xfrm>
          <a:custGeom>
            <a:avLst/>
            <a:gdLst>
              <a:gd name="csX0" fmla="*/ 1971651 w 1971650"/>
              <a:gd name="csY0" fmla="*/ 743430 h 779161"/>
              <a:gd name="csX1" fmla="*/ 389490 w 1971650"/>
              <a:gd name="csY1" fmla="*/ 743430 h 779161"/>
              <a:gd name="csX2" fmla="*/ 36875 w 1971650"/>
              <a:gd name="csY2" fmla="*/ 390733 h 779161"/>
              <a:gd name="csX3" fmla="*/ 36875 w 1971650"/>
              <a:gd name="csY3" fmla="*/ 390733 h 779161"/>
              <a:gd name="csX4" fmla="*/ 389490 w 1971650"/>
              <a:gd name="csY4" fmla="*/ 38036 h 779161"/>
              <a:gd name="csX5" fmla="*/ 1971651 w 1971650"/>
              <a:gd name="csY5" fmla="*/ 38036 h 779161"/>
              <a:gd name="csX6" fmla="*/ 1971651 w 1971650"/>
              <a:gd name="csY6" fmla="*/ 0 h 779161"/>
              <a:gd name="csX7" fmla="*/ 389490 w 1971650"/>
              <a:gd name="csY7" fmla="*/ 0 h 779161"/>
              <a:gd name="csX8" fmla="*/ 0 w 1971650"/>
              <a:gd name="csY8" fmla="*/ 389581 h 779161"/>
              <a:gd name="csX9" fmla="*/ 389490 w 1971650"/>
              <a:gd name="csY9" fmla="*/ 779161 h 779161"/>
              <a:gd name="csX10" fmla="*/ 1971651 w 1971650"/>
              <a:gd name="csY10" fmla="*/ 779161 h 779161"/>
              <a:gd name="csX11" fmla="*/ 1971651 w 1971650"/>
              <a:gd name="csY11" fmla="*/ 741125 h 7791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971650" h="779161">
                <a:moveTo>
                  <a:pt x="1971651" y="743430"/>
                </a:moveTo>
                <a:lnTo>
                  <a:pt x="389490" y="743430"/>
                </a:lnTo>
                <a:cubicBezTo>
                  <a:pt x="195897" y="743430"/>
                  <a:pt x="36875" y="584371"/>
                  <a:pt x="36875" y="390733"/>
                </a:cubicBezTo>
                <a:lnTo>
                  <a:pt x="36875" y="390733"/>
                </a:lnTo>
                <a:cubicBezTo>
                  <a:pt x="36875" y="197095"/>
                  <a:pt x="195897" y="38036"/>
                  <a:pt x="389490" y="38036"/>
                </a:cubicBezTo>
                <a:lnTo>
                  <a:pt x="1971651" y="38036"/>
                </a:lnTo>
                <a:lnTo>
                  <a:pt x="1971651" y="0"/>
                </a:lnTo>
                <a:lnTo>
                  <a:pt x="389490" y="0"/>
                </a:lnTo>
                <a:cubicBezTo>
                  <a:pt x="174003" y="0"/>
                  <a:pt x="0" y="175196"/>
                  <a:pt x="0" y="389581"/>
                </a:cubicBezTo>
                <a:cubicBezTo>
                  <a:pt x="0" y="603965"/>
                  <a:pt x="175156" y="779161"/>
                  <a:pt x="389490" y="779161"/>
                </a:cubicBezTo>
                <a:lnTo>
                  <a:pt x="1971651" y="779161"/>
                </a:lnTo>
                <a:lnTo>
                  <a:pt x="1971651" y="741125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6EF7E554-2C41-23DD-44A5-3A85F454FF49}"/>
              </a:ext>
            </a:extLst>
          </p:cNvPr>
          <p:cNvSpPr txBox="1"/>
          <p:nvPr/>
        </p:nvSpPr>
        <p:spPr>
          <a:xfrm>
            <a:off x="2320654" y="1257876"/>
            <a:ext cx="77205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giggle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875F1631-096A-2F25-F1AC-0699F4DB0225}"/>
              </a:ext>
            </a:extLst>
          </p:cNvPr>
          <p:cNvSpPr txBox="1"/>
          <p:nvPr/>
        </p:nvSpPr>
        <p:spPr>
          <a:xfrm>
            <a:off x="4498573" y="1250960"/>
            <a:ext cx="1164831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230" name="Freeform 229">
            <a:extLst>
              <a:ext uri="{FF2B5EF4-FFF2-40B4-BE49-F238E27FC236}">
                <a16:creationId xmlns:a16="http://schemas.microsoft.com/office/drawing/2014/main" id="{F68B3378-0CD2-74DC-D7A9-433B6FF7BCCA}"/>
              </a:ext>
            </a:extLst>
          </p:cNvPr>
          <p:cNvSpPr/>
          <p:nvPr/>
        </p:nvSpPr>
        <p:spPr>
          <a:xfrm>
            <a:off x="6825549" y="1198997"/>
            <a:ext cx="193593" cy="124193"/>
          </a:xfrm>
          <a:custGeom>
            <a:avLst/>
            <a:gdLst>
              <a:gd name="csX0" fmla="*/ 96797 w 193593"/>
              <a:gd name="csY0" fmla="*/ 124193 h 124193"/>
              <a:gd name="csX1" fmla="*/ 78359 w 193593"/>
              <a:gd name="csY1" fmla="*/ 116125 h 124193"/>
              <a:gd name="csX2" fmla="*/ 6914 w 193593"/>
              <a:gd name="csY2" fmla="*/ 44663 h 124193"/>
              <a:gd name="csX3" fmla="*/ 6914 w 193593"/>
              <a:gd name="csY3" fmla="*/ 7780 h 124193"/>
              <a:gd name="csX4" fmla="*/ 186679 w 193593"/>
              <a:gd name="csY4" fmla="*/ 7780 h 124193"/>
              <a:gd name="csX5" fmla="*/ 186679 w 193593"/>
              <a:gd name="csY5" fmla="*/ 44663 h 124193"/>
              <a:gd name="csX6" fmla="*/ 115234 w 193593"/>
              <a:gd name="csY6" fmla="*/ 116125 h 124193"/>
              <a:gd name="csX7" fmla="*/ 96797 w 193593"/>
              <a:gd name="csY7" fmla="*/ 124193 h 124193"/>
              <a:gd name="csX8" fmla="*/ 96797 w 193593"/>
              <a:gd name="csY8" fmla="*/ 124193 h 1241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593" h="124193">
                <a:moveTo>
                  <a:pt x="96797" y="124193"/>
                </a:moveTo>
                <a:cubicBezTo>
                  <a:pt x="89882" y="124193"/>
                  <a:pt x="82969" y="121888"/>
                  <a:pt x="78359" y="116125"/>
                </a:cubicBezTo>
                <a:lnTo>
                  <a:pt x="6914" y="44663"/>
                </a:lnTo>
                <a:cubicBezTo>
                  <a:pt x="-2305" y="34290"/>
                  <a:pt x="-2305" y="18153"/>
                  <a:pt x="6914" y="7780"/>
                </a:cubicBezTo>
                <a:cubicBezTo>
                  <a:pt x="17285" y="-2593"/>
                  <a:pt x="176308" y="-2593"/>
                  <a:pt x="186679" y="7780"/>
                </a:cubicBezTo>
                <a:cubicBezTo>
                  <a:pt x="195898" y="18153"/>
                  <a:pt x="195898" y="34290"/>
                  <a:pt x="186679" y="44663"/>
                </a:cubicBezTo>
                <a:lnTo>
                  <a:pt x="115234" y="116125"/>
                </a:lnTo>
                <a:cubicBezTo>
                  <a:pt x="110624" y="120735"/>
                  <a:pt x="103711" y="124193"/>
                  <a:pt x="96797" y="124193"/>
                </a:cubicBezTo>
                <a:lnTo>
                  <a:pt x="96797" y="124193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1" name="Freeform 230">
            <a:extLst>
              <a:ext uri="{FF2B5EF4-FFF2-40B4-BE49-F238E27FC236}">
                <a16:creationId xmlns:a16="http://schemas.microsoft.com/office/drawing/2014/main" id="{8B98B3B3-1AC7-6355-26CB-7A183A5F3286}"/>
              </a:ext>
            </a:extLst>
          </p:cNvPr>
          <p:cNvSpPr/>
          <p:nvPr/>
        </p:nvSpPr>
        <p:spPr>
          <a:xfrm>
            <a:off x="4462104" y="941678"/>
            <a:ext cx="2727584" cy="628169"/>
          </a:xfrm>
          <a:custGeom>
            <a:avLst/>
            <a:gdLst>
              <a:gd name="csX0" fmla="*/ 2656140 w 2727584"/>
              <a:gd name="csY0" fmla="*/ 28815 h 628169"/>
              <a:gd name="csX1" fmla="*/ 2698776 w 2727584"/>
              <a:gd name="csY1" fmla="*/ 71462 h 628169"/>
              <a:gd name="csX2" fmla="*/ 2698776 w 2727584"/>
              <a:gd name="csY2" fmla="*/ 556708 h 628169"/>
              <a:gd name="csX3" fmla="*/ 2656140 w 2727584"/>
              <a:gd name="csY3" fmla="*/ 599355 h 628169"/>
              <a:gd name="csX4" fmla="*/ 71445 w 2727584"/>
              <a:gd name="csY4" fmla="*/ 599355 h 628169"/>
              <a:gd name="csX5" fmla="*/ 28808 w 2727584"/>
              <a:gd name="csY5" fmla="*/ 556708 h 628169"/>
              <a:gd name="csX6" fmla="*/ 28808 w 2727584"/>
              <a:gd name="csY6" fmla="*/ 71462 h 628169"/>
              <a:gd name="csX7" fmla="*/ 71445 w 2727584"/>
              <a:gd name="csY7" fmla="*/ 28815 h 628169"/>
              <a:gd name="csX8" fmla="*/ 2656140 w 2727584"/>
              <a:gd name="csY8" fmla="*/ 28815 h 628169"/>
              <a:gd name="csX9" fmla="*/ 2656140 w 2727584"/>
              <a:gd name="csY9" fmla="*/ 0 h 628169"/>
              <a:gd name="csX10" fmla="*/ 71445 w 2727584"/>
              <a:gd name="csY10" fmla="*/ 0 h 628169"/>
              <a:gd name="csX11" fmla="*/ 0 w 2727584"/>
              <a:gd name="csY11" fmla="*/ 71462 h 628169"/>
              <a:gd name="csX12" fmla="*/ 0 w 2727584"/>
              <a:gd name="csY12" fmla="*/ 556708 h 628169"/>
              <a:gd name="csX13" fmla="*/ 71445 w 2727584"/>
              <a:gd name="csY13" fmla="*/ 628170 h 628169"/>
              <a:gd name="csX14" fmla="*/ 2656140 w 2727584"/>
              <a:gd name="csY14" fmla="*/ 628170 h 628169"/>
              <a:gd name="csX15" fmla="*/ 2727584 w 2727584"/>
              <a:gd name="csY15" fmla="*/ 556708 h 628169"/>
              <a:gd name="csX16" fmla="*/ 2727584 w 2727584"/>
              <a:gd name="csY16" fmla="*/ 71462 h 628169"/>
              <a:gd name="csX17" fmla="*/ 2656140 w 2727584"/>
              <a:gd name="csY17" fmla="*/ 0 h 628169"/>
              <a:gd name="csX18" fmla="*/ 2656140 w 2727584"/>
              <a:gd name="csY18" fmla="*/ 0 h 6281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27584" h="628169">
                <a:moveTo>
                  <a:pt x="2656140" y="28815"/>
                </a:moveTo>
                <a:cubicBezTo>
                  <a:pt x="2679187" y="28815"/>
                  <a:pt x="2698776" y="48409"/>
                  <a:pt x="2698776" y="71462"/>
                </a:cubicBezTo>
                <a:lnTo>
                  <a:pt x="2698776" y="556708"/>
                </a:lnTo>
                <a:cubicBezTo>
                  <a:pt x="2698776" y="579760"/>
                  <a:pt x="2679187" y="599355"/>
                  <a:pt x="2656140" y="599355"/>
                </a:cubicBezTo>
                <a:lnTo>
                  <a:pt x="71445" y="599355"/>
                </a:lnTo>
                <a:cubicBezTo>
                  <a:pt x="48398" y="599355"/>
                  <a:pt x="28808" y="580913"/>
                  <a:pt x="28808" y="556708"/>
                </a:cubicBezTo>
                <a:lnTo>
                  <a:pt x="28808" y="71462"/>
                </a:lnTo>
                <a:cubicBezTo>
                  <a:pt x="28808" y="48409"/>
                  <a:pt x="47246" y="28815"/>
                  <a:pt x="71445" y="28815"/>
                </a:cubicBezTo>
                <a:lnTo>
                  <a:pt x="2656140" y="28815"/>
                </a:lnTo>
                <a:moveTo>
                  <a:pt x="2656140" y="0"/>
                </a:moveTo>
                <a:lnTo>
                  <a:pt x="71445" y="0"/>
                </a:lnTo>
                <a:cubicBezTo>
                  <a:pt x="32266" y="0"/>
                  <a:pt x="0" y="32273"/>
                  <a:pt x="0" y="71462"/>
                </a:cubicBezTo>
                <a:lnTo>
                  <a:pt x="0" y="556708"/>
                </a:lnTo>
                <a:cubicBezTo>
                  <a:pt x="0" y="595897"/>
                  <a:pt x="32266" y="628170"/>
                  <a:pt x="71445" y="628170"/>
                </a:cubicBezTo>
                <a:lnTo>
                  <a:pt x="2656140" y="628170"/>
                </a:lnTo>
                <a:cubicBezTo>
                  <a:pt x="2695319" y="628170"/>
                  <a:pt x="2727584" y="595897"/>
                  <a:pt x="2727584" y="556708"/>
                </a:cubicBezTo>
                <a:lnTo>
                  <a:pt x="2727584" y="71462"/>
                </a:lnTo>
                <a:cubicBezTo>
                  <a:pt x="2727584" y="32273"/>
                  <a:pt x="2695319" y="0"/>
                  <a:pt x="2656140" y="0"/>
                </a:cubicBezTo>
                <a:lnTo>
                  <a:pt x="26561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745DF357-FA0E-6274-E2B0-EB4EBBB956ED}"/>
              </a:ext>
            </a:extLst>
          </p:cNvPr>
          <p:cNvSpPr txBox="1"/>
          <p:nvPr/>
        </p:nvSpPr>
        <p:spPr>
          <a:xfrm>
            <a:off x="4500878" y="966957"/>
            <a:ext cx="2306378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233" name="Freeform 232">
            <a:extLst>
              <a:ext uri="{FF2B5EF4-FFF2-40B4-BE49-F238E27FC236}">
                <a16:creationId xmlns:a16="http://schemas.microsoft.com/office/drawing/2014/main" id="{7DE7E6F2-D244-564A-9112-B43DC80F60C1}"/>
              </a:ext>
            </a:extLst>
          </p:cNvPr>
          <p:cNvSpPr/>
          <p:nvPr/>
        </p:nvSpPr>
        <p:spPr>
          <a:xfrm>
            <a:off x="594857" y="1037344"/>
            <a:ext cx="359529" cy="266251"/>
          </a:xfrm>
          <a:custGeom>
            <a:avLst/>
            <a:gdLst>
              <a:gd name="csX0" fmla="*/ 337635 w 359529"/>
              <a:gd name="csY0" fmla="*/ 266252 h 266251"/>
              <a:gd name="csX1" fmla="*/ 359530 w 359529"/>
              <a:gd name="csY1" fmla="*/ 179806 h 266251"/>
              <a:gd name="csX2" fmla="*/ 179765 w 359529"/>
              <a:gd name="csY2" fmla="*/ 0 h 266251"/>
              <a:gd name="csX3" fmla="*/ 0 w 359529"/>
              <a:gd name="csY3" fmla="*/ 179806 h 266251"/>
              <a:gd name="csX4" fmla="*/ 21894 w 359529"/>
              <a:gd name="csY4" fmla="*/ 266252 h 266251"/>
              <a:gd name="csX5" fmla="*/ 337635 w 359529"/>
              <a:gd name="csY5" fmla="*/ 266252 h 266251"/>
              <a:gd name="csX6" fmla="*/ 337635 w 359529"/>
              <a:gd name="csY6" fmla="*/ 266252 h 2662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529" h="266251">
                <a:moveTo>
                  <a:pt x="337635" y="266252"/>
                </a:moveTo>
                <a:cubicBezTo>
                  <a:pt x="351463" y="240894"/>
                  <a:pt x="359530" y="210927"/>
                  <a:pt x="359530" y="179806"/>
                </a:cubicBezTo>
                <a:cubicBezTo>
                  <a:pt x="359530" y="80682"/>
                  <a:pt x="278866" y="0"/>
                  <a:pt x="179765" y="0"/>
                </a:cubicBezTo>
                <a:cubicBezTo>
                  <a:pt x="80664" y="0"/>
                  <a:pt x="0" y="80682"/>
                  <a:pt x="0" y="179806"/>
                </a:cubicBezTo>
                <a:cubicBezTo>
                  <a:pt x="0" y="278930"/>
                  <a:pt x="8066" y="239742"/>
                  <a:pt x="21894" y="266252"/>
                </a:cubicBezTo>
                <a:lnTo>
                  <a:pt x="337635" y="266252"/>
                </a:lnTo>
                <a:lnTo>
                  <a:pt x="337635" y="266252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4" name="Freeform 233">
            <a:extLst>
              <a:ext uri="{FF2B5EF4-FFF2-40B4-BE49-F238E27FC236}">
                <a16:creationId xmlns:a16="http://schemas.microsoft.com/office/drawing/2014/main" id="{E95081AD-B484-8271-FA1D-0A6F2C86096D}"/>
              </a:ext>
            </a:extLst>
          </p:cNvPr>
          <p:cNvSpPr/>
          <p:nvPr/>
        </p:nvSpPr>
        <p:spPr>
          <a:xfrm>
            <a:off x="193198" y="1564085"/>
            <a:ext cx="190781" cy="303135"/>
          </a:xfrm>
          <a:custGeom>
            <a:avLst/>
            <a:gdLst>
              <a:gd name="csX0" fmla="*/ 164278 w 190781"/>
              <a:gd name="csY0" fmla="*/ 192485 h 303135"/>
              <a:gd name="csX1" fmla="*/ 156211 w 190781"/>
              <a:gd name="csY1" fmla="*/ 190180 h 303135"/>
              <a:gd name="csX2" fmla="*/ 152754 w 190781"/>
              <a:gd name="csY2" fmla="*/ 190180 h 303135"/>
              <a:gd name="csX3" fmla="*/ 145840 w 190781"/>
              <a:gd name="csY3" fmla="*/ 177501 h 303135"/>
              <a:gd name="csX4" fmla="*/ 189629 w 190781"/>
              <a:gd name="csY4" fmla="*/ 148686 h 303135"/>
              <a:gd name="csX5" fmla="*/ 189629 w 190781"/>
              <a:gd name="csY5" fmla="*/ 110650 h 303135"/>
              <a:gd name="csX6" fmla="*/ 135469 w 190781"/>
              <a:gd name="csY6" fmla="*/ 144076 h 303135"/>
              <a:gd name="csX7" fmla="*/ 142383 w 190781"/>
              <a:gd name="csY7" fmla="*/ 4611 h 303135"/>
              <a:gd name="csX8" fmla="*/ 141231 w 190781"/>
              <a:gd name="csY8" fmla="*/ 1153 h 303135"/>
              <a:gd name="csX9" fmla="*/ 137774 w 190781"/>
              <a:gd name="csY9" fmla="*/ 0 h 303135"/>
              <a:gd name="csX10" fmla="*/ 117032 w 190781"/>
              <a:gd name="csY10" fmla="*/ 9221 h 303135"/>
              <a:gd name="csX11" fmla="*/ 105508 w 190781"/>
              <a:gd name="csY11" fmla="*/ 34578 h 303135"/>
              <a:gd name="csX12" fmla="*/ 100899 w 190781"/>
              <a:gd name="csY12" fmla="*/ 154449 h 303135"/>
              <a:gd name="csX13" fmla="*/ 91680 w 190781"/>
              <a:gd name="csY13" fmla="*/ 156754 h 303135"/>
              <a:gd name="csX14" fmla="*/ 91680 w 190781"/>
              <a:gd name="csY14" fmla="*/ 156754 h 303135"/>
              <a:gd name="csX15" fmla="*/ 83614 w 190781"/>
              <a:gd name="csY15" fmla="*/ 150991 h 303135"/>
              <a:gd name="csX16" fmla="*/ 24845 w 190781"/>
              <a:gd name="csY16" fmla="*/ 162517 h 303135"/>
              <a:gd name="csX17" fmla="*/ 7560 w 190781"/>
              <a:gd name="csY17" fmla="*/ 230521 h 303135"/>
              <a:gd name="csX18" fmla="*/ 19083 w 190781"/>
              <a:gd name="csY18" fmla="*/ 239742 h 303135"/>
              <a:gd name="csX19" fmla="*/ 77852 w 190781"/>
              <a:gd name="csY19" fmla="*/ 228216 h 303135"/>
              <a:gd name="csX20" fmla="*/ 102051 w 190781"/>
              <a:gd name="csY20" fmla="*/ 191333 h 303135"/>
              <a:gd name="csX21" fmla="*/ 115879 w 190781"/>
              <a:gd name="csY21" fmla="*/ 186722 h 303135"/>
              <a:gd name="csX22" fmla="*/ 122793 w 190781"/>
              <a:gd name="csY22" fmla="*/ 204011 h 303135"/>
              <a:gd name="csX23" fmla="*/ 107813 w 190781"/>
              <a:gd name="csY23" fmla="*/ 246658 h 303135"/>
              <a:gd name="csX24" fmla="*/ 107813 w 190781"/>
              <a:gd name="csY24" fmla="*/ 246658 h 303135"/>
              <a:gd name="csX25" fmla="*/ 135469 w 190781"/>
              <a:gd name="csY25" fmla="*/ 299677 h 303135"/>
              <a:gd name="csX26" fmla="*/ 149297 w 190781"/>
              <a:gd name="csY26" fmla="*/ 303135 h 303135"/>
              <a:gd name="csX27" fmla="*/ 190781 w 190781"/>
              <a:gd name="csY27" fmla="*/ 247810 h 303135"/>
              <a:gd name="csX28" fmla="*/ 190781 w 190781"/>
              <a:gd name="csY28" fmla="*/ 247810 h 303135"/>
              <a:gd name="csX29" fmla="*/ 163125 w 190781"/>
              <a:gd name="csY29" fmla="*/ 194790 h 303135"/>
              <a:gd name="csX30" fmla="*/ 163125 w 190781"/>
              <a:gd name="csY30" fmla="*/ 194790 h 303135"/>
              <a:gd name="csX31" fmla="*/ 79005 w 190781"/>
              <a:gd name="csY31" fmla="*/ 193638 h 303135"/>
              <a:gd name="csX32" fmla="*/ 66329 w 190781"/>
              <a:gd name="csY32" fmla="*/ 212079 h 303135"/>
              <a:gd name="csX33" fmla="*/ 34063 w 190781"/>
              <a:gd name="csY33" fmla="*/ 217842 h 303135"/>
              <a:gd name="csX34" fmla="*/ 27149 w 190781"/>
              <a:gd name="csY34" fmla="*/ 212079 h 303135"/>
              <a:gd name="csX35" fmla="*/ 23692 w 190781"/>
              <a:gd name="csY35" fmla="*/ 193638 h 303135"/>
              <a:gd name="csX36" fmla="*/ 36368 w 190781"/>
              <a:gd name="csY36" fmla="*/ 175196 h 303135"/>
              <a:gd name="csX37" fmla="*/ 68633 w 190781"/>
              <a:gd name="csY37" fmla="*/ 169433 h 303135"/>
              <a:gd name="csX38" fmla="*/ 75548 w 190781"/>
              <a:gd name="csY38" fmla="*/ 175196 h 303135"/>
              <a:gd name="csX39" fmla="*/ 80157 w 190781"/>
              <a:gd name="csY39" fmla="*/ 187875 h 303135"/>
              <a:gd name="csX40" fmla="*/ 80157 w 190781"/>
              <a:gd name="csY40" fmla="*/ 194790 h 303135"/>
              <a:gd name="csX41" fmla="*/ 80157 w 190781"/>
              <a:gd name="csY41" fmla="*/ 194790 h 303135"/>
              <a:gd name="csX42" fmla="*/ 173496 w 190781"/>
              <a:gd name="csY42" fmla="*/ 244352 h 303135"/>
              <a:gd name="csX43" fmla="*/ 150449 w 190781"/>
              <a:gd name="csY43" fmla="*/ 274320 h 303135"/>
              <a:gd name="csX44" fmla="*/ 142383 w 190781"/>
              <a:gd name="csY44" fmla="*/ 272015 h 303135"/>
              <a:gd name="csX45" fmla="*/ 127403 w 190781"/>
              <a:gd name="csY45" fmla="*/ 243200 h 303135"/>
              <a:gd name="csX46" fmla="*/ 127403 w 190781"/>
              <a:gd name="csY46" fmla="*/ 243200 h 303135"/>
              <a:gd name="csX47" fmla="*/ 150449 w 190781"/>
              <a:gd name="csY47" fmla="*/ 213232 h 303135"/>
              <a:gd name="csX48" fmla="*/ 158516 w 190781"/>
              <a:gd name="csY48" fmla="*/ 215537 h 303135"/>
              <a:gd name="csX49" fmla="*/ 173496 w 190781"/>
              <a:gd name="csY49" fmla="*/ 244352 h 303135"/>
              <a:gd name="csX50" fmla="*/ 173496 w 190781"/>
              <a:gd name="csY50" fmla="*/ 244352 h 303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5">
                <a:moveTo>
                  <a:pt x="164278" y="192485"/>
                </a:moveTo>
                <a:cubicBezTo>
                  <a:pt x="161973" y="191333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1"/>
                </a:lnTo>
                <a:cubicBezTo>
                  <a:pt x="142383" y="3458"/>
                  <a:pt x="142383" y="2305"/>
                  <a:pt x="141231" y="1153"/>
                </a:cubicBezTo>
                <a:cubicBezTo>
                  <a:pt x="141231" y="1153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7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4"/>
                </a:lnTo>
                <a:cubicBezTo>
                  <a:pt x="91680" y="156754"/>
                  <a:pt x="91680" y="156754"/>
                  <a:pt x="91680" y="156754"/>
                </a:cubicBezTo>
                <a:cubicBezTo>
                  <a:pt x="89376" y="154449"/>
                  <a:pt x="87071" y="152144"/>
                  <a:pt x="83614" y="150991"/>
                </a:cubicBezTo>
                <a:cubicBezTo>
                  <a:pt x="67481" y="142923"/>
                  <a:pt x="43282" y="147533"/>
                  <a:pt x="24845" y="162517"/>
                </a:cubicBezTo>
                <a:cubicBezTo>
                  <a:pt x="646" y="182112"/>
                  <a:pt x="-7421" y="212079"/>
                  <a:pt x="7560" y="230521"/>
                </a:cubicBezTo>
                <a:cubicBezTo>
                  <a:pt x="11017" y="233979"/>
                  <a:pt x="14474" y="237437"/>
                  <a:pt x="19083" y="239742"/>
                </a:cubicBezTo>
                <a:cubicBezTo>
                  <a:pt x="35216" y="247810"/>
                  <a:pt x="59415" y="243200"/>
                  <a:pt x="77852" y="228216"/>
                </a:cubicBezTo>
                <a:cubicBezTo>
                  <a:pt x="90528" y="217842"/>
                  <a:pt x="98594" y="204011"/>
                  <a:pt x="102051" y="191333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5"/>
                  <a:pt x="107813" y="229369"/>
                  <a:pt x="107813" y="246658"/>
                </a:cubicBezTo>
                <a:lnTo>
                  <a:pt x="107813" y="246658"/>
                </a:lnTo>
                <a:cubicBezTo>
                  <a:pt x="107813" y="270862"/>
                  <a:pt x="119336" y="291609"/>
                  <a:pt x="135469" y="299677"/>
                </a:cubicBezTo>
                <a:cubicBezTo>
                  <a:pt x="140078" y="301983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5"/>
                  <a:pt x="179258" y="202859"/>
                  <a:pt x="163125" y="194790"/>
                </a:cubicBezTo>
                <a:lnTo>
                  <a:pt x="163125" y="194790"/>
                </a:lnTo>
                <a:close/>
                <a:moveTo>
                  <a:pt x="79005" y="193638"/>
                </a:moveTo>
                <a:cubicBezTo>
                  <a:pt x="77852" y="200553"/>
                  <a:pt x="73243" y="207469"/>
                  <a:pt x="66329" y="212079"/>
                </a:cubicBezTo>
                <a:cubicBezTo>
                  <a:pt x="55958" y="220148"/>
                  <a:pt x="43282" y="222453"/>
                  <a:pt x="34063" y="217842"/>
                </a:cubicBezTo>
                <a:cubicBezTo>
                  <a:pt x="31759" y="216690"/>
                  <a:pt x="29454" y="214385"/>
                  <a:pt x="27149" y="212079"/>
                </a:cubicBezTo>
                <a:cubicBezTo>
                  <a:pt x="23692" y="207469"/>
                  <a:pt x="22540" y="200553"/>
                  <a:pt x="23692" y="193638"/>
                </a:cubicBezTo>
                <a:cubicBezTo>
                  <a:pt x="24845" y="186722"/>
                  <a:pt x="29454" y="179806"/>
                  <a:pt x="36368" y="175196"/>
                </a:cubicBezTo>
                <a:cubicBezTo>
                  <a:pt x="46739" y="167128"/>
                  <a:pt x="59415" y="164823"/>
                  <a:pt x="68633" y="169433"/>
                </a:cubicBezTo>
                <a:cubicBezTo>
                  <a:pt x="70938" y="170586"/>
                  <a:pt x="73243" y="172891"/>
                  <a:pt x="75548" y="175196"/>
                </a:cubicBezTo>
                <a:cubicBezTo>
                  <a:pt x="77852" y="178654"/>
                  <a:pt x="80157" y="183264"/>
                  <a:pt x="80157" y="187875"/>
                </a:cubicBezTo>
                <a:cubicBezTo>
                  <a:pt x="80157" y="192485"/>
                  <a:pt x="80157" y="192485"/>
                  <a:pt x="80157" y="194790"/>
                </a:cubicBezTo>
                <a:lnTo>
                  <a:pt x="80157" y="194790"/>
                </a:lnTo>
                <a:close/>
                <a:moveTo>
                  <a:pt x="173496" y="244352"/>
                </a:moveTo>
                <a:cubicBezTo>
                  <a:pt x="173496" y="260489"/>
                  <a:pt x="163125" y="274320"/>
                  <a:pt x="150449" y="274320"/>
                </a:cubicBezTo>
                <a:cubicBezTo>
                  <a:pt x="137774" y="274320"/>
                  <a:pt x="144688" y="274320"/>
                  <a:pt x="142383" y="272015"/>
                </a:cubicBezTo>
                <a:cubicBezTo>
                  <a:pt x="133164" y="267404"/>
                  <a:pt x="127403" y="255878"/>
                  <a:pt x="127403" y="243200"/>
                </a:cubicBezTo>
                <a:lnTo>
                  <a:pt x="127403" y="243200"/>
                </a:lnTo>
                <a:cubicBezTo>
                  <a:pt x="127403" y="225911"/>
                  <a:pt x="137774" y="213232"/>
                  <a:pt x="150449" y="213232"/>
                </a:cubicBezTo>
                <a:cubicBezTo>
                  <a:pt x="163125" y="213232"/>
                  <a:pt x="156211" y="213232"/>
                  <a:pt x="158516" y="215537"/>
                </a:cubicBezTo>
                <a:cubicBezTo>
                  <a:pt x="167735" y="220148"/>
                  <a:pt x="173496" y="231674"/>
                  <a:pt x="173496" y="244352"/>
                </a:cubicBezTo>
                <a:lnTo>
                  <a:pt x="173496" y="244352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5" name="Freeform 234">
            <a:extLst>
              <a:ext uri="{FF2B5EF4-FFF2-40B4-BE49-F238E27FC236}">
                <a16:creationId xmlns:a16="http://schemas.microsoft.com/office/drawing/2014/main" id="{2D27FD97-DD18-CF62-A5C3-DA68B385DBD4}"/>
              </a:ext>
            </a:extLst>
          </p:cNvPr>
          <p:cNvSpPr/>
          <p:nvPr/>
        </p:nvSpPr>
        <p:spPr>
          <a:xfrm>
            <a:off x="5470400" y="2159981"/>
            <a:ext cx="1566027" cy="671968"/>
          </a:xfrm>
          <a:custGeom>
            <a:avLst/>
            <a:gdLst>
              <a:gd name="csX0" fmla="*/ 1243373 w 1566027"/>
              <a:gd name="csY0" fmla="*/ 671969 h 671968"/>
              <a:gd name="csX1" fmla="*/ 1460012 w 1566027"/>
              <a:gd name="csY1" fmla="*/ 587829 h 671968"/>
              <a:gd name="csX2" fmla="*/ 1481907 w 1566027"/>
              <a:gd name="csY2" fmla="*/ 565929 h 671968"/>
              <a:gd name="csX3" fmla="*/ 1555657 w 1566027"/>
              <a:gd name="csY3" fmla="*/ 429922 h 671968"/>
              <a:gd name="csX4" fmla="*/ 1566028 w 1566027"/>
              <a:gd name="csY4" fmla="*/ 349239 h 671968"/>
              <a:gd name="csX5" fmla="*/ 1566028 w 1566027"/>
              <a:gd name="csY5" fmla="*/ 322729 h 671968"/>
              <a:gd name="csX6" fmla="*/ 1555657 w 1566027"/>
              <a:gd name="csY6" fmla="*/ 242047 h 671968"/>
              <a:gd name="csX7" fmla="*/ 1538372 w 1566027"/>
              <a:gd name="csY7" fmla="*/ 191333 h 671968"/>
              <a:gd name="csX8" fmla="*/ 1491126 w 1566027"/>
              <a:gd name="csY8" fmla="*/ 116413 h 671968"/>
              <a:gd name="csX9" fmla="*/ 1477297 w 1566027"/>
              <a:gd name="csY9" fmla="*/ 100277 h 671968"/>
              <a:gd name="csX10" fmla="*/ 1465774 w 1566027"/>
              <a:gd name="csY10" fmla="*/ 89903 h 671968"/>
              <a:gd name="csX11" fmla="*/ 1448489 w 1566027"/>
              <a:gd name="csY11" fmla="*/ 73767 h 671968"/>
              <a:gd name="csX12" fmla="*/ 1243373 w 1566027"/>
              <a:gd name="csY12" fmla="*/ 0 h 671968"/>
              <a:gd name="csX13" fmla="*/ 321502 w 1566027"/>
              <a:gd name="csY13" fmla="*/ 0 h 671968"/>
              <a:gd name="csX14" fmla="*/ 116386 w 1566027"/>
              <a:gd name="csY14" fmla="*/ 73767 h 671968"/>
              <a:gd name="csX15" fmla="*/ 93339 w 1566027"/>
              <a:gd name="csY15" fmla="*/ 94514 h 671968"/>
              <a:gd name="csX16" fmla="*/ 13828 w 1566027"/>
              <a:gd name="csY16" fmla="*/ 225911 h 671968"/>
              <a:gd name="csX17" fmla="*/ 9219 w 1566027"/>
              <a:gd name="csY17" fmla="*/ 240895 h 671968"/>
              <a:gd name="csX18" fmla="*/ 1152 w 1566027"/>
              <a:gd name="csY18" fmla="*/ 288151 h 671968"/>
              <a:gd name="csX19" fmla="*/ 0 w 1566027"/>
              <a:gd name="csY19" fmla="*/ 321577 h 671968"/>
              <a:gd name="csX20" fmla="*/ 0 w 1566027"/>
              <a:gd name="csY20" fmla="*/ 348087 h 671968"/>
              <a:gd name="csX21" fmla="*/ 321502 w 1566027"/>
              <a:gd name="csY21" fmla="*/ 669664 h 6719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566027" h="671968">
                <a:moveTo>
                  <a:pt x="1243373" y="671969"/>
                </a:moveTo>
                <a:cubicBezTo>
                  <a:pt x="1322884" y="671969"/>
                  <a:pt x="1400091" y="642001"/>
                  <a:pt x="1460012" y="587829"/>
                </a:cubicBezTo>
                <a:cubicBezTo>
                  <a:pt x="1468079" y="580913"/>
                  <a:pt x="1474993" y="573997"/>
                  <a:pt x="1481907" y="565929"/>
                </a:cubicBezTo>
                <a:cubicBezTo>
                  <a:pt x="1517629" y="526741"/>
                  <a:pt x="1542981" y="480636"/>
                  <a:pt x="1555657" y="429922"/>
                </a:cubicBezTo>
                <a:cubicBezTo>
                  <a:pt x="1562571" y="403412"/>
                  <a:pt x="1566028" y="376902"/>
                  <a:pt x="1566028" y="349239"/>
                </a:cubicBezTo>
                <a:lnTo>
                  <a:pt x="1566028" y="322729"/>
                </a:lnTo>
                <a:cubicBezTo>
                  <a:pt x="1566028" y="295067"/>
                  <a:pt x="1562571" y="268557"/>
                  <a:pt x="1555657" y="242047"/>
                </a:cubicBezTo>
                <a:cubicBezTo>
                  <a:pt x="1551047" y="224758"/>
                  <a:pt x="1545286" y="207469"/>
                  <a:pt x="1538372" y="191333"/>
                </a:cubicBezTo>
                <a:cubicBezTo>
                  <a:pt x="1526848" y="164823"/>
                  <a:pt x="1510715" y="139465"/>
                  <a:pt x="1491126" y="116413"/>
                </a:cubicBezTo>
                <a:cubicBezTo>
                  <a:pt x="1486517" y="111803"/>
                  <a:pt x="1481907" y="106040"/>
                  <a:pt x="1477297" y="100277"/>
                </a:cubicBezTo>
                <a:cubicBezTo>
                  <a:pt x="1473840" y="96819"/>
                  <a:pt x="1470384" y="93361"/>
                  <a:pt x="1465774" y="89903"/>
                </a:cubicBezTo>
                <a:cubicBezTo>
                  <a:pt x="1460012" y="84140"/>
                  <a:pt x="1454251" y="78377"/>
                  <a:pt x="1448489" y="73767"/>
                </a:cubicBezTo>
                <a:cubicBezTo>
                  <a:pt x="1390872" y="26510"/>
                  <a:pt x="1318275" y="0"/>
                  <a:pt x="1243373" y="0"/>
                </a:cubicBezTo>
                <a:lnTo>
                  <a:pt x="321502" y="0"/>
                </a:lnTo>
                <a:cubicBezTo>
                  <a:pt x="246600" y="0"/>
                  <a:pt x="174003" y="26510"/>
                  <a:pt x="116386" y="73767"/>
                </a:cubicBezTo>
                <a:cubicBezTo>
                  <a:pt x="108320" y="80682"/>
                  <a:pt x="100254" y="87598"/>
                  <a:pt x="93339" y="94514"/>
                </a:cubicBezTo>
                <a:cubicBezTo>
                  <a:pt x="56464" y="131397"/>
                  <a:pt x="28808" y="177501"/>
                  <a:pt x="13828" y="225911"/>
                </a:cubicBezTo>
                <a:cubicBezTo>
                  <a:pt x="12676" y="230521"/>
                  <a:pt x="10371" y="236284"/>
                  <a:pt x="9219" y="240895"/>
                </a:cubicBezTo>
                <a:cubicBezTo>
                  <a:pt x="4609" y="257031"/>
                  <a:pt x="2305" y="272015"/>
                  <a:pt x="1152" y="288151"/>
                </a:cubicBezTo>
                <a:cubicBezTo>
                  <a:pt x="0" y="298525"/>
                  <a:pt x="0" y="310051"/>
                  <a:pt x="0" y="321577"/>
                </a:cubicBezTo>
                <a:lnTo>
                  <a:pt x="0" y="348087"/>
                </a:lnTo>
                <a:cubicBezTo>
                  <a:pt x="0" y="525588"/>
                  <a:pt x="144042" y="669664"/>
                  <a:pt x="321502" y="669664"/>
                </a:cubicBezTo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36" name="Freeform 235">
            <a:extLst>
              <a:ext uri="{FF2B5EF4-FFF2-40B4-BE49-F238E27FC236}">
                <a16:creationId xmlns:a16="http://schemas.microsoft.com/office/drawing/2014/main" id="{85371660-6984-EBB2-D957-223A2FA0C386}"/>
              </a:ext>
            </a:extLst>
          </p:cNvPr>
          <p:cNvSpPr/>
          <p:nvPr/>
        </p:nvSpPr>
        <p:spPr>
          <a:xfrm>
            <a:off x="5470400" y="2844629"/>
            <a:ext cx="1566027" cy="671968"/>
          </a:xfrm>
          <a:custGeom>
            <a:avLst/>
            <a:gdLst>
              <a:gd name="csX0" fmla="*/ 321502 w 1566027"/>
              <a:gd name="csY0" fmla="*/ 1152 h 671968"/>
              <a:gd name="csX1" fmla="*/ 116386 w 1566027"/>
              <a:gd name="csY1" fmla="*/ 74919 h 671968"/>
              <a:gd name="csX2" fmla="*/ 93339 w 1566027"/>
              <a:gd name="csY2" fmla="*/ 95666 h 671968"/>
              <a:gd name="csX3" fmla="*/ 13828 w 1566027"/>
              <a:gd name="csY3" fmla="*/ 228216 h 671968"/>
              <a:gd name="csX4" fmla="*/ 9219 w 1566027"/>
              <a:gd name="csY4" fmla="*/ 243200 h 671968"/>
              <a:gd name="csX5" fmla="*/ 1152 w 1566027"/>
              <a:gd name="csY5" fmla="*/ 290456 h 671968"/>
              <a:gd name="csX6" fmla="*/ 0 w 1566027"/>
              <a:gd name="csY6" fmla="*/ 323882 h 671968"/>
              <a:gd name="csX7" fmla="*/ 0 w 1566027"/>
              <a:gd name="csY7" fmla="*/ 350392 h 671968"/>
              <a:gd name="csX8" fmla="*/ 321502 w 1566027"/>
              <a:gd name="csY8" fmla="*/ 671969 h 671968"/>
              <a:gd name="csX9" fmla="*/ 1243373 w 1566027"/>
              <a:gd name="csY9" fmla="*/ 671969 h 671968"/>
              <a:gd name="csX10" fmla="*/ 1460012 w 1566027"/>
              <a:gd name="csY10" fmla="*/ 587828 h 671968"/>
              <a:gd name="csX11" fmla="*/ 1481907 w 1566027"/>
              <a:gd name="csY11" fmla="*/ 565929 h 671968"/>
              <a:gd name="csX12" fmla="*/ 1555657 w 1566027"/>
              <a:gd name="csY12" fmla="*/ 429922 h 671968"/>
              <a:gd name="csX13" fmla="*/ 1566028 w 1566027"/>
              <a:gd name="csY13" fmla="*/ 349239 h 671968"/>
              <a:gd name="csX14" fmla="*/ 1566028 w 1566027"/>
              <a:gd name="csY14" fmla="*/ 322729 h 671968"/>
              <a:gd name="csX15" fmla="*/ 1555657 w 1566027"/>
              <a:gd name="csY15" fmla="*/ 242047 h 671968"/>
              <a:gd name="csX16" fmla="*/ 1538372 w 1566027"/>
              <a:gd name="csY16" fmla="*/ 191332 h 671968"/>
              <a:gd name="csX17" fmla="*/ 1491126 w 1566027"/>
              <a:gd name="csY17" fmla="*/ 116413 h 671968"/>
              <a:gd name="csX18" fmla="*/ 1477297 w 1566027"/>
              <a:gd name="csY18" fmla="*/ 100277 h 671968"/>
              <a:gd name="csX19" fmla="*/ 1465774 w 1566027"/>
              <a:gd name="csY19" fmla="*/ 89903 h 671968"/>
              <a:gd name="csX20" fmla="*/ 1448489 w 1566027"/>
              <a:gd name="csY20" fmla="*/ 73767 h 671968"/>
              <a:gd name="csX21" fmla="*/ 1243373 w 1566027"/>
              <a:gd name="csY21" fmla="*/ 0 h 671968"/>
              <a:gd name="csX22" fmla="*/ 321502 w 1566027"/>
              <a:gd name="csY22" fmla="*/ 0 h 6719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566027" h="671968">
                <a:moveTo>
                  <a:pt x="321502" y="1152"/>
                </a:moveTo>
                <a:cubicBezTo>
                  <a:pt x="246600" y="1152"/>
                  <a:pt x="174003" y="27662"/>
                  <a:pt x="116386" y="74919"/>
                </a:cubicBezTo>
                <a:cubicBezTo>
                  <a:pt x="108320" y="81835"/>
                  <a:pt x="100254" y="88751"/>
                  <a:pt x="93339" y="95666"/>
                </a:cubicBezTo>
                <a:cubicBezTo>
                  <a:pt x="56464" y="132549"/>
                  <a:pt x="28808" y="178654"/>
                  <a:pt x="13828" y="228216"/>
                </a:cubicBezTo>
                <a:cubicBezTo>
                  <a:pt x="12676" y="232826"/>
                  <a:pt x="10371" y="238589"/>
                  <a:pt x="9219" y="243200"/>
                </a:cubicBezTo>
                <a:cubicBezTo>
                  <a:pt x="4609" y="259336"/>
                  <a:pt x="2305" y="274320"/>
                  <a:pt x="1152" y="290456"/>
                </a:cubicBezTo>
                <a:cubicBezTo>
                  <a:pt x="0" y="300830"/>
                  <a:pt x="0" y="312356"/>
                  <a:pt x="0" y="323882"/>
                </a:cubicBezTo>
                <a:lnTo>
                  <a:pt x="0" y="350392"/>
                </a:lnTo>
                <a:cubicBezTo>
                  <a:pt x="0" y="527893"/>
                  <a:pt x="144042" y="671969"/>
                  <a:pt x="321502" y="671969"/>
                </a:cubicBezTo>
                <a:lnTo>
                  <a:pt x="1243373" y="671969"/>
                </a:lnTo>
                <a:cubicBezTo>
                  <a:pt x="1322884" y="671969"/>
                  <a:pt x="1400091" y="642001"/>
                  <a:pt x="1460012" y="587828"/>
                </a:cubicBezTo>
                <a:cubicBezTo>
                  <a:pt x="1468079" y="580913"/>
                  <a:pt x="1474993" y="573997"/>
                  <a:pt x="1481907" y="565929"/>
                </a:cubicBezTo>
                <a:cubicBezTo>
                  <a:pt x="1517629" y="526741"/>
                  <a:pt x="1542981" y="480636"/>
                  <a:pt x="1555657" y="429922"/>
                </a:cubicBezTo>
                <a:cubicBezTo>
                  <a:pt x="1562571" y="403412"/>
                  <a:pt x="1566028" y="376902"/>
                  <a:pt x="1566028" y="349239"/>
                </a:cubicBezTo>
                <a:lnTo>
                  <a:pt x="1566028" y="322729"/>
                </a:lnTo>
                <a:cubicBezTo>
                  <a:pt x="1566028" y="295067"/>
                  <a:pt x="1562571" y="268557"/>
                  <a:pt x="1555657" y="242047"/>
                </a:cubicBezTo>
                <a:cubicBezTo>
                  <a:pt x="1551047" y="224758"/>
                  <a:pt x="1545286" y="207469"/>
                  <a:pt x="1538372" y="191332"/>
                </a:cubicBezTo>
                <a:cubicBezTo>
                  <a:pt x="1526848" y="164823"/>
                  <a:pt x="1510715" y="139465"/>
                  <a:pt x="1491126" y="116413"/>
                </a:cubicBezTo>
                <a:cubicBezTo>
                  <a:pt x="1486517" y="111803"/>
                  <a:pt x="1481907" y="106040"/>
                  <a:pt x="1477297" y="100277"/>
                </a:cubicBezTo>
                <a:cubicBezTo>
                  <a:pt x="1473840" y="96819"/>
                  <a:pt x="1470384" y="93361"/>
                  <a:pt x="1465774" y="89903"/>
                </a:cubicBezTo>
                <a:cubicBezTo>
                  <a:pt x="1460012" y="84140"/>
                  <a:pt x="1454251" y="78377"/>
                  <a:pt x="1448489" y="73767"/>
                </a:cubicBezTo>
                <a:cubicBezTo>
                  <a:pt x="1390872" y="26510"/>
                  <a:pt x="1318275" y="0"/>
                  <a:pt x="1243373" y="0"/>
                </a:cubicBezTo>
                <a:lnTo>
                  <a:pt x="321502" y="0"/>
                </a:lnTo>
                <a:close/>
              </a:path>
            </a:pathLst>
          </a:custGeom>
          <a:noFill/>
          <a:ln w="16122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37" name="Freeform 236">
            <a:extLst>
              <a:ext uri="{FF2B5EF4-FFF2-40B4-BE49-F238E27FC236}">
                <a16:creationId xmlns:a16="http://schemas.microsoft.com/office/drawing/2014/main" id="{64447C0C-ED01-74F6-7D8F-F3E13D5C2D00}"/>
              </a:ext>
            </a:extLst>
          </p:cNvPr>
          <p:cNvSpPr/>
          <p:nvPr/>
        </p:nvSpPr>
        <p:spPr>
          <a:xfrm>
            <a:off x="193198" y="3056708"/>
            <a:ext cx="190781" cy="303134"/>
          </a:xfrm>
          <a:custGeom>
            <a:avLst/>
            <a:gdLst>
              <a:gd name="csX0" fmla="*/ 164278 w 190781"/>
              <a:gd name="csY0" fmla="*/ 192485 h 303134"/>
              <a:gd name="csX1" fmla="*/ 156211 w 190781"/>
              <a:gd name="csY1" fmla="*/ 190180 h 303134"/>
              <a:gd name="csX2" fmla="*/ 152754 w 190781"/>
              <a:gd name="csY2" fmla="*/ 190180 h 303134"/>
              <a:gd name="csX3" fmla="*/ 145840 w 190781"/>
              <a:gd name="csY3" fmla="*/ 177501 h 303134"/>
              <a:gd name="csX4" fmla="*/ 189629 w 190781"/>
              <a:gd name="csY4" fmla="*/ 148686 h 303134"/>
              <a:gd name="csX5" fmla="*/ 189629 w 190781"/>
              <a:gd name="csY5" fmla="*/ 110650 h 303134"/>
              <a:gd name="csX6" fmla="*/ 135469 w 190781"/>
              <a:gd name="csY6" fmla="*/ 144076 h 303134"/>
              <a:gd name="csX7" fmla="*/ 142383 w 190781"/>
              <a:gd name="csY7" fmla="*/ 4610 h 303134"/>
              <a:gd name="csX8" fmla="*/ 141231 w 190781"/>
              <a:gd name="csY8" fmla="*/ 1152 h 303134"/>
              <a:gd name="csX9" fmla="*/ 137774 w 190781"/>
              <a:gd name="csY9" fmla="*/ 0 h 303134"/>
              <a:gd name="csX10" fmla="*/ 117032 w 190781"/>
              <a:gd name="csY10" fmla="*/ 9221 h 303134"/>
              <a:gd name="csX11" fmla="*/ 105508 w 190781"/>
              <a:gd name="csY11" fmla="*/ 34578 h 303134"/>
              <a:gd name="csX12" fmla="*/ 100899 w 190781"/>
              <a:gd name="csY12" fmla="*/ 154449 h 303134"/>
              <a:gd name="csX13" fmla="*/ 91680 w 190781"/>
              <a:gd name="csY13" fmla="*/ 156754 h 303134"/>
              <a:gd name="csX14" fmla="*/ 91680 w 190781"/>
              <a:gd name="csY14" fmla="*/ 156754 h 303134"/>
              <a:gd name="csX15" fmla="*/ 83614 w 190781"/>
              <a:gd name="csY15" fmla="*/ 150991 h 303134"/>
              <a:gd name="csX16" fmla="*/ 24845 w 190781"/>
              <a:gd name="csY16" fmla="*/ 162517 h 303134"/>
              <a:gd name="csX17" fmla="*/ 7560 w 190781"/>
              <a:gd name="csY17" fmla="*/ 230521 h 303134"/>
              <a:gd name="csX18" fmla="*/ 19083 w 190781"/>
              <a:gd name="csY18" fmla="*/ 239742 h 303134"/>
              <a:gd name="csX19" fmla="*/ 77852 w 190781"/>
              <a:gd name="csY19" fmla="*/ 228216 h 303134"/>
              <a:gd name="csX20" fmla="*/ 102051 w 190781"/>
              <a:gd name="csY20" fmla="*/ 191332 h 303134"/>
              <a:gd name="csX21" fmla="*/ 115879 w 190781"/>
              <a:gd name="csY21" fmla="*/ 186722 h 303134"/>
              <a:gd name="csX22" fmla="*/ 122793 w 190781"/>
              <a:gd name="csY22" fmla="*/ 204011 h 303134"/>
              <a:gd name="csX23" fmla="*/ 107813 w 190781"/>
              <a:gd name="csY23" fmla="*/ 246657 h 303134"/>
              <a:gd name="csX24" fmla="*/ 107813 w 190781"/>
              <a:gd name="csY24" fmla="*/ 246657 h 303134"/>
              <a:gd name="csX25" fmla="*/ 135469 w 190781"/>
              <a:gd name="csY25" fmla="*/ 299677 h 303134"/>
              <a:gd name="csX26" fmla="*/ 149297 w 190781"/>
              <a:gd name="csY26" fmla="*/ 303135 h 303134"/>
              <a:gd name="csX27" fmla="*/ 190781 w 190781"/>
              <a:gd name="csY27" fmla="*/ 247810 h 303134"/>
              <a:gd name="csX28" fmla="*/ 190781 w 190781"/>
              <a:gd name="csY28" fmla="*/ 247810 h 303134"/>
              <a:gd name="csX29" fmla="*/ 163125 w 190781"/>
              <a:gd name="csY29" fmla="*/ 194790 h 303134"/>
              <a:gd name="csX30" fmla="*/ 163125 w 190781"/>
              <a:gd name="csY30" fmla="*/ 194790 h 303134"/>
              <a:gd name="csX31" fmla="*/ 79005 w 190781"/>
              <a:gd name="csY31" fmla="*/ 194790 h 303134"/>
              <a:gd name="csX32" fmla="*/ 66329 w 190781"/>
              <a:gd name="csY32" fmla="*/ 213232 h 303134"/>
              <a:gd name="csX33" fmla="*/ 34063 w 190781"/>
              <a:gd name="csY33" fmla="*/ 218995 h 303134"/>
              <a:gd name="csX34" fmla="*/ 27149 w 190781"/>
              <a:gd name="csY34" fmla="*/ 213232 h 303134"/>
              <a:gd name="csX35" fmla="*/ 23692 w 190781"/>
              <a:gd name="csY35" fmla="*/ 194790 h 303134"/>
              <a:gd name="csX36" fmla="*/ 36368 w 190781"/>
              <a:gd name="csY36" fmla="*/ 176348 h 303134"/>
              <a:gd name="csX37" fmla="*/ 68633 w 190781"/>
              <a:gd name="csY37" fmla="*/ 170585 h 303134"/>
              <a:gd name="csX38" fmla="*/ 75548 w 190781"/>
              <a:gd name="csY38" fmla="*/ 176348 h 303134"/>
              <a:gd name="csX39" fmla="*/ 80157 w 190781"/>
              <a:gd name="csY39" fmla="*/ 189027 h 303134"/>
              <a:gd name="csX40" fmla="*/ 80157 w 190781"/>
              <a:gd name="csY40" fmla="*/ 194790 h 303134"/>
              <a:gd name="csX41" fmla="*/ 80157 w 190781"/>
              <a:gd name="csY41" fmla="*/ 194790 h 303134"/>
              <a:gd name="csX42" fmla="*/ 173496 w 190781"/>
              <a:gd name="csY42" fmla="*/ 245505 h 303134"/>
              <a:gd name="csX43" fmla="*/ 150449 w 190781"/>
              <a:gd name="csY43" fmla="*/ 275473 h 303134"/>
              <a:gd name="csX44" fmla="*/ 142383 w 190781"/>
              <a:gd name="csY44" fmla="*/ 273167 h 303134"/>
              <a:gd name="csX45" fmla="*/ 127403 w 190781"/>
              <a:gd name="csY45" fmla="*/ 244352 h 303134"/>
              <a:gd name="csX46" fmla="*/ 127403 w 190781"/>
              <a:gd name="csY46" fmla="*/ 244352 h 303134"/>
              <a:gd name="csX47" fmla="*/ 150449 w 190781"/>
              <a:gd name="csY47" fmla="*/ 214384 h 303134"/>
              <a:gd name="csX48" fmla="*/ 158516 w 190781"/>
              <a:gd name="csY48" fmla="*/ 216690 h 303134"/>
              <a:gd name="csX49" fmla="*/ 173496 w 190781"/>
              <a:gd name="csY49" fmla="*/ 245505 h 303134"/>
              <a:gd name="csX50" fmla="*/ 173496 w 190781"/>
              <a:gd name="csY50" fmla="*/ 245505 h 303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4">
                <a:moveTo>
                  <a:pt x="164278" y="192485"/>
                </a:moveTo>
                <a:cubicBezTo>
                  <a:pt x="161973" y="191332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0"/>
                </a:lnTo>
                <a:cubicBezTo>
                  <a:pt x="142383" y="3458"/>
                  <a:pt x="142383" y="2305"/>
                  <a:pt x="141231" y="1152"/>
                </a:cubicBezTo>
                <a:cubicBezTo>
                  <a:pt x="141231" y="1152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6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4"/>
                </a:lnTo>
                <a:cubicBezTo>
                  <a:pt x="91680" y="156754"/>
                  <a:pt x="91680" y="156754"/>
                  <a:pt x="91680" y="156754"/>
                </a:cubicBezTo>
                <a:cubicBezTo>
                  <a:pt x="89376" y="154449"/>
                  <a:pt x="87071" y="152144"/>
                  <a:pt x="83614" y="150991"/>
                </a:cubicBezTo>
                <a:cubicBezTo>
                  <a:pt x="67481" y="142923"/>
                  <a:pt x="43282" y="147533"/>
                  <a:pt x="24845" y="162517"/>
                </a:cubicBezTo>
                <a:cubicBezTo>
                  <a:pt x="646" y="182111"/>
                  <a:pt x="-7421" y="212079"/>
                  <a:pt x="7560" y="230521"/>
                </a:cubicBezTo>
                <a:cubicBezTo>
                  <a:pt x="11017" y="233979"/>
                  <a:pt x="14474" y="237436"/>
                  <a:pt x="19083" y="239742"/>
                </a:cubicBezTo>
                <a:cubicBezTo>
                  <a:pt x="35216" y="247810"/>
                  <a:pt x="59415" y="243199"/>
                  <a:pt x="77852" y="228216"/>
                </a:cubicBezTo>
                <a:cubicBezTo>
                  <a:pt x="90528" y="217842"/>
                  <a:pt x="98594" y="204011"/>
                  <a:pt x="102051" y="191332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4"/>
                  <a:pt x="107813" y="229368"/>
                  <a:pt x="107813" y="246657"/>
                </a:cubicBezTo>
                <a:lnTo>
                  <a:pt x="107813" y="246657"/>
                </a:lnTo>
                <a:cubicBezTo>
                  <a:pt x="107813" y="269710"/>
                  <a:pt x="119336" y="291609"/>
                  <a:pt x="135469" y="299677"/>
                </a:cubicBezTo>
                <a:cubicBezTo>
                  <a:pt x="140078" y="301982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5"/>
                  <a:pt x="179258" y="202858"/>
                  <a:pt x="163125" y="194790"/>
                </a:cubicBezTo>
                <a:lnTo>
                  <a:pt x="163125" y="194790"/>
                </a:lnTo>
                <a:close/>
                <a:moveTo>
                  <a:pt x="79005" y="194790"/>
                </a:moveTo>
                <a:cubicBezTo>
                  <a:pt x="77852" y="201706"/>
                  <a:pt x="73243" y="208621"/>
                  <a:pt x="66329" y="213232"/>
                </a:cubicBezTo>
                <a:cubicBezTo>
                  <a:pt x="55958" y="221300"/>
                  <a:pt x="43282" y="223605"/>
                  <a:pt x="34063" y="218995"/>
                </a:cubicBezTo>
                <a:cubicBezTo>
                  <a:pt x="31759" y="217842"/>
                  <a:pt x="29454" y="215537"/>
                  <a:pt x="27149" y="213232"/>
                </a:cubicBezTo>
                <a:cubicBezTo>
                  <a:pt x="23692" y="208621"/>
                  <a:pt x="22540" y="201706"/>
                  <a:pt x="23692" y="194790"/>
                </a:cubicBezTo>
                <a:cubicBezTo>
                  <a:pt x="24845" y="187874"/>
                  <a:pt x="29454" y="180959"/>
                  <a:pt x="36368" y="176348"/>
                </a:cubicBezTo>
                <a:cubicBezTo>
                  <a:pt x="46739" y="168280"/>
                  <a:pt x="59415" y="165975"/>
                  <a:pt x="68633" y="170585"/>
                </a:cubicBezTo>
                <a:cubicBezTo>
                  <a:pt x="70938" y="171738"/>
                  <a:pt x="73243" y="174043"/>
                  <a:pt x="75548" y="176348"/>
                </a:cubicBezTo>
                <a:cubicBezTo>
                  <a:pt x="77852" y="179806"/>
                  <a:pt x="80157" y="184417"/>
                  <a:pt x="80157" y="189027"/>
                </a:cubicBezTo>
                <a:cubicBezTo>
                  <a:pt x="80157" y="193638"/>
                  <a:pt x="80157" y="193638"/>
                  <a:pt x="80157" y="194790"/>
                </a:cubicBezTo>
                <a:lnTo>
                  <a:pt x="80157" y="194790"/>
                </a:lnTo>
                <a:close/>
                <a:moveTo>
                  <a:pt x="173496" y="245505"/>
                </a:moveTo>
                <a:cubicBezTo>
                  <a:pt x="173496" y="262794"/>
                  <a:pt x="163125" y="275473"/>
                  <a:pt x="150449" y="275473"/>
                </a:cubicBezTo>
                <a:cubicBezTo>
                  <a:pt x="137774" y="275473"/>
                  <a:pt x="144688" y="275473"/>
                  <a:pt x="142383" y="273167"/>
                </a:cubicBezTo>
                <a:cubicBezTo>
                  <a:pt x="133164" y="268557"/>
                  <a:pt x="127403" y="257031"/>
                  <a:pt x="127403" y="244352"/>
                </a:cubicBezTo>
                <a:lnTo>
                  <a:pt x="127403" y="244352"/>
                </a:lnTo>
                <a:cubicBezTo>
                  <a:pt x="127403" y="227063"/>
                  <a:pt x="137774" y="214384"/>
                  <a:pt x="150449" y="214384"/>
                </a:cubicBezTo>
                <a:cubicBezTo>
                  <a:pt x="163125" y="214384"/>
                  <a:pt x="156211" y="214384"/>
                  <a:pt x="158516" y="216690"/>
                </a:cubicBezTo>
                <a:cubicBezTo>
                  <a:pt x="167735" y="221300"/>
                  <a:pt x="173496" y="232826"/>
                  <a:pt x="173496" y="245505"/>
                </a:cubicBezTo>
                <a:lnTo>
                  <a:pt x="173496" y="245505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8" name="Freeform 237">
            <a:extLst>
              <a:ext uri="{FF2B5EF4-FFF2-40B4-BE49-F238E27FC236}">
                <a16:creationId xmlns:a16="http://schemas.microsoft.com/office/drawing/2014/main" id="{5BA4911A-D57C-9DBB-EDD9-7CE3E42C0369}"/>
              </a:ext>
            </a:extLst>
          </p:cNvPr>
          <p:cNvSpPr/>
          <p:nvPr/>
        </p:nvSpPr>
        <p:spPr>
          <a:xfrm>
            <a:off x="193198" y="5778008"/>
            <a:ext cx="190781" cy="303134"/>
          </a:xfrm>
          <a:custGeom>
            <a:avLst/>
            <a:gdLst>
              <a:gd name="csX0" fmla="*/ 164278 w 190781"/>
              <a:gd name="csY0" fmla="*/ 192485 h 303134"/>
              <a:gd name="csX1" fmla="*/ 156211 w 190781"/>
              <a:gd name="csY1" fmla="*/ 190180 h 303134"/>
              <a:gd name="csX2" fmla="*/ 152754 w 190781"/>
              <a:gd name="csY2" fmla="*/ 190180 h 303134"/>
              <a:gd name="csX3" fmla="*/ 145840 w 190781"/>
              <a:gd name="csY3" fmla="*/ 177501 h 303134"/>
              <a:gd name="csX4" fmla="*/ 189629 w 190781"/>
              <a:gd name="csY4" fmla="*/ 148686 h 303134"/>
              <a:gd name="csX5" fmla="*/ 189629 w 190781"/>
              <a:gd name="csY5" fmla="*/ 110650 h 303134"/>
              <a:gd name="csX6" fmla="*/ 135469 w 190781"/>
              <a:gd name="csY6" fmla="*/ 144076 h 303134"/>
              <a:gd name="csX7" fmla="*/ 142383 w 190781"/>
              <a:gd name="csY7" fmla="*/ 4611 h 303134"/>
              <a:gd name="csX8" fmla="*/ 141231 w 190781"/>
              <a:gd name="csY8" fmla="*/ 1153 h 303134"/>
              <a:gd name="csX9" fmla="*/ 137774 w 190781"/>
              <a:gd name="csY9" fmla="*/ 0 h 303134"/>
              <a:gd name="csX10" fmla="*/ 117032 w 190781"/>
              <a:gd name="csY10" fmla="*/ 9221 h 303134"/>
              <a:gd name="csX11" fmla="*/ 105508 w 190781"/>
              <a:gd name="csY11" fmla="*/ 34578 h 303134"/>
              <a:gd name="csX12" fmla="*/ 100899 w 190781"/>
              <a:gd name="csY12" fmla="*/ 154449 h 303134"/>
              <a:gd name="csX13" fmla="*/ 91680 w 190781"/>
              <a:gd name="csY13" fmla="*/ 156755 h 303134"/>
              <a:gd name="csX14" fmla="*/ 91680 w 190781"/>
              <a:gd name="csY14" fmla="*/ 156755 h 303134"/>
              <a:gd name="csX15" fmla="*/ 83614 w 190781"/>
              <a:gd name="csY15" fmla="*/ 150992 h 303134"/>
              <a:gd name="csX16" fmla="*/ 24845 w 190781"/>
              <a:gd name="csY16" fmla="*/ 162518 h 303134"/>
              <a:gd name="csX17" fmla="*/ 7560 w 190781"/>
              <a:gd name="csY17" fmla="*/ 230521 h 303134"/>
              <a:gd name="csX18" fmla="*/ 19083 w 190781"/>
              <a:gd name="csY18" fmla="*/ 239742 h 303134"/>
              <a:gd name="csX19" fmla="*/ 77852 w 190781"/>
              <a:gd name="csY19" fmla="*/ 228216 h 303134"/>
              <a:gd name="csX20" fmla="*/ 102051 w 190781"/>
              <a:gd name="csY20" fmla="*/ 191333 h 303134"/>
              <a:gd name="csX21" fmla="*/ 115879 w 190781"/>
              <a:gd name="csY21" fmla="*/ 186722 h 303134"/>
              <a:gd name="csX22" fmla="*/ 122793 w 190781"/>
              <a:gd name="csY22" fmla="*/ 204011 h 303134"/>
              <a:gd name="csX23" fmla="*/ 107813 w 190781"/>
              <a:gd name="csY23" fmla="*/ 246658 h 303134"/>
              <a:gd name="csX24" fmla="*/ 107813 w 190781"/>
              <a:gd name="csY24" fmla="*/ 246658 h 303134"/>
              <a:gd name="csX25" fmla="*/ 135469 w 190781"/>
              <a:gd name="csY25" fmla="*/ 299677 h 303134"/>
              <a:gd name="csX26" fmla="*/ 149297 w 190781"/>
              <a:gd name="csY26" fmla="*/ 303135 h 303134"/>
              <a:gd name="csX27" fmla="*/ 190781 w 190781"/>
              <a:gd name="csY27" fmla="*/ 247810 h 303134"/>
              <a:gd name="csX28" fmla="*/ 190781 w 190781"/>
              <a:gd name="csY28" fmla="*/ 247810 h 303134"/>
              <a:gd name="csX29" fmla="*/ 163125 w 190781"/>
              <a:gd name="csY29" fmla="*/ 194791 h 303134"/>
              <a:gd name="csX30" fmla="*/ 163125 w 190781"/>
              <a:gd name="csY30" fmla="*/ 194791 h 303134"/>
              <a:gd name="csX31" fmla="*/ 79005 w 190781"/>
              <a:gd name="csY31" fmla="*/ 193638 h 303134"/>
              <a:gd name="csX32" fmla="*/ 66329 w 190781"/>
              <a:gd name="csY32" fmla="*/ 212080 h 303134"/>
              <a:gd name="csX33" fmla="*/ 34063 w 190781"/>
              <a:gd name="csY33" fmla="*/ 217843 h 303134"/>
              <a:gd name="csX34" fmla="*/ 27149 w 190781"/>
              <a:gd name="csY34" fmla="*/ 212080 h 303134"/>
              <a:gd name="csX35" fmla="*/ 23692 w 190781"/>
              <a:gd name="csY35" fmla="*/ 193638 h 303134"/>
              <a:gd name="csX36" fmla="*/ 36368 w 190781"/>
              <a:gd name="csY36" fmla="*/ 175196 h 303134"/>
              <a:gd name="csX37" fmla="*/ 68633 w 190781"/>
              <a:gd name="csY37" fmla="*/ 169433 h 303134"/>
              <a:gd name="csX38" fmla="*/ 75548 w 190781"/>
              <a:gd name="csY38" fmla="*/ 175196 h 303134"/>
              <a:gd name="csX39" fmla="*/ 80157 w 190781"/>
              <a:gd name="csY39" fmla="*/ 187874 h 303134"/>
              <a:gd name="csX40" fmla="*/ 80157 w 190781"/>
              <a:gd name="csY40" fmla="*/ 193638 h 303134"/>
              <a:gd name="csX41" fmla="*/ 80157 w 190781"/>
              <a:gd name="csY41" fmla="*/ 193638 h 303134"/>
              <a:gd name="csX42" fmla="*/ 173496 w 190781"/>
              <a:gd name="csY42" fmla="*/ 244352 h 303134"/>
              <a:gd name="csX43" fmla="*/ 150449 w 190781"/>
              <a:gd name="csY43" fmla="*/ 274320 h 303134"/>
              <a:gd name="csX44" fmla="*/ 142383 w 190781"/>
              <a:gd name="csY44" fmla="*/ 272015 h 303134"/>
              <a:gd name="csX45" fmla="*/ 127403 w 190781"/>
              <a:gd name="csY45" fmla="*/ 243200 h 303134"/>
              <a:gd name="csX46" fmla="*/ 127403 w 190781"/>
              <a:gd name="csY46" fmla="*/ 243200 h 303134"/>
              <a:gd name="csX47" fmla="*/ 150449 w 190781"/>
              <a:gd name="csY47" fmla="*/ 213232 h 303134"/>
              <a:gd name="csX48" fmla="*/ 158516 w 190781"/>
              <a:gd name="csY48" fmla="*/ 215537 h 303134"/>
              <a:gd name="csX49" fmla="*/ 173496 w 190781"/>
              <a:gd name="csY49" fmla="*/ 244352 h 303134"/>
              <a:gd name="csX50" fmla="*/ 173496 w 190781"/>
              <a:gd name="csY50" fmla="*/ 244352 h 303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0781" h="303134">
                <a:moveTo>
                  <a:pt x="164278" y="192485"/>
                </a:moveTo>
                <a:cubicBezTo>
                  <a:pt x="161973" y="192485"/>
                  <a:pt x="159668" y="190180"/>
                  <a:pt x="156211" y="190180"/>
                </a:cubicBezTo>
                <a:cubicBezTo>
                  <a:pt x="156211" y="190180"/>
                  <a:pt x="152754" y="190180"/>
                  <a:pt x="152754" y="190180"/>
                </a:cubicBezTo>
                <a:lnTo>
                  <a:pt x="145840" y="177501"/>
                </a:lnTo>
                <a:lnTo>
                  <a:pt x="189629" y="148686"/>
                </a:lnTo>
                <a:lnTo>
                  <a:pt x="189629" y="110650"/>
                </a:lnTo>
                <a:lnTo>
                  <a:pt x="135469" y="144076"/>
                </a:lnTo>
                <a:lnTo>
                  <a:pt x="142383" y="4611"/>
                </a:lnTo>
                <a:cubicBezTo>
                  <a:pt x="142383" y="3458"/>
                  <a:pt x="142383" y="2305"/>
                  <a:pt x="141231" y="1153"/>
                </a:cubicBezTo>
                <a:cubicBezTo>
                  <a:pt x="141231" y="1153"/>
                  <a:pt x="138926" y="0"/>
                  <a:pt x="137774" y="0"/>
                </a:cubicBezTo>
                <a:cubicBezTo>
                  <a:pt x="127403" y="0"/>
                  <a:pt x="125098" y="2305"/>
                  <a:pt x="117032" y="9221"/>
                </a:cubicBezTo>
                <a:cubicBezTo>
                  <a:pt x="110118" y="16137"/>
                  <a:pt x="105508" y="25357"/>
                  <a:pt x="105508" y="34578"/>
                </a:cubicBezTo>
                <a:lnTo>
                  <a:pt x="100899" y="154449"/>
                </a:lnTo>
                <a:lnTo>
                  <a:pt x="91680" y="156755"/>
                </a:lnTo>
                <a:cubicBezTo>
                  <a:pt x="91680" y="156755"/>
                  <a:pt x="91680" y="156755"/>
                  <a:pt x="91680" y="156755"/>
                </a:cubicBezTo>
                <a:cubicBezTo>
                  <a:pt x="89376" y="154449"/>
                  <a:pt x="87071" y="152144"/>
                  <a:pt x="83614" y="150992"/>
                </a:cubicBezTo>
                <a:cubicBezTo>
                  <a:pt x="67481" y="142923"/>
                  <a:pt x="43282" y="147533"/>
                  <a:pt x="24845" y="162518"/>
                </a:cubicBezTo>
                <a:cubicBezTo>
                  <a:pt x="646" y="182111"/>
                  <a:pt x="-7421" y="212080"/>
                  <a:pt x="7560" y="230521"/>
                </a:cubicBezTo>
                <a:cubicBezTo>
                  <a:pt x="11017" y="233979"/>
                  <a:pt x="14474" y="237437"/>
                  <a:pt x="19083" y="239742"/>
                </a:cubicBezTo>
                <a:cubicBezTo>
                  <a:pt x="35216" y="247810"/>
                  <a:pt x="59415" y="243200"/>
                  <a:pt x="77852" y="228216"/>
                </a:cubicBezTo>
                <a:cubicBezTo>
                  <a:pt x="90528" y="217843"/>
                  <a:pt x="98594" y="204011"/>
                  <a:pt x="102051" y="191333"/>
                </a:cubicBezTo>
                <a:lnTo>
                  <a:pt x="115879" y="186722"/>
                </a:lnTo>
                <a:lnTo>
                  <a:pt x="122793" y="204011"/>
                </a:lnTo>
                <a:cubicBezTo>
                  <a:pt x="113575" y="214385"/>
                  <a:pt x="107813" y="229369"/>
                  <a:pt x="107813" y="246658"/>
                </a:cubicBezTo>
                <a:lnTo>
                  <a:pt x="107813" y="246658"/>
                </a:lnTo>
                <a:cubicBezTo>
                  <a:pt x="107813" y="270862"/>
                  <a:pt x="119336" y="291609"/>
                  <a:pt x="135469" y="299677"/>
                </a:cubicBezTo>
                <a:cubicBezTo>
                  <a:pt x="140078" y="301983"/>
                  <a:pt x="144688" y="303135"/>
                  <a:pt x="149297" y="303135"/>
                </a:cubicBezTo>
                <a:cubicBezTo>
                  <a:pt x="172344" y="303135"/>
                  <a:pt x="190781" y="277778"/>
                  <a:pt x="190781" y="247810"/>
                </a:cubicBezTo>
                <a:lnTo>
                  <a:pt x="190781" y="247810"/>
                </a:lnTo>
                <a:cubicBezTo>
                  <a:pt x="190781" y="223606"/>
                  <a:pt x="179258" y="202859"/>
                  <a:pt x="163125" y="194791"/>
                </a:cubicBezTo>
                <a:lnTo>
                  <a:pt x="163125" y="194791"/>
                </a:lnTo>
                <a:close/>
                <a:moveTo>
                  <a:pt x="79005" y="193638"/>
                </a:moveTo>
                <a:cubicBezTo>
                  <a:pt x="77852" y="200554"/>
                  <a:pt x="73243" y="207469"/>
                  <a:pt x="66329" y="212080"/>
                </a:cubicBezTo>
                <a:cubicBezTo>
                  <a:pt x="55958" y="220148"/>
                  <a:pt x="43282" y="222453"/>
                  <a:pt x="34063" y="217843"/>
                </a:cubicBezTo>
                <a:cubicBezTo>
                  <a:pt x="31759" y="216690"/>
                  <a:pt x="29454" y="214385"/>
                  <a:pt x="27149" y="212080"/>
                </a:cubicBezTo>
                <a:cubicBezTo>
                  <a:pt x="23692" y="207469"/>
                  <a:pt x="22540" y="200554"/>
                  <a:pt x="23692" y="193638"/>
                </a:cubicBezTo>
                <a:cubicBezTo>
                  <a:pt x="24845" y="186722"/>
                  <a:pt x="29454" y="179807"/>
                  <a:pt x="36368" y="175196"/>
                </a:cubicBezTo>
                <a:cubicBezTo>
                  <a:pt x="46739" y="167128"/>
                  <a:pt x="59415" y="164822"/>
                  <a:pt x="68633" y="169433"/>
                </a:cubicBezTo>
                <a:cubicBezTo>
                  <a:pt x="70938" y="170585"/>
                  <a:pt x="73243" y="172891"/>
                  <a:pt x="75548" y="175196"/>
                </a:cubicBezTo>
                <a:cubicBezTo>
                  <a:pt x="77852" y="178654"/>
                  <a:pt x="80157" y="183264"/>
                  <a:pt x="80157" y="187874"/>
                </a:cubicBezTo>
                <a:cubicBezTo>
                  <a:pt x="80157" y="192485"/>
                  <a:pt x="80157" y="192485"/>
                  <a:pt x="80157" y="193638"/>
                </a:cubicBezTo>
                <a:lnTo>
                  <a:pt x="80157" y="193638"/>
                </a:lnTo>
                <a:close/>
                <a:moveTo>
                  <a:pt x="173496" y="244352"/>
                </a:moveTo>
                <a:cubicBezTo>
                  <a:pt x="173496" y="261641"/>
                  <a:pt x="163125" y="274320"/>
                  <a:pt x="150449" y="274320"/>
                </a:cubicBezTo>
                <a:cubicBezTo>
                  <a:pt x="137774" y="274320"/>
                  <a:pt x="144688" y="274320"/>
                  <a:pt x="142383" y="272015"/>
                </a:cubicBezTo>
                <a:cubicBezTo>
                  <a:pt x="133164" y="267405"/>
                  <a:pt x="127403" y="255878"/>
                  <a:pt x="127403" y="243200"/>
                </a:cubicBezTo>
                <a:lnTo>
                  <a:pt x="127403" y="243200"/>
                </a:lnTo>
                <a:cubicBezTo>
                  <a:pt x="127403" y="225911"/>
                  <a:pt x="137774" y="213232"/>
                  <a:pt x="150449" y="213232"/>
                </a:cubicBezTo>
                <a:cubicBezTo>
                  <a:pt x="163125" y="213232"/>
                  <a:pt x="156211" y="213232"/>
                  <a:pt x="158516" y="215537"/>
                </a:cubicBezTo>
                <a:cubicBezTo>
                  <a:pt x="167735" y="220148"/>
                  <a:pt x="173496" y="231674"/>
                  <a:pt x="173496" y="244352"/>
                </a:cubicBezTo>
                <a:lnTo>
                  <a:pt x="173496" y="244352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9" name="Freeform 238">
            <a:extLst>
              <a:ext uri="{FF2B5EF4-FFF2-40B4-BE49-F238E27FC236}">
                <a16:creationId xmlns:a16="http://schemas.microsoft.com/office/drawing/2014/main" id="{13CCF54C-2CD9-1BC4-0612-211BBE5325F4}"/>
              </a:ext>
            </a:extLst>
          </p:cNvPr>
          <p:cNvSpPr/>
          <p:nvPr/>
        </p:nvSpPr>
        <p:spPr>
          <a:xfrm>
            <a:off x="3831775" y="3419133"/>
            <a:ext cx="301912" cy="189672"/>
          </a:xfrm>
          <a:custGeom>
            <a:avLst/>
            <a:gdLst>
              <a:gd name="csX0" fmla="*/ 109472 w 301912"/>
              <a:gd name="csY0" fmla="*/ 163163 h 189672"/>
              <a:gd name="csX1" fmla="*/ 111777 w 301912"/>
              <a:gd name="csY1" fmla="*/ 155095 h 189672"/>
              <a:gd name="csX2" fmla="*/ 111777 w 301912"/>
              <a:gd name="csY2" fmla="*/ 151637 h 189672"/>
              <a:gd name="csX3" fmla="*/ 124452 w 301912"/>
              <a:gd name="csY3" fmla="*/ 144721 h 189672"/>
              <a:gd name="csX4" fmla="*/ 153261 w 301912"/>
              <a:gd name="csY4" fmla="*/ 188520 h 189672"/>
              <a:gd name="csX5" fmla="*/ 191288 w 301912"/>
              <a:gd name="csY5" fmla="*/ 188520 h 189672"/>
              <a:gd name="csX6" fmla="*/ 157870 w 301912"/>
              <a:gd name="csY6" fmla="*/ 134348 h 189672"/>
              <a:gd name="csX7" fmla="*/ 297303 w 301912"/>
              <a:gd name="csY7" fmla="*/ 141263 h 189672"/>
              <a:gd name="csX8" fmla="*/ 300760 w 301912"/>
              <a:gd name="csY8" fmla="*/ 140111 h 189672"/>
              <a:gd name="csX9" fmla="*/ 301912 w 301912"/>
              <a:gd name="csY9" fmla="*/ 136653 h 189672"/>
              <a:gd name="csX10" fmla="*/ 292694 w 301912"/>
              <a:gd name="csY10" fmla="*/ 115906 h 189672"/>
              <a:gd name="csX11" fmla="*/ 267342 w 301912"/>
              <a:gd name="csY11" fmla="*/ 104380 h 189672"/>
              <a:gd name="csX12" fmla="*/ 147499 w 301912"/>
              <a:gd name="csY12" fmla="*/ 99770 h 189672"/>
              <a:gd name="csX13" fmla="*/ 145194 w 301912"/>
              <a:gd name="csY13" fmla="*/ 90549 h 189672"/>
              <a:gd name="csX14" fmla="*/ 145194 w 301912"/>
              <a:gd name="csY14" fmla="*/ 90549 h 189672"/>
              <a:gd name="csX15" fmla="*/ 150956 w 301912"/>
              <a:gd name="csY15" fmla="*/ 82481 h 189672"/>
              <a:gd name="csX16" fmla="*/ 139433 w 301912"/>
              <a:gd name="csY16" fmla="*/ 24850 h 189672"/>
              <a:gd name="csX17" fmla="*/ 71445 w 301912"/>
              <a:gd name="csY17" fmla="*/ 7561 h 189672"/>
              <a:gd name="csX18" fmla="*/ 62226 w 301912"/>
              <a:gd name="csY18" fmla="*/ 19087 h 189672"/>
              <a:gd name="csX19" fmla="*/ 73750 w 301912"/>
              <a:gd name="csY19" fmla="*/ 76717 h 189672"/>
              <a:gd name="csX20" fmla="*/ 110624 w 301912"/>
              <a:gd name="csY20" fmla="*/ 100922 h 189672"/>
              <a:gd name="csX21" fmla="*/ 115234 w 301912"/>
              <a:gd name="csY21" fmla="*/ 114754 h 189672"/>
              <a:gd name="csX22" fmla="*/ 97949 w 301912"/>
              <a:gd name="csY22" fmla="*/ 121669 h 189672"/>
              <a:gd name="csX23" fmla="*/ 55312 w 301912"/>
              <a:gd name="csY23" fmla="*/ 106685 h 189672"/>
              <a:gd name="csX24" fmla="*/ 55312 w 301912"/>
              <a:gd name="csY24" fmla="*/ 106685 h 189672"/>
              <a:gd name="csX25" fmla="*/ 3457 w 301912"/>
              <a:gd name="csY25" fmla="*/ 134348 h 189672"/>
              <a:gd name="csX26" fmla="*/ 0 w 301912"/>
              <a:gd name="csY26" fmla="*/ 148179 h 189672"/>
              <a:gd name="csX27" fmla="*/ 55312 w 301912"/>
              <a:gd name="csY27" fmla="*/ 189673 h 189672"/>
              <a:gd name="csX28" fmla="*/ 55312 w 301912"/>
              <a:gd name="csY28" fmla="*/ 189673 h 189672"/>
              <a:gd name="csX29" fmla="*/ 107167 w 301912"/>
              <a:gd name="csY29" fmla="*/ 162011 h 189672"/>
              <a:gd name="csX30" fmla="*/ 107167 w 301912"/>
              <a:gd name="csY30" fmla="*/ 162011 h 189672"/>
              <a:gd name="csX31" fmla="*/ 107167 w 301912"/>
              <a:gd name="csY31" fmla="*/ 77870 h 189672"/>
              <a:gd name="csX32" fmla="*/ 88730 w 301912"/>
              <a:gd name="csY32" fmla="*/ 65191 h 189672"/>
              <a:gd name="csX33" fmla="*/ 82968 w 301912"/>
              <a:gd name="csY33" fmla="*/ 32919 h 189672"/>
              <a:gd name="csX34" fmla="*/ 88730 w 301912"/>
              <a:gd name="csY34" fmla="*/ 26003 h 189672"/>
              <a:gd name="csX35" fmla="*/ 107167 w 301912"/>
              <a:gd name="csY35" fmla="*/ 22545 h 189672"/>
              <a:gd name="csX36" fmla="*/ 125605 w 301912"/>
              <a:gd name="csY36" fmla="*/ 35224 h 189672"/>
              <a:gd name="csX37" fmla="*/ 131366 w 301912"/>
              <a:gd name="csY37" fmla="*/ 67497 h 189672"/>
              <a:gd name="csX38" fmla="*/ 125605 w 301912"/>
              <a:gd name="csY38" fmla="*/ 74412 h 189672"/>
              <a:gd name="csX39" fmla="*/ 112929 w 301912"/>
              <a:gd name="csY39" fmla="*/ 79023 h 189672"/>
              <a:gd name="csX40" fmla="*/ 107167 w 301912"/>
              <a:gd name="csY40" fmla="*/ 79023 h 189672"/>
              <a:gd name="csX41" fmla="*/ 107167 w 301912"/>
              <a:gd name="csY41" fmla="*/ 79023 h 189672"/>
              <a:gd name="csX42" fmla="*/ 56464 w 301912"/>
              <a:gd name="csY42" fmla="*/ 171231 h 189672"/>
              <a:gd name="csX43" fmla="*/ 26504 w 301912"/>
              <a:gd name="csY43" fmla="*/ 148179 h 189672"/>
              <a:gd name="csX44" fmla="*/ 28808 w 301912"/>
              <a:gd name="csY44" fmla="*/ 140111 h 189672"/>
              <a:gd name="csX45" fmla="*/ 57617 w 301912"/>
              <a:gd name="csY45" fmla="*/ 125127 h 189672"/>
              <a:gd name="csX46" fmla="*/ 57617 w 301912"/>
              <a:gd name="csY46" fmla="*/ 125127 h 189672"/>
              <a:gd name="csX47" fmla="*/ 87577 w 301912"/>
              <a:gd name="csY47" fmla="*/ 148179 h 189672"/>
              <a:gd name="csX48" fmla="*/ 85273 w 301912"/>
              <a:gd name="csY48" fmla="*/ 156248 h 189672"/>
              <a:gd name="csX49" fmla="*/ 56464 w 301912"/>
              <a:gd name="csY49" fmla="*/ 171231 h 189672"/>
              <a:gd name="csX50" fmla="*/ 56464 w 301912"/>
              <a:gd name="csY50" fmla="*/ 171231 h 189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1912" h="189672">
                <a:moveTo>
                  <a:pt x="109472" y="163163"/>
                </a:moveTo>
                <a:cubicBezTo>
                  <a:pt x="110624" y="160858"/>
                  <a:pt x="111777" y="158553"/>
                  <a:pt x="111777" y="155095"/>
                </a:cubicBezTo>
                <a:cubicBezTo>
                  <a:pt x="111777" y="155095"/>
                  <a:pt x="111777" y="151637"/>
                  <a:pt x="111777" y="151637"/>
                </a:cubicBezTo>
                <a:lnTo>
                  <a:pt x="124452" y="144721"/>
                </a:lnTo>
                <a:lnTo>
                  <a:pt x="153261" y="188520"/>
                </a:lnTo>
                <a:lnTo>
                  <a:pt x="191288" y="188520"/>
                </a:lnTo>
                <a:lnTo>
                  <a:pt x="157870" y="134348"/>
                </a:lnTo>
                <a:lnTo>
                  <a:pt x="297303" y="141263"/>
                </a:lnTo>
                <a:cubicBezTo>
                  <a:pt x="298456" y="141263"/>
                  <a:pt x="299608" y="141263"/>
                  <a:pt x="300760" y="140111"/>
                </a:cubicBezTo>
                <a:cubicBezTo>
                  <a:pt x="300760" y="140111"/>
                  <a:pt x="301912" y="137806"/>
                  <a:pt x="301912" y="136653"/>
                </a:cubicBezTo>
                <a:cubicBezTo>
                  <a:pt x="301912" y="126280"/>
                  <a:pt x="299608" y="123974"/>
                  <a:pt x="292694" y="115906"/>
                </a:cubicBezTo>
                <a:cubicBezTo>
                  <a:pt x="285780" y="107838"/>
                  <a:pt x="276561" y="104380"/>
                  <a:pt x="267342" y="104380"/>
                </a:cubicBezTo>
                <a:lnTo>
                  <a:pt x="147499" y="99770"/>
                </a:lnTo>
                <a:lnTo>
                  <a:pt x="145194" y="90549"/>
                </a:lnTo>
                <a:cubicBezTo>
                  <a:pt x="145194" y="90549"/>
                  <a:pt x="145194" y="90549"/>
                  <a:pt x="145194" y="90549"/>
                </a:cubicBezTo>
                <a:cubicBezTo>
                  <a:pt x="147499" y="88244"/>
                  <a:pt x="149804" y="85939"/>
                  <a:pt x="150956" y="82481"/>
                </a:cubicBezTo>
                <a:cubicBezTo>
                  <a:pt x="159023" y="66344"/>
                  <a:pt x="154413" y="42139"/>
                  <a:pt x="139433" y="24850"/>
                </a:cubicBezTo>
                <a:cubicBezTo>
                  <a:pt x="119843" y="646"/>
                  <a:pt x="89882" y="-7423"/>
                  <a:pt x="71445" y="7561"/>
                </a:cubicBezTo>
                <a:cubicBezTo>
                  <a:pt x="67988" y="11019"/>
                  <a:pt x="64531" y="14477"/>
                  <a:pt x="62226" y="19087"/>
                </a:cubicBezTo>
                <a:cubicBezTo>
                  <a:pt x="54160" y="35224"/>
                  <a:pt x="58769" y="59428"/>
                  <a:pt x="73750" y="76717"/>
                </a:cubicBezTo>
                <a:cubicBezTo>
                  <a:pt x="84121" y="89396"/>
                  <a:pt x="97949" y="97465"/>
                  <a:pt x="110624" y="100922"/>
                </a:cubicBezTo>
                <a:lnTo>
                  <a:pt x="115234" y="114754"/>
                </a:lnTo>
                <a:lnTo>
                  <a:pt x="97949" y="121669"/>
                </a:lnTo>
                <a:cubicBezTo>
                  <a:pt x="87577" y="112448"/>
                  <a:pt x="72597" y="106685"/>
                  <a:pt x="55312" y="106685"/>
                </a:cubicBezTo>
                <a:lnTo>
                  <a:pt x="55312" y="106685"/>
                </a:lnTo>
                <a:cubicBezTo>
                  <a:pt x="32265" y="106685"/>
                  <a:pt x="10371" y="118211"/>
                  <a:pt x="3457" y="134348"/>
                </a:cubicBezTo>
                <a:cubicBezTo>
                  <a:pt x="1152" y="138958"/>
                  <a:pt x="0" y="143569"/>
                  <a:pt x="0" y="148179"/>
                </a:cubicBezTo>
                <a:cubicBezTo>
                  <a:pt x="0" y="171231"/>
                  <a:pt x="25351" y="189673"/>
                  <a:pt x="55312" y="189673"/>
                </a:cubicBezTo>
                <a:lnTo>
                  <a:pt x="55312" y="189673"/>
                </a:lnTo>
                <a:cubicBezTo>
                  <a:pt x="78359" y="189673"/>
                  <a:pt x="100253" y="178147"/>
                  <a:pt x="107167" y="162011"/>
                </a:cubicBezTo>
                <a:lnTo>
                  <a:pt x="107167" y="162011"/>
                </a:lnTo>
                <a:close/>
                <a:moveTo>
                  <a:pt x="107167" y="77870"/>
                </a:moveTo>
                <a:cubicBezTo>
                  <a:pt x="100253" y="76717"/>
                  <a:pt x="93339" y="72107"/>
                  <a:pt x="88730" y="65191"/>
                </a:cubicBezTo>
                <a:cubicBezTo>
                  <a:pt x="80664" y="54818"/>
                  <a:pt x="78359" y="42139"/>
                  <a:pt x="82968" y="32919"/>
                </a:cubicBezTo>
                <a:cubicBezTo>
                  <a:pt x="84121" y="30613"/>
                  <a:pt x="86425" y="28308"/>
                  <a:pt x="88730" y="26003"/>
                </a:cubicBezTo>
                <a:cubicBezTo>
                  <a:pt x="93339" y="22545"/>
                  <a:pt x="100253" y="21393"/>
                  <a:pt x="107167" y="22545"/>
                </a:cubicBezTo>
                <a:cubicBezTo>
                  <a:pt x="114081" y="23698"/>
                  <a:pt x="120996" y="28308"/>
                  <a:pt x="125605" y="35224"/>
                </a:cubicBezTo>
                <a:cubicBezTo>
                  <a:pt x="133671" y="45597"/>
                  <a:pt x="135976" y="58276"/>
                  <a:pt x="131366" y="67497"/>
                </a:cubicBezTo>
                <a:cubicBezTo>
                  <a:pt x="130214" y="69802"/>
                  <a:pt x="127909" y="72107"/>
                  <a:pt x="125605" y="74412"/>
                </a:cubicBezTo>
                <a:cubicBezTo>
                  <a:pt x="122148" y="76717"/>
                  <a:pt x="117538" y="79023"/>
                  <a:pt x="112929" y="79023"/>
                </a:cubicBezTo>
                <a:cubicBezTo>
                  <a:pt x="108320" y="79023"/>
                  <a:pt x="108320" y="79023"/>
                  <a:pt x="107167" y="79023"/>
                </a:cubicBezTo>
                <a:lnTo>
                  <a:pt x="107167" y="79023"/>
                </a:lnTo>
                <a:close/>
                <a:moveTo>
                  <a:pt x="56464" y="171231"/>
                </a:moveTo>
                <a:cubicBezTo>
                  <a:pt x="39179" y="171231"/>
                  <a:pt x="26504" y="160858"/>
                  <a:pt x="26504" y="148179"/>
                </a:cubicBezTo>
                <a:cubicBezTo>
                  <a:pt x="26504" y="135500"/>
                  <a:pt x="26504" y="142416"/>
                  <a:pt x="28808" y="140111"/>
                </a:cubicBezTo>
                <a:cubicBezTo>
                  <a:pt x="33418" y="130890"/>
                  <a:pt x="44941" y="125127"/>
                  <a:pt x="57617" y="125127"/>
                </a:cubicBezTo>
                <a:lnTo>
                  <a:pt x="57617" y="125127"/>
                </a:lnTo>
                <a:cubicBezTo>
                  <a:pt x="74902" y="125127"/>
                  <a:pt x="87577" y="135500"/>
                  <a:pt x="87577" y="148179"/>
                </a:cubicBezTo>
                <a:cubicBezTo>
                  <a:pt x="87577" y="160858"/>
                  <a:pt x="87577" y="153942"/>
                  <a:pt x="85273" y="156248"/>
                </a:cubicBezTo>
                <a:cubicBezTo>
                  <a:pt x="80664" y="165468"/>
                  <a:pt x="69140" y="171231"/>
                  <a:pt x="56464" y="171231"/>
                </a:cubicBezTo>
                <a:lnTo>
                  <a:pt x="56464" y="171231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0" name="Freeform 239">
            <a:extLst>
              <a:ext uri="{FF2B5EF4-FFF2-40B4-BE49-F238E27FC236}">
                <a16:creationId xmlns:a16="http://schemas.microsoft.com/office/drawing/2014/main" id="{CAF24704-C19A-2BBC-87D0-7EF598133938}"/>
              </a:ext>
            </a:extLst>
          </p:cNvPr>
          <p:cNvSpPr/>
          <p:nvPr/>
        </p:nvSpPr>
        <p:spPr>
          <a:xfrm>
            <a:off x="5661688" y="1942646"/>
            <a:ext cx="301912" cy="190825"/>
          </a:xfrm>
          <a:custGeom>
            <a:avLst/>
            <a:gdLst>
              <a:gd name="csX0" fmla="*/ 109472 w 301912"/>
              <a:gd name="csY0" fmla="*/ 164316 h 190825"/>
              <a:gd name="csX1" fmla="*/ 111777 w 301912"/>
              <a:gd name="csY1" fmla="*/ 156247 h 190825"/>
              <a:gd name="csX2" fmla="*/ 111777 w 301912"/>
              <a:gd name="csY2" fmla="*/ 152790 h 190825"/>
              <a:gd name="csX3" fmla="*/ 124452 w 301912"/>
              <a:gd name="csY3" fmla="*/ 145874 h 190825"/>
              <a:gd name="csX4" fmla="*/ 153261 w 301912"/>
              <a:gd name="csY4" fmla="*/ 189673 h 190825"/>
              <a:gd name="csX5" fmla="*/ 191288 w 301912"/>
              <a:gd name="csY5" fmla="*/ 189673 h 190825"/>
              <a:gd name="csX6" fmla="*/ 157870 w 301912"/>
              <a:gd name="csY6" fmla="*/ 135501 h 190825"/>
              <a:gd name="csX7" fmla="*/ 297303 w 301912"/>
              <a:gd name="csY7" fmla="*/ 142416 h 190825"/>
              <a:gd name="csX8" fmla="*/ 300760 w 301912"/>
              <a:gd name="csY8" fmla="*/ 141264 h 190825"/>
              <a:gd name="csX9" fmla="*/ 301913 w 301912"/>
              <a:gd name="csY9" fmla="*/ 137806 h 190825"/>
              <a:gd name="csX10" fmla="*/ 292694 w 301912"/>
              <a:gd name="csY10" fmla="*/ 117059 h 190825"/>
              <a:gd name="csX11" fmla="*/ 267343 w 301912"/>
              <a:gd name="csY11" fmla="*/ 105533 h 190825"/>
              <a:gd name="csX12" fmla="*/ 147499 w 301912"/>
              <a:gd name="csY12" fmla="*/ 100922 h 190825"/>
              <a:gd name="csX13" fmla="*/ 145195 w 301912"/>
              <a:gd name="csY13" fmla="*/ 91702 h 190825"/>
              <a:gd name="csX14" fmla="*/ 145195 w 301912"/>
              <a:gd name="csY14" fmla="*/ 91702 h 190825"/>
              <a:gd name="csX15" fmla="*/ 150956 w 301912"/>
              <a:gd name="csY15" fmla="*/ 83633 h 190825"/>
              <a:gd name="csX16" fmla="*/ 139433 w 301912"/>
              <a:gd name="csY16" fmla="*/ 24850 h 190825"/>
              <a:gd name="csX17" fmla="*/ 71445 w 301912"/>
              <a:gd name="csY17" fmla="*/ 7561 h 190825"/>
              <a:gd name="csX18" fmla="*/ 62226 w 301912"/>
              <a:gd name="csY18" fmla="*/ 19087 h 190825"/>
              <a:gd name="csX19" fmla="*/ 73750 w 301912"/>
              <a:gd name="csY19" fmla="*/ 77870 h 190825"/>
              <a:gd name="csX20" fmla="*/ 110625 w 301912"/>
              <a:gd name="csY20" fmla="*/ 102075 h 190825"/>
              <a:gd name="csX21" fmla="*/ 115234 w 301912"/>
              <a:gd name="csY21" fmla="*/ 115906 h 190825"/>
              <a:gd name="csX22" fmla="*/ 97949 w 301912"/>
              <a:gd name="csY22" fmla="*/ 122822 h 190825"/>
              <a:gd name="csX23" fmla="*/ 55312 w 301912"/>
              <a:gd name="csY23" fmla="*/ 107838 h 190825"/>
              <a:gd name="csX24" fmla="*/ 55312 w 301912"/>
              <a:gd name="csY24" fmla="*/ 107838 h 190825"/>
              <a:gd name="csX25" fmla="*/ 3457 w 301912"/>
              <a:gd name="csY25" fmla="*/ 135501 h 190825"/>
              <a:gd name="csX26" fmla="*/ 0 w 301912"/>
              <a:gd name="csY26" fmla="*/ 149332 h 190825"/>
              <a:gd name="csX27" fmla="*/ 55312 w 301912"/>
              <a:gd name="csY27" fmla="*/ 190826 h 190825"/>
              <a:gd name="csX28" fmla="*/ 55312 w 301912"/>
              <a:gd name="csY28" fmla="*/ 190826 h 190825"/>
              <a:gd name="csX29" fmla="*/ 107167 w 301912"/>
              <a:gd name="csY29" fmla="*/ 163163 h 190825"/>
              <a:gd name="csX30" fmla="*/ 107167 w 301912"/>
              <a:gd name="csY30" fmla="*/ 163163 h 190825"/>
              <a:gd name="csX31" fmla="*/ 108320 w 301912"/>
              <a:gd name="csY31" fmla="*/ 79023 h 190825"/>
              <a:gd name="csX32" fmla="*/ 89882 w 301912"/>
              <a:gd name="csY32" fmla="*/ 66344 h 190825"/>
              <a:gd name="csX33" fmla="*/ 84121 w 301912"/>
              <a:gd name="csY33" fmla="*/ 34071 h 190825"/>
              <a:gd name="csX34" fmla="*/ 89882 w 301912"/>
              <a:gd name="csY34" fmla="*/ 27156 h 190825"/>
              <a:gd name="csX35" fmla="*/ 108320 w 301912"/>
              <a:gd name="csY35" fmla="*/ 23698 h 190825"/>
              <a:gd name="csX36" fmla="*/ 126757 w 301912"/>
              <a:gd name="csY36" fmla="*/ 36376 h 190825"/>
              <a:gd name="csX37" fmla="*/ 132519 w 301912"/>
              <a:gd name="csY37" fmla="*/ 68649 h 190825"/>
              <a:gd name="csX38" fmla="*/ 126757 w 301912"/>
              <a:gd name="csY38" fmla="*/ 75565 h 190825"/>
              <a:gd name="csX39" fmla="*/ 114081 w 301912"/>
              <a:gd name="csY39" fmla="*/ 80175 h 190825"/>
              <a:gd name="csX40" fmla="*/ 108320 w 301912"/>
              <a:gd name="csY40" fmla="*/ 80175 h 190825"/>
              <a:gd name="csX41" fmla="*/ 108320 w 301912"/>
              <a:gd name="csY41" fmla="*/ 80175 h 190825"/>
              <a:gd name="csX42" fmla="*/ 57617 w 301912"/>
              <a:gd name="csY42" fmla="*/ 173537 h 190825"/>
              <a:gd name="csX43" fmla="*/ 27656 w 301912"/>
              <a:gd name="csY43" fmla="*/ 150484 h 190825"/>
              <a:gd name="csX44" fmla="*/ 29961 w 301912"/>
              <a:gd name="csY44" fmla="*/ 142416 h 190825"/>
              <a:gd name="csX45" fmla="*/ 58769 w 301912"/>
              <a:gd name="csY45" fmla="*/ 127432 h 190825"/>
              <a:gd name="csX46" fmla="*/ 58769 w 301912"/>
              <a:gd name="csY46" fmla="*/ 127432 h 190825"/>
              <a:gd name="csX47" fmla="*/ 88730 w 301912"/>
              <a:gd name="csY47" fmla="*/ 150484 h 190825"/>
              <a:gd name="csX48" fmla="*/ 86425 w 301912"/>
              <a:gd name="csY48" fmla="*/ 158553 h 190825"/>
              <a:gd name="csX49" fmla="*/ 57617 w 301912"/>
              <a:gd name="csY49" fmla="*/ 173537 h 190825"/>
              <a:gd name="csX50" fmla="*/ 57617 w 301912"/>
              <a:gd name="csY50" fmla="*/ 173537 h 1908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1912" h="190825">
                <a:moveTo>
                  <a:pt x="109472" y="164316"/>
                </a:moveTo>
                <a:cubicBezTo>
                  <a:pt x="110625" y="162010"/>
                  <a:pt x="111777" y="159705"/>
                  <a:pt x="111777" y="156247"/>
                </a:cubicBezTo>
                <a:cubicBezTo>
                  <a:pt x="111777" y="156247"/>
                  <a:pt x="111777" y="152790"/>
                  <a:pt x="111777" y="152790"/>
                </a:cubicBezTo>
                <a:lnTo>
                  <a:pt x="124452" y="145874"/>
                </a:lnTo>
                <a:lnTo>
                  <a:pt x="153261" y="189673"/>
                </a:lnTo>
                <a:lnTo>
                  <a:pt x="191288" y="189673"/>
                </a:lnTo>
                <a:lnTo>
                  <a:pt x="157870" y="135501"/>
                </a:lnTo>
                <a:lnTo>
                  <a:pt x="297303" y="142416"/>
                </a:lnTo>
                <a:cubicBezTo>
                  <a:pt x="298456" y="142416"/>
                  <a:pt x="299608" y="142416"/>
                  <a:pt x="300760" y="141264"/>
                </a:cubicBezTo>
                <a:cubicBezTo>
                  <a:pt x="300760" y="141264"/>
                  <a:pt x="301913" y="138958"/>
                  <a:pt x="301913" y="137806"/>
                </a:cubicBezTo>
                <a:cubicBezTo>
                  <a:pt x="301913" y="127432"/>
                  <a:pt x="299608" y="125127"/>
                  <a:pt x="292694" y="117059"/>
                </a:cubicBezTo>
                <a:cubicBezTo>
                  <a:pt x="285780" y="110143"/>
                  <a:pt x="276561" y="105533"/>
                  <a:pt x="267343" y="105533"/>
                </a:cubicBezTo>
                <a:lnTo>
                  <a:pt x="147499" y="100922"/>
                </a:lnTo>
                <a:lnTo>
                  <a:pt x="145195" y="91702"/>
                </a:lnTo>
                <a:cubicBezTo>
                  <a:pt x="145195" y="91702"/>
                  <a:pt x="145195" y="91702"/>
                  <a:pt x="145195" y="91702"/>
                </a:cubicBezTo>
                <a:cubicBezTo>
                  <a:pt x="147499" y="89396"/>
                  <a:pt x="149804" y="87091"/>
                  <a:pt x="150956" y="83633"/>
                </a:cubicBezTo>
                <a:cubicBezTo>
                  <a:pt x="159023" y="67497"/>
                  <a:pt x="154413" y="43292"/>
                  <a:pt x="139433" y="24850"/>
                </a:cubicBezTo>
                <a:cubicBezTo>
                  <a:pt x="119843" y="646"/>
                  <a:pt x="89882" y="-7423"/>
                  <a:pt x="71445" y="7561"/>
                </a:cubicBezTo>
                <a:cubicBezTo>
                  <a:pt x="67988" y="11019"/>
                  <a:pt x="64531" y="14477"/>
                  <a:pt x="62226" y="19087"/>
                </a:cubicBezTo>
                <a:cubicBezTo>
                  <a:pt x="54160" y="35224"/>
                  <a:pt x="58769" y="59429"/>
                  <a:pt x="73750" y="77870"/>
                </a:cubicBezTo>
                <a:cubicBezTo>
                  <a:pt x="84121" y="90549"/>
                  <a:pt x="97949" y="98617"/>
                  <a:pt x="110625" y="102075"/>
                </a:cubicBezTo>
                <a:lnTo>
                  <a:pt x="115234" y="115906"/>
                </a:lnTo>
                <a:lnTo>
                  <a:pt x="97949" y="122822"/>
                </a:lnTo>
                <a:cubicBezTo>
                  <a:pt x="87578" y="113601"/>
                  <a:pt x="72597" y="107838"/>
                  <a:pt x="55312" y="107838"/>
                </a:cubicBezTo>
                <a:lnTo>
                  <a:pt x="55312" y="107838"/>
                </a:lnTo>
                <a:cubicBezTo>
                  <a:pt x="32265" y="107838"/>
                  <a:pt x="10371" y="119364"/>
                  <a:pt x="3457" y="135501"/>
                </a:cubicBezTo>
                <a:cubicBezTo>
                  <a:pt x="1152" y="140111"/>
                  <a:pt x="0" y="144721"/>
                  <a:pt x="0" y="149332"/>
                </a:cubicBezTo>
                <a:cubicBezTo>
                  <a:pt x="0" y="172384"/>
                  <a:pt x="25352" y="190826"/>
                  <a:pt x="55312" y="190826"/>
                </a:cubicBezTo>
                <a:lnTo>
                  <a:pt x="55312" y="190826"/>
                </a:lnTo>
                <a:cubicBezTo>
                  <a:pt x="78359" y="190826"/>
                  <a:pt x="100254" y="179300"/>
                  <a:pt x="107167" y="163163"/>
                </a:cubicBezTo>
                <a:lnTo>
                  <a:pt x="107167" y="163163"/>
                </a:lnTo>
                <a:close/>
                <a:moveTo>
                  <a:pt x="108320" y="79023"/>
                </a:moveTo>
                <a:cubicBezTo>
                  <a:pt x="101406" y="77870"/>
                  <a:pt x="94492" y="73260"/>
                  <a:pt x="89882" y="66344"/>
                </a:cubicBezTo>
                <a:cubicBezTo>
                  <a:pt x="81816" y="55971"/>
                  <a:pt x="79511" y="43292"/>
                  <a:pt x="84121" y="34071"/>
                </a:cubicBezTo>
                <a:cubicBezTo>
                  <a:pt x="85273" y="31766"/>
                  <a:pt x="87578" y="29461"/>
                  <a:pt x="89882" y="27156"/>
                </a:cubicBezTo>
                <a:cubicBezTo>
                  <a:pt x="94492" y="23698"/>
                  <a:pt x="101406" y="22545"/>
                  <a:pt x="108320" y="23698"/>
                </a:cubicBezTo>
                <a:cubicBezTo>
                  <a:pt x="115234" y="24850"/>
                  <a:pt x="122148" y="29461"/>
                  <a:pt x="126757" y="36376"/>
                </a:cubicBezTo>
                <a:cubicBezTo>
                  <a:pt x="134824" y="46750"/>
                  <a:pt x="137128" y="59429"/>
                  <a:pt x="132519" y="68649"/>
                </a:cubicBezTo>
                <a:cubicBezTo>
                  <a:pt x="131366" y="70955"/>
                  <a:pt x="129062" y="73260"/>
                  <a:pt x="126757" y="75565"/>
                </a:cubicBezTo>
                <a:cubicBezTo>
                  <a:pt x="123300" y="77870"/>
                  <a:pt x="118691" y="80175"/>
                  <a:pt x="114081" y="80175"/>
                </a:cubicBezTo>
                <a:cubicBezTo>
                  <a:pt x="109472" y="80175"/>
                  <a:pt x="109472" y="80175"/>
                  <a:pt x="108320" y="80175"/>
                </a:cubicBezTo>
                <a:lnTo>
                  <a:pt x="108320" y="80175"/>
                </a:lnTo>
                <a:close/>
                <a:moveTo>
                  <a:pt x="57617" y="173537"/>
                </a:moveTo>
                <a:cubicBezTo>
                  <a:pt x="40332" y="173537"/>
                  <a:pt x="27656" y="163163"/>
                  <a:pt x="27656" y="150484"/>
                </a:cubicBezTo>
                <a:cubicBezTo>
                  <a:pt x="27656" y="137806"/>
                  <a:pt x="27656" y="144721"/>
                  <a:pt x="29961" y="142416"/>
                </a:cubicBezTo>
                <a:cubicBezTo>
                  <a:pt x="34570" y="133195"/>
                  <a:pt x="46094" y="127432"/>
                  <a:pt x="58769" y="127432"/>
                </a:cubicBezTo>
                <a:lnTo>
                  <a:pt x="58769" y="127432"/>
                </a:lnTo>
                <a:cubicBezTo>
                  <a:pt x="76054" y="127432"/>
                  <a:pt x="88730" y="137806"/>
                  <a:pt x="88730" y="150484"/>
                </a:cubicBezTo>
                <a:cubicBezTo>
                  <a:pt x="88730" y="163163"/>
                  <a:pt x="88730" y="156247"/>
                  <a:pt x="86425" y="158553"/>
                </a:cubicBezTo>
                <a:cubicBezTo>
                  <a:pt x="81816" y="167774"/>
                  <a:pt x="70293" y="173537"/>
                  <a:pt x="57617" y="173537"/>
                </a:cubicBezTo>
                <a:lnTo>
                  <a:pt x="57617" y="173537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093FC95E-FA04-A659-E7BE-402FACB0605A}"/>
              </a:ext>
            </a:extLst>
          </p:cNvPr>
          <p:cNvSpPr txBox="1"/>
          <p:nvPr/>
        </p:nvSpPr>
        <p:spPr>
          <a:xfrm>
            <a:off x="286778" y="162960"/>
            <a:ext cx="3180455" cy="3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Arial"/>
                <a:cs typeface="Arial"/>
                <a:sym typeface="Arial"/>
                <a:rtl val="0"/>
              </a:rPr>
              <a:t>Start sound tactile cut-out blocks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644F8AB5-DA1E-CDC7-D3A0-6A61A3D3F42D}"/>
              </a:ext>
            </a:extLst>
          </p:cNvPr>
          <p:cNvSpPr/>
          <p:nvPr/>
        </p:nvSpPr>
        <p:spPr>
          <a:xfrm>
            <a:off x="623666" y="5510604"/>
            <a:ext cx="327264" cy="327339"/>
          </a:xfrm>
          <a:prstGeom prst="rect">
            <a:avLst/>
          </a:pr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F203BF89-1843-5A8C-4F03-A7033CA6FE6D}"/>
              </a:ext>
            </a:extLst>
          </p:cNvPr>
          <p:cNvSpPr/>
          <p:nvPr/>
        </p:nvSpPr>
        <p:spPr>
          <a:xfrm>
            <a:off x="101657" y="6640157"/>
            <a:ext cx="9656593" cy="221300"/>
          </a:xfrm>
          <a:prstGeom prst="rect">
            <a:avLst/>
          </a:prstGeom>
          <a:solidFill>
            <a:srgbClr val="DADADA">
              <a:alpha val="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CC3B27F9-ED17-F9B5-2BB9-1A3D08202E60}"/>
              </a:ext>
            </a:extLst>
          </p:cNvPr>
          <p:cNvSpPr txBox="1"/>
          <p:nvPr/>
        </p:nvSpPr>
        <p:spPr>
          <a:xfrm>
            <a:off x="377812" y="6473472"/>
            <a:ext cx="8140629" cy="323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F55A0EE2-A3FC-CBAE-964E-C13929E03BB0}"/>
              </a:ext>
            </a:extLst>
          </p:cNvPr>
          <p:cNvSpPr/>
          <p:nvPr/>
        </p:nvSpPr>
        <p:spPr>
          <a:xfrm>
            <a:off x="7654081" y="0"/>
            <a:ext cx="2149110" cy="518672"/>
          </a:xfrm>
          <a:prstGeom prst="rect">
            <a:avLst/>
          </a:prstGeom>
          <a:solidFill>
            <a:srgbClr val="D8D8D8">
              <a:alpha val="0"/>
            </a:srgbClr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7" name="Freeform 246">
            <a:extLst>
              <a:ext uri="{FF2B5EF4-FFF2-40B4-BE49-F238E27FC236}">
                <a16:creationId xmlns:a16="http://schemas.microsoft.com/office/drawing/2014/main" id="{FB9EC142-AFA9-9BBB-6123-3351B4C85EC5}"/>
              </a:ext>
            </a:extLst>
          </p:cNvPr>
          <p:cNvSpPr/>
          <p:nvPr/>
        </p:nvSpPr>
        <p:spPr>
          <a:xfrm>
            <a:off x="9138292" y="197095"/>
            <a:ext cx="50702" cy="50714"/>
          </a:xfrm>
          <a:custGeom>
            <a:avLst/>
            <a:gdLst>
              <a:gd name="csX0" fmla="*/ 25352 w 50702"/>
              <a:gd name="csY0" fmla="*/ 50715 h 50714"/>
              <a:gd name="csX1" fmla="*/ 0 w 50702"/>
              <a:gd name="csY1" fmla="*/ 25357 h 50714"/>
              <a:gd name="csX2" fmla="*/ 25352 w 50702"/>
              <a:gd name="csY2" fmla="*/ 0 h 50714"/>
              <a:gd name="csX3" fmla="*/ 50702 w 50702"/>
              <a:gd name="csY3" fmla="*/ 25357 h 50714"/>
              <a:gd name="csX4" fmla="*/ 25352 w 50702"/>
              <a:gd name="csY4" fmla="*/ 50715 h 507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02" h="50714">
                <a:moveTo>
                  <a:pt x="25352" y="50715"/>
                </a:moveTo>
                <a:cubicBezTo>
                  <a:pt x="11523" y="50715"/>
                  <a:pt x="0" y="39189"/>
                  <a:pt x="0" y="25357"/>
                </a:cubicBezTo>
                <a:cubicBezTo>
                  <a:pt x="0" y="11526"/>
                  <a:pt x="11523" y="0"/>
                  <a:pt x="25352" y="0"/>
                </a:cubicBezTo>
                <a:cubicBezTo>
                  <a:pt x="39179" y="0"/>
                  <a:pt x="50702" y="11526"/>
                  <a:pt x="50702" y="25357"/>
                </a:cubicBezTo>
                <a:cubicBezTo>
                  <a:pt x="50702" y="39189"/>
                  <a:pt x="39179" y="50715"/>
                  <a:pt x="25352" y="5071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8" name="Freeform 247">
            <a:extLst>
              <a:ext uri="{FF2B5EF4-FFF2-40B4-BE49-F238E27FC236}">
                <a16:creationId xmlns:a16="http://schemas.microsoft.com/office/drawing/2014/main" id="{3F5242FE-71AA-2368-8935-B40AFB75A961}"/>
              </a:ext>
            </a:extLst>
          </p:cNvPr>
          <p:cNvSpPr/>
          <p:nvPr/>
        </p:nvSpPr>
        <p:spPr>
          <a:xfrm>
            <a:off x="8307456" y="195942"/>
            <a:ext cx="231620" cy="179806"/>
          </a:xfrm>
          <a:custGeom>
            <a:avLst/>
            <a:gdLst>
              <a:gd name="csX0" fmla="*/ 231620 w 231620"/>
              <a:gd name="csY0" fmla="*/ 179806 h 179806"/>
              <a:gd name="csX1" fmla="*/ 195897 w 231620"/>
              <a:gd name="csY1" fmla="*/ 179806 h 179806"/>
              <a:gd name="csX2" fmla="*/ 195897 w 231620"/>
              <a:gd name="csY2" fmla="*/ 77225 h 179806"/>
              <a:gd name="csX3" fmla="*/ 165937 w 231620"/>
              <a:gd name="csY3" fmla="*/ 38036 h 179806"/>
              <a:gd name="csX4" fmla="*/ 134824 w 231620"/>
              <a:gd name="csY4" fmla="*/ 77225 h 179806"/>
              <a:gd name="csX5" fmla="*/ 134824 w 231620"/>
              <a:gd name="csY5" fmla="*/ 179806 h 179806"/>
              <a:gd name="csX6" fmla="*/ 97949 w 231620"/>
              <a:gd name="csY6" fmla="*/ 179806 h 179806"/>
              <a:gd name="csX7" fmla="*/ 97949 w 231620"/>
              <a:gd name="csY7" fmla="*/ 77225 h 179806"/>
              <a:gd name="csX8" fmla="*/ 66836 w 231620"/>
              <a:gd name="csY8" fmla="*/ 38036 h 179806"/>
              <a:gd name="csX9" fmla="*/ 35723 w 231620"/>
              <a:gd name="csY9" fmla="*/ 77225 h 179806"/>
              <a:gd name="csX10" fmla="*/ 35723 w 231620"/>
              <a:gd name="csY10" fmla="*/ 179806 h 179806"/>
              <a:gd name="csX11" fmla="*/ 0 w 231620"/>
              <a:gd name="csY11" fmla="*/ 179806 h 179806"/>
              <a:gd name="csX12" fmla="*/ 0 w 231620"/>
              <a:gd name="csY12" fmla="*/ 78377 h 179806"/>
              <a:gd name="csX13" fmla="*/ 66836 w 231620"/>
              <a:gd name="csY13" fmla="*/ 0 h 179806"/>
              <a:gd name="csX14" fmla="*/ 115234 w 231620"/>
              <a:gd name="csY14" fmla="*/ 24205 h 179806"/>
              <a:gd name="csX15" fmla="*/ 164785 w 231620"/>
              <a:gd name="csY15" fmla="*/ 0 h 179806"/>
              <a:gd name="csX16" fmla="*/ 231620 w 231620"/>
              <a:gd name="csY16" fmla="*/ 78377 h 179806"/>
              <a:gd name="csX17" fmla="*/ 231620 w 231620"/>
              <a:gd name="csY17" fmla="*/ 179806 h 179806"/>
              <a:gd name="csX18" fmla="*/ 231620 w 231620"/>
              <a:gd name="csY18" fmla="*/ 179806 h 1798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1620" h="179806">
                <a:moveTo>
                  <a:pt x="231620" y="179806"/>
                </a:moveTo>
                <a:lnTo>
                  <a:pt x="195897" y="179806"/>
                </a:lnTo>
                <a:lnTo>
                  <a:pt x="195897" y="77225"/>
                </a:lnTo>
                <a:cubicBezTo>
                  <a:pt x="195897" y="54172"/>
                  <a:pt x="183222" y="38036"/>
                  <a:pt x="165937" y="38036"/>
                </a:cubicBezTo>
                <a:cubicBezTo>
                  <a:pt x="148652" y="38036"/>
                  <a:pt x="134824" y="54172"/>
                  <a:pt x="134824" y="77225"/>
                </a:cubicBezTo>
                <a:lnTo>
                  <a:pt x="134824" y="179806"/>
                </a:lnTo>
                <a:lnTo>
                  <a:pt x="97949" y="179806"/>
                </a:lnTo>
                <a:lnTo>
                  <a:pt x="97949" y="77225"/>
                </a:lnTo>
                <a:cubicBezTo>
                  <a:pt x="97949" y="50715"/>
                  <a:pt x="82968" y="38036"/>
                  <a:pt x="66836" y="38036"/>
                </a:cubicBezTo>
                <a:cubicBezTo>
                  <a:pt x="50703" y="38036"/>
                  <a:pt x="35723" y="54172"/>
                  <a:pt x="35723" y="77225"/>
                </a:cubicBezTo>
                <a:lnTo>
                  <a:pt x="35723" y="179806"/>
                </a:lnTo>
                <a:lnTo>
                  <a:pt x="0" y="179806"/>
                </a:lnTo>
                <a:lnTo>
                  <a:pt x="0" y="78377"/>
                </a:lnTo>
                <a:cubicBezTo>
                  <a:pt x="0" y="32273"/>
                  <a:pt x="27656" y="0"/>
                  <a:pt x="66836" y="0"/>
                </a:cubicBezTo>
                <a:cubicBezTo>
                  <a:pt x="106015" y="0"/>
                  <a:pt x="101406" y="8068"/>
                  <a:pt x="115234" y="24205"/>
                </a:cubicBezTo>
                <a:cubicBezTo>
                  <a:pt x="129062" y="8068"/>
                  <a:pt x="145195" y="0"/>
                  <a:pt x="164785" y="0"/>
                </a:cubicBezTo>
                <a:cubicBezTo>
                  <a:pt x="203964" y="0"/>
                  <a:pt x="231620" y="32273"/>
                  <a:pt x="231620" y="78377"/>
                </a:cubicBezTo>
                <a:lnTo>
                  <a:pt x="231620" y="179806"/>
                </a:lnTo>
                <a:lnTo>
                  <a:pt x="231620" y="179806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9" name="Freeform 248">
            <a:extLst>
              <a:ext uri="{FF2B5EF4-FFF2-40B4-BE49-F238E27FC236}">
                <a16:creationId xmlns:a16="http://schemas.microsoft.com/office/drawing/2014/main" id="{70B5E64E-4B87-118B-6B33-6C24BCFC0A52}"/>
              </a:ext>
            </a:extLst>
          </p:cNvPr>
          <p:cNvSpPr/>
          <p:nvPr/>
        </p:nvSpPr>
        <p:spPr>
          <a:xfrm>
            <a:off x="8569037" y="126786"/>
            <a:ext cx="48398" cy="248962"/>
          </a:xfrm>
          <a:custGeom>
            <a:avLst/>
            <a:gdLst>
              <a:gd name="csX0" fmla="*/ 42637 w 48398"/>
              <a:gd name="csY0" fmla="*/ 248963 h 248962"/>
              <a:gd name="csX1" fmla="*/ 5762 w 48398"/>
              <a:gd name="csY1" fmla="*/ 248963 h 248962"/>
              <a:gd name="csX2" fmla="*/ 5762 w 48398"/>
              <a:gd name="csY2" fmla="*/ 73767 h 248962"/>
              <a:gd name="csX3" fmla="*/ 42637 w 48398"/>
              <a:gd name="csY3" fmla="*/ 73767 h 248962"/>
              <a:gd name="csX4" fmla="*/ 42637 w 48398"/>
              <a:gd name="csY4" fmla="*/ 248963 h 248962"/>
              <a:gd name="csX5" fmla="*/ 24200 w 48398"/>
              <a:gd name="csY5" fmla="*/ 48409 h 248962"/>
              <a:gd name="csX6" fmla="*/ 0 w 48398"/>
              <a:gd name="csY6" fmla="*/ 24205 h 248962"/>
              <a:gd name="csX7" fmla="*/ 24200 w 48398"/>
              <a:gd name="csY7" fmla="*/ 0 h 248962"/>
              <a:gd name="csX8" fmla="*/ 48398 w 48398"/>
              <a:gd name="csY8" fmla="*/ 24205 h 248962"/>
              <a:gd name="csX9" fmla="*/ 24200 w 48398"/>
              <a:gd name="csY9" fmla="*/ 48409 h 2489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98" h="248962">
                <a:moveTo>
                  <a:pt x="42637" y="248963"/>
                </a:moveTo>
                <a:lnTo>
                  <a:pt x="5762" y="248963"/>
                </a:lnTo>
                <a:lnTo>
                  <a:pt x="5762" y="73767"/>
                </a:lnTo>
                <a:lnTo>
                  <a:pt x="42637" y="73767"/>
                </a:lnTo>
                <a:lnTo>
                  <a:pt x="42637" y="248963"/>
                </a:lnTo>
                <a:close/>
                <a:moveTo>
                  <a:pt x="24200" y="48409"/>
                </a:moveTo>
                <a:cubicBezTo>
                  <a:pt x="10371" y="48409"/>
                  <a:pt x="0" y="38036"/>
                  <a:pt x="0" y="24205"/>
                </a:cubicBezTo>
                <a:cubicBezTo>
                  <a:pt x="0" y="10373"/>
                  <a:pt x="10371" y="0"/>
                  <a:pt x="24200" y="0"/>
                </a:cubicBezTo>
                <a:cubicBezTo>
                  <a:pt x="38027" y="0"/>
                  <a:pt x="48398" y="10373"/>
                  <a:pt x="48398" y="24205"/>
                </a:cubicBezTo>
                <a:cubicBezTo>
                  <a:pt x="48398" y="38036"/>
                  <a:pt x="38027" y="48409"/>
                  <a:pt x="24200" y="48409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0" name="Freeform 249">
            <a:extLst>
              <a:ext uri="{FF2B5EF4-FFF2-40B4-BE49-F238E27FC236}">
                <a16:creationId xmlns:a16="http://schemas.microsoft.com/office/drawing/2014/main" id="{3E43030B-5E38-93EC-6A4B-DE56FDE8B4EF}"/>
              </a:ext>
            </a:extLst>
          </p:cNvPr>
          <p:cNvSpPr/>
          <p:nvPr/>
        </p:nvSpPr>
        <p:spPr>
          <a:xfrm>
            <a:off x="8646244" y="195942"/>
            <a:ext cx="160175" cy="184416"/>
          </a:xfrm>
          <a:custGeom>
            <a:avLst/>
            <a:gdLst>
              <a:gd name="csX0" fmla="*/ 88730 w 160175"/>
              <a:gd name="csY0" fmla="*/ 184417 h 184416"/>
              <a:gd name="csX1" fmla="*/ 25352 w 160175"/>
              <a:gd name="csY1" fmla="*/ 156754 h 184416"/>
              <a:gd name="csX2" fmla="*/ 0 w 160175"/>
              <a:gd name="csY2" fmla="*/ 92208 h 184416"/>
              <a:gd name="csX3" fmla="*/ 26504 w 160175"/>
              <a:gd name="csY3" fmla="*/ 27663 h 184416"/>
              <a:gd name="csX4" fmla="*/ 89882 w 160175"/>
              <a:gd name="csY4" fmla="*/ 0 h 184416"/>
              <a:gd name="csX5" fmla="*/ 154414 w 160175"/>
              <a:gd name="csY5" fmla="*/ 26510 h 184416"/>
              <a:gd name="csX6" fmla="*/ 159023 w 160175"/>
              <a:gd name="csY6" fmla="*/ 31120 h 184416"/>
              <a:gd name="csX7" fmla="*/ 132519 w 160175"/>
              <a:gd name="csY7" fmla="*/ 58783 h 184416"/>
              <a:gd name="csX8" fmla="*/ 127909 w 160175"/>
              <a:gd name="csY8" fmla="*/ 54172 h 184416"/>
              <a:gd name="csX9" fmla="*/ 89882 w 160175"/>
              <a:gd name="csY9" fmla="*/ 38036 h 184416"/>
              <a:gd name="csX10" fmla="*/ 35722 w 160175"/>
              <a:gd name="csY10" fmla="*/ 93361 h 184416"/>
              <a:gd name="csX11" fmla="*/ 89882 w 160175"/>
              <a:gd name="csY11" fmla="*/ 148686 h 184416"/>
              <a:gd name="csX12" fmla="*/ 127909 w 160175"/>
              <a:gd name="csY12" fmla="*/ 132550 h 184416"/>
              <a:gd name="csX13" fmla="*/ 132519 w 160175"/>
              <a:gd name="csY13" fmla="*/ 127939 h 184416"/>
              <a:gd name="csX14" fmla="*/ 160175 w 160175"/>
              <a:gd name="csY14" fmla="*/ 153296 h 184416"/>
              <a:gd name="csX15" fmla="*/ 154414 w 160175"/>
              <a:gd name="csY15" fmla="*/ 157907 h 184416"/>
              <a:gd name="csX16" fmla="*/ 89882 w 160175"/>
              <a:gd name="csY16" fmla="*/ 184417 h 1844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0175" h="184416">
                <a:moveTo>
                  <a:pt x="88730" y="184417"/>
                </a:moveTo>
                <a:cubicBezTo>
                  <a:pt x="64531" y="184417"/>
                  <a:pt x="41484" y="175196"/>
                  <a:pt x="25352" y="156754"/>
                </a:cubicBezTo>
                <a:cubicBezTo>
                  <a:pt x="8067" y="139465"/>
                  <a:pt x="0" y="116413"/>
                  <a:pt x="0" y="92208"/>
                </a:cubicBezTo>
                <a:cubicBezTo>
                  <a:pt x="0" y="68004"/>
                  <a:pt x="9219" y="43799"/>
                  <a:pt x="26504" y="27663"/>
                </a:cubicBezTo>
                <a:cubicBezTo>
                  <a:pt x="43789" y="10373"/>
                  <a:pt x="66835" y="0"/>
                  <a:pt x="89882" y="0"/>
                </a:cubicBezTo>
                <a:cubicBezTo>
                  <a:pt x="112929" y="0"/>
                  <a:pt x="138281" y="9221"/>
                  <a:pt x="154414" y="26510"/>
                </a:cubicBezTo>
                <a:lnTo>
                  <a:pt x="159023" y="31120"/>
                </a:lnTo>
                <a:lnTo>
                  <a:pt x="132519" y="58783"/>
                </a:lnTo>
                <a:lnTo>
                  <a:pt x="127909" y="54172"/>
                </a:lnTo>
                <a:cubicBezTo>
                  <a:pt x="115234" y="42646"/>
                  <a:pt x="103710" y="38036"/>
                  <a:pt x="89882" y="38036"/>
                </a:cubicBezTo>
                <a:cubicBezTo>
                  <a:pt x="59922" y="38036"/>
                  <a:pt x="35722" y="62241"/>
                  <a:pt x="35722" y="93361"/>
                </a:cubicBezTo>
                <a:cubicBezTo>
                  <a:pt x="35722" y="124481"/>
                  <a:pt x="59922" y="148686"/>
                  <a:pt x="89882" y="148686"/>
                </a:cubicBezTo>
                <a:cubicBezTo>
                  <a:pt x="119843" y="148686"/>
                  <a:pt x="116386" y="142923"/>
                  <a:pt x="127909" y="132550"/>
                </a:cubicBezTo>
                <a:lnTo>
                  <a:pt x="132519" y="127939"/>
                </a:lnTo>
                <a:lnTo>
                  <a:pt x="160175" y="153296"/>
                </a:lnTo>
                <a:lnTo>
                  <a:pt x="154414" y="157907"/>
                </a:lnTo>
                <a:cubicBezTo>
                  <a:pt x="134824" y="175196"/>
                  <a:pt x="112929" y="184417"/>
                  <a:pt x="89882" y="184417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1" name="Freeform 250">
            <a:extLst>
              <a:ext uri="{FF2B5EF4-FFF2-40B4-BE49-F238E27FC236}">
                <a16:creationId xmlns:a16="http://schemas.microsoft.com/office/drawing/2014/main" id="{BCEF1946-6D91-7C9A-664B-B98D560BB5D9}"/>
              </a:ext>
            </a:extLst>
          </p:cNvPr>
          <p:cNvSpPr/>
          <p:nvPr/>
        </p:nvSpPr>
        <p:spPr>
          <a:xfrm>
            <a:off x="8820246" y="200553"/>
            <a:ext cx="86425" cy="175195"/>
          </a:xfrm>
          <a:custGeom>
            <a:avLst/>
            <a:gdLst>
              <a:gd name="csX0" fmla="*/ 39180 w 86425"/>
              <a:gd name="csY0" fmla="*/ 175196 h 175195"/>
              <a:gd name="csX1" fmla="*/ 0 w 86425"/>
              <a:gd name="csY1" fmla="*/ 175196 h 175195"/>
              <a:gd name="csX2" fmla="*/ 0 w 86425"/>
              <a:gd name="csY2" fmla="*/ 87598 h 175195"/>
              <a:gd name="csX3" fmla="*/ 78360 w 86425"/>
              <a:gd name="csY3" fmla="*/ 0 h 175195"/>
              <a:gd name="csX4" fmla="*/ 86425 w 86425"/>
              <a:gd name="csY4" fmla="*/ 0 h 175195"/>
              <a:gd name="csX5" fmla="*/ 86425 w 86425"/>
              <a:gd name="csY5" fmla="*/ 35731 h 175195"/>
              <a:gd name="csX6" fmla="*/ 80664 w 86425"/>
              <a:gd name="csY6" fmla="*/ 35731 h 175195"/>
              <a:gd name="csX7" fmla="*/ 40332 w 86425"/>
              <a:gd name="csY7" fmla="*/ 85293 h 175195"/>
              <a:gd name="csX8" fmla="*/ 40332 w 86425"/>
              <a:gd name="csY8" fmla="*/ 175196 h 175195"/>
              <a:gd name="csX9" fmla="*/ 40332 w 86425"/>
              <a:gd name="csY9" fmla="*/ 175196 h 1751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6425" h="175195">
                <a:moveTo>
                  <a:pt x="39180" y="175196"/>
                </a:moveTo>
                <a:lnTo>
                  <a:pt x="0" y="175196"/>
                </a:lnTo>
                <a:lnTo>
                  <a:pt x="0" y="87598"/>
                </a:lnTo>
                <a:cubicBezTo>
                  <a:pt x="0" y="31120"/>
                  <a:pt x="24200" y="4610"/>
                  <a:pt x="78360" y="0"/>
                </a:cubicBezTo>
                <a:lnTo>
                  <a:pt x="86425" y="0"/>
                </a:lnTo>
                <a:cubicBezTo>
                  <a:pt x="86425" y="0"/>
                  <a:pt x="86425" y="35731"/>
                  <a:pt x="86425" y="35731"/>
                </a:cubicBezTo>
                <a:lnTo>
                  <a:pt x="80664" y="35731"/>
                </a:lnTo>
                <a:cubicBezTo>
                  <a:pt x="50703" y="40341"/>
                  <a:pt x="40332" y="53020"/>
                  <a:pt x="40332" y="85293"/>
                </a:cubicBezTo>
                <a:lnTo>
                  <a:pt x="40332" y="175196"/>
                </a:lnTo>
                <a:lnTo>
                  <a:pt x="40332" y="175196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2" name="Freeform 251">
            <a:extLst>
              <a:ext uri="{FF2B5EF4-FFF2-40B4-BE49-F238E27FC236}">
                <a16:creationId xmlns:a16="http://schemas.microsoft.com/office/drawing/2014/main" id="{405A03FE-AB03-9BCA-007E-FB19C9DD94CF}"/>
              </a:ext>
            </a:extLst>
          </p:cNvPr>
          <p:cNvSpPr/>
          <p:nvPr/>
        </p:nvSpPr>
        <p:spPr>
          <a:xfrm>
            <a:off x="8922805" y="195942"/>
            <a:ext cx="179764" cy="184416"/>
          </a:xfrm>
          <a:custGeom>
            <a:avLst/>
            <a:gdLst>
              <a:gd name="csX0" fmla="*/ 89882 w 179764"/>
              <a:gd name="csY0" fmla="*/ 184417 h 184416"/>
              <a:gd name="csX1" fmla="*/ 26504 w 179764"/>
              <a:gd name="csY1" fmla="*/ 156754 h 184416"/>
              <a:gd name="csX2" fmla="*/ 0 w 179764"/>
              <a:gd name="csY2" fmla="*/ 92208 h 184416"/>
              <a:gd name="csX3" fmla="*/ 26504 w 179764"/>
              <a:gd name="csY3" fmla="*/ 27663 h 184416"/>
              <a:gd name="csX4" fmla="*/ 89882 w 179764"/>
              <a:gd name="csY4" fmla="*/ 0 h 184416"/>
              <a:gd name="csX5" fmla="*/ 153261 w 179764"/>
              <a:gd name="csY5" fmla="*/ 27663 h 184416"/>
              <a:gd name="csX6" fmla="*/ 179764 w 179764"/>
              <a:gd name="csY6" fmla="*/ 92208 h 184416"/>
              <a:gd name="csX7" fmla="*/ 153261 w 179764"/>
              <a:gd name="csY7" fmla="*/ 156754 h 184416"/>
              <a:gd name="csX8" fmla="*/ 89882 w 179764"/>
              <a:gd name="csY8" fmla="*/ 183264 h 184416"/>
              <a:gd name="csX9" fmla="*/ 89882 w 179764"/>
              <a:gd name="csY9" fmla="*/ 36883 h 184416"/>
              <a:gd name="csX10" fmla="*/ 38027 w 179764"/>
              <a:gd name="csY10" fmla="*/ 92208 h 184416"/>
              <a:gd name="csX11" fmla="*/ 89882 w 179764"/>
              <a:gd name="csY11" fmla="*/ 147533 h 184416"/>
              <a:gd name="csX12" fmla="*/ 141737 w 179764"/>
              <a:gd name="csY12" fmla="*/ 92208 h 184416"/>
              <a:gd name="csX13" fmla="*/ 89882 w 179764"/>
              <a:gd name="csY13" fmla="*/ 36883 h 1844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79764" h="184416">
                <a:moveTo>
                  <a:pt x="89882" y="184417"/>
                </a:moveTo>
                <a:cubicBezTo>
                  <a:pt x="65683" y="184417"/>
                  <a:pt x="42637" y="175196"/>
                  <a:pt x="26504" y="156754"/>
                </a:cubicBezTo>
                <a:cubicBezTo>
                  <a:pt x="9219" y="139465"/>
                  <a:pt x="0" y="116413"/>
                  <a:pt x="0" y="92208"/>
                </a:cubicBezTo>
                <a:cubicBezTo>
                  <a:pt x="0" y="68004"/>
                  <a:pt x="9219" y="44952"/>
                  <a:pt x="26504" y="27663"/>
                </a:cubicBezTo>
                <a:cubicBezTo>
                  <a:pt x="43789" y="10373"/>
                  <a:pt x="66835" y="0"/>
                  <a:pt x="89882" y="0"/>
                </a:cubicBezTo>
                <a:cubicBezTo>
                  <a:pt x="112929" y="0"/>
                  <a:pt x="135976" y="9221"/>
                  <a:pt x="153261" y="27663"/>
                </a:cubicBezTo>
                <a:cubicBezTo>
                  <a:pt x="170546" y="44952"/>
                  <a:pt x="179764" y="68004"/>
                  <a:pt x="179764" y="92208"/>
                </a:cubicBezTo>
                <a:cubicBezTo>
                  <a:pt x="179764" y="116413"/>
                  <a:pt x="170546" y="139465"/>
                  <a:pt x="153261" y="156754"/>
                </a:cubicBezTo>
                <a:cubicBezTo>
                  <a:pt x="135976" y="174043"/>
                  <a:pt x="114082" y="183264"/>
                  <a:pt x="89882" y="183264"/>
                </a:cubicBezTo>
                <a:moveTo>
                  <a:pt x="89882" y="36883"/>
                </a:moveTo>
                <a:cubicBezTo>
                  <a:pt x="61074" y="36883"/>
                  <a:pt x="38027" y="61088"/>
                  <a:pt x="38027" y="92208"/>
                </a:cubicBezTo>
                <a:cubicBezTo>
                  <a:pt x="38027" y="123329"/>
                  <a:pt x="61074" y="147533"/>
                  <a:pt x="89882" y="147533"/>
                </a:cubicBezTo>
                <a:cubicBezTo>
                  <a:pt x="118691" y="147533"/>
                  <a:pt x="141737" y="123329"/>
                  <a:pt x="141737" y="92208"/>
                </a:cubicBezTo>
                <a:cubicBezTo>
                  <a:pt x="141737" y="61088"/>
                  <a:pt x="118691" y="36883"/>
                  <a:pt x="89882" y="36883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3" name="Freeform 252">
            <a:extLst>
              <a:ext uri="{FF2B5EF4-FFF2-40B4-BE49-F238E27FC236}">
                <a16:creationId xmlns:a16="http://schemas.microsoft.com/office/drawing/2014/main" id="{090AC308-AA70-50E7-596B-994914A7BC5E}"/>
              </a:ext>
            </a:extLst>
          </p:cNvPr>
          <p:cNvSpPr/>
          <p:nvPr/>
        </p:nvSpPr>
        <p:spPr>
          <a:xfrm>
            <a:off x="9138292" y="325034"/>
            <a:ext cx="50702" cy="50714"/>
          </a:xfrm>
          <a:custGeom>
            <a:avLst/>
            <a:gdLst>
              <a:gd name="csX0" fmla="*/ 25352 w 50702"/>
              <a:gd name="csY0" fmla="*/ 50715 h 50714"/>
              <a:gd name="csX1" fmla="*/ 0 w 50702"/>
              <a:gd name="csY1" fmla="*/ 25357 h 50714"/>
              <a:gd name="csX2" fmla="*/ 25352 w 50702"/>
              <a:gd name="csY2" fmla="*/ 0 h 50714"/>
              <a:gd name="csX3" fmla="*/ 50702 w 50702"/>
              <a:gd name="csY3" fmla="*/ 25357 h 50714"/>
              <a:gd name="csX4" fmla="*/ 25352 w 50702"/>
              <a:gd name="csY4" fmla="*/ 50715 h 507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02" h="50714">
                <a:moveTo>
                  <a:pt x="25352" y="50715"/>
                </a:moveTo>
                <a:cubicBezTo>
                  <a:pt x="11523" y="50715"/>
                  <a:pt x="0" y="39189"/>
                  <a:pt x="0" y="25357"/>
                </a:cubicBezTo>
                <a:cubicBezTo>
                  <a:pt x="0" y="11526"/>
                  <a:pt x="11523" y="0"/>
                  <a:pt x="25352" y="0"/>
                </a:cubicBezTo>
                <a:cubicBezTo>
                  <a:pt x="39179" y="0"/>
                  <a:pt x="50702" y="11526"/>
                  <a:pt x="50702" y="25357"/>
                </a:cubicBezTo>
                <a:cubicBezTo>
                  <a:pt x="50702" y="39189"/>
                  <a:pt x="39179" y="50715"/>
                  <a:pt x="25352" y="5071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4" name="Freeform 253">
            <a:extLst>
              <a:ext uri="{FF2B5EF4-FFF2-40B4-BE49-F238E27FC236}">
                <a16:creationId xmlns:a16="http://schemas.microsoft.com/office/drawing/2014/main" id="{91FCDBA4-6171-1841-3146-D0C4D4BCD54E}"/>
              </a:ext>
            </a:extLst>
          </p:cNvPr>
          <p:cNvSpPr/>
          <p:nvPr/>
        </p:nvSpPr>
        <p:spPr>
          <a:xfrm>
            <a:off x="9224718" y="126786"/>
            <a:ext cx="179764" cy="253573"/>
          </a:xfrm>
          <a:custGeom>
            <a:avLst/>
            <a:gdLst>
              <a:gd name="csX0" fmla="*/ 89882 w 179764"/>
              <a:gd name="csY0" fmla="*/ 253573 h 253573"/>
              <a:gd name="csX1" fmla="*/ 0 w 179764"/>
              <a:gd name="csY1" fmla="*/ 153296 h 253573"/>
              <a:gd name="csX2" fmla="*/ 0 w 179764"/>
              <a:gd name="csY2" fmla="*/ 141770 h 253573"/>
              <a:gd name="csX3" fmla="*/ 0 w 179764"/>
              <a:gd name="csY3" fmla="*/ 0 h 253573"/>
              <a:gd name="csX4" fmla="*/ 36875 w 179764"/>
              <a:gd name="csY4" fmla="*/ 0 h 253573"/>
              <a:gd name="csX5" fmla="*/ 36875 w 179764"/>
              <a:gd name="csY5" fmla="*/ 86445 h 253573"/>
              <a:gd name="csX6" fmla="*/ 89882 w 179764"/>
              <a:gd name="csY6" fmla="*/ 69156 h 253573"/>
              <a:gd name="csX7" fmla="*/ 153261 w 179764"/>
              <a:gd name="csY7" fmla="*/ 95666 h 253573"/>
              <a:gd name="csX8" fmla="*/ 179764 w 179764"/>
              <a:gd name="csY8" fmla="*/ 160212 h 253573"/>
              <a:gd name="csX9" fmla="*/ 153261 w 179764"/>
              <a:gd name="csY9" fmla="*/ 224758 h 253573"/>
              <a:gd name="csX10" fmla="*/ 89882 w 179764"/>
              <a:gd name="csY10" fmla="*/ 251268 h 253573"/>
              <a:gd name="csX11" fmla="*/ 89882 w 179764"/>
              <a:gd name="csY11" fmla="*/ 106040 h 253573"/>
              <a:gd name="csX12" fmla="*/ 35722 w 179764"/>
              <a:gd name="csY12" fmla="*/ 161365 h 253573"/>
              <a:gd name="csX13" fmla="*/ 89882 w 179764"/>
              <a:gd name="csY13" fmla="*/ 216690 h 253573"/>
              <a:gd name="csX14" fmla="*/ 144042 w 179764"/>
              <a:gd name="csY14" fmla="*/ 161365 h 253573"/>
              <a:gd name="csX15" fmla="*/ 89882 w 179764"/>
              <a:gd name="csY15" fmla="*/ 106040 h 2535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79764" h="253573">
                <a:moveTo>
                  <a:pt x="89882" y="253573"/>
                </a:moveTo>
                <a:cubicBezTo>
                  <a:pt x="36875" y="253573"/>
                  <a:pt x="0" y="212079"/>
                  <a:pt x="0" y="153296"/>
                </a:cubicBezTo>
                <a:cubicBezTo>
                  <a:pt x="0" y="94514"/>
                  <a:pt x="0" y="145228"/>
                  <a:pt x="0" y="141770"/>
                </a:cubicBezTo>
                <a:lnTo>
                  <a:pt x="0" y="0"/>
                </a:lnTo>
                <a:lnTo>
                  <a:pt x="36875" y="0"/>
                </a:lnTo>
                <a:lnTo>
                  <a:pt x="36875" y="86445"/>
                </a:lnTo>
                <a:cubicBezTo>
                  <a:pt x="53007" y="74919"/>
                  <a:pt x="70292" y="69156"/>
                  <a:pt x="89882" y="69156"/>
                </a:cubicBezTo>
                <a:cubicBezTo>
                  <a:pt x="109472" y="69156"/>
                  <a:pt x="135976" y="78377"/>
                  <a:pt x="153261" y="95666"/>
                </a:cubicBezTo>
                <a:cubicBezTo>
                  <a:pt x="170546" y="112955"/>
                  <a:pt x="179764" y="136007"/>
                  <a:pt x="179764" y="160212"/>
                </a:cubicBezTo>
                <a:cubicBezTo>
                  <a:pt x="179764" y="184417"/>
                  <a:pt x="170546" y="207469"/>
                  <a:pt x="153261" y="224758"/>
                </a:cubicBezTo>
                <a:cubicBezTo>
                  <a:pt x="135976" y="242047"/>
                  <a:pt x="114081" y="251268"/>
                  <a:pt x="89882" y="251268"/>
                </a:cubicBezTo>
                <a:moveTo>
                  <a:pt x="89882" y="106040"/>
                </a:moveTo>
                <a:cubicBezTo>
                  <a:pt x="59922" y="106040"/>
                  <a:pt x="35722" y="130244"/>
                  <a:pt x="35722" y="161365"/>
                </a:cubicBezTo>
                <a:cubicBezTo>
                  <a:pt x="35722" y="192485"/>
                  <a:pt x="58769" y="216690"/>
                  <a:pt x="89882" y="216690"/>
                </a:cubicBezTo>
                <a:cubicBezTo>
                  <a:pt x="120996" y="216690"/>
                  <a:pt x="144042" y="192485"/>
                  <a:pt x="144042" y="161365"/>
                </a:cubicBezTo>
                <a:cubicBezTo>
                  <a:pt x="144042" y="130244"/>
                  <a:pt x="119843" y="106040"/>
                  <a:pt x="89882" y="106040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5" name="Freeform 254">
            <a:extLst>
              <a:ext uri="{FF2B5EF4-FFF2-40B4-BE49-F238E27FC236}">
                <a16:creationId xmlns:a16="http://schemas.microsoft.com/office/drawing/2014/main" id="{D272ECDA-4283-B653-FAD1-0451BCD8AAF4}"/>
              </a:ext>
            </a:extLst>
          </p:cNvPr>
          <p:cNvSpPr/>
          <p:nvPr/>
        </p:nvSpPr>
        <p:spPr>
          <a:xfrm>
            <a:off x="9429834" y="126786"/>
            <a:ext cx="48398" cy="248962"/>
          </a:xfrm>
          <a:custGeom>
            <a:avLst/>
            <a:gdLst>
              <a:gd name="csX0" fmla="*/ 42637 w 48398"/>
              <a:gd name="csY0" fmla="*/ 248963 h 248962"/>
              <a:gd name="csX1" fmla="*/ 5762 w 48398"/>
              <a:gd name="csY1" fmla="*/ 248963 h 248962"/>
              <a:gd name="csX2" fmla="*/ 5762 w 48398"/>
              <a:gd name="csY2" fmla="*/ 73767 h 248962"/>
              <a:gd name="csX3" fmla="*/ 42637 w 48398"/>
              <a:gd name="csY3" fmla="*/ 73767 h 248962"/>
              <a:gd name="csX4" fmla="*/ 42637 w 48398"/>
              <a:gd name="csY4" fmla="*/ 248963 h 248962"/>
              <a:gd name="csX5" fmla="*/ 24199 w 48398"/>
              <a:gd name="csY5" fmla="*/ 48409 h 248962"/>
              <a:gd name="csX6" fmla="*/ 0 w 48398"/>
              <a:gd name="csY6" fmla="*/ 24205 h 248962"/>
              <a:gd name="csX7" fmla="*/ 24199 w 48398"/>
              <a:gd name="csY7" fmla="*/ 0 h 248962"/>
              <a:gd name="csX8" fmla="*/ 48398 w 48398"/>
              <a:gd name="csY8" fmla="*/ 24205 h 248962"/>
              <a:gd name="csX9" fmla="*/ 24199 w 48398"/>
              <a:gd name="csY9" fmla="*/ 48409 h 2489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98" h="248962">
                <a:moveTo>
                  <a:pt x="42637" y="248963"/>
                </a:moveTo>
                <a:lnTo>
                  <a:pt x="5762" y="248963"/>
                </a:lnTo>
                <a:lnTo>
                  <a:pt x="5762" y="73767"/>
                </a:lnTo>
                <a:lnTo>
                  <a:pt x="42637" y="73767"/>
                </a:lnTo>
                <a:lnTo>
                  <a:pt x="42637" y="248963"/>
                </a:lnTo>
                <a:close/>
                <a:moveTo>
                  <a:pt x="24199" y="48409"/>
                </a:moveTo>
                <a:cubicBezTo>
                  <a:pt x="10371" y="48409"/>
                  <a:pt x="0" y="38036"/>
                  <a:pt x="0" y="24205"/>
                </a:cubicBezTo>
                <a:cubicBezTo>
                  <a:pt x="0" y="10373"/>
                  <a:pt x="10371" y="0"/>
                  <a:pt x="24199" y="0"/>
                </a:cubicBezTo>
                <a:cubicBezTo>
                  <a:pt x="38027" y="0"/>
                  <a:pt x="48398" y="10373"/>
                  <a:pt x="48398" y="24205"/>
                </a:cubicBezTo>
                <a:cubicBezTo>
                  <a:pt x="48398" y="38036"/>
                  <a:pt x="38027" y="48409"/>
                  <a:pt x="24199" y="48409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6" name="Freeform 255">
            <a:extLst>
              <a:ext uri="{FF2B5EF4-FFF2-40B4-BE49-F238E27FC236}">
                <a16:creationId xmlns:a16="http://schemas.microsoft.com/office/drawing/2014/main" id="{7D1FF085-279F-B9C9-29DA-379E5183F8AA}"/>
              </a:ext>
            </a:extLst>
          </p:cNvPr>
          <p:cNvSpPr/>
          <p:nvPr/>
        </p:nvSpPr>
        <p:spPr>
          <a:xfrm>
            <a:off x="9507040" y="164822"/>
            <a:ext cx="106015" cy="215537"/>
          </a:xfrm>
          <a:custGeom>
            <a:avLst/>
            <a:gdLst>
              <a:gd name="csX0" fmla="*/ 104862 w 106015"/>
              <a:gd name="csY0" fmla="*/ 215537 h 215537"/>
              <a:gd name="csX1" fmla="*/ 96796 w 106015"/>
              <a:gd name="csY1" fmla="*/ 215537 h 215537"/>
              <a:gd name="csX2" fmla="*/ 21894 w 106015"/>
              <a:gd name="csY2" fmla="*/ 117566 h 215537"/>
              <a:gd name="csX3" fmla="*/ 21894 w 106015"/>
              <a:gd name="csY3" fmla="*/ 69156 h 215537"/>
              <a:gd name="csX4" fmla="*/ 0 w 106015"/>
              <a:gd name="csY4" fmla="*/ 69156 h 215537"/>
              <a:gd name="csX5" fmla="*/ 0 w 106015"/>
              <a:gd name="csY5" fmla="*/ 35731 h 215537"/>
              <a:gd name="csX6" fmla="*/ 21894 w 106015"/>
              <a:gd name="csY6" fmla="*/ 35731 h 215537"/>
              <a:gd name="csX7" fmla="*/ 21894 w 106015"/>
              <a:gd name="csY7" fmla="*/ 0 h 215537"/>
              <a:gd name="csX8" fmla="*/ 59922 w 106015"/>
              <a:gd name="csY8" fmla="*/ 0 h 215537"/>
              <a:gd name="csX9" fmla="*/ 59922 w 106015"/>
              <a:gd name="csY9" fmla="*/ 35731 h 215537"/>
              <a:gd name="csX10" fmla="*/ 106015 w 106015"/>
              <a:gd name="csY10" fmla="*/ 35731 h 215537"/>
              <a:gd name="csX11" fmla="*/ 106015 w 106015"/>
              <a:gd name="csY11" fmla="*/ 69156 h 215537"/>
              <a:gd name="csX12" fmla="*/ 59922 w 106015"/>
              <a:gd name="csY12" fmla="*/ 69156 h 215537"/>
              <a:gd name="csX13" fmla="*/ 59922 w 106015"/>
              <a:gd name="csY13" fmla="*/ 123329 h 215537"/>
              <a:gd name="csX14" fmla="*/ 100254 w 106015"/>
              <a:gd name="csY14" fmla="*/ 176349 h 215537"/>
              <a:gd name="csX15" fmla="*/ 106015 w 106015"/>
              <a:gd name="csY15" fmla="*/ 176349 h 215537"/>
              <a:gd name="csX16" fmla="*/ 106015 w 106015"/>
              <a:gd name="csY16" fmla="*/ 215537 h 215537"/>
              <a:gd name="csX17" fmla="*/ 106015 w 106015"/>
              <a:gd name="csY17" fmla="*/ 215537 h 2155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6015" h="215537">
                <a:moveTo>
                  <a:pt x="104862" y="215537"/>
                </a:moveTo>
                <a:lnTo>
                  <a:pt x="96796" y="215537"/>
                </a:lnTo>
                <a:cubicBezTo>
                  <a:pt x="41484" y="202858"/>
                  <a:pt x="21894" y="177501"/>
                  <a:pt x="21894" y="117566"/>
                </a:cubicBezTo>
                <a:lnTo>
                  <a:pt x="21894" y="69156"/>
                </a:lnTo>
                <a:lnTo>
                  <a:pt x="0" y="69156"/>
                </a:lnTo>
                <a:lnTo>
                  <a:pt x="0" y="35731"/>
                </a:lnTo>
                <a:lnTo>
                  <a:pt x="21894" y="35731"/>
                </a:lnTo>
                <a:lnTo>
                  <a:pt x="21894" y="0"/>
                </a:lnTo>
                <a:lnTo>
                  <a:pt x="59922" y="0"/>
                </a:lnTo>
                <a:lnTo>
                  <a:pt x="59922" y="35731"/>
                </a:lnTo>
                <a:lnTo>
                  <a:pt x="106015" y="35731"/>
                </a:lnTo>
                <a:lnTo>
                  <a:pt x="106015" y="69156"/>
                </a:lnTo>
                <a:lnTo>
                  <a:pt x="59922" y="69156"/>
                </a:lnTo>
                <a:lnTo>
                  <a:pt x="59922" y="123329"/>
                </a:lnTo>
                <a:cubicBezTo>
                  <a:pt x="59922" y="155602"/>
                  <a:pt x="72597" y="172891"/>
                  <a:pt x="100254" y="176349"/>
                </a:cubicBezTo>
                <a:lnTo>
                  <a:pt x="106015" y="176349"/>
                </a:lnTo>
                <a:lnTo>
                  <a:pt x="106015" y="215537"/>
                </a:lnTo>
                <a:lnTo>
                  <a:pt x="106015" y="215537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7" name="Freeform 256">
            <a:extLst>
              <a:ext uri="{FF2B5EF4-FFF2-40B4-BE49-F238E27FC236}">
                <a16:creationId xmlns:a16="http://schemas.microsoft.com/office/drawing/2014/main" id="{A6B68EAE-ABE8-70DB-8AA0-40CD907E1AFE}"/>
              </a:ext>
            </a:extLst>
          </p:cNvPr>
          <p:cNvSpPr/>
          <p:nvPr/>
        </p:nvSpPr>
        <p:spPr>
          <a:xfrm>
            <a:off x="8073531" y="259336"/>
            <a:ext cx="59921" cy="59935"/>
          </a:xfrm>
          <a:custGeom>
            <a:avLst/>
            <a:gdLst>
              <a:gd name="csX0" fmla="*/ 29961 w 59921"/>
              <a:gd name="csY0" fmla="*/ 59935 h 59935"/>
              <a:gd name="csX1" fmla="*/ 59922 w 59921"/>
              <a:gd name="csY1" fmla="*/ 29968 h 59935"/>
              <a:gd name="csX2" fmla="*/ 29961 w 59921"/>
              <a:gd name="csY2" fmla="*/ 0 h 59935"/>
              <a:gd name="csX3" fmla="*/ 0 w 59921"/>
              <a:gd name="csY3" fmla="*/ 29968 h 59935"/>
              <a:gd name="csX4" fmla="*/ 29961 w 59921"/>
              <a:gd name="csY4" fmla="*/ 59935 h 599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921" h="59935">
                <a:moveTo>
                  <a:pt x="29961" y="59935"/>
                </a:moveTo>
                <a:cubicBezTo>
                  <a:pt x="46094" y="59935"/>
                  <a:pt x="59922" y="47257"/>
                  <a:pt x="59922" y="29968"/>
                </a:cubicBezTo>
                <a:cubicBezTo>
                  <a:pt x="59922" y="12679"/>
                  <a:pt x="46094" y="0"/>
                  <a:pt x="29961" y="0"/>
                </a:cubicBezTo>
                <a:cubicBezTo>
                  <a:pt x="13828" y="0"/>
                  <a:pt x="0" y="12679"/>
                  <a:pt x="0" y="29968"/>
                </a:cubicBezTo>
                <a:cubicBezTo>
                  <a:pt x="0" y="47257"/>
                  <a:pt x="13828" y="59935"/>
                  <a:pt x="29961" y="59935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8" name="Freeform 257">
            <a:extLst>
              <a:ext uri="{FF2B5EF4-FFF2-40B4-BE49-F238E27FC236}">
                <a16:creationId xmlns:a16="http://schemas.microsoft.com/office/drawing/2014/main" id="{9B38861B-1381-ACA0-AF91-241D24D83FDE}"/>
              </a:ext>
            </a:extLst>
          </p:cNvPr>
          <p:cNvSpPr/>
          <p:nvPr/>
        </p:nvSpPr>
        <p:spPr>
          <a:xfrm>
            <a:off x="7856892" y="259336"/>
            <a:ext cx="59921" cy="59935"/>
          </a:xfrm>
          <a:custGeom>
            <a:avLst/>
            <a:gdLst>
              <a:gd name="csX0" fmla="*/ 29961 w 59921"/>
              <a:gd name="csY0" fmla="*/ 0 h 59935"/>
              <a:gd name="csX1" fmla="*/ 0 w 59921"/>
              <a:gd name="csY1" fmla="*/ 29968 h 59935"/>
              <a:gd name="csX2" fmla="*/ 29961 w 59921"/>
              <a:gd name="csY2" fmla="*/ 59935 h 59935"/>
              <a:gd name="csX3" fmla="*/ 59922 w 59921"/>
              <a:gd name="csY3" fmla="*/ 29968 h 59935"/>
              <a:gd name="csX4" fmla="*/ 29961 w 59921"/>
              <a:gd name="csY4" fmla="*/ 0 h 599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921" h="59935">
                <a:moveTo>
                  <a:pt x="29961" y="0"/>
                </a:moveTo>
                <a:cubicBezTo>
                  <a:pt x="13828" y="0"/>
                  <a:pt x="0" y="12679"/>
                  <a:pt x="0" y="29968"/>
                </a:cubicBezTo>
                <a:cubicBezTo>
                  <a:pt x="0" y="47257"/>
                  <a:pt x="13828" y="59935"/>
                  <a:pt x="29961" y="59935"/>
                </a:cubicBezTo>
                <a:cubicBezTo>
                  <a:pt x="46094" y="59935"/>
                  <a:pt x="59922" y="47257"/>
                  <a:pt x="59922" y="29968"/>
                </a:cubicBezTo>
                <a:cubicBezTo>
                  <a:pt x="59922" y="12679"/>
                  <a:pt x="46094" y="0"/>
                  <a:pt x="29961" y="0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9" name="Freeform 258">
            <a:extLst>
              <a:ext uri="{FF2B5EF4-FFF2-40B4-BE49-F238E27FC236}">
                <a16:creationId xmlns:a16="http://schemas.microsoft.com/office/drawing/2014/main" id="{17786D77-408E-0E7D-3161-46786DD2E7D7}"/>
              </a:ext>
            </a:extLst>
          </p:cNvPr>
          <p:cNvSpPr/>
          <p:nvPr/>
        </p:nvSpPr>
        <p:spPr>
          <a:xfrm>
            <a:off x="7740506" y="142923"/>
            <a:ext cx="511637" cy="292761"/>
          </a:xfrm>
          <a:custGeom>
            <a:avLst/>
            <a:gdLst>
              <a:gd name="csX0" fmla="*/ 146346 w 511637"/>
              <a:gd name="csY0" fmla="*/ 58783 h 292761"/>
              <a:gd name="csX1" fmla="*/ 58769 w 511637"/>
              <a:gd name="csY1" fmla="*/ 146381 h 292761"/>
              <a:gd name="csX2" fmla="*/ 146346 w 511637"/>
              <a:gd name="csY2" fmla="*/ 233979 h 292761"/>
              <a:gd name="csX3" fmla="*/ 365291 w 511637"/>
              <a:gd name="csY3" fmla="*/ 233979 h 292761"/>
              <a:gd name="csX4" fmla="*/ 452869 w 511637"/>
              <a:gd name="csY4" fmla="*/ 146381 h 292761"/>
              <a:gd name="csX5" fmla="*/ 365291 w 511637"/>
              <a:gd name="csY5" fmla="*/ 58783 h 292761"/>
              <a:gd name="csX6" fmla="*/ 146346 w 511637"/>
              <a:gd name="csY6" fmla="*/ 58783 h 292761"/>
              <a:gd name="csX7" fmla="*/ 365291 w 511637"/>
              <a:gd name="csY7" fmla="*/ 292762 h 292761"/>
              <a:gd name="csX8" fmla="*/ 146346 w 511637"/>
              <a:gd name="csY8" fmla="*/ 292762 h 292761"/>
              <a:gd name="csX9" fmla="*/ 0 w 511637"/>
              <a:gd name="csY9" fmla="*/ 146381 h 292761"/>
              <a:gd name="csX10" fmla="*/ 146346 w 511637"/>
              <a:gd name="csY10" fmla="*/ 0 h 292761"/>
              <a:gd name="csX11" fmla="*/ 365291 w 511637"/>
              <a:gd name="csY11" fmla="*/ 0 h 292761"/>
              <a:gd name="csX12" fmla="*/ 511638 w 511637"/>
              <a:gd name="csY12" fmla="*/ 146381 h 292761"/>
              <a:gd name="csX13" fmla="*/ 365291 w 511637"/>
              <a:gd name="csY13" fmla="*/ 292762 h 2927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1637" h="292761">
                <a:moveTo>
                  <a:pt x="146346" y="58783"/>
                </a:moveTo>
                <a:cubicBezTo>
                  <a:pt x="97949" y="58783"/>
                  <a:pt x="58769" y="97971"/>
                  <a:pt x="58769" y="146381"/>
                </a:cubicBezTo>
                <a:cubicBezTo>
                  <a:pt x="58769" y="194790"/>
                  <a:pt x="97949" y="233979"/>
                  <a:pt x="146346" y="233979"/>
                </a:cubicBezTo>
                <a:lnTo>
                  <a:pt x="365291" y="233979"/>
                </a:lnTo>
                <a:cubicBezTo>
                  <a:pt x="413689" y="233979"/>
                  <a:pt x="452869" y="194790"/>
                  <a:pt x="452869" y="146381"/>
                </a:cubicBezTo>
                <a:cubicBezTo>
                  <a:pt x="452869" y="97971"/>
                  <a:pt x="413689" y="58783"/>
                  <a:pt x="365291" y="58783"/>
                </a:cubicBezTo>
                <a:lnTo>
                  <a:pt x="146346" y="58783"/>
                </a:lnTo>
                <a:moveTo>
                  <a:pt x="365291" y="292762"/>
                </a:moveTo>
                <a:lnTo>
                  <a:pt x="146346" y="292762"/>
                </a:lnTo>
                <a:cubicBezTo>
                  <a:pt x="65683" y="292762"/>
                  <a:pt x="0" y="227063"/>
                  <a:pt x="0" y="146381"/>
                </a:cubicBezTo>
                <a:cubicBezTo>
                  <a:pt x="0" y="65699"/>
                  <a:pt x="65683" y="0"/>
                  <a:pt x="146346" y="0"/>
                </a:cubicBezTo>
                <a:lnTo>
                  <a:pt x="365291" y="0"/>
                </a:lnTo>
                <a:cubicBezTo>
                  <a:pt x="445954" y="0"/>
                  <a:pt x="511638" y="65699"/>
                  <a:pt x="511638" y="146381"/>
                </a:cubicBezTo>
                <a:cubicBezTo>
                  <a:pt x="511638" y="227063"/>
                  <a:pt x="445954" y="292762"/>
                  <a:pt x="365291" y="292762"/>
                </a:cubicBezTo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0" name="Freeform 259">
            <a:extLst>
              <a:ext uri="{FF2B5EF4-FFF2-40B4-BE49-F238E27FC236}">
                <a16:creationId xmlns:a16="http://schemas.microsoft.com/office/drawing/2014/main" id="{012E03B0-6DD6-7B3B-599E-32388AE484C4}"/>
              </a:ext>
            </a:extLst>
          </p:cNvPr>
          <p:cNvSpPr/>
          <p:nvPr/>
        </p:nvSpPr>
        <p:spPr>
          <a:xfrm>
            <a:off x="8282105" y="663900"/>
            <a:ext cx="923022" cy="5268557"/>
          </a:xfrm>
          <a:custGeom>
            <a:avLst/>
            <a:gdLst>
              <a:gd name="csX0" fmla="*/ 750172 w 923022"/>
              <a:gd name="csY0" fmla="*/ 2305 h 5268557"/>
              <a:gd name="csX1" fmla="*/ 684488 w 923022"/>
              <a:gd name="csY1" fmla="*/ 2305 h 5268557"/>
              <a:gd name="csX2" fmla="*/ 676422 w 923022"/>
              <a:gd name="csY2" fmla="*/ 10373 h 5268557"/>
              <a:gd name="csX3" fmla="*/ 684488 w 923022"/>
              <a:gd name="csY3" fmla="*/ 18442 h 5268557"/>
              <a:gd name="csX4" fmla="*/ 750172 w 923022"/>
              <a:gd name="csY4" fmla="*/ 18442 h 5268557"/>
              <a:gd name="csX5" fmla="*/ 758238 w 923022"/>
              <a:gd name="csY5" fmla="*/ 10373 h 5268557"/>
              <a:gd name="csX6" fmla="*/ 750172 w 923022"/>
              <a:gd name="csY6" fmla="*/ 2305 h 5268557"/>
              <a:gd name="csX7" fmla="*/ 750172 w 923022"/>
              <a:gd name="csY7" fmla="*/ 2305 h 5268557"/>
              <a:gd name="csX8" fmla="*/ 618805 w 923022"/>
              <a:gd name="csY8" fmla="*/ 2305 h 5268557"/>
              <a:gd name="csX9" fmla="*/ 553122 w 923022"/>
              <a:gd name="csY9" fmla="*/ 2305 h 5268557"/>
              <a:gd name="csX10" fmla="*/ 545056 w 923022"/>
              <a:gd name="csY10" fmla="*/ 10373 h 5268557"/>
              <a:gd name="csX11" fmla="*/ 553122 w 923022"/>
              <a:gd name="csY11" fmla="*/ 18442 h 5268557"/>
              <a:gd name="csX12" fmla="*/ 618805 w 923022"/>
              <a:gd name="csY12" fmla="*/ 18442 h 5268557"/>
              <a:gd name="csX13" fmla="*/ 626872 w 923022"/>
              <a:gd name="csY13" fmla="*/ 10373 h 5268557"/>
              <a:gd name="csX14" fmla="*/ 618805 w 923022"/>
              <a:gd name="csY14" fmla="*/ 2305 h 5268557"/>
              <a:gd name="csX15" fmla="*/ 618805 w 923022"/>
              <a:gd name="csY15" fmla="*/ 2305 h 5268557"/>
              <a:gd name="csX16" fmla="*/ 488591 w 923022"/>
              <a:gd name="csY16" fmla="*/ 2305 h 5268557"/>
              <a:gd name="csX17" fmla="*/ 422908 w 923022"/>
              <a:gd name="csY17" fmla="*/ 2305 h 5268557"/>
              <a:gd name="csX18" fmla="*/ 414842 w 923022"/>
              <a:gd name="csY18" fmla="*/ 10373 h 5268557"/>
              <a:gd name="csX19" fmla="*/ 422908 w 923022"/>
              <a:gd name="csY19" fmla="*/ 18442 h 5268557"/>
              <a:gd name="csX20" fmla="*/ 488591 w 923022"/>
              <a:gd name="csY20" fmla="*/ 18442 h 5268557"/>
              <a:gd name="csX21" fmla="*/ 496657 w 923022"/>
              <a:gd name="csY21" fmla="*/ 10373 h 5268557"/>
              <a:gd name="csX22" fmla="*/ 488591 w 923022"/>
              <a:gd name="csY22" fmla="*/ 2305 h 5268557"/>
              <a:gd name="csX23" fmla="*/ 488591 w 923022"/>
              <a:gd name="csY23" fmla="*/ 2305 h 5268557"/>
              <a:gd name="csX24" fmla="*/ 358377 w 923022"/>
              <a:gd name="csY24" fmla="*/ 2305 h 5268557"/>
              <a:gd name="csX25" fmla="*/ 292693 w 923022"/>
              <a:gd name="csY25" fmla="*/ 2305 h 5268557"/>
              <a:gd name="csX26" fmla="*/ 284627 w 923022"/>
              <a:gd name="csY26" fmla="*/ 10373 h 5268557"/>
              <a:gd name="csX27" fmla="*/ 292693 w 923022"/>
              <a:gd name="csY27" fmla="*/ 18442 h 5268557"/>
              <a:gd name="csX28" fmla="*/ 358377 w 923022"/>
              <a:gd name="csY28" fmla="*/ 18442 h 5268557"/>
              <a:gd name="csX29" fmla="*/ 366443 w 923022"/>
              <a:gd name="csY29" fmla="*/ 10373 h 5268557"/>
              <a:gd name="csX30" fmla="*/ 358377 w 923022"/>
              <a:gd name="csY30" fmla="*/ 2305 h 5268557"/>
              <a:gd name="csX31" fmla="*/ 358377 w 923022"/>
              <a:gd name="csY31" fmla="*/ 2305 h 5268557"/>
              <a:gd name="csX32" fmla="*/ 227010 w 923022"/>
              <a:gd name="csY32" fmla="*/ 2305 h 5268557"/>
              <a:gd name="csX33" fmla="*/ 174003 w 923022"/>
              <a:gd name="csY33" fmla="*/ 2305 h 5268557"/>
              <a:gd name="csX34" fmla="*/ 160175 w 923022"/>
              <a:gd name="csY34" fmla="*/ 2305 h 5268557"/>
              <a:gd name="csX35" fmla="*/ 152108 w 923022"/>
              <a:gd name="csY35" fmla="*/ 11526 h 5268557"/>
              <a:gd name="csX36" fmla="*/ 160175 w 923022"/>
              <a:gd name="csY36" fmla="*/ 19594 h 5268557"/>
              <a:gd name="csX37" fmla="*/ 160175 w 923022"/>
              <a:gd name="csY37" fmla="*/ 19594 h 5268557"/>
              <a:gd name="csX38" fmla="*/ 162479 w 923022"/>
              <a:gd name="csY38" fmla="*/ 19594 h 5268557"/>
              <a:gd name="csX39" fmla="*/ 163631 w 923022"/>
              <a:gd name="csY39" fmla="*/ 19594 h 5268557"/>
              <a:gd name="csX40" fmla="*/ 167089 w 923022"/>
              <a:gd name="csY40" fmla="*/ 19594 h 5268557"/>
              <a:gd name="csX41" fmla="*/ 223553 w 923022"/>
              <a:gd name="csY41" fmla="*/ 19594 h 5268557"/>
              <a:gd name="csX42" fmla="*/ 231620 w 923022"/>
              <a:gd name="csY42" fmla="*/ 11526 h 5268557"/>
              <a:gd name="csX43" fmla="*/ 223553 w 923022"/>
              <a:gd name="csY43" fmla="*/ 3458 h 5268557"/>
              <a:gd name="csX44" fmla="*/ 223553 w 923022"/>
              <a:gd name="csY44" fmla="*/ 3458 h 5268557"/>
              <a:gd name="csX45" fmla="*/ 95644 w 923022"/>
              <a:gd name="csY45" fmla="*/ 21900 h 5268557"/>
              <a:gd name="csX46" fmla="*/ 92187 w 923022"/>
              <a:gd name="csY46" fmla="*/ 21900 h 5268557"/>
              <a:gd name="csX47" fmla="*/ 38027 w 923022"/>
              <a:gd name="csY47" fmla="*/ 68004 h 5268557"/>
              <a:gd name="csX48" fmla="*/ 39179 w 923022"/>
              <a:gd name="csY48" fmla="*/ 79530 h 5268557"/>
              <a:gd name="csX49" fmla="*/ 43789 w 923022"/>
              <a:gd name="csY49" fmla="*/ 81835 h 5268557"/>
              <a:gd name="csX50" fmla="*/ 50702 w 923022"/>
              <a:gd name="csY50" fmla="*/ 78377 h 5268557"/>
              <a:gd name="csX51" fmla="*/ 50702 w 923022"/>
              <a:gd name="csY51" fmla="*/ 78377 h 5268557"/>
              <a:gd name="csX52" fmla="*/ 50702 w 923022"/>
              <a:gd name="csY52" fmla="*/ 78377 h 5268557"/>
              <a:gd name="csX53" fmla="*/ 50702 w 923022"/>
              <a:gd name="csY53" fmla="*/ 77225 h 5268557"/>
              <a:gd name="csX54" fmla="*/ 50702 w 923022"/>
              <a:gd name="csY54" fmla="*/ 77225 h 5268557"/>
              <a:gd name="csX55" fmla="*/ 50702 w 923022"/>
              <a:gd name="csY55" fmla="*/ 76072 h 5268557"/>
              <a:gd name="csX56" fmla="*/ 50702 w 923022"/>
              <a:gd name="csY56" fmla="*/ 76072 h 5268557"/>
              <a:gd name="csX57" fmla="*/ 50702 w 923022"/>
              <a:gd name="csY57" fmla="*/ 76072 h 5268557"/>
              <a:gd name="csX58" fmla="*/ 50702 w 923022"/>
              <a:gd name="csY58" fmla="*/ 76072 h 5268557"/>
              <a:gd name="csX59" fmla="*/ 50702 w 923022"/>
              <a:gd name="csY59" fmla="*/ 76072 h 5268557"/>
              <a:gd name="csX60" fmla="*/ 50702 w 923022"/>
              <a:gd name="csY60" fmla="*/ 76072 h 5268557"/>
              <a:gd name="csX61" fmla="*/ 50702 w 923022"/>
              <a:gd name="csY61" fmla="*/ 76072 h 5268557"/>
              <a:gd name="csX62" fmla="*/ 50702 w 923022"/>
              <a:gd name="csY62" fmla="*/ 76072 h 5268557"/>
              <a:gd name="csX63" fmla="*/ 50702 w 923022"/>
              <a:gd name="csY63" fmla="*/ 76072 h 5268557"/>
              <a:gd name="csX64" fmla="*/ 50702 w 923022"/>
              <a:gd name="csY64" fmla="*/ 76072 h 5268557"/>
              <a:gd name="csX65" fmla="*/ 50702 w 923022"/>
              <a:gd name="csY65" fmla="*/ 76072 h 5268557"/>
              <a:gd name="csX66" fmla="*/ 50702 w 923022"/>
              <a:gd name="csY66" fmla="*/ 76072 h 5268557"/>
              <a:gd name="csX67" fmla="*/ 50702 w 923022"/>
              <a:gd name="csY67" fmla="*/ 74919 h 5268557"/>
              <a:gd name="csX68" fmla="*/ 50702 w 923022"/>
              <a:gd name="csY68" fmla="*/ 74919 h 5268557"/>
              <a:gd name="csX69" fmla="*/ 50702 w 923022"/>
              <a:gd name="csY69" fmla="*/ 74919 h 5268557"/>
              <a:gd name="csX70" fmla="*/ 50702 w 923022"/>
              <a:gd name="csY70" fmla="*/ 74919 h 5268557"/>
              <a:gd name="csX71" fmla="*/ 50702 w 923022"/>
              <a:gd name="csY71" fmla="*/ 74919 h 5268557"/>
              <a:gd name="csX72" fmla="*/ 50702 w 923022"/>
              <a:gd name="csY72" fmla="*/ 74919 h 5268557"/>
              <a:gd name="csX73" fmla="*/ 50702 w 923022"/>
              <a:gd name="csY73" fmla="*/ 74919 h 5268557"/>
              <a:gd name="csX74" fmla="*/ 50702 w 923022"/>
              <a:gd name="csY74" fmla="*/ 74919 h 5268557"/>
              <a:gd name="csX75" fmla="*/ 92187 w 923022"/>
              <a:gd name="csY75" fmla="*/ 41494 h 5268557"/>
              <a:gd name="csX76" fmla="*/ 95644 w 923022"/>
              <a:gd name="csY76" fmla="*/ 29968 h 5268557"/>
              <a:gd name="csX77" fmla="*/ 88729 w 923022"/>
              <a:gd name="csY77" fmla="*/ 25357 h 5268557"/>
              <a:gd name="csX78" fmla="*/ 88729 w 923022"/>
              <a:gd name="csY78" fmla="*/ 25357 h 5268557"/>
              <a:gd name="csX79" fmla="*/ 92187 w 923022"/>
              <a:gd name="csY79" fmla="*/ 23052 h 5268557"/>
              <a:gd name="csX80" fmla="*/ 13827 w 923022"/>
              <a:gd name="csY80" fmla="*/ 126787 h 5268557"/>
              <a:gd name="csX81" fmla="*/ 5762 w 923022"/>
              <a:gd name="csY81" fmla="*/ 132550 h 5268557"/>
              <a:gd name="csX82" fmla="*/ 0 w 923022"/>
              <a:gd name="csY82" fmla="*/ 175196 h 5268557"/>
              <a:gd name="csX83" fmla="*/ 0 w 923022"/>
              <a:gd name="csY83" fmla="*/ 201706 h 5268557"/>
              <a:gd name="csX84" fmla="*/ 8066 w 923022"/>
              <a:gd name="csY84" fmla="*/ 209774 h 5268557"/>
              <a:gd name="csX85" fmla="*/ 16132 w 923022"/>
              <a:gd name="csY85" fmla="*/ 201706 h 5268557"/>
              <a:gd name="csX86" fmla="*/ 16132 w 923022"/>
              <a:gd name="csY86" fmla="*/ 175196 h 5268557"/>
              <a:gd name="csX87" fmla="*/ 16132 w 923022"/>
              <a:gd name="csY87" fmla="*/ 175196 h 5268557"/>
              <a:gd name="csX88" fmla="*/ 16132 w 923022"/>
              <a:gd name="csY88" fmla="*/ 172891 h 5268557"/>
              <a:gd name="csX89" fmla="*/ 16132 w 923022"/>
              <a:gd name="csY89" fmla="*/ 172891 h 5268557"/>
              <a:gd name="csX90" fmla="*/ 16132 w 923022"/>
              <a:gd name="csY90" fmla="*/ 170586 h 5268557"/>
              <a:gd name="csX91" fmla="*/ 16132 w 923022"/>
              <a:gd name="csY91" fmla="*/ 170586 h 5268557"/>
              <a:gd name="csX92" fmla="*/ 16132 w 923022"/>
              <a:gd name="csY92" fmla="*/ 168280 h 5268557"/>
              <a:gd name="csX93" fmla="*/ 16132 w 923022"/>
              <a:gd name="csY93" fmla="*/ 168280 h 5268557"/>
              <a:gd name="csX94" fmla="*/ 16132 w 923022"/>
              <a:gd name="csY94" fmla="*/ 165975 h 5268557"/>
              <a:gd name="csX95" fmla="*/ 16132 w 923022"/>
              <a:gd name="csY95" fmla="*/ 165975 h 5268557"/>
              <a:gd name="csX96" fmla="*/ 16132 w 923022"/>
              <a:gd name="csY96" fmla="*/ 163670 h 5268557"/>
              <a:gd name="csX97" fmla="*/ 16132 w 923022"/>
              <a:gd name="csY97" fmla="*/ 163670 h 5268557"/>
              <a:gd name="csX98" fmla="*/ 16132 w 923022"/>
              <a:gd name="csY98" fmla="*/ 161365 h 5268557"/>
              <a:gd name="csX99" fmla="*/ 16132 w 923022"/>
              <a:gd name="csY99" fmla="*/ 161365 h 5268557"/>
              <a:gd name="csX100" fmla="*/ 19589 w 923022"/>
              <a:gd name="csY100" fmla="*/ 138313 h 5268557"/>
              <a:gd name="csX101" fmla="*/ 13827 w 923022"/>
              <a:gd name="csY101" fmla="*/ 129092 h 5268557"/>
              <a:gd name="csX102" fmla="*/ 11523 w 923022"/>
              <a:gd name="csY102" fmla="*/ 129092 h 5268557"/>
              <a:gd name="csX103" fmla="*/ 11523 w 923022"/>
              <a:gd name="csY103" fmla="*/ 129092 h 5268557"/>
              <a:gd name="csX104" fmla="*/ 11523 w 923022"/>
              <a:gd name="csY104" fmla="*/ 126787 h 5268557"/>
              <a:gd name="csX105" fmla="*/ 9219 w 923022"/>
              <a:gd name="csY105" fmla="*/ 259336 h 5268557"/>
              <a:gd name="csX106" fmla="*/ 1152 w 923022"/>
              <a:gd name="csY106" fmla="*/ 267404 h 5268557"/>
              <a:gd name="csX107" fmla="*/ 1152 w 923022"/>
              <a:gd name="csY107" fmla="*/ 333103 h 5268557"/>
              <a:gd name="csX108" fmla="*/ 9219 w 923022"/>
              <a:gd name="csY108" fmla="*/ 341171 h 5268557"/>
              <a:gd name="csX109" fmla="*/ 17285 w 923022"/>
              <a:gd name="csY109" fmla="*/ 333103 h 5268557"/>
              <a:gd name="csX110" fmla="*/ 17285 w 923022"/>
              <a:gd name="csY110" fmla="*/ 267404 h 5268557"/>
              <a:gd name="csX111" fmla="*/ 9219 w 923022"/>
              <a:gd name="csY111" fmla="*/ 259336 h 5268557"/>
              <a:gd name="csX112" fmla="*/ 9219 w 923022"/>
              <a:gd name="csY112" fmla="*/ 259336 h 5268557"/>
              <a:gd name="csX113" fmla="*/ 9219 w 923022"/>
              <a:gd name="csY113" fmla="*/ 390733 h 5268557"/>
              <a:gd name="csX114" fmla="*/ 1152 w 923022"/>
              <a:gd name="csY114" fmla="*/ 398801 h 5268557"/>
              <a:gd name="csX115" fmla="*/ 1152 w 923022"/>
              <a:gd name="csY115" fmla="*/ 464500 h 5268557"/>
              <a:gd name="csX116" fmla="*/ 9219 w 923022"/>
              <a:gd name="csY116" fmla="*/ 472568 h 5268557"/>
              <a:gd name="csX117" fmla="*/ 17285 w 923022"/>
              <a:gd name="csY117" fmla="*/ 464500 h 5268557"/>
              <a:gd name="csX118" fmla="*/ 17285 w 923022"/>
              <a:gd name="csY118" fmla="*/ 398801 h 5268557"/>
              <a:gd name="csX119" fmla="*/ 9219 w 923022"/>
              <a:gd name="csY119" fmla="*/ 390733 h 5268557"/>
              <a:gd name="csX120" fmla="*/ 9219 w 923022"/>
              <a:gd name="csY120" fmla="*/ 390733 h 5268557"/>
              <a:gd name="csX121" fmla="*/ 9219 w 923022"/>
              <a:gd name="csY121" fmla="*/ 520978 h 5268557"/>
              <a:gd name="csX122" fmla="*/ 1152 w 923022"/>
              <a:gd name="csY122" fmla="*/ 529046 h 5268557"/>
              <a:gd name="csX123" fmla="*/ 1152 w 923022"/>
              <a:gd name="csY123" fmla="*/ 594744 h 5268557"/>
              <a:gd name="csX124" fmla="*/ 9219 w 923022"/>
              <a:gd name="csY124" fmla="*/ 602813 h 5268557"/>
              <a:gd name="csX125" fmla="*/ 17285 w 923022"/>
              <a:gd name="csY125" fmla="*/ 594744 h 5268557"/>
              <a:gd name="csX126" fmla="*/ 17285 w 923022"/>
              <a:gd name="csY126" fmla="*/ 529046 h 5268557"/>
              <a:gd name="csX127" fmla="*/ 9219 w 923022"/>
              <a:gd name="csY127" fmla="*/ 520978 h 5268557"/>
              <a:gd name="csX128" fmla="*/ 9219 w 923022"/>
              <a:gd name="csY128" fmla="*/ 520978 h 5268557"/>
              <a:gd name="csX129" fmla="*/ 9219 w 923022"/>
              <a:gd name="csY129" fmla="*/ 651222 h 5268557"/>
              <a:gd name="csX130" fmla="*/ 1152 w 923022"/>
              <a:gd name="csY130" fmla="*/ 659290 h 5268557"/>
              <a:gd name="csX131" fmla="*/ 1152 w 923022"/>
              <a:gd name="csY131" fmla="*/ 724989 h 5268557"/>
              <a:gd name="csX132" fmla="*/ 9219 w 923022"/>
              <a:gd name="csY132" fmla="*/ 733057 h 5268557"/>
              <a:gd name="csX133" fmla="*/ 17285 w 923022"/>
              <a:gd name="csY133" fmla="*/ 724989 h 5268557"/>
              <a:gd name="csX134" fmla="*/ 17285 w 923022"/>
              <a:gd name="csY134" fmla="*/ 659290 h 5268557"/>
              <a:gd name="csX135" fmla="*/ 9219 w 923022"/>
              <a:gd name="csY135" fmla="*/ 651222 h 5268557"/>
              <a:gd name="csX136" fmla="*/ 9219 w 923022"/>
              <a:gd name="csY136" fmla="*/ 651222 h 5268557"/>
              <a:gd name="csX137" fmla="*/ 9219 w 923022"/>
              <a:gd name="csY137" fmla="*/ 782619 h 5268557"/>
              <a:gd name="csX138" fmla="*/ 1152 w 923022"/>
              <a:gd name="csY138" fmla="*/ 790687 h 5268557"/>
              <a:gd name="csX139" fmla="*/ 1152 w 923022"/>
              <a:gd name="csY139" fmla="*/ 856386 h 5268557"/>
              <a:gd name="csX140" fmla="*/ 9219 w 923022"/>
              <a:gd name="csY140" fmla="*/ 864454 h 5268557"/>
              <a:gd name="csX141" fmla="*/ 17285 w 923022"/>
              <a:gd name="csY141" fmla="*/ 856386 h 5268557"/>
              <a:gd name="csX142" fmla="*/ 17285 w 923022"/>
              <a:gd name="csY142" fmla="*/ 790687 h 5268557"/>
              <a:gd name="csX143" fmla="*/ 9219 w 923022"/>
              <a:gd name="csY143" fmla="*/ 782619 h 5268557"/>
              <a:gd name="csX144" fmla="*/ 9219 w 923022"/>
              <a:gd name="csY144" fmla="*/ 782619 h 5268557"/>
              <a:gd name="csX145" fmla="*/ 9219 w 923022"/>
              <a:gd name="csY145" fmla="*/ 912863 h 5268557"/>
              <a:gd name="csX146" fmla="*/ 1152 w 923022"/>
              <a:gd name="csY146" fmla="*/ 920931 h 5268557"/>
              <a:gd name="csX147" fmla="*/ 1152 w 923022"/>
              <a:gd name="csY147" fmla="*/ 986630 h 5268557"/>
              <a:gd name="csX148" fmla="*/ 9219 w 923022"/>
              <a:gd name="csY148" fmla="*/ 994698 h 5268557"/>
              <a:gd name="csX149" fmla="*/ 17285 w 923022"/>
              <a:gd name="csY149" fmla="*/ 986630 h 5268557"/>
              <a:gd name="csX150" fmla="*/ 17285 w 923022"/>
              <a:gd name="csY150" fmla="*/ 920931 h 5268557"/>
              <a:gd name="csX151" fmla="*/ 9219 w 923022"/>
              <a:gd name="csY151" fmla="*/ 912863 h 5268557"/>
              <a:gd name="csX152" fmla="*/ 9219 w 923022"/>
              <a:gd name="csY152" fmla="*/ 912863 h 5268557"/>
              <a:gd name="csX153" fmla="*/ 9219 w 923022"/>
              <a:gd name="csY153" fmla="*/ 1043108 h 5268557"/>
              <a:gd name="csX154" fmla="*/ 1152 w 923022"/>
              <a:gd name="csY154" fmla="*/ 1051176 h 5268557"/>
              <a:gd name="csX155" fmla="*/ 1152 w 923022"/>
              <a:gd name="csY155" fmla="*/ 1116874 h 5268557"/>
              <a:gd name="csX156" fmla="*/ 9219 w 923022"/>
              <a:gd name="csY156" fmla="*/ 1124943 h 5268557"/>
              <a:gd name="csX157" fmla="*/ 17285 w 923022"/>
              <a:gd name="csY157" fmla="*/ 1116874 h 5268557"/>
              <a:gd name="csX158" fmla="*/ 17285 w 923022"/>
              <a:gd name="csY158" fmla="*/ 1051176 h 5268557"/>
              <a:gd name="csX159" fmla="*/ 9219 w 923022"/>
              <a:gd name="csY159" fmla="*/ 1043108 h 5268557"/>
              <a:gd name="csX160" fmla="*/ 9219 w 923022"/>
              <a:gd name="csY160" fmla="*/ 1043108 h 5268557"/>
              <a:gd name="csX161" fmla="*/ 9219 w 923022"/>
              <a:gd name="csY161" fmla="*/ 1174505 h 5268557"/>
              <a:gd name="csX162" fmla="*/ 1152 w 923022"/>
              <a:gd name="csY162" fmla="*/ 1182573 h 5268557"/>
              <a:gd name="csX163" fmla="*/ 1152 w 923022"/>
              <a:gd name="csY163" fmla="*/ 1248271 h 5268557"/>
              <a:gd name="csX164" fmla="*/ 9219 w 923022"/>
              <a:gd name="csY164" fmla="*/ 1256340 h 5268557"/>
              <a:gd name="csX165" fmla="*/ 17285 w 923022"/>
              <a:gd name="csY165" fmla="*/ 1248271 h 5268557"/>
              <a:gd name="csX166" fmla="*/ 17285 w 923022"/>
              <a:gd name="csY166" fmla="*/ 1182573 h 5268557"/>
              <a:gd name="csX167" fmla="*/ 9219 w 923022"/>
              <a:gd name="csY167" fmla="*/ 1174505 h 5268557"/>
              <a:gd name="csX168" fmla="*/ 9219 w 923022"/>
              <a:gd name="csY168" fmla="*/ 1174505 h 5268557"/>
              <a:gd name="csX169" fmla="*/ 9219 w 923022"/>
              <a:gd name="csY169" fmla="*/ 1304749 h 5268557"/>
              <a:gd name="csX170" fmla="*/ 1152 w 923022"/>
              <a:gd name="csY170" fmla="*/ 1312817 h 5268557"/>
              <a:gd name="csX171" fmla="*/ 1152 w 923022"/>
              <a:gd name="csY171" fmla="*/ 1378516 h 5268557"/>
              <a:gd name="csX172" fmla="*/ 9219 w 923022"/>
              <a:gd name="csY172" fmla="*/ 1386584 h 5268557"/>
              <a:gd name="csX173" fmla="*/ 17285 w 923022"/>
              <a:gd name="csY173" fmla="*/ 1378516 h 5268557"/>
              <a:gd name="csX174" fmla="*/ 17285 w 923022"/>
              <a:gd name="csY174" fmla="*/ 1312817 h 5268557"/>
              <a:gd name="csX175" fmla="*/ 9219 w 923022"/>
              <a:gd name="csY175" fmla="*/ 1304749 h 5268557"/>
              <a:gd name="csX176" fmla="*/ 9219 w 923022"/>
              <a:gd name="csY176" fmla="*/ 1304749 h 5268557"/>
              <a:gd name="csX177" fmla="*/ 9219 w 923022"/>
              <a:gd name="csY177" fmla="*/ 1436146 h 5268557"/>
              <a:gd name="csX178" fmla="*/ 1152 w 923022"/>
              <a:gd name="csY178" fmla="*/ 1444214 h 5268557"/>
              <a:gd name="csX179" fmla="*/ 1152 w 923022"/>
              <a:gd name="csY179" fmla="*/ 1509913 h 5268557"/>
              <a:gd name="csX180" fmla="*/ 9219 w 923022"/>
              <a:gd name="csY180" fmla="*/ 1517981 h 5268557"/>
              <a:gd name="csX181" fmla="*/ 17285 w 923022"/>
              <a:gd name="csY181" fmla="*/ 1509913 h 5268557"/>
              <a:gd name="csX182" fmla="*/ 17285 w 923022"/>
              <a:gd name="csY182" fmla="*/ 1444214 h 5268557"/>
              <a:gd name="csX183" fmla="*/ 9219 w 923022"/>
              <a:gd name="csY183" fmla="*/ 1436146 h 5268557"/>
              <a:gd name="csX184" fmla="*/ 9219 w 923022"/>
              <a:gd name="csY184" fmla="*/ 1436146 h 5268557"/>
              <a:gd name="csX185" fmla="*/ 9219 w 923022"/>
              <a:gd name="csY185" fmla="*/ 1566390 h 5268557"/>
              <a:gd name="csX186" fmla="*/ 1152 w 923022"/>
              <a:gd name="csY186" fmla="*/ 1574459 h 5268557"/>
              <a:gd name="csX187" fmla="*/ 1152 w 923022"/>
              <a:gd name="csY187" fmla="*/ 1640157 h 5268557"/>
              <a:gd name="csX188" fmla="*/ 9219 w 923022"/>
              <a:gd name="csY188" fmla="*/ 1648225 h 5268557"/>
              <a:gd name="csX189" fmla="*/ 17285 w 923022"/>
              <a:gd name="csY189" fmla="*/ 1640157 h 5268557"/>
              <a:gd name="csX190" fmla="*/ 17285 w 923022"/>
              <a:gd name="csY190" fmla="*/ 1574459 h 5268557"/>
              <a:gd name="csX191" fmla="*/ 9219 w 923022"/>
              <a:gd name="csY191" fmla="*/ 1566390 h 5268557"/>
              <a:gd name="csX192" fmla="*/ 9219 w 923022"/>
              <a:gd name="csY192" fmla="*/ 1566390 h 5268557"/>
              <a:gd name="csX193" fmla="*/ 9219 w 923022"/>
              <a:gd name="csY193" fmla="*/ 1696635 h 5268557"/>
              <a:gd name="csX194" fmla="*/ 1152 w 923022"/>
              <a:gd name="csY194" fmla="*/ 1704703 h 5268557"/>
              <a:gd name="csX195" fmla="*/ 1152 w 923022"/>
              <a:gd name="csY195" fmla="*/ 1770401 h 5268557"/>
              <a:gd name="csX196" fmla="*/ 9219 w 923022"/>
              <a:gd name="csY196" fmla="*/ 1778470 h 5268557"/>
              <a:gd name="csX197" fmla="*/ 17285 w 923022"/>
              <a:gd name="csY197" fmla="*/ 1770401 h 5268557"/>
              <a:gd name="csX198" fmla="*/ 17285 w 923022"/>
              <a:gd name="csY198" fmla="*/ 1704703 h 5268557"/>
              <a:gd name="csX199" fmla="*/ 9219 w 923022"/>
              <a:gd name="csY199" fmla="*/ 1696635 h 5268557"/>
              <a:gd name="csX200" fmla="*/ 9219 w 923022"/>
              <a:gd name="csY200" fmla="*/ 1696635 h 5268557"/>
              <a:gd name="csX201" fmla="*/ 9219 w 923022"/>
              <a:gd name="csY201" fmla="*/ 1828032 h 5268557"/>
              <a:gd name="csX202" fmla="*/ 1152 w 923022"/>
              <a:gd name="csY202" fmla="*/ 1836100 h 5268557"/>
              <a:gd name="csX203" fmla="*/ 1152 w 923022"/>
              <a:gd name="csY203" fmla="*/ 1901798 h 5268557"/>
              <a:gd name="csX204" fmla="*/ 9219 w 923022"/>
              <a:gd name="csY204" fmla="*/ 1909867 h 5268557"/>
              <a:gd name="csX205" fmla="*/ 17285 w 923022"/>
              <a:gd name="csY205" fmla="*/ 1901798 h 5268557"/>
              <a:gd name="csX206" fmla="*/ 17285 w 923022"/>
              <a:gd name="csY206" fmla="*/ 1836100 h 5268557"/>
              <a:gd name="csX207" fmla="*/ 9219 w 923022"/>
              <a:gd name="csY207" fmla="*/ 1828032 h 5268557"/>
              <a:gd name="csX208" fmla="*/ 9219 w 923022"/>
              <a:gd name="csY208" fmla="*/ 1828032 h 5268557"/>
              <a:gd name="csX209" fmla="*/ 9219 w 923022"/>
              <a:gd name="csY209" fmla="*/ 1958276 h 5268557"/>
              <a:gd name="csX210" fmla="*/ 1152 w 923022"/>
              <a:gd name="csY210" fmla="*/ 1966344 h 5268557"/>
              <a:gd name="csX211" fmla="*/ 1152 w 923022"/>
              <a:gd name="csY211" fmla="*/ 2032043 h 5268557"/>
              <a:gd name="csX212" fmla="*/ 9219 w 923022"/>
              <a:gd name="csY212" fmla="*/ 2040111 h 5268557"/>
              <a:gd name="csX213" fmla="*/ 17285 w 923022"/>
              <a:gd name="csY213" fmla="*/ 2032043 h 5268557"/>
              <a:gd name="csX214" fmla="*/ 17285 w 923022"/>
              <a:gd name="csY214" fmla="*/ 1966344 h 5268557"/>
              <a:gd name="csX215" fmla="*/ 9219 w 923022"/>
              <a:gd name="csY215" fmla="*/ 1958276 h 5268557"/>
              <a:gd name="csX216" fmla="*/ 9219 w 923022"/>
              <a:gd name="csY216" fmla="*/ 1958276 h 5268557"/>
              <a:gd name="csX217" fmla="*/ 9219 w 923022"/>
              <a:gd name="csY217" fmla="*/ 2089673 h 5268557"/>
              <a:gd name="csX218" fmla="*/ 1152 w 923022"/>
              <a:gd name="csY218" fmla="*/ 2097741 h 5268557"/>
              <a:gd name="csX219" fmla="*/ 1152 w 923022"/>
              <a:gd name="csY219" fmla="*/ 2163440 h 5268557"/>
              <a:gd name="csX220" fmla="*/ 9219 w 923022"/>
              <a:gd name="csY220" fmla="*/ 2171508 h 5268557"/>
              <a:gd name="csX221" fmla="*/ 17285 w 923022"/>
              <a:gd name="csY221" fmla="*/ 2163440 h 5268557"/>
              <a:gd name="csX222" fmla="*/ 17285 w 923022"/>
              <a:gd name="csY222" fmla="*/ 2097741 h 5268557"/>
              <a:gd name="csX223" fmla="*/ 9219 w 923022"/>
              <a:gd name="csY223" fmla="*/ 2089673 h 5268557"/>
              <a:gd name="csX224" fmla="*/ 9219 w 923022"/>
              <a:gd name="csY224" fmla="*/ 2089673 h 5268557"/>
              <a:gd name="csX225" fmla="*/ 9219 w 923022"/>
              <a:gd name="csY225" fmla="*/ 2219917 h 5268557"/>
              <a:gd name="csX226" fmla="*/ 1152 w 923022"/>
              <a:gd name="csY226" fmla="*/ 2227986 h 5268557"/>
              <a:gd name="csX227" fmla="*/ 1152 w 923022"/>
              <a:gd name="csY227" fmla="*/ 2293684 h 5268557"/>
              <a:gd name="csX228" fmla="*/ 9219 w 923022"/>
              <a:gd name="csY228" fmla="*/ 2301752 h 5268557"/>
              <a:gd name="csX229" fmla="*/ 17285 w 923022"/>
              <a:gd name="csY229" fmla="*/ 2293684 h 5268557"/>
              <a:gd name="csX230" fmla="*/ 17285 w 923022"/>
              <a:gd name="csY230" fmla="*/ 2227986 h 5268557"/>
              <a:gd name="csX231" fmla="*/ 9219 w 923022"/>
              <a:gd name="csY231" fmla="*/ 2219917 h 5268557"/>
              <a:gd name="csX232" fmla="*/ 9219 w 923022"/>
              <a:gd name="csY232" fmla="*/ 2219917 h 5268557"/>
              <a:gd name="csX233" fmla="*/ 9219 w 923022"/>
              <a:gd name="csY233" fmla="*/ 2350162 h 5268557"/>
              <a:gd name="csX234" fmla="*/ 1152 w 923022"/>
              <a:gd name="csY234" fmla="*/ 2358230 h 5268557"/>
              <a:gd name="csX235" fmla="*/ 1152 w 923022"/>
              <a:gd name="csY235" fmla="*/ 2423928 h 5268557"/>
              <a:gd name="csX236" fmla="*/ 9219 w 923022"/>
              <a:gd name="csY236" fmla="*/ 2431997 h 5268557"/>
              <a:gd name="csX237" fmla="*/ 17285 w 923022"/>
              <a:gd name="csY237" fmla="*/ 2423928 h 5268557"/>
              <a:gd name="csX238" fmla="*/ 17285 w 923022"/>
              <a:gd name="csY238" fmla="*/ 2358230 h 5268557"/>
              <a:gd name="csX239" fmla="*/ 9219 w 923022"/>
              <a:gd name="csY239" fmla="*/ 2350162 h 5268557"/>
              <a:gd name="csX240" fmla="*/ 9219 w 923022"/>
              <a:gd name="csY240" fmla="*/ 2350162 h 5268557"/>
              <a:gd name="csX241" fmla="*/ 9219 w 923022"/>
              <a:gd name="csY241" fmla="*/ 2481559 h 5268557"/>
              <a:gd name="csX242" fmla="*/ 1152 w 923022"/>
              <a:gd name="csY242" fmla="*/ 2489627 h 5268557"/>
              <a:gd name="csX243" fmla="*/ 1152 w 923022"/>
              <a:gd name="csY243" fmla="*/ 2555325 h 5268557"/>
              <a:gd name="csX244" fmla="*/ 9219 w 923022"/>
              <a:gd name="csY244" fmla="*/ 2563394 h 5268557"/>
              <a:gd name="csX245" fmla="*/ 17285 w 923022"/>
              <a:gd name="csY245" fmla="*/ 2555325 h 5268557"/>
              <a:gd name="csX246" fmla="*/ 17285 w 923022"/>
              <a:gd name="csY246" fmla="*/ 2489627 h 5268557"/>
              <a:gd name="csX247" fmla="*/ 9219 w 923022"/>
              <a:gd name="csY247" fmla="*/ 2481559 h 5268557"/>
              <a:gd name="csX248" fmla="*/ 9219 w 923022"/>
              <a:gd name="csY248" fmla="*/ 2481559 h 5268557"/>
              <a:gd name="csX249" fmla="*/ 9219 w 923022"/>
              <a:gd name="csY249" fmla="*/ 2611803 h 5268557"/>
              <a:gd name="csX250" fmla="*/ 1152 w 923022"/>
              <a:gd name="csY250" fmla="*/ 2619871 h 5268557"/>
              <a:gd name="csX251" fmla="*/ 1152 w 923022"/>
              <a:gd name="csY251" fmla="*/ 2685570 h 5268557"/>
              <a:gd name="csX252" fmla="*/ 9219 w 923022"/>
              <a:gd name="csY252" fmla="*/ 2693638 h 5268557"/>
              <a:gd name="csX253" fmla="*/ 17285 w 923022"/>
              <a:gd name="csY253" fmla="*/ 2685570 h 5268557"/>
              <a:gd name="csX254" fmla="*/ 17285 w 923022"/>
              <a:gd name="csY254" fmla="*/ 2619871 h 5268557"/>
              <a:gd name="csX255" fmla="*/ 9219 w 923022"/>
              <a:gd name="csY255" fmla="*/ 2611803 h 5268557"/>
              <a:gd name="csX256" fmla="*/ 9219 w 923022"/>
              <a:gd name="csY256" fmla="*/ 2611803 h 5268557"/>
              <a:gd name="csX257" fmla="*/ 9219 w 923022"/>
              <a:gd name="csY257" fmla="*/ 2742048 h 5268557"/>
              <a:gd name="csX258" fmla="*/ 1152 w 923022"/>
              <a:gd name="csY258" fmla="*/ 2750116 h 5268557"/>
              <a:gd name="csX259" fmla="*/ 1152 w 923022"/>
              <a:gd name="csY259" fmla="*/ 2815814 h 5268557"/>
              <a:gd name="csX260" fmla="*/ 9219 w 923022"/>
              <a:gd name="csY260" fmla="*/ 2823883 h 5268557"/>
              <a:gd name="csX261" fmla="*/ 17285 w 923022"/>
              <a:gd name="csY261" fmla="*/ 2815814 h 5268557"/>
              <a:gd name="csX262" fmla="*/ 17285 w 923022"/>
              <a:gd name="csY262" fmla="*/ 2750116 h 5268557"/>
              <a:gd name="csX263" fmla="*/ 9219 w 923022"/>
              <a:gd name="csY263" fmla="*/ 2742048 h 5268557"/>
              <a:gd name="csX264" fmla="*/ 9219 w 923022"/>
              <a:gd name="csY264" fmla="*/ 2742048 h 5268557"/>
              <a:gd name="csX265" fmla="*/ 9219 w 923022"/>
              <a:gd name="csY265" fmla="*/ 2873444 h 5268557"/>
              <a:gd name="csX266" fmla="*/ 1152 w 923022"/>
              <a:gd name="csY266" fmla="*/ 2881513 h 5268557"/>
              <a:gd name="csX267" fmla="*/ 1152 w 923022"/>
              <a:gd name="csY267" fmla="*/ 2947211 h 5268557"/>
              <a:gd name="csX268" fmla="*/ 9219 w 923022"/>
              <a:gd name="csY268" fmla="*/ 2955279 h 5268557"/>
              <a:gd name="csX269" fmla="*/ 17285 w 923022"/>
              <a:gd name="csY269" fmla="*/ 2947211 h 5268557"/>
              <a:gd name="csX270" fmla="*/ 17285 w 923022"/>
              <a:gd name="csY270" fmla="*/ 2881513 h 5268557"/>
              <a:gd name="csX271" fmla="*/ 9219 w 923022"/>
              <a:gd name="csY271" fmla="*/ 2873444 h 5268557"/>
              <a:gd name="csX272" fmla="*/ 9219 w 923022"/>
              <a:gd name="csY272" fmla="*/ 2873444 h 5268557"/>
              <a:gd name="csX273" fmla="*/ 9219 w 923022"/>
              <a:gd name="csY273" fmla="*/ 3003689 h 5268557"/>
              <a:gd name="csX274" fmla="*/ 1152 w 923022"/>
              <a:gd name="csY274" fmla="*/ 3011757 h 5268557"/>
              <a:gd name="csX275" fmla="*/ 1152 w 923022"/>
              <a:gd name="csY275" fmla="*/ 3077456 h 5268557"/>
              <a:gd name="csX276" fmla="*/ 9219 w 923022"/>
              <a:gd name="csY276" fmla="*/ 3085524 h 5268557"/>
              <a:gd name="csX277" fmla="*/ 17285 w 923022"/>
              <a:gd name="csY277" fmla="*/ 3077456 h 5268557"/>
              <a:gd name="csX278" fmla="*/ 17285 w 923022"/>
              <a:gd name="csY278" fmla="*/ 3011757 h 5268557"/>
              <a:gd name="csX279" fmla="*/ 9219 w 923022"/>
              <a:gd name="csY279" fmla="*/ 3003689 h 5268557"/>
              <a:gd name="csX280" fmla="*/ 9219 w 923022"/>
              <a:gd name="csY280" fmla="*/ 3003689 h 5268557"/>
              <a:gd name="csX281" fmla="*/ 9219 w 923022"/>
              <a:gd name="csY281" fmla="*/ 3135086 h 5268557"/>
              <a:gd name="csX282" fmla="*/ 1152 w 923022"/>
              <a:gd name="csY282" fmla="*/ 3143154 h 5268557"/>
              <a:gd name="csX283" fmla="*/ 1152 w 923022"/>
              <a:gd name="csY283" fmla="*/ 3208853 h 5268557"/>
              <a:gd name="csX284" fmla="*/ 9219 w 923022"/>
              <a:gd name="csY284" fmla="*/ 3216921 h 5268557"/>
              <a:gd name="csX285" fmla="*/ 17285 w 923022"/>
              <a:gd name="csY285" fmla="*/ 3208853 h 5268557"/>
              <a:gd name="csX286" fmla="*/ 17285 w 923022"/>
              <a:gd name="csY286" fmla="*/ 3143154 h 5268557"/>
              <a:gd name="csX287" fmla="*/ 9219 w 923022"/>
              <a:gd name="csY287" fmla="*/ 3135086 h 5268557"/>
              <a:gd name="csX288" fmla="*/ 9219 w 923022"/>
              <a:gd name="csY288" fmla="*/ 3135086 h 5268557"/>
              <a:gd name="csX289" fmla="*/ 9219 w 923022"/>
              <a:gd name="csY289" fmla="*/ 3265330 h 5268557"/>
              <a:gd name="csX290" fmla="*/ 1152 w 923022"/>
              <a:gd name="csY290" fmla="*/ 3273399 h 5268557"/>
              <a:gd name="csX291" fmla="*/ 1152 w 923022"/>
              <a:gd name="csY291" fmla="*/ 3339097 h 5268557"/>
              <a:gd name="csX292" fmla="*/ 9219 w 923022"/>
              <a:gd name="csY292" fmla="*/ 3347165 h 5268557"/>
              <a:gd name="csX293" fmla="*/ 17285 w 923022"/>
              <a:gd name="csY293" fmla="*/ 3339097 h 5268557"/>
              <a:gd name="csX294" fmla="*/ 17285 w 923022"/>
              <a:gd name="csY294" fmla="*/ 3273399 h 5268557"/>
              <a:gd name="csX295" fmla="*/ 9219 w 923022"/>
              <a:gd name="csY295" fmla="*/ 3265330 h 5268557"/>
              <a:gd name="csX296" fmla="*/ 9219 w 923022"/>
              <a:gd name="csY296" fmla="*/ 3265330 h 5268557"/>
              <a:gd name="csX297" fmla="*/ 9219 w 923022"/>
              <a:gd name="csY297" fmla="*/ 3395575 h 5268557"/>
              <a:gd name="csX298" fmla="*/ 1152 w 923022"/>
              <a:gd name="csY298" fmla="*/ 3403643 h 5268557"/>
              <a:gd name="csX299" fmla="*/ 1152 w 923022"/>
              <a:gd name="csY299" fmla="*/ 3469341 h 5268557"/>
              <a:gd name="csX300" fmla="*/ 9219 w 923022"/>
              <a:gd name="csY300" fmla="*/ 3477409 h 5268557"/>
              <a:gd name="csX301" fmla="*/ 17285 w 923022"/>
              <a:gd name="csY301" fmla="*/ 3469341 h 5268557"/>
              <a:gd name="csX302" fmla="*/ 17285 w 923022"/>
              <a:gd name="csY302" fmla="*/ 3403643 h 5268557"/>
              <a:gd name="csX303" fmla="*/ 9219 w 923022"/>
              <a:gd name="csY303" fmla="*/ 3395575 h 5268557"/>
              <a:gd name="csX304" fmla="*/ 9219 w 923022"/>
              <a:gd name="csY304" fmla="*/ 3395575 h 5268557"/>
              <a:gd name="csX305" fmla="*/ 9219 w 923022"/>
              <a:gd name="csY305" fmla="*/ 3526972 h 5268557"/>
              <a:gd name="csX306" fmla="*/ 1152 w 923022"/>
              <a:gd name="csY306" fmla="*/ 3535040 h 5268557"/>
              <a:gd name="csX307" fmla="*/ 1152 w 923022"/>
              <a:gd name="csY307" fmla="*/ 3600738 h 5268557"/>
              <a:gd name="csX308" fmla="*/ 9219 w 923022"/>
              <a:gd name="csY308" fmla="*/ 3608807 h 5268557"/>
              <a:gd name="csX309" fmla="*/ 17285 w 923022"/>
              <a:gd name="csY309" fmla="*/ 3600738 h 5268557"/>
              <a:gd name="csX310" fmla="*/ 17285 w 923022"/>
              <a:gd name="csY310" fmla="*/ 3535040 h 5268557"/>
              <a:gd name="csX311" fmla="*/ 9219 w 923022"/>
              <a:gd name="csY311" fmla="*/ 3526972 h 5268557"/>
              <a:gd name="csX312" fmla="*/ 9219 w 923022"/>
              <a:gd name="csY312" fmla="*/ 3526972 h 5268557"/>
              <a:gd name="csX313" fmla="*/ 9219 w 923022"/>
              <a:gd name="csY313" fmla="*/ 3657216 h 5268557"/>
              <a:gd name="csX314" fmla="*/ 1152 w 923022"/>
              <a:gd name="csY314" fmla="*/ 3665284 h 5268557"/>
              <a:gd name="csX315" fmla="*/ 1152 w 923022"/>
              <a:gd name="csY315" fmla="*/ 3730983 h 5268557"/>
              <a:gd name="csX316" fmla="*/ 9219 w 923022"/>
              <a:gd name="csY316" fmla="*/ 3739051 h 5268557"/>
              <a:gd name="csX317" fmla="*/ 17285 w 923022"/>
              <a:gd name="csY317" fmla="*/ 3730983 h 5268557"/>
              <a:gd name="csX318" fmla="*/ 17285 w 923022"/>
              <a:gd name="csY318" fmla="*/ 3665284 h 5268557"/>
              <a:gd name="csX319" fmla="*/ 9219 w 923022"/>
              <a:gd name="csY319" fmla="*/ 3657216 h 5268557"/>
              <a:gd name="csX320" fmla="*/ 9219 w 923022"/>
              <a:gd name="csY320" fmla="*/ 3657216 h 5268557"/>
              <a:gd name="csX321" fmla="*/ 9219 w 923022"/>
              <a:gd name="csY321" fmla="*/ 3788613 h 5268557"/>
              <a:gd name="csX322" fmla="*/ 1152 w 923022"/>
              <a:gd name="csY322" fmla="*/ 3796681 h 5268557"/>
              <a:gd name="csX323" fmla="*/ 1152 w 923022"/>
              <a:gd name="csY323" fmla="*/ 3862380 h 5268557"/>
              <a:gd name="csX324" fmla="*/ 9219 w 923022"/>
              <a:gd name="csY324" fmla="*/ 3870448 h 5268557"/>
              <a:gd name="csX325" fmla="*/ 17285 w 923022"/>
              <a:gd name="csY325" fmla="*/ 3862380 h 5268557"/>
              <a:gd name="csX326" fmla="*/ 17285 w 923022"/>
              <a:gd name="csY326" fmla="*/ 3796681 h 5268557"/>
              <a:gd name="csX327" fmla="*/ 9219 w 923022"/>
              <a:gd name="csY327" fmla="*/ 3788613 h 5268557"/>
              <a:gd name="csX328" fmla="*/ 9219 w 923022"/>
              <a:gd name="csY328" fmla="*/ 3788613 h 5268557"/>
              <a:gd name="csX329" fmla="*/ 9219 w 923022"/>
              <a:gd name="csY329" fmla="*/ 3918857 h 5268557"/>
              <a:gd name="csX330" fmla="*/ 1152 w 923022"/>
              <a:gd name="csY330" fmla="*/ 3926925 h 5268557"/>
              <a:gd name="csX331" fmla="*/ 1152 w 923022"/>
              <a:gd name="csY331" fmla="*/ 3992624 h 5268557"/>
              <a:gd name="csX332" fmla="*/ 9219 w 923022"/>
              <a:gd name="csY332" fmla="*/ 4000692 h 5268557"/>
              <a:gd name="csX333" fmla="*/ 17285 w 923022"/>
              <a:gd name="csY333" fmla="*/ 3992624 h 5268557"/>
              <a:gd name="csX334" fmla="*/ 17285 w 923022"/>
              <a:gd name="csY334" fmla="*/ 3926925 h 5268557"/>
              <a:gd name="csX335" fmla="*/ 9219 w 923022"/>
              <a:gd name="csY335" fmla="*/ 3918857 h 5268557"/>
              <a:gd name="csX336" fmla="*/ 9219 w 923022"/>
              <a:gd name="csY336" fmla="*/ 3918857 h 5268557"/>
              <a:gd name="csX337" fmla="*/ 9219 w 923022"/>
              <a:gd name="csY337" fmla="*/ 4049102 h 5268557"/>
              <a:gd name="csX338" fmla="*/ 1152 w 923022"/>
              <a:gd name="csY338" fmla="*/ 4057170 h 5268557"/>
              <a:gd name="csX339" fmla="*/ 1152 w 923022"/>
              <a:gd name="csY339" fmla="*/ 4122868 h 5268557"/>
              <a:gd name="csX340" fmla="*/ 9219 w 923022"/>
              <a:gd name="csY340" fmla="*/ 4130937 h 5268557"/>
              <a:gd name="csX341" fmla="*/ 17285 w 923022"/>
              <a:gd name="csY341" fmla="*/ 4122868 h 5268557"/>
              <a:gd name="csX342" fmla="*/ 17285 w 923022"/>
              <a:gd name="csY342" fmla="*/ 4057170 h 5268557"/>
              <a:gd name="csX343" fmla="*/ 9219 w 923022"/>
              <a:gd name="csY343" fmla="*/ 4049102 h 5268557"/>
              <a:gd name="csX344" fmla="*/ 9219 w 923022"/>
              <a:gd name="csY344" fmla="*/ 4049102 h 5268557"/>
              <a:gd name="csX345" fmla="*/ 9219 w 923022"/>
              <a:gd name="csY345" fmla="*/ 4180498 h 5268557"/>
              <a:gd name="csX346" fmla="*/ 1152 w 923022"/>
              <a:gd name="csY346" fmla="*/ 4188567 h 5268557"/>
              <a:gd name="csX347" fmla="*/ 1152 w 923022"/>
              <a:gd name="csY347" fmla="*/ 4254266 h 5268557"/>
              <a:gd name="csX348" fmla="*/ 9219 w 923022"/>
              <a:gd name="csY348" fmla="*/ 4262334 h 5268557"/>
              <a:gd name="csX349" fmla="*/ 17285 w 923022"/>
              <a:gd name="csY349" fmla="*/ 4254266 h 5268557"/>
              <a:gd name="csX350" fmla="*/ 17285 w 923022"/>
              <a:gd name="csY350" fmla="*/ 4188567 h 5268557"/>
              <a:gd name="csX351" fmla="*/ 9219 w 923022"/>
              <a:gd name="csY351" fmla="*/ 4180498 h 5268557"/>
              <a:gd name="csX352" fmla="*/ 9219 w 923022"/>
              <a:gd name="csY352" fmla="*/ 4180498 h 5268557"/>
              <a:gd name="csX353" fmla="*/ 9219 w 923022"/>
              <a:gd name="csY353" fmla="*/ 4310743 h 5268557"/>
              <a:gd name="csX354" fmla="*/ 1152 w 923022"/>
              <a:gd name="csY354" fmla="*/ 4318811 h 5268557"/>
              <a:gd name="csX355" fmla="*/ 1152 w 923022"/>
              <a:gd name="csY355" fmla="*/ 4384510 h 5268557"/>
              <a:gd name="csX356" fmla="*/ 9219 w 923022"/>
              <a:gd name="csY356" fmla="*/ 4392578 h 5268557"/>
              <a:gd name="csX357" fmla="*/ 17285 w 923022"/>
              <a:gd name="csY357" fmla="*/ 4384510 h 5268557"/>
              <a:gd name="csX358" fmla="*/ 17285 w 923022"/>
              <a:gd name="csY358" fmla="*/ 4318811 h 5268557"/>
              <a:gd name="csX359" fmla="*/ 9219 w 923022"/>
              <a:gd name="csY359" fmla="*/ 4310743 h 5268557"/>
              <a:gd name="csX360" fmla="*/ 9219 w 923022"/>
              <a:gd name="csY360" fmla="*/ 4310743 h 5268557"/>
              <a:gd name="csX361" fmla="*/ 9219 w 923022"/>
              <a:gd name="csY361" fmla="*/ 4442140 h 5268557"/>
              <a:gd name="csX362" fmla="*/ 1152 w 923022"/>
              <a:gd name="csY362" fmla="*/ 4450208 h 5268557"/>
              <a:gd name="csX363" fmla="*/ 1152 w 923022"/>
              <a:gd name="csY363" fmla="*/ 4515907 h 5268557"/>
              <a:gd name="csX364" fmla="*/ 9219 w 923022"/>
              <a:gd name="csY364" fmla="*/ 4523975 h 5268557"/>
              <a:gd name="csX365" fmla="*/ 17285 w 923022"/>
              <a:gd name="csY365" fmla="*/ 4515907 h 5268557"/>
              <a:gd name="csX366" fmla="*/ 17285 w 923022"/>
              <a:gd name="csY366" fmla="*/ 4450208 h 5268557"/>
              <a:gd name="csX367" fmla="*/ 9219 w 923022"/>
              <a:gd name="csY367" fmla="*/ 4442140 h 5268557"/>
              <a:gd name="csX368" fmla="*/ 9219 w 923022"/>
              <a:gd name="csY368" fmla="*/ 4442140 h 5268557"/>
              <a:gd name="csX369" fmla="*/ 9219 w 923022"/>
              <a:gd name="csY369" fmla="*/ 4572384 h 5268557"/>
              <a:gd name="csX370" fmla="*/ 1152 w 923022"/>
              <a:gd name="csY370" fmla="*/ 4580453 h 5268557"/>
              <a:gd name="csX371" fmla="*/ 1152 w 923022"/>
              <a:gd name="csY371" fmla="*/ 4646151 h 5268557"/>
              <a:gd name="csX372" fmla="*/ 9219 w 923022"/>
              <a:gd name="csY372" fmla="*/ 4654219 h 5268557"/>
              <a:gd name="csX373" fmla="*/ 17285 w 923022"/>
              <a:gd name="csY373" fmla="*/ 4646151 h 5268557"/>
              <a:gd name="csX374" fmla="*/ 17285 w 923022"/>
              <a:gd name="csY374" fmla="*/ 4580453 h 5268557"/>
              <a:gd name="csX375" fmla="*/ 9219 w 923022"/>
              <a:gd name="csY375" fmla="*/ 4572384 h 5268557"/>
              <a:gd name="csX376" fmla="*/ 9219 w 923022"/>
              <a:gd name="csY376" fmla="*/ 4572384 h 5268557"/>
              <a:gd name="csX377" fmla="*/ 9219 w 923022"/>
              <a:gd name="csY377" fmla="*/ 4702629 h 5268557"/>
              <a:gd name="csX378" fmla="*/ 1152 w 923022"/>
              <a:gd name="csY378" fmla="*/ 4710697 h 5268557"/>
              <a:gd name="csX379" fmla="*/ 1152 w 923022"/>
              <a:gd name="csY379" fmla="*/ 4776396 h 5268557"/>
              <a:gd name="csX380" fmla="*/ 9219 w 923022"/>
              <a:gd name="csY380" fmla="*/ 4784464 h 5268557"/>
              <a:gd name="csX381" fmla="*/ 17285 w 923022"/>
              <a:gd name="csY381" fmla="*/ 4776396 h 5268557"/>
              <a:gd name="csX382" fmla="*/ 17285 w 923022"/>
              <a:gd name="csY382" fmla="*/ 4710697 h 5268557"/>
              <a:gd name="csX383" fmla="*/ 9219 w 923022"/>
              <a:gd name="csY383" fmla="*/ 4702629 h 5268557"/>
              <a:gd name="csX384" fmla="*/ 9219 w 923022"/>
              <a:gd name="csY384" fmla="*/ 4702629 h 5268557"/>
              <a:gd name="csX385" fmla="*/ 9219 w 923022"/>
              <a:gd name="csY385" fmla="*/ 4834026 h 5268557"/>
              <a:gd name="csX386" fmla="*/ 1152 w 923022"/>
              <a:gd name="csY386" fmla="*/ 4842094 h 5268557"/>
              <a:gd name="csX387" fmla="*/ 1152 w 923022"/>
              <a:gd name="csY387" fmla="*/ 4907792 h 5268557"/>
              <a:gd name="csX388" fmla="*/ 9219 w 923022"/>
              <a:gd name="csY388" fmla="*/ 4915861 h 5268557"/>
              <a:gd name="csX389" fmla="*/ 17285 w 923022"/>
              <a:gd name="csY389" fmla="*/ 4907792 h 5268557"/>
              <a:gd name="csX390" fmla="*/ 17285 w 923022"/>
              <a:gd name="csY390" fmla="*/ 4842094 h 5268557"/>
              <a:gd name="csX391" fmla="*/ 9219 w 923022"/>
              <a:gd name="csY391" fmla="*/ 4834026 h 5268557"/>
              <a:gd name="csX392" fmla="*/ 9219 w 923022"/>
              <a:gd name="csY392" fmla="*/ 4834026 h 5268557"/>
              <a:gd name="csX393" fmla="*/ 9219 w 923022"/>
              <a:gd name="csY393" fmla="*/ 4964270 h 5268557"/>
              <a:gd name="csX394" fmla="*/ 1152 w 923022"/>
              <a:gd name="csY394" fmla="*/ 4972338 h 5268557"/>
              <a:gd name="csX395" fmla="*/ 1152 w 923022"/>
              <a:gd name="csY395" fmla="*/ 5038037 h 5268557"/>
              <a:gd name="csX396" fmla="*/ 9219 w 923022"/>
              <a:gd name="csY396" fmla="*/ 5046105 h 5268557"/>
              <a:gd name="csX397" fmla="*/ 17285 w 923022"/>
              <a:gd name="csY397" fmla="*/ 5038037 h 5268557"/>
              <a:gd name="csX398" fmla="*/ 17285 w 923022"/>
              <a:gd name="csY398" fmla="*/ 4972338 h 5268557"/>
              <a:gd name="csX399" fmla="*/ 9219 w 923022"/>
              <a:gd name="csY399" fmla="*/ 4964270 h 5268557"/>
              <a:gd name="csX400" fmla="*/ 9219 w 923022"/>
              <a:gd name="csY400" fmla="*/ 4964270 h 5268557"/>
              <a:gd name="csX401" fmla="*/ 9219 w 923022"/>
              <a:gd name="csY401" fmla="*/ 5095667 h 5268557"/>
              <a:gd name="csX402" fmla="*/ 9219 w 923022"/>
              <a:gd name="csY402" fmla="*/ 5095667 h 5268557"/>
              <a:gd name="csX403" fmla="*/ 1152 w 923022"/>
              <a:gd name="csY403" fmla="*/ 5103735 h 5268557"/>
              <a:gd name="csX404" fmla="*/ 19589 w 923022"/>
              <a:gd name="csY404" fmla="*/ 5172892 h 5268557"/>
              <a:gd name="csX405" fmla="*/ 26504 w 923022"/>
              <a:gd name="csY405" fmla="*/ 5177502 h 5268557"/>
              <a:gd name="csX406" fmla="*/ 29961 w 923022"/>
              <a:gd name="csY406" fmla="*/ 5177502 h 5268557"/>
              <a:gd name="csX407" fmla="*/ 33417 w 923022"/>
              <a:gd name="csY407" fmla="*/ 5165976 h 5268557"/>
              <a:gd name="csX408" fmla="*/ 33417 w 923022"/>
              <a:gd name="csY408" fmla="*/ 5165976 h 5268557"/>
              <a:gd name="csX409" fmla="*/ 33417 w 923022"/>
              <a:gd name="csY409" fmla="*/ 5163671 h 5268557"/>
              <a:gd name="csX410" fmla="*/ 33417 w 923022"/>
              <a:gd name="csY410" fmla="*/ 5163671 h 5268557"/>
              <a:gd name="csX411" fmla="*/ 33417 w 923022"/>
              <a:gd name="csY411" fmla="*/ 5163671 h 5268557"/>
              <a:gd name="csX412" fmla="*/ 33417 w 923022"/>
              <a:gd name="csY412" fmla="*/ 5163671 h 5268557"/>
              <a:gd name="csX413" fmla="*/ 33417 w 923022"/>
              <a:gd name="csY413" fmla="*/ 5161366 h 5268557"/>
              <a:gd name="csX414" fmla="*/ 33417 w 923022"/>
              <a:gd name="csY414" fmla="*/ 5161366 h 5268557"/>
              <a:gd name="csX415" fmla="*/ 33417 w 923022"/>
              <a:gd name="csY415" fmla="*/ 5159061 h 5268557"/>
              <a:gd name="csX416" fmla="*/ 33417 w 923022"/>
              <a:gd name="csY416" fmla="*/ 5159061 h 5268557"/>
              <a:gd name="csX417" fmla="*/ 33417 w 923022"/>
              <a:gd name="csY417" fmla="*/ 5156755 h 5268557"/>
              <a:gd name="csX418" fmla="*/ 33417 w 923022"/>
              <a:gd name="csY418" fmla="*/ 5156755 h 5268557"/>
              <a:gd name="csX419" fmla="*/ 32265 w 923022"/>
              <a:gd name="csY419" fmla="*/ 5152145 h 5268557"/>
              <a:gd name="csX420" fmla="*/ 32265 w 923022"/>
              <a:gd name="csY420" fmla="*/ 5152145 h 5268557"/>
              <a:gd name="csX421" fmla="*/ 24199 w 923022"/>
              <a:gd name="csY421" fmla="*/ 5117567 h 5268557"/>
              <a:gd name="csX422" fmla="*/ 24199 w 923022"/>
              <a:gd name="csY422" fmla="*/ 5117567 h 5268557"/>
              <a:gd name="csX423" fmla="*/ 24199 w 923022"/>
              <a:gd name="csY423" fmla="*/ 5114109 h 5268557"/>
              <a:gd name="csX424" fmla="*/ 24199 w 923022"/>
              <a:gd name="csY424" fmla="*/ 5114109 h 5268557"/>
              <a:gd name="csX425" fmla="*/ 24199 w 923022"/>
              <a:gd name="csY425" fmla="*/ 5111804 h 5268557"/>
              <a:gd name="csX426" fmla="*/ 24199 w 923022"/>
              <a:gd name="csY426" fmla="*/ 5111804 h 5268557"/>
              <a:gd name="csX427" fmla="*/ 24199 w 923022"/>
              <a:gd name="csY427" fmla="*/ 5109498 h 5268557"/>
              <a:gd name="csX428" fmla="*/ 24199 w 923022"/>
              <a:gd name="csY428" fmla="*/ 5109498 h 5268557"/>
              <a:gd name="csX429" fmla="*/ 24199 w 923022"/>
              <a:gd name="csY429" fmla="*/ 5107193 h 5268557"/>
              <a:gd name="csX430" fmla="*/ 24199 w 923022"/>
              <a:gd name="csY430" fmla="*/ 5107193 h 5268557"/>
              <a:gd name="csX431" fmla="*/ 16132 w 923022"/>
              <a:gd name="csY431" fmla="*/ 5099125 h 5268557"/>
              <a:gd name="csX432" fmla="*/ 16132 w 923022"/>
              <a:gd name="csY432" fmla="*/ 5099125 h 5268557"/>
              <a:gd name="csX433" fmla="*/ 11523 w 923022"/>
              <a:gd name="csY433" fmla="*/ 5093362 h 5268557"/>
              <a:gd name="csX434" fmla="*/ 69140 w 923022"/>
              <a:gd name="csY434" fmla="*/ 5214385 h 5268557"/>
              <a:gd name="csX435" fmla="*/ 63379 w 923022"/>
              <a:gd name="csY435" fmla="*/ 5217843 h 5268557"/>
              <a:gd name="csX436" fmla="*/ 63379 w 923022"/>
              <a:gd name="csY436" fmla="*/ 5229369 h 5268557"/>
              <a:gd name="csX437" fmla="*/ 126757 w 923022"/>
              <a:gd name="csY437" fmla="*/ 5262795 h 5268557"/>
              <a:gd name="csX438" fmla="*/ 129061 w 923022"/>
              <a:gd name="csY438" fmla="*/ 5262795 h 5268557"/>
              <a:gd name="csX439" fmla="*/ 137128 w 923022"/>
              <a:gd name="csY439" fmla="*/ 5257032 h 5268557"/>
              <a:gd name="csX440" fmla="*/ 131366 w 923022"/>
              <a:gd name="csY440" fmla="*/ 5246658 h 5268557"/>
              <a:gd name="csX441" fmla="*/ 129061 w 923022"/>
              <a:gd name="csY441" fmla="*/ 5246658 h 5268557"/>
              <a:gd name="csX442" fmla="*/ 89882 w 923022"/>
              <a:gd name="csY442" fmla="*/ 5229369 h 5268557"/>
              <a:gd name="csX443" fmla="*/ 89882 w 923022"/>
              <a:gd name="csY443" fmla="*/ 5229369 h 5268557"/>
              <a:gd name="csX444" fmla="*/ 89882 w 923022"/>
              <a:gd name="csY444" fmla="*/ 5229369 h 5268557"/>
              <a:gd name="csX445" fmla="*/ 89882 w 923022"/>
              <a:gd name="csY445" fmla="*/ 5229369 h 5268557"/>
              <a:gd name="csX446" fmla="*/ 89882 w 923022"/>
              <a:gd name="csY446" fmla="*/ 5229369 h 5268557"/>
              <a:gd name="csX447" fmla="*/ 89882 w 923022"/>
              <a:gd name="csY447" fmla="*/ 5229369 h 5268557"/>
              <a:gd name="csX448" fmla="*/ 89882 w 923022"/>
              <a:gd name="csY448" fmla="*/ 5229369 h 5268557"/>
              <a:gd name="csX449" fmla="*/ 89882 w 923022"/>
              <a:gd name="csY449" fmla="*/ 5229369 h 5268557"/>
              <a:gd name="csX450" fmla="*/ 89882 w 923022"/>
              <a:gd name="csY450" fmla="*/ 5229369 h 5268557"/>
              <a:gd name="csX451" fmla="*/ 89882 w 923022"/>
              <a:gd name="csY451" fmla="*/ 5229369 h 5268557"/>
              <a:gd name="csX452" fmla="*/ 88729 w 923022"/>
              <a:gd name="csY452" fmla="*/ 5229369 h 5268557"/>
              <a:gd name="csX453" fmla="*/ 88729 w 923022"/>
              <a:gd name="csY453" fmla="*/ 5229369 h 5268557"/>
              <a:gd name="csX454" fmla="*/ 88729 w 923022"/>
              <a:gd name="csY454" fmla="*/ 5229369 h 5268557"/>
              <a:gd name="csX455" fmla="*/ 88729 w 923022"/>
              <a:gd name="csY455" fmla="*/ 5229369 h 5268557"/>
              <a:gd name="csX456" fmla="*/ 88729 w 923022"/>
              <a:gd name="csY456" fmla="*/ 5229369 h 5268557"/>
              <a:gd name="csX457" fmla="*/ 88729 w 923022"/>
              <a:gd name="csY457" fmla="*/ 5229369 h 5268557"/>
              <a:gd name="csX458" fmla="*/ 88729 w 923022"/>
              <a:gd name="csY458" fmla="*/ 5229369 h 5268557"/>
              <a:gd name="csX459" fmla="*/ 88729 w 923022"/>
              <a:gd name="csY459" fmla="*/ 5229369 h 5268557"/>
              <a:gd name="csX460" fmla="*/ 88729 w 923022"/>
              <a:gd name="csY460" fmla="*/ 5229369 h 5268557"/>
              <a:gd name="csX461" fmla="*/ 88729 w 923022"/>
              <a:gd name="csY461" fmla="*/ 5229369 h 5268557"/>
              <a:gd name="csX462" fmla="*/ 88729 w 923022"/>
              <a:gd name="csY462" fmla="*/ 5229369 h 5268557"/>
              <a:gd name="csX463" fmla="*/ 88729 w 923022"/>
              <a:gd name="csY463" fmla="*/ 5229369 h 5268557"/>
              <a:gd name="csX464" fmla="*/ 88729 w 923022"/>
              <a:gd name="csY464" fmla="*/ 5229369 h 5268557"/>
              <a:gd name="csX465" fmla="*/ 88729 w 923022"/>
              <a:gd name="csY465" fmla="*/ 5229369 h 5268557"/>
              <a:gd name="csX466" fmla="*/ 88729 w 923022"/>
              <a:gd name="csY466" fmla="*/ 5229369 h 5268557"/>
              <a:gd name="csX467" fmla="*/ 88729 w 923022"/>
              <a:gd name="csY467" fmla="*/ 5229369 h 5268557"/>
              <a:gd name="csX468" fmla="*/ 86425 w 923022"/>
              <a:gd name="csY468" fmla="*/ 5228217 h 5268557"/>
              <a:gd name="csX469" fmla="*/ 86425 w 923022"/>
              <a:gd name="csY469" fmla="*/ 5228217 h 5268557"/>
              <a:gd name="csX470" fmla="*/ 86425 w 923022"/>
              <a:gd name="csY470" fmla="*/ 5228217 h 5268557"/>
              <a:gd name="csX471" fmla="*/ 86425 w 923022"/>
              <a:gd name="csY471" fmla="*/ 5228217 h 5268557"/>
              <a:gd name="csX472" fmla="*/ 86425 w 923022"/>
              <a:gd name="csY472" fmla="*/ 5228217 h 5268557"/>
              <a:gd name="csX473" fmla="*/ 86425 w 923022"/>
              <a:gd name="csY473" fmla="*/ 5228217 h 5268557"/>
              <a:gd name="csX474" fmla="*/ 86425 w 923022"/>
              <a:gd name="csY474" fmla="*/ 5228217 h 5268557"/>
              <a:gd name="csX475" fmla="*/ 86425 w 923022"/>
              <a:gd name="csY475" fmla="*/ 5228217 h 5268557"/>
              <a:gd name="csX476" fmla="*/ 82968 w 923022"/>
              <a:gd name="csY476" fmla="*/ 5224759 h 5268557"/>
              <a:gd name="csX477" fmla="*/ 77206 w 923022"/>
              <a:gd name="csY477" fmla="*/ 5222454 h 5268557"/>
              <a:gd name="csX478" fmla="*/ 77206 w 923022"/>
              <a:gd name="csY478" fmla="*/ 5222454 h 5268557"/>
              <a:gd name="csX479" fmla="*/ 73749 w 923022"/>
              <a:gd name="csY479" fmla="*/ 5217843 h 5268557"/>
              <a:gd name="csX480" fmla="*/ 262733 w 923022"/>
              <a:gd name="csY480" fmla="*/ 5252421 h 5268557"/>
              <a:gd name="csX481" fmla="*/ 197050 w 923022"/>
              <a:gd name="csY481" fmla="*/ 5252421 h 5268557"/>
              <a:gd name="csX482" fmla="*/ 188983 w 923022"/>
              <a:gd name="csY482" fmla="*/ 5260490 h 5268557"/>
              <a:gd name="csX483" fmla="*/ 197050 w 923022"/>
              <a:gd name="csY483" fmla="*/ 5268558 h 5268557"/>
              <a:gd name="csX484" fmla="*/ 262733 w 923022"/>
              <a:gd name="csY484" fmla="*/ 5268558 h 5268557"/>
              <a:gd name="csX485" fmla="*/ 270799 w 923022"/>
              <a:gd name="csY485" fmla="*/ 5260490 h 5268557"/>
              <a:gd name="csX486" fmla="*/ 262733 w 923022"/>
              <a:gd name="csY486" fmla="*/ 5252421 h 5268557"/>
              <a:gd name="csX487" fmla="*/ 262733 w 923022"/>
              <a:gd name="csY487" fmla="*/ 5252421 h 5268557"/>
              <a:gd name="csX488" fmla="*/ 392947 w 923022"/>
              <a:gd name="csY488" fmla="*/ 5252421 h 5268557"/>
              <a:gd name="csX489" fmla="*/ 327264 w 923022"/>
              <a:gd name="csY489" fmla="*/ 5252421 h 5268557"/>
              <a:gd name="csX490" fmla="*/ 319197 w 923022"/>
              <a:gd name="csY490" fmla="*/ 5260490 h 5268557"/>
              <a:gd name="csX491" fmla="*/ 327264 w 923022"/>
              <a:gd name="csY491" fmla="*/ 5268558 h 5268557"/>
              <a:gd name="csX492" fmla="*/ 392947 w 923022"/>
              <a:gd name="csY492" fmla="*/ 5268558 h 5268557"/>
              <a:gd name="csX493" fmla="*/ 401014 w 923022"/>
              <a:gd name="csY493" fmla="*/ 5260490 h 5268557"/>
              <a:gd name="csX494" fmla="*/ 392947 w 923022"/>
              <a:gd name="csY494" fmla="*/ 5252421 h 5268557"/>
              <a:gd name="csX495" fmla="*/ 392947 w 923022"/>
              <a:gd name="csY495" fmla="*/ 5252421 h 5268557"/>
              <a:gd name="csX496" fmla="*/ 523161 w 923022"/>
              <a:gd name="csY496" fmla="*/ 5252421 h 5268557"/>
              <a:gd name="csX497" fmla="*/ 457478 w 923022"/>
              <a:gd name="csY497" fmla="*/ 5252421 h 5268557"/>
              <a:gd name="csX498" fmla="*/ 449412 w 923022"/>
              <a:gd name="csY498" fmla="*/ 5260490 h 5268557"/>
              <a:gd name="csX499" fmla="*/ 457478 w 923022"/>
              <a:gd name="csY499" fmla="*/ 5268558 h 5268557"/>
              <a:gd name="csX500" fmla="*/ 523161 w 923022"/>
              <a:gd name="csY500" fmla="*/ 5268558 h 5268557"/>
              <a:gd name="csX501" fmla="*/ 531228 w 923022"/>
              <a:gd name="csY501" fmla="*/ 5260490 h 5268557"/>
              <a:gd name="csX502" fmla="*/ 523161 w 923022"/>
              <a:gd name="csY502" fmla="*/ 5252421 h 5268557"/>
              <a:gd name="csX503" fmla="*/ 523161 w 923022"/>
              <a:gd name="csY503" fmla="*/ 5252421 h 5268557"/>
              <a:gd name="csX504" fmla="*/ 654528 w 923022"/>
              <a:gd name="csY504" fmla="*/ 5252421 h 5268557"/>
              <a:gd name="csX505" fmla="*/ 588845 w 923022"/>
              <a:gd name="csY505" fmla="*/ 5252421 h 5268557"/>
              <a:gd name="csX506" fmla="*/ 580778 w 923022"/>
              <a:gd name="csY506" fmla="*/ 5260490 h 5268557"/>
              <a:gd name="csX507" fmla="*/ 588845 w 923022"/>
              <a:gd name="csY507" fmla="*/ 5268558 h 5268557"/>
              <a:gd name="csX508" fmla="*/ 654528 w 923022"/>
              <a:gd name="csY508" fmla="*/ 5268558 h 5268557"/>
              <a:gd name="csX509" fmla="*/ 662594 w 923022"/>
              <a:gd name="csY509" fmla="*/ 5260490 h 5268557"/>
              <a:gd name="csX510" fmla="*/ 654528 w 923022"/>
              <a:gd name="csY510" fmla="*/ 5252421 h 5268557"/>
              <a:gd name="csX511" fmla="*/ 654528 w 923022"/>
              <a:gd name="csY511" fmla="*/ 5252421 h 5268557"/>
              <a:gd name="csX512" fmla="*/ 785894 w 923022"/>
              <a:gd name="csY512" fmla="*/ 5247811 h 5268557"/>
              <a:gd name="csX513" fmla="*/ 783590 w 923022"/>
              <a:gd name="csY513" fmla="*/ 5247811 h 5268557"/>
              <a:gd name="csX514" fmla="*/ 764000 w 923022"/>
              <a:gd name="csY514" fmla="*/ 5251269 h 5268557"/>
              <a:gd name="csX515" fmla="*/ 764000 w 923022"/>
              <a:gd name="csY515" fmla="*/ 5251269 h 5268557"/>
              <a:gd name="csX516" fmla="*/ 761695 w 923022"/>
              <a:gd name="csY516" fmla="*/ 5251269 h 5268557"/>
              <a:gd name="csX517" fmla="*/ 721363 w 923022"/>
              <a:gd name="csY517" fmla="*/ 5251269 h 5268557"/>
              <a:gd name="csX518" fmla="*/ 713297 w 923022"/>
              <a:gd name="csY518" fmla="*/ 5259337 h 5268557"/>
              <a:gd name="csX519" fmla="*/ 721363 w 923022"/>
              <a:gd name="csY519" fmla="*/ 5267405 h 5268557"/>
              <a:gd name="csX520" fmla="*/ 751324 w 923022"/>
              <a:gd name="csY520" fmla="*/ 5267405 h 5268557"/>
              <a:gd name="csX521" fmla="*/ 789352 w 923022"/>
              <a:gd name="csY521" fmla="*/ 5262795 h 5268557"/>
              <a:gd name="csX522" fmla="*/ 795113 w 923022"/>
              <a:gd name="csY522" fmla="*/ 5253574 h 5268557"/>
              <a:gd name="csX523" fmla="*/ 787047 w 923022"/>
              <a:gd name="csY523" fmla="*/ 5247811 h 5268557"/>
              <a:gd name="csX524" fmla="*/ 784742 w 923022"/>
              <a:gd name="csY524" fmla="*/ 5247811 h 5268557"/>
              <a:gd name="csX525" fmla="*/ 893062 w 923022"/>
              <a:gd name="csY525" fmla="*/ 5168281 h 5268557"/>
              <a:gd name="csX526" fmla="*/ 886148 w 923022"/>
              <a:gd name="csY526" fmla="*/ 5172892 h 5268557"/>
              <a:gd name="csX527" fmla="*/ 843511 w 923022"/>
              <a:gd name="csY527" fmla="*/ 5221301 h 5268557"/>
              <a:gd name="csX528" fmla="*/ 841207 w 923022"/>
              <a:gd name="csY528" fmla="*/ 5232827 h 5268557"/>
              <a:gd name="csX529" fmla="*/ 848121 w 923022"/>
              <a:gd name="csY529" fmla="*/ 5236285 h 5268557"/>
              <a:gd name="csX530" fmla="*/ 852730 w 923022"/>
              <a:gd name="csY530" fmla="*/ 5235132 h 5268557"/>
              <a:gd name="csX531" fmla="*/ 899976 w 923022"/>
              <a:gd name="csY531" fmla="*/ 5182113 h 5268557"/>
              <a:gd name="csX532" fmla="*/ 896519 w 923022"/>
              <a:gd name="csY532" fmla="*/ 5170587 h 5268557"/>
              <a:gd name="csX533" fmla="*/ 893062 w 923022"/>
              <a:gd name="csY533" fmla="*/ 5170587 h 5268557"/>
              <a:gd name="csX534" fmla="*/ 893062 w 923022"/>
              <a:gd name="csY534" fmla="*/ 5170587 h 5268557"/>
              <a:gd name="csX535" fmla="*/ 914956 w 923022"/>
              <a:gd name="csY535" fmla="*/ 5036884 h 5268557"/>
              <a:gd name="csX536" fmla="*/ 906890 w 923022"/>
              <a:gd name="csY536" fmla="*/ 5044952 h 5268557"/>
              <a:gd name="csX537" fmla="*/ 906890 w 923022"/>
              <a:gd name="csY537" fmla="*/ 5094515 h 5268557"/>
              <a:gd name="csX538" fmla="*/ 906890 w 923022"/>
              <a:gd name="csY538" fmla="*/ 5094515 h 5268557"/>
              <a:gd name="csX539" fmla="*/ 906890 w 923022"/>
              <a:gd name="csY539" fmla="*/ 5096820 h 5268557"/>
              <a:gd name="csX540" fmla="*/ 906890 w 923022"/>
              <a:gd name="csY540" fmla="*/ 5096820 h 5268557"/>
              <a:gd name="csX541" fmla="*/ 906890 w 923022"/>
              <a:gd name="csY541" fmla="*/ 5110651 h 5268557"/>
              <a:gd name="csX542" fmla="*/ 913804 w 923022"/>
              <a:gd name="csY542" fmla="*/ 5119872 h 5268557"/>
              <a:gd name="csX543" fmla="*/ 913804 w 923022"/>
              <a:gd name="csY543" fmla="*/ 5119872 h 5268557"/>
              <a:gd name="csX544" fmla="*/ 921871 w 923022"/>
              <a:gd name="csY544" fmla="*/ 5112956 h 5268557"/>
              <a:gd name="csX545" fmla="*/ 921871 w 923022"/>
              <a:gd name="csY545" fmla="*/ 5095667 h 5268557"/>
              <a:gd name="csX546" fmla="*/ 921871 w 923022"/>
              <a:gd name="csY546" fmla="*/ 5046105 h 5268557"/>
              <a:gd name="csX547" fmla="*/ 913804 w 923022"/>
              <a:gd name="csY547" fmla="*/ 5038037 h 5268557"/>
              <a:gd name="csX548" fmla="*/ 913804 w 923022"/>
              <a:gd name="csY548" fmla="*/ 5038037 h 5268557"/>
              <a:gd name="csX549" fmla="*/ 914956 w 923022"/>
              <a:gd name="csY549" fmla="*/ 4906640 h 5268557"/>
              <a:gd name="csX550" fmla="*/ 906890 w 923022"/>
              <a:gd name="csY550" fmla="*/ 4914708 h 5268557"/>
              <a:gd name="csX551" fmla="*/ 906890 w 923022"/>
              <a:gd name="csY551" fmla="*/ 4980407 h 5268557"/>
              <a:gd name="csX552" fmla="*/ 914956 w 923022"/>
              <a:gd name="csY552" fmla="*/ 4988475 h 5268557"/>
              <a:gd name="csX553" fmla="*/ 923023 w 923022"/>
              <a:gd name="csY553" fmla="*/ 4980407 h 5268557"/>
              <a:gd name="csX554" fmla="*/ 923023 w 923022"/>
              <a:gd name="csY554" fmla="*/ 4914708 h 5268557"/>
              <a:gd name="csX555" fmla="*/ 914956 w 923022"/>
              <a:gd name="csY555" fmla="*/ 4906640 h 5268557"/>
              <a:gd name="csX556" fmla="*/ 914956 w 923022"/>
              <a:gd name="csY556" fmla="*/ 4906640 h 5268557"/>
              <a:gd name="csX557" fmla="*/ 914956 w 923022"/>
              <a:gd name="csY557" fmla="*/ 4776396 h 5268557"/>
              <a:gd name="csX558" fmla="*/ 906890 w 923022"/>
              <a:gd name="csY558" fmla="*/ 4784464 h 5268557"/>
              <a:gd name="csX559" fmla="*/ 906890 w 923022"/>
              <a:gd name="csY559" fmla="*/ 4850162 h 5268557"/>
              <a:gd name="csX560" fmla="*/ 914956 w 923022"/>
              <a:gd name="csY560" fmla="*/ 4858231 h 5268557"/>
              <a:gd name="csX561" fmla="*/ 923023 w 923022"/>
              <a:gd name="csY561" fmla="*/ 4850162 h 5268557"/>
              <a:gd name="csX562" fmla="*/ 923023 w 923022"/>
              <a:gd name="csY562" fmla="*/ 4784464 h 5268557"/>
              <a:gd name="csX563" fmla="*/ 914956 w 923022"/>
              <a:gd name="csY563" fmla="*/ 4776396 h 5268557"/>
              <a:gd name="csX564" fmla="*/ 914956 w 923022"/>
              <a:gd name="csY564" fmla="*/ 4776396 h 5268557"/>
              <a:gd name="csX565" fmla="*/ 914956 w 923022"/>
              <a:gd name="csY565" fmla="*/ 4644999 h 5268557"/>
              <a:gd name="csX566" fmla="*/ 906890 w 923022"/>
              <a:gd name="csY566" fmla="*/ 4653067 h 5268557"/>
              <a:gd name="csX567" fmla="*/ 906890 w 923022"/>
              <a:gd name="csY567" fmla="*/ 4718765 h 5268557"/>
              <a:gd name="csX568" fmla="*/ 914956 w 923022"/>
              <a:gd name="csY568" fmla="*/ 4726834 h 5268557"/>
              <a:gd name="csX569" fmla="*/ 923023 w 923022"/>
              <a:gd name="csY569" fmla="*/ 4718765 h 5268557"/>
              <a:gd name="csX570" fmla="*/ 923023 w 923022"/>
              <a:gd name="csY570" fmla="*/ 4653067 h 5268557"/>
              <a:gd name="csX571" fmla="*/ 914956 w 923022"/>
              <a:gd name="csY571" fmla="*/ 4644999 h 5268557"/>
              <a:gd name="csX572" fmla="*/ 914956 w 923022"/>
              <a:gd name="csY572" fmla="*/ 4644999 h 5268557"/>
              <a:gd name="csX573" fmla="*/ 914956 w 923022"/>
              <a:gd name="csY573" fmla="*/ 4514754 h 5268557"/>
              <a:gd name="csX574" fmla="*/ 906890 w 923022"/>
              <a:gd name="csY574" fmla="*/ 4522822 h 5268557"/>
              <a:gd name="csX575" fmla="*/ 906890 w 923022"/>
              <a:gd name="csY575" fmla="*/ 4588521 h 5268557"/>
              <a:gd name="csX576" fmla="*/ 914956 w 923022"/>
              <a:gd name="csY576" fmla="*/ 4596589 h 5268557"/>
              <a:gd name="csX577" fmla="*/ 923023 w 923022"/>
              <a:gd name="csY577" fmla="*/ 4588521 h 5268557"/>
              <a:gd name="csX578" fmla="*/ 923023 w 923022"/>
              <a:gd name="csY578" fmla="*/ 4522822 h 5268557"/>
              <a:gd name="csX579" fmla="*/ 914956 w 923022"/>
              <a:gd name="csY579" fmla="*/ 4514754 h 5268557"/>
              <a:gd name="csX580" fmla="*/ 914956 w 923022"/>
              <a:gd name="csY580" fmla="*/ 4514754 h 5268557"/>
              <a:gd name="csX581" fmla="*/ 914956 w 923022"/>
              <a:gd name="csY581" fmla="*/ 4384510 h 5268557"/>
              <a:gd name="csX582" fmla="*/ 906890 w 923022"/>
              <a:gd name="csY582" fmla="*/ 4392578 h 5268557"/>
              <a:gd name="csX583" fmla="*/ 906890 w 923022"/>
              <a:gd name="csY583" fmla="*/ 4458276 h 5268557"/>
              <a:gd name="csX584" fmla="*/ 914956 w 923022"/>
              <a:gd name="csY584" fmla="*/ 4466345 h 5268557"/>
              <a:gd name="csX585" fmla="*/ 923023 w 923022"/>
              <a:gd name="csY585" fmla="*/ 4458276 h 5268557"/>
              <a:gd name="csX586" fmla="*/ 923023 w 923022"/>
              <a:gd name="csY586" fmla="*/ 4392578 h 5268557"/>
              <a:gd name="csX587" fmla="*/ 914956 w 923022"/>
              <a:gd name="csY587" fmla="*/ 4384510 h 5268557"/>
              <a:gd name="csX588" fmla="*/ 914956 w 923022"/>
              <a:gd name="csY588" fmla="*/ 4384510 h 5268557"/>
              <a:gd name="csX589" fmla="*/ 914956 w 923022"/>
              <a:gd name="csY589" fmla="*/ 4253113 h 5268557"/>
              <a:gd name="csX590" fmla="*/ 906890 w 923022"/>
              <a:gd name="csY590" fmla="*/ 4261181 h 5268557"/>
              <a:gd name="csX591" fmla="*/ 906890 w 923022"/>
              <a:gd name="csY591" fmla="*/ 4326880 h 5268557"/>
              <a:gd name="csX592" fmla="*/ 914956 w 923022"/>
              <a:gd name="csY592" fmla="*/ 4334948 h 5268557"/>
              <a:gd name="csX593" fmla="*/ 923023 w 923022"/>
              <a:gd name="csY593" fmla="*/ 4326880 h 5268557"/>
              <a:gd name="csX594" fmla="*/ 923023 w 923022"/>
              <a:gd name="csY594" fmla="*/ 4261181 h 5268557"/>
              <a:gd name="csX595" fmla="*/ 914956 w 923022"/>
              <a:gd name="csY595" fmla="*/ 4253113 h 5268557"/>
              <a:gd name="csX596" fmla="*/ 914956 w 923022"/>
              <a:gd name="csY596" fmla="*/ 4253113 h 5268557"/>
              <a:gd name="csX597" fmla="*/ 914956 w 923022"/>
              <a:gd name="csY597" fmla="*/ 4122868 h 5268557"/>
              <a:gd name="csX598" fmla="*/ 906890 w 923022"/>
              <a:gd name="csY598" fmla="*/ 4130937 h 5268557"/>
              <a:gd name="csX599" fmla="*/ 906890 w 923022"/>
              <a:gd name="csY599" fmla="*/ 4196635 h 5268557"/>
              <a:gd name="csX600" fmla="*/ 914956 w 923022"/>
              <a:gd name="csY600" fmla="*/ 4204703 h 5268557"/>
              <a:gd name="csX601" fmla="*/ 923023 w 923022"/>
              <a:gd name="csY601" fmla="*/ 4196635 h 5268557"/>
              <a:gd name="csX602" fmla="*/ 923023 w 923022"/>
              <a:gd name="csY602" fmla="*/ 4130937 h 5268557"/>
              <a:gd name="csX603" fmla="*/ 914956 w 923022"/>
              <a:gd name="csY603" fmla="*/ 4122868 h 5268557"/>
              <a:gd name="csX604" fmla="*/ 914956 w 923022"/>
              <a:gd name="csY604" fmla="*/ 4122868 h 5268557"/>
              <a:gd name="csX605" fmla="*/ 914956 w 923022"/>
              <a:gd name="csY605" fmla="*/ 3991471 h 5268557"/>
              <a:gd name="csX606" fmla="*/ 906890 w 923022"/>
              <a:gd name="csY606" fmla="*/ 3999540 h 5268557"/>
              <a:gd name="csX607" fmla="*/ 906890 w 923022"/>
              <a:gd name="csY607" fmla="*/ 4065238 h 5268557"/>
              <a:gd name="csX608" fmla="*/ 914956 w 923022"/>
              <a:gd name="csY608" fmla="*/ 4073306 h 5268557"/>
              <a:gd name="csX609" fmla="*/ 923023 w 923022"/>
              <a:gd name="csY609" fmla="*/ 4065238 h 5268557"/>
              <a:gd name="csX610" fmla="*/ 923023 w 923022"/>
              <a:gd name="csY610" fmla="*/ 3999540 h 5268557"/>
              <a:gd name="csX611" fmla="*/ 914956 w 923022"/>
              <a:gd name="csY611" fmla="*/ 3991471 h 5268557"/>
              <a:gd name="csX612" fmla="*/ 914956 w 923022"/>
              <a:gd name="csY612" fmla="*/ 3991471 h 5268557"/>
              <a:gd name="csX613" fmla="*/ 914956 w 923022"/>
              <a:gd name="csY613" fmla="*/ 3861227 h 5268557"/>
              <a:gd name="csX614" fmla="*/ 906890 w 923022"/>
              <a:gd name="csY614" fmla="*/ 3869295 h 5268557"/>
              <a:gd name="csX615" fmla="*/ 906890 w 923022"/>
              <a:gd name="csY615" fmla="*/ 3934994 h 5268557"/>
              <a:gd name="csX616" fmla="*/ 914956 w 923022"/>
              <a:gd name="csY616" fmla="*/ 3943062 h 5268557"/>
              <a:gd name="csX617" fmla="*/ 923023 w 923022"/>
              <a:gd name="csY617" fmla="*/ 3934994 h 5268557"/>
              <a:gd name="csX618" fmla="*/ 923023 w 923022"/>
              <a:gd name="csY618" fmla="*/ 3869295 h 5268557"/>
              <a:gd name="csX619" fmla="*/ 914956 w 923022"/>
              <a:gd name="csY619" fmla="*/ 3861227 h 5268557"/>
              <a:gd name="csX620" fmla="*/ 914956 w 923022"/>
              <a:gd name="csY620" fmla="*/ 3861227 h 5268557"/>
              <a:gd name="csX621" fmla="*/ 914956 w 923022"/>
              <a:gd name="csY621" fmla="*/ 3730983 h 5268557"/>
              <a:gd name="csX622" fmla="*/ 906890 w 923022"/>
              <a:gd name="csY622" fmla="*/ 3739051 h 5268557"/>
              <a:gd name="csX623" fmla="*/ 906890 w 923022"/>
              <a:gd name="csY623" fmla="*/ 3804750 h 5268557"/>
              <a:gd name="csX624" fmla="*/ 914956 w 923022"/>
              <a:gd name="csY624" fmla="*/ 3812818 h 5268557"/>
              <a:gd name="csX625" fmla="*/ 923023 w 923022"/>
              <a:gd name="csY625" fmla="*/ 3804750 h 5268557"/>
              <a:gd name="csX626" fmla="*/ 923023 w 923022"/>
              <a:gd name="csY626" fmla="*/ 3739051 h 5268557"/>
              <a:gd name="csX627" fmla="*/ 914956 w 923022"/>
              <a:gd name="csY627" fmla="*/ 3730983 h 5268557"/>
              <a:gd name="csX628" fmla="*/ 914956 w 923022"/>
              <a:gd name="csY628" fmla="*/ 3730983 h 5268557"/>
              <a:gd name="csX629" fmla="*/ 914956 w 923022"/>
              <a:gd name="csY629" fmla="*/ 3599586 h 5268557"/>
              <a:gd name="csX630" fmla="*/ 906890 w 923022"/>
              <a:gd name="csY630" fmla="*/ 3607654 h 5268557"/>
              <a:gd name="csX631" fmla="*/ 906890 w 923022"/>
              <a:gd name="csY631" fmla="*/ 3673352 h 5268557"/>
              <a:gd name="csX632" fmla="*/ 914956 w 923022"/>
              <a:gd name="csY632" fmla="*/ 3681421 h 5268557"/>
              <a:gd name="csX633" fmla="*/ 923023 w 923022"/>
              <a:gd name="csY633" fmla="*/ 3673352 h 5268557"/>
              <a:gd name="csX634" fmla="*/ 923023 w 923022"/>
              <a:gd name="csY634" fmla="*/ 3607654 h 5268557"/>
              <a:gd name="csX635" fmla="*/ 914956 w 923022"/>
              <a:gd name="csY635" fmla="*/ 3599586 h 5268557"/>
              <a:gd name="csX636" fmla="*/ 914956 w 923022"/>
              <a:gd name="csY636" fmla="*/ 3599586 h 5268557"/>
              <a:gd name="csX637" fmla="*/ 914956 w 923022"/>
              <a:gd name="csY637" fmla="*/ 3469341 h 5268557"/>
              <a:gd name="csX638" fmla="*/ 906890 w 923022"/>
              <a:gd name="csY638" fmla="*/ 3477409 h 5268557"/>
              <a:gd name="csX639" fmla="*/ 906890 w 923022"/>
              <a:gd name="csY639" fmla="*/ 3543108 h 5268557"/>
              <a:gd name="csX640" fmla="*/ 914956 w 923022"/>
              <a:gd name="csY640" fmla="*/ 3551176 h 5268557"/>
              <a:gd name="csX641" fmla="*/ 923023 w 923022"/>
              <a:gd name="csY641" fmla="*/ 3543108 h 5268557"/>
              <a:gd name="csX642" fmla="*/ 923023 w 923022"/>
              <a:gd name="csY642" fmla="*/ 3477409 h 5268557"/>
              <a:gd name="csX643" fmla="*/ 914956 w 923022"/>
              <a:gd name="csY643" fmla="*/ 3469341 h 5268557"/>
              <a:gd name="csX644" fmla="*/ 914956 w 923022"/>
              <a:gd name="csY644" fmla="*/ 3469341 h 5268557"/>
              <a:gd name="csX645" fmla="*/ 914956 w 923022"/>
              <a:gd name="csY645" fmla="*/ 3337944 h 5268557"/>
              <a:gd name="csX646" fmla="*/ 906890 w 923022"/>
              <a:gd name="csY646" fmla="*/ 3346013 h 5268557"/>
              <a:gd name="csX647" fmla="*/ 906890 w 923022"/>
              <a:gd name="csY647" fmla="*/ 3411711 h 5268557"/>
              <a:gd name="csX648" fmla="*/ 914956 w 923022"/>
              <a:gd name="csY648" fmla="*/ 3419779 h 5268557"/>
              <a:gd name="csX649" fmla="*/ 923023 w 923022"/>
              <a:gd name="csY649" fmla="*/ 3411711 h 5268557"/>
              <a:gd name="csX650" fmla="*/ 923023 w 923022"/>
              <a:gd name="csY650" fmla="*/ 3346013 h 5268557"/>
              <a:gd name="csX651" fmla="*/ 914956 w 923022"/>
              <a:gd name="csY651" fmla="*/ 3337944 h 5268557"/>
              <a:gd name="csX652" fmla="*/ 914956 w 923022"/>
              <a:gd name="csY652" fmla="*/ 3337944 h 5268557"/>
              <a:gd name="csX653" fmla="*/ 914956 w 923022"/>
              <a:gd name="csY653" fmla="*/ 3207700 h 5268557"/>
              <a:gd name="csX654" fmla="*/ 906890 w 923022"/>
              <a:gd name="csY654" fmla="*/ 3215768 h 5268557"/>
              <a:gd name="csX655" fmla="*/ 906890 w 923022"/>
              <a:gd name="csY655" fmla="*/ 3281467 h 5268557"/>
              <a:gd name="csX656" fmla="*/ 914956 w 923022"/>
              <a:gd name="csY656" fmla="*/ 3289535 h 5268557"/>
              <a:gd name="csX657" fmla="*/ 923023 w 923022"/>
              <a:gd name="csY657" fmla="*/ 3281467 h 5268557"/>
              <a:gd name="csX658" fmla="*/ 923023 w 923022"/>
              <a:gd name="csY658" fmla="*/ 3215768 h 5268557"/>
              <a:gd name="csX659" fmla="*/ 914956 w 923022"/>
              <a:gd name="csY659" fmla="*/ 3207700 h 5268557"/>
              <a:gd name="csX660" fmla="*/ 914956 w 923022"/>
              <a:gd name="csY660" fmla="*/ 3207700 h 5268557"/>
              <a:gd name="csX661" fmla="*/ 914956 w 923022"/>
              <a:gd name="csY661" fmla="*/ 3077456 h 5268557"/>
              <a:gd name="csX662" fmla="*/ 906890 w 923022"/>
              <a:gd name="csY662" fmla="*/ 3085524 h 5268557"/>
              <a:gd name="csX663" fmla="*/ 906890 w 923022"/>
              <a:gd name="csY663" fmla="*/ 3151222 h 5268557"/>
              <a:gd name="csX664" fmla="*/ 914956 w 923022"/>
              <a:gd name="csY664" fmla="*/ 3159291 h 5268557"/>
              <a:gd name="csX665" fmla="*/ 923023 w 923022"/>
              <a:gd name="csY665" fmla="*/ 3151222 h 5268557"/>
              <a:gd name="csX666" fmla="*/ 923023 w 923022"/>
              <a:gd name="csY666" fmla="*/ 3085524 h 5268557"/>
              <a:gd name="csX667" fmla="*/ 914956 w 923022"/>
              <a:gd name="csY667" fmla="*/ 3077456 h 5268557"/>
              <a:gd name="csX668" fmla="*/ 914956 w 923022"/>
              <a:gd name="csY668" fmla="*/ 3077456 h 5268557"/>
              <a:gd name="csX669" fmla="*/ 914956 w 923022"/>
              <a:gd name="csY669" fmla="*/ 2946059 h 5268557"/>
              <a:gd name="csX670" fmla="*/ 906890 w 923022"/>
              <a:gd name="csY670" fmla="*/ 2954127 h 5268557"/>
              <a:gd name="csX671" fmla="*/ 906890 w 923022"/>
              <a:gd name="csY671" fmla="*/ 3019825 h 5268557"/>
              <a:gd name="csX672" fmla="*/ 914956 w 923022"/>
              <a:gd name="csY672" fmla="*/ 3027893 h 5268557"/>
              <a:gd name="csX673" fmla="*/ 923023 w 923022"/>
              <a:gd name="csY673" fmla="*/ 3019825 h 5268557"/>
              <a:gd name="csX674" fmla="*/ 923023 w 923022"/>
              <a:gd name="csY674" fmla="*/ 2954127 h 5268557"/>
              <a:gd name="csX675" fmla="*/ 914956 w 923022"/>
              <a:gd name="csY675" fmla="*/ 2946059 h 5268557"/>
              <a:gd name="csX676" fmla="*/ 914956 w 923022"/>
              <a:gd name="csY676" fmla="*/ 2946059 h 5268557"/>
              <a:gd name="csX677" fmla="*/ 914956 w 923022"/>
              <a:gd name="csY677" fmla="*/ 2815814 h 5268557"/>
              <a:gd name="csX678" fmla="*/ 906890 w 923022"/>
              <a:gd name="csY678" fmla="*/ 2823883 h 5268557"/>
              <a:gd name="csX679" fmla="*/ 906890 w 923022"/>
              <a:gd name="csY679" fmla="*/ 2889581 h 5268557"/>
              <a:gd name="csX680" fmla="*/ 914956 w 923022"/>
              <a:gd name="csY680" fmla="*/ 2897649 h 5268557"/>
              <a:gd name="csX681" fmla="*/ 923023 w 923022"/>
              <a:gd name="csY681" fmla="*/ 2889581 h 5268557"/>
              <a:gd name="csX682" fmla="*/ 923023 w 923022"/>
              <a:gd name="csY682" fmla="*/ 2823883 h 5268557"/>
              <a:gd name="csX683" fmla="*/ 914956 w 923022"/>
              <a:gd name="csY683" fmla="*/ 2815814 h 5268557"/>
              <a:gd name="csX684" fmla="*/ 914956 w 923022"/>
              <a:gd name="csY684" fmla="*/ 2815814 h 5268557"/>
              <a:gd name="csX685" fmla="*/ 914956 w 923022"/>
              <a:gd name="csY685" fmla="*/ 2685570 h 5268557"/>
              <a:gd name="csX686" fmla="*/ 906890 w 923022"/>
              <a:gd name="csY686" fmla="*/ 2693638 h 5268557"/>
              <a:gd name="csX687" fmla="*/ 906890 w 923022"/>
              <a:gd name="csY687" fmla="*/ 2759337 h 5268557"/>
              <a:gd name="csX688" fmla="*/ 914956 w 923022"/>
              <a:gd name="csY688" fmla="*/ 2767405 h 5268557"/>
              <a:gd name="csX689" fmla="*/ 923023 w 923022"/>
              <a:gd name="csY689" fmla="*/ 2759337 h 5268557"/>
              <a:gd name="csX690" fmla="*/ 923023 w 923022"/>
              <a:gd name="csY690" fmla="*/ 2693638 h 5268557"/>
              <a:gd name="csX691" fmla="*/ 914956 w 923022"/>
              <a:gd name="csY691" fmla="*/ 2685570 h 5268557"/>
              <a:gd name="csX692" fmla="*/ 914956 w 923022"/>
              <a:gd name="csY692" fmla="*/ 2685570 h 5268557"/>
              <a:gd name="csX693" fmla="*/ 914956 w 923022"/>
              <a:gd name="csY693" fmla="*/ 2554173 h 5268557"/>
              <a:gd name="csX694" fmla="*/ 906890 w 923022"/>
              <a:gd name="csY694" fmla="*/ 2562241 h 5268557"/>
              <a:gd name="csX695" fmla="*/ 906890 w 923022"/>
              <a:gd name="csY695" fmla="*/ 2627940 h 5268557"/>
              <a:gd name="csX696" fmla="*/ 914956 w 923022"/>
              <a:gd name="csY696" fmla="*/ 2636008 h 5268557"/>
              <a:gd name="csX697" fmla="*/ 923023 w 923022"/>
              <a:gd name="csY697" fmla="*/ 2627940 h 5268557"/>
              <a:gd name="csX698" fmla="*/ 923023 w 923022"/>
              <a:gd name="csY698" fmla="*/ 2562241 h 5268557"/>
              <a:gd name="csX699" fmla="*/ 914956 w 923022"/>
              <a:gd name="csY699" fmla="*/ 2554173 h 5268557"/>
              <a:gd name="csX700" fmla="*/ 914956 w 923022"/>
              <a:gd name="csY700" fmla="*/ 2554173 h 5268557"/>
              <a:gd name="csX701" fmla="*/ 914956 w 923022"/>
              <a:gd name="csY701" fmla="*/ 2423928 h 5268557"/>
              <a:gd name="csX702" fmla="*/ 906890 w 923022"/>
              <a:gd name="csY702" fmla="*/ 2431997 h 5268557"/>
              <a:gd name="csX703" fmla="*/ 906890 w 923022"/>
              <a:gd name="csY703" fmla="*/ 2497695 h 5268557"/>
              <a:gd name="csX704" fmla="*/ 914956 w 923022"/>
              <a:gd name="csY704" fmla="*/ 2505764 h 5268557"/>
              <a:gd name="csX705" fmla="*/ 923023 w 923022"/>
              <a:gd name="csY705" fmla="*/ 2497695 h 5268557"/>
              <a:gd name="csX706" fmla="*/ 923023 w 923022"/>
              <a:gd name="csY706" fmla="*/ 2431997 h 5268557"/>
              <a:gd name="csX707" fmla="*/ 914956 w 923022"/>
              <a:gd name="csY707" fmla="*/ 2423928 h 5268557"/>
              <a:gd name="csX708" fmla="*/ 914956 w 923022"/>
              <a:gd name="csY708" fmla="*/ 2423928 h 5268557"/>
              <a:gd name="csX709" fmla="*/ 914956 w 923022"/>
              <a:gd name="csY709" fmla="*/ 2292532 h 5268557"/>
              <a:gd name="csX710" fmla="*/ 906890 w 923022"/>
              <a:gd name="csY710" fmla="*/ 2300600 h 5268557"/>
              <a:gd name="csX711" fmla="*/ 906890 w 923022"/>
              <a:gd name="csY711" fmla="*/ 2366298 h 5268557"/>
              <a:gd name="csX712" fmla="*/ 914956 w 923022"/>
              <a:gd name="csY712" fmla="*/ 2374367 h 5268557"/>
              <a:gd name="csX713" fmla="*/ 923023 w 923022"/>
              <a:gd name="csY713" fmla="*/ 2366298 h 5268557"/>
              <a:gd name="csX714" fmla="*/ 923023 w 923022"/>
              <a:gd name="csY714" fmla="*/ 2300600 h 5268557"/>
              <a:gd name="csX715" fmla="*/ 914956 w 923022"/>
              <a:gd name="csY715" fmla="*/ 2292532 h 5268557"/>
              <a:gd name="csX716" fmla="*/ 914956 w 923022"/>
              <a:gd name="csY716" fmla="*/ 2292532 h 5268557"/>
              <a:gd name="csX717" fmla="*/ 914956 w 923022"/>
              <a:gd name="csY717" fmla="*/ 2162287 h 5268557"/>
              <a:gd name="csX718" fmla="*/ 906890 w 923022"/>
              <a:gd name="csY718" fmla="*/ 2170355 h 5268557"/>
              <a:gd name="csX719" fmla="*/ 906890 w 923022"/>
              <a:gd name="csY719" fmla="*/ 2236054 h 5268557"/>
              <a:gd name="csX720" fmla="*/ 914956 w 923022"/>
              <a:gd name="csY720" fmla="*/ 2244122 h 5268557"/>
              <a:gd name="csX721" fmla="*/ 923023 w 923022"/>
              <a:gd name="csY721" fmla="*/ 2236054 h 5268557"/>
              <a:gd name="csX722" fmla="*/ 923023 w 923022"/>
              <a:gd name="csY722" fmla="*/ 2170355 h 5268557"/>
              <a:gd name="csX723" fmla="*/ 914956 w 923022"/>
              <a:gd name="csY723" fmla="*/ 2162287 h 5268557"/>
              <a:gd name="csX724" fmla="*/ 914956 w 923022"/>
              <a:gd name="csY724" fmla="*/ 2162287 h 5268557"/>
              <a:gd name="csX725" fmla="*/ 914956 w 923022"/>
              <a:gd name="csY725" fmla="*/ 2032043 h 5268557"/>
              <a:gd name="csX726" fmla="*/ 906890 w 923022"/>
              <a:gd name="csY726" fmla="*/ 2040111 h 5268557"/>
              <a:gd name="csX727" fmla="*/ 906890 w 923022"/>
              <a:gd name="csY727" fmla="*/ 2105810 h 5268557"/>
              <a:gd name="csX728" fmla="*/ 914956 w 923022"/>
              <a:gd name="csY728" fmla="*/ 2113878 h 5268557"/>
              <a:gd name="csX729" fmla="*/ 923023 w 923022"/>
              <a:gd name="csY729" fmla="*/ 2105810 h 5268557"/>
              <a:gd name="csX730" fmla="*/ 923023 w 923022"/>
              <a:gd name="csY730" fmla="*/ 2040111 h 5268557"/>
              <a:gd name="csX731" fmla="*/ 914956 w 923022"/>
              <a:gd name="csY731" fmla="*/ 2032043 h 5268557"/>
              <a:gd name="csX732" fmla="*/ 914956 w 923022"/>
              <a:gd name="csY732" fmla="*/ 2032043 h 5268557"/>
              <a:gd name="csX733" fmla="*/ 914956 w 923022"/>
              <a:gd name="csY733" fmla="*/ 1900646 h 5268557"/>
              <a:gd name="csX734" fmla="*/ 906890 w 923022"/>
              <a:gd name="csY734" fmla="*/ 1908714 h 5268557"/>
              <a:gd name="csX735" fmla="*/ 906890 w 923022"/>
              <a:gd name="csY735" fmla="*/ 1974412 h 5268557"/>
              <a:gd name="csX736" fmla="*/ 914956 w 923022"/>
              <a:gd name="csY736" fmla="*/ 1982481 h 5268557"/>
              <a:gd name="csX737" fmla="*/ 923023 w 923022"/>
              <a:gd name="csY737" fmla="*/ 1974412 h 5268557"/>
              <a:gd name="csX738" fmla="*/ 923023 w 923022"/>
              <a:gd name="csY738" fmla="*/ 1908714 h 5268557"/>
              <a:gd name="csX739" fmla="*/ 914956 w 923022"/>
              <a:gd name="csY739" fmla="*/ 1900646 h 5268557"/>
              <a:gd name="csX740" fmla="*/ 914956 w 923022"/>
              <a:gd name="csY740" fmla="*/ 1900646 h 5268557"/>
              <a:gd name="csX741" fmla="*/ 914956 w 923022"/>
              <a:gd name="csY741" fmla="*/ 1770401 h 5268557"/>
              <a:gd name="csX742" fmla="*/ 906890 w 923022"/>
              <a:gd name="csY742" fmla="*/ 1778470 h 5268557"/>
              <a:gd name="csX743" fmla="*/ 906890 w 923022"/>
              <a:gd name="csY743" fmla="*/ 1844168 h 5268557"/>
              <a:gd name="csX744" fmla="*/ 914956 w 923022"/>
              <a:gd name="csY744" fmla="*/ 1852236 h 5268557"/>
              <a:gd name="csX745" fmla="*/ 923023 w 923022"/>
              <a:gd name="csY745" fmla="*/ 1844168 h 5268557"/>
              <a:gd name="csX746" fmla="*/ 923023 w 923022"/>
              <a:gd name="csY746" fmla="*/ 1778470 h 5268557"/>
              <a:gd name="csX747" fmla="*/ 914956 w 923022"/>
              <a:gd name="csY747" fmla="*/ 1770401 h 5268557"/>
              <a:gd name="csX748" fmla="*/ 914956 w 923022"/>
              <a:gd name="csY748" fmla="*/ 1770401 h 5268557"/>
              <a:gd name="csX749" fmla="*/ 914956 w 923022"/>
              <a:gd name="csY749" fmla="*/ 1640157 h 5268557"/>
              <a:gd name="csX750" fmla="*/ 906890 w 923022"/>
              <a:gd name="csY750" fmla="*/ 1648225 h 5268557"/>
              <a:gd name="csX751" fmla="*/ 906890 w 923022"/>
              <a:gd name="csY751" fmla="*/ 1713924 h 5268557"/>
              <a:gd name="csX752" fmla="*/ 914956 w 923022"/>
              <a:gd name="csY752" fmla="*/ 1721992 h 5268557"/>
              <a:gd name="csX753" fmla="*/ 923023 w 923022"/>
              <a:gd name="csY753" fmla="*/ 1713924 h 5268557"/>
              <a:gd name="csX754" fmla="*/ 923023 w 923022"/>
              <a:gd name="csY754" fmla="*/ 1648225 h 5268557"/>
              <a:gd name="csX755" fmla="*/ 914956 w 923022"/>
              <a:gd name="csY755" fmla="*/ 1640157 h 5268557"/>
              <a:gd name="csX756" fmla="*/ 914956 w 923022"/>
              <a:gd name="csY756" fmla="*/ 1640157 h 5268557"/>
              <a:gd name="csX757" fmla="*/ 914956 w 923022"/>
              <a:gd name="csY757" fmla="*/ 1508760 h 5268557"/>
              <a:gd name="csX758" fmla="*/ 906890 w 923022"/>
              <a:gd name="csY758" fmla="*/ 1516828 h 5268557"/>
              <a:gd name="csX759" fmla="*/ 906890 w 923022"/>
              <a:gd name="csY759" fmla="*/ 1582527 h 5268557"/>
              <a:gd name="csX760" fmla="*/ 914956 w 923022"/>
              <a:gd name="csY760" fmla="*/ 1590595 h 5268557"/>
              <a:gd name="csX761" fmla="*/ 923023 w 923022"/>
              <a:gd name="csY761" fmla="*/ 1582527 h 5268557"/>
              <a:gd name="csX762" fmla="*/ 923023 w 923022"/>
              <a:gd name="csY762" fmla="*/ 1516828 h 5268557"/>
              <a:gd name="csX763" fmla="*/ 914956 w 923022"/>
              <a:gd name="csY763" fmla="*/ 1508760 h 5268557"/>
              <a:gd name="csX764" fmla="*/ 914956 w 923022"/>
              <a:gd name="csY764" fmla="*/ 1508760 h 5268557"/>
              <a:gd name="csX765" fmla="*/ 914956 w 923022"/>
              <a:gd name="csY765" fmla="*/ 1378516 h 5268557"/>
              <a:gd name="csX766" fmla="*/ 906890 w 923022"/>
              <a:gd name="csY766" fmla="*/ 1386584 h 5268557"/>
              <a:gd name="csX767" fmla="*/ 906890 w 923022"/>
              <a:gd name="csY767" fmla="*/ 1452283 h 5268557"/>
              <a:gd name="csX768" fmla="*/ 914956 w 923022"/>
              <a:gd name="csY768" fmla="*/ 1460351 h 5268557"/>
              <a:gd name="csX769" fmla="*/ 923023 w 923022"/>
              <a:gd name="csY769" fmla="*/ 1452283 h 5268557"/>
              <a:gd name="csX770" fmla="*/ 923023 w 923022"/>
              <a:gd name="csY770" fmla="*/ 1386584 h 5268557"/>
              <a:gd name="csX771" fmla="*/ 914956 w 923022"/>
              <a:gd name="csY771" fmla="*/ 1378516 h 5268557"/>
              <a:gd name="csX772" fmla="*/ 914956 w 923022"/>
              <a:gd name="csY772" fmla="*/ 1378516 h 5268557"/>
              <a:gd name="csX773" fmla="*/ 914956 w 923022"/>
              <a:gd name="csY773" fmla="*/ 1247119 h 5268557"/>
              <a:gd name="csX774" fmla="*/ 906890 w 923022"/>
              <a:gd name="csY774" fmla="*/ 1255187 h 5268557"/>
              <a:gd name="csX775" fmla="*/ 906890 w 923022"/>
              <a:gd name="csY775" fmla="*/ 1320885 h 5268557"/>
              <a:gd name="csX776" fmla="*/ 914956 w 923022"/>
              <a:gd name="csY776" fmla="*/ 1328954 h 5268557"/>
              <a:gd name="csX777" fmla="*/ 923023 w 923022"/>
              <a:gd name="csY777" fmla="*/ 1320885 h 5268557"/>
              <a:gd name="csX778" fmla="*/ 923023 w 923022"/>
              <a:gd name="csY778" fmla="*/ 1255187 h 5268557"/>
              <a:gd name="csX779" fmla="*/ 914956 w 923022"/>
              <a:gd name="csY779" fmla="*/ 1247119 h 5268557"/>
              <a:gd name="csX780" fmla="*/ 914956 w 923022"/>
              <a:gd name="csY780" fmla="*/ 1247119 h 5268557"/>
              <a:gd name="csX781" fmla="*/ 914956 w 923022"/>
              <a:gd name="csY781" fmla="*/ 1116874 h 5268557"/>
              <a:gd name="csX782" fmla="*/ 906890 w 923022"/>
              <a:gd name="csY782" fmla="*/ 1124943 h 5268557"/>
              <a:gd name="csX783" fmla="*/ 906890 w 923022"/>
              <a:gd name="csY783" fmla="*/ 1190641 h 5268557"/>
              <a:gd name="csX784" fmla="*/ 914956 w 923022"/>
              <a:gd name="csY784" fmla="*/ 1198709 h 5268557"/>
              <a:gd name="csX785" fmla="*/ 923023 w 923022"/>
              <a:gd name="csY785" fmla="*/ 1190641 h 5268557"/>
              <a:gd name="csX786" fmla="*/ 923023 w 923022"/>
              <a:gd name="csY786" fmla="*/ 1124943 h 5268557"/>
              <a:gd name="csX787" fmla="*/ 914956 w 923022"/>
              <a:gd name="csY787" fmla="*/ 1116874 h 5268557"/>
              <a:gd name="csX788" fmla="*/ 914956 w 923022"/>
              <a:gd name="csY788" fmla="*/ 1116874 h 5268557"/>
              <a:gd name="csX789" fmla="*/ 914956 w 923022"/>
              <a:gd name="csY789" fmla="*/ 985477 h 5268557"/>
              <a:gd name="csX790" fmla="*/ 906890 w 923022"/>
              <a:gd name="csY790" fmla="*/ 993546 h 5268557"/>
              <a:gd name="csX791" fmla="*/ 906890 w 923022"/>
              <a:gd name="csY791" fmla="*/ 1059244 h 5268557"/>
              <a:gd name="csX792" fmla="*/ 914956 w 923022"/>
              <a:gd name="csY792" fmla="*/ 1067312 h 5268557"/>
              <a:gd name="csX793" fmla="*/ 923023 w 923022"/>
              <a:gd name="csY793" fmla="*/ 1059244 h 5268557"/>
              <a:gd name="csX794" fmla="*/ 923023 w 923022"/>
              <a:gd name="csY794" fmla="*/ 993546 h 5268557"/>
              <a:gd name="csX795" fmla="*/ 914956 w 923022"/>
              <a:gd name="csY795" fmla="*/ 985477 h 5268557"/>
              <a:gd name="csX796" fmla="*/ 914956 w 923022"/>
              <a:gd name="csY796" fmla="*/ 985477 h 5268557"/>
              <a:gd name="csX797" fmla="*/ 914956 w 923022"/>
              <a:gd name="csY797" fmla="*/ 855233 h 5268557"/>
              <a:gd name="csX798" fmla="*/ 906890 w 923022"/>
              <a:gd name="csY798" fmla="*/ 863301 h 5268557"/>
              <a:gd name="csX799" fmla="*/ 906890 w 923022"/>
              <a:gd name="csY799" fmla="*/ 929000 h 5268557"/>
              <a:gd name="csX800" fmla="*/ 914956 w 923022"/>
              <a:gd name="csY800" fmla="*/ 937068 h 5268557"/>
              <a:gd name="csX801" fmla="*/ 923023 w 923022"/>
              <a:gd name="csY801" fmla="*/ 929000 h 5268557"/>
              <a:gd name="csX802" fmla="*/ 923023 w 923022"/>
              <a:gd name="csY802" fmla="*/ 863301 h 5268557"/>
              <a:gd name="csX803" fmla="*/ 914956 w 923022"/>
              <a:gd name="csY803" fmla="*/ 855233 h 5268557"/>
              <a:gd name="csX804" fmla="*/ 914956 w 923022"/>
              <a:gd name="csY804" fmla="*/ 855233 h 5268557"/>
              <a:gd name="csX805" fmla="*/ 914956 w 923022"/>
              <a:gd name="csY805" fmla="*/ 724989 h 5268557"/>
              <a:gd name="csX806" fmla="*/ 906890 w 923022"/>
              <a:gd name="csY806" fmla="*/ 733057 h 5268557"/>
              <a:gd name="csX807" fmla="*/ 906890 w 923022"/>
              <a:gd name="csY807" fmla="*/ 798755 h 5268557"/>
              <a:gd name="csX808" fmla="*/ 914956 w 923022"/>
              <a:gd name="csY808" fmla="*/ 806824 h 5268557"/>
              <a:gd name="csX809" fmla="*/ 923023 w 923022"/>
              <a:gd name="csY809" fmla="*/ 798755 h 5268557"/>
              <a:gd name="csX810" fmla="*/ 923023 w 923022"/>
              <a:gd name="csY810" fmla="*/ 733057 h 5268557"/>
              <a:gd name="csX811" fmla="*/ 914956 w 923022"/>
              <a:gd name="csY811" fmla="*/ 724989 h 5268557"/>
              <a:gd name="csX812" fmla="*/ 914956 w 923022"/>
              <a:gd name="csY812" fmla="*/ 724989 h 5268557"/>
              <a:gd name="csX813" fmla="*/ 914956 w 923022"/>
              <a:gd name="csY813" fmla="*/ 593592 h 5268557"/>
              <a:gd name="csX814" fmla="*/ 906890 w 923022"/>
              <a:gd name="csY814" fmla="*/ 601660 h 5268557"/>
              <a:gd name="csX815" fmla="*/ 906890 w 923022"/>
              <a:gd name="csY815" fmla="*/ 667358 h 5268557"/>
              <a:gd name="csX816" fmla="*/ 914956 w 923022"/>
              <a:gd name="csY816" fmla="*/ 675427 h 5268557"/>
              <a:gd name="csX817" fmla="*/ 923023 w 923022"/>
              <a:gd name="csY817" fmla="*/ 667358 h 5268557"/>
              <a:gd name="csX818" fmla="*/ 923023 w 923022"/>
              <a:gd name="csY818" fmla="*/ 601660 h 5268557"/>
              <a:gd name="csX819" fmla="*/ 914956 w 923022"/>
              <a:gd name="csY819" fmla="*/ 593592 h 5268557"/>
              <a:gd name="csX820" fmla="*/ 914956 w 923022"/>
              <a:gd name="csY820" fmla="*/ 593592 h 5268557"/>
              <a:gd name="csX821" fmla="*/ 914956 w 923022"/>
              <a:gd name="csY821" fmla="*/ 463347 h 5268557"/>
              <a:gd name="csX822" fmla="*/ 906890 w 923022"/>
              <a:gd name="csY822" fmla="*/ 471415 h 5268557"/>
              <a:gd name="csX823" fmla="*/ 906890 w 923022"/>
              <a:gd name="csY823" fmla="*/ 537114 h 5268557"/>
              <a:gd name="csX824" fmla="*/ 914956 w 923022"/>
              <a:gd name="csY824" fmla="*/ 545182 h 5268557"/>
              <a:gd name="csX825" fmla="*/ 923023 w 923022"/>
              <a:gd name="csY825" fmla="*/ 537114 h 5268557"/>
              <a:gd name="csX826" fmla="*/ 923023 w 923022"/>
              <a:gd name="csY826" fmla="*/ 471415 h 5268557"/>
              <a:gd name="csX827" fmla="*/ 914956 w 923022"/>
              <a:gd name="csY827" fmla="*/ 463347 h 5268557"/>
              <a:gd name="csX828" fmla="*/ 914956 w 923022"/>
              <a:gd name="csY828" fmla="*/ 463347 h 5268557"/>
              <a:gd name="csX829" fmla="*/ 914956 w 923022"/>
              <a:gd name="csY829" fmla="*/ 333103 h 5268557"/>
              <a:gd name="csX830" fmla="*/ 906890 w 923022"/>
              <a:gd name="csY830" fmla="*/ 341171 h 5268557"/>
              <a:gd name="csX831" fmla="*/ 906890 w 923022"/>
              <a:gd name="csY831" fmla="*/ 406870 h 5268557"/>
              <a:gd name="csX832" fmla="*/ 914956 w 923022"/>
              <a:gd name="csY832" fmla="*/ 414938 h 5268557"/>
              <a:gd name="csX833" fmla="*/ 923023 w 923022"/>
              <a:gd name="csY833" fmla="*/ 406870 h 5268557"/>
              <a:gd name="csX834" fmla="*/ 923023 w 923022"/>
              <a:gd name="csY834" fmla="*/ 341171 h 5268557"/>
              <a:gd name="csX835" fmla="*/ 914956 w 923022"/>
              <a:gd name="csY835" fmla="*/ 333103 h 5268557"/>
              <a:gd name="csX836" fmla="*/ 914956 w 923022"/>
              <a:gd name="csY836" fmla="*/ 333103 h 5268557"/>
              <a:gd name="csX837" fmla="*/ 914956 w 923022"/>
              <a:gd name="csY837" fmla="*/ 201706 h 5268557"/>
              <a:gd name="csX838" fmla="*/ 906890 w 923022"/>
              <a:gd name="csY838" fmla="*/ 209774 h 5268557"/>
              <a:gd name="csX839" fmla="*/ 906890 w 923022"/>
              <a:gd name="csY839" fmla="*/ 275473 h 5268557"/>
              <a:gd name="csX840" fmla="*/ 914956 w 923022"/>
              <a:gd name="csY840" fmla="*/ 283541 h 5268557"/>
              <a:gd name="csX841" fmla="*/ 923023 w 923022"/>
              <a:gd name="csY841" fmla="*/ 275473 h 5268557"/>
              <a:gd name="csX842" fmla="*/ 923023 w 923022"/>
              <a:gd name="csY842" fmla="*/ 209774 h 5268557"/>
              <a:gd name="csX843" fmla="*/ 914956 w 923022"/>
              <a:gd name="csY843" fmla="*/ 201706 h 5268557"/>
              <a:gd name="csX844" fmla="*/ 914956 w 923022"/>
              <a:gd name="csY844" fmla="*/ 201706 h 5268557"/>
              <a:gd name="csX845" fmla="*/ 884996 w 923022"/>
              <a:gd name="csY845" fmla="*/ 72614 h 5268557"/>
              <a:gd name="csX846" fmla="*/ 880386 w 923022"/>
              <a:gd name="csY846" fmla="*/ 73767 h 5268557"/>
              <a:gd name="csX847" fmla="*/ 878081 w 923022"/>
              <a:gd name="csY847" fmla="*/ 85293 h 5268557"/>
              <a:gd name="csX848" fmla="*/ 897671 w 923022"/>
              <a:gd name="csY848" fmla="*/ 122176 h 5268557"/>
              <a:gd name="csX849" fmla="*/ 897671 w 923022"/>
              <a:gd name="csY849" fmla="*/ 122176 h 5268557"/>
              <a:gd name="csX850" fmla="*/ 897671 w 923022"/>
              <a:gd name="csY850" fmla="*/ 124481 h 5268557"/>
              <a:gd name="csX851" fmla="*/ 897671 w 923022"/>
              <a:gd name="csY851" fmla="*/ 124481 h 5268557"/>
              <a:gd name="csX852" fmla="*/ 897671 w 923022"/>
              <a:gd name="csY852" fmla="*/ 126787 h 5268557"/>
              <a:gd name="csX853" fmla="*/ 897671 w 923022"/>
              <a:gd name="csY853" fmla="*/ 126787 h 5268557"/>
              <a:gd name="csX854" fmla="*/ 897671 w 923022"/>
              <a:gd name="csY854" fmla="*/ 126787 h 5268557"/>
              <a:gd name="csX855" fmla="*/ 897671 w 923022"/>
              <a:gd name="csY855" fmla="*/ 126787 h 5268557"/>
              <a:gd name="csX856" fmla="*/ 897671 w 923022"/>
              <a:gd name="csY856" fmla="*/ 129092 h 5268557"/>
              <a:gd name="csX857" fmla="*/ 897671 w 923022"/>
              <a:gd name="csY857" fmla="*/ 129092 h 5268557"/>
              <a:gd name="csX858" fmla="*/ 897671 w 923022"/>
              <a:gd name="csY858" fmla="*/ 129092 h 5268557"/>
              <a:gd name="csX859" fmla="*/ 897671 w 923022"/>
              <a:gd name="csY859" fmla="*/ 129092 h 5268557"/>
              <a:gd name="csX860" fmla="*/ 897671 w 923022"/>
              <a:gd name="csY860" fmla="*/ 131397 h 5268557"/>
              <a:gd name="csX861" fmla="*/ 897671 w 923022"/>
              <a:gd name="csY861" fmla="*/ 131397 h 5268557"/>
              <a:gd name="csX862" fmla="*/ 897671 w 923022"/>
              <a:gd name="csY862" fmla="*/ 133702 h 5268557"/>
              <a:gd name="csX863" fmla="*/ 897671 w 923022"/>
              <a:gd name="csY863" fmla="*/ 133702 h 5268557"/>
              <a:gd name="csX864" fmla="*/ 897671 w 923022"/>
              <a:gd name="csY864" fmla="*/ 136007 h 5268557"/>
              <a:gd name="csX865" fmla="*/ 897671 w 923022"/>
              <a:gd name="csY865" fmla="*/ 136007 h 5268557"/>
              <a:gd name="csX866" fmla="*/ 897671 w 923022"/>
              <a:gd name="csY866" fmla="*/ 138313 h 5268557"/>
              <a:gd name="csX867" fmla="*/ 897671 w 923022"/>
              <a:gd name="csY867" fmla="*/ 138313 h 5268557"/>
              <a:gd name="csX868" fmla="*/ 897671 w 923022"/>
              <a:gd name="csY868" fmla="*/ 141770 h 5268557"/>
              <a:gd name="csX869" fmla="*/ 905738 w 923022"/>
              <a:gd name="csY869" fmla="*/ 148686 h 5268557"/>
              <a:gd name="csX870" fmla="*/ 906890 w 923022"/>
              <a:gd name="csY870" fmla="*/ 148686 h 5268557"/>
              <a:gd name="csX871" fmla="*/ 913804 w 923022"/>
              <a:gd name="csY871" fmla="*/ 139465 h 5268557"/>
              <a:gd name="csX872" fmla="*/ 884996 w 923022"/>
              <a:gd name="csY872" fmla="*/ 73767 h 5268557"/>
              <a:gd name="csX873" fmla="*/ 878081 w 923022"/>
              <a:gd name="csY873" fmla="*/ 70309 h 5268557"/>
              <a:gd name="csX874" fmla="*/ 878081 w 923022"/>
              <a:gd name="csY874" fmla="*/ 70309 h 5268557"/>
              <a:gd name="csX875" fmla="*/ 881539 w 923022"/>
              <a:gd name="csY875" fmla="*/ 73767 h 5268557"/>
              <a:gd name="csX876" fmla="*/ 770914 w 923022"/>
              <a:gd name="csY876" fmla="*/ 3458 h 5268557"/>
              <a:gd name="csX877" fmla="*/ 762847 w 923022"/>
              <a:gd name="csY877" fmla="*/ 10373 h 5268557"/>
              <a:gd name="csX878" fmla="*/ 769762 w 923022"/>
              <a:gd name="csY878" fmla="*/ 19594 h 5268557"/>
              <a:gd name="csX879" fmla="*/ 782437 w 923022"/>
              <a:gd name="csY879" fmla="*/ 21900 h 5268557"/>
              <a:gd name="csX880" fmla="*/ 782437 w 923022"/>
              <a:gd name="csY880" fmla="*/ 21900 h 5268557"/>
              <a:gd name="csX881" fmla="*/ 784742 w 923022"/>
              <a:gd name="csY881" fmla="*/ 21900 h 5268557"/>
              <a:gd name="csX882" fmla="*/ 787047 w 923022"/>
              <a:gd name="csY882" fmla="*/ 21900 h 5268557"/>
              <a:gd name="csX883" fmla="*/ 788199 w 923022"/>
              <a:gd name="csY883" fmla="*/ 21900 h 5268557"/>
              <a:gd name="csX884" fmla="*/ 790504 w 923022"/>
              <a:gd name="csY884" fmla="*/ 21900 h 5268557"/>
              <a:gd name="csX885" fmla="*/ 830836 w 923022"/>
              <a:gd name="csY885" fmla="*/ 39189 h 5268557"/>
              <a:gd name="csX886" fmla="*/ 835445 w 923022"/>
              <a:gd name="csY886" fmla="*/ 39189 h 5268557"/>
              <a:gd name="csX887" fmla="*/ 842359 w 923022"/>
              <a:gd name="csY887" fmla="*/ 35731 h 5268557"/>
              <a:gd name="csX888" fmla="*/ 840054 w 923022"/>
              <a:gd name="csY888" fmla="*/ 24205 h 5268557"/>
              <a:gd name="csX889" fmla="*/ 772067 w 923022"/>
              <a:gd name="csY889" fmla="*/ 0 h 5268557"/>
              <a:gd name="csX890" fmla="*/ 772067 w 923022"/>
              <a:gd name="csY890" fmla="*/ 0 h 5268557"/>
              <a:gd name="csX891" fmla="*/ 772067 w 923022"/>
              <a:gd name="csY891" fmla="*/ 0 h 52685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</a:cxnLst>
            <a:rect l="l" t="t" r="r" b="b"/>
            <a:pathLst>
              <a:path w="923022" h="5268557">
                <a:moveTo>
                  <a:pt x="750172" y="2305"/>
                </a:moveTo>
                <a:lnTo>
                  <a:pt x="684488" y="2305"/>
                </a:lnTo>
                <a:cubicBezTo>
                  <a:pt x="679880" y="2305"/>
                  <a:pt x="676422" y="5763"/>
                  <a:pt x="676422" y="10373"/>
                </a:cubicBezTo>
                <a:cubicBezTo>
                  <a:pt x="676422" y="14984"/>
                  <a:pt x="679880" y="18442"/>
                  <a:pt x="684488" y="18442"/>
                </a:cubicBezTo>
                <a:lnTo>
                  <a:pt x="750172" y="18442"/>
                </a:lnTo>
                <a:cubicBezTo>
                  <a:pt x="754782" y="18442"/>
                  <a:pt x="758238" y="14984"/>
                  <a:pt x="758238" y="10373"/>
                </a:cubicBezTo>
                <a:cubicBezTo>
                  <a:pt x="758238" y="5763"/>
                  <a:pt x="754782" y="2305"/>
                  <a:pt x="750172" y="2305"/>
                </a:cubicBezTo>
                <a:lnTo>
                  <a:pt x="750172" y="2305"/>
                </a:lnTo>
                <a:close/>
                <a:moveTo>
                  <a:pt x="618805" y="2305"/>
                </a:moveTo>
                <a:lnTo>
                  <a:pt x="553122" y="2305"/>
                </a:lnTo>
                <a:cubicBezTo>
                  <a:pt x="548513" y="2305"/>
                  <a:pt x="545056" y="5763"/>
                  <a:pt x="545056" y="10373"/>
                </a:cubicBezTo>
                <a:cubicBezTo>
                  <a:pt x="545056" y="14984"/>
                  <a:pt x="548513" y="18442"/>
                  <a:pt x="553122" y="18442"/>
                </a:cubicBezTo>
                <a:lnTo>
                  <a:pt x="618805" y="18442"/>
                </a:lnTo>
                <a:cubicBezTo>
                  <a:pt x="623415" y="18442"/>
                  <a:pt x="626872" y="14984"/>
                  <a:pt x="626872" y="10373"/>
                </a:cubicBezTo>
                <a:cubicBezTo>
                  <a:pt x="626872" y="5763"/>
                  <a:pt x="623415" y="2305"/>
                  <a:pt x="618805" y="2305"/>
                </a:cubicBezTo>
                <a:lnTo>
                  <a:pt x="618805" y="2305"/>
                </a:lnTo>
                <a:close/>
                <a:moveTo>
                  <a:pt x="488591" y="2305"/>
                </a:moveTo>
                <a:lnTo>
                  <a:pt x="422908" y="2305"/>
                </a:lnTo>
                <a:cubicBezTo>
                  <a:pt x="418299" y="2305"/>
                  <a:pt x="414842" y="5763"/>
                  <a:pt x="414842" y="10373"/>
                </a:cubicBezTo>
                <a:cubicBezTo>
                  <a:pt x="414842" y="14984"/>
                  <a:pt x="418299" y="18442"/>
                  <a:pt x="422908" y="18442"/>
                </a:cubicBezTo>
                <a:lnTo>
                  <a:pt x="488591" y="18442"/>
                </a:lnTo>
                <a:cubicBezTo>
                  <a:pt x="493201" y="18442"/>
                  <a:pt x="496657" y="14984"/>
                  <a:pt x="496657" y="10373"/>
                </a:cubicBezTo>
                <a:cubicBezTo>
                  <a:pt x="496657" y="5763"/>
                  <a:pt x="493201" y="2305"/>
                  <a:pt x="488591" y="2305"/>
                </a:cubicBezTo>
                <a:lnTo>
                  <a:pt x="488591" y="2305"/>
                </a:lnTo>
                <a:close/>
                <a:moveTo>
                  <a:pt x="358377" y="2305"/>
                </a:moveTo>
                <a:lnTo>
                  <a:pt x="292693" y="2305"/>
                </a:lnTo>
                <a:cubicBezTo>
                  <a:pt x="288085" y="2305"/>
                  <a:pt x="284627" y="5763"/>
                  <a:pt x="284627" y="10373"/>
                </a:cubicBezTo>
                <a:cubicBezTo>
                  <a:pt x="284627" y="14984"/>
                  <a:pt x="288085" y="18442"/>
                  <a:pt x="292693" y="18442"/>
                </a:cubicBezTo>
                <a:lnTo>
                  <a:pt x="358377" y="18442"/>
                </a:lnTo>
                <a:cubicBezTo>
                  <a:pt x="362987" y="18442"/>
                  <a:pt x="366443" y="14984"/>
                  <a:pt x="366443" y="10373"/>
                </a:cubicBezTo>
                <a:cubicBezTo>
                  <a:pt x="366443" y="5763"/>
                  <a:pt x="362987" y="2305"/>
                  <a:pt x="358377" y="2305"/>
                </a:cubicBezTo>
                <a:lnTo>
                  <a:pt x="358377" y="2305"/>
                </a:lnTo>
                <a:close/>
                <a:moveTo>
                  <a:pt x="227010" y="2305"/>
                </a:moveTo>
                <a:lnTo>
                  <a:pt x="174003" y="2305"/>
                </a:lnTo>
                <a:cubicBezTo>
                  <a:pt x="169393" y="2305"/>
                  <a:pt x="164784" y="2305"/>
                  <a:pt x="160175" y="2305"/>
                </a:cubicBezTo>
                <a:cubicBezTo>
                  <a:pt x="155566" y="2305"/>
                  <a:pt x="152108" y="6916"/>
                  <a:pt x="152108" y="11526"/>
                </a:cubicBezTo>
                <a:cubicBezTo>
                  <a:pt x="152108" y="16136"/>
                  <a:pt x="155566" y="19594"/>
                  <a:pt x="160175" y="19594"/>
                </a:cubicBezTo>
                <a:lnTo>
                  <a:pt x="160175" y="19594"/>
                </a:lnTo>
                <a:cubicBezTo>
                  <a:pt x="160175" y="19594"/>
                  <a:pt x="162479" y="19594"/>
                  <a:pt x="162479" y="19594"/>
                </a:cubicBezTo>
                <a:lnTo>
                  <a:pt x="163631" y="19594"/>
                </a:lnTo>
                <a:cubicBezTo>
                  <a:pt x="164784" y="19594"/>
                  <a:pt x="165936" y="19594"/>
                  <a:pt x="167089" y="19594"/>
                </a:cubicBezTo>
                <a:lnTo>
                  <a:pt x="223553" y="19594"/>
                </a:lnTo>
                <a:cubicBezTo>
                  <a:pt x="228163" y="19594"/>
                  <a:pt x="231620" y="16136"/>
                  <a:pt x="231620" y="11526"/>
                </a:cubicBezTo>
                <a:cubicBezTo>
                  <a:pt x="231620" y="6916"/>
                  <a:pt x="228163" y="3458"/>
                  <a:pt x="223553" y="3458"/>
                </a:cubicBezTo>
                <a:lnTo>
                  <a:pt x="223553" y="3458"/>
                </a:lnTo>
                <a:close/>
                <a:moveTo>
                  <a:pt x="95644" y="21900"/>
                </a:moveTo>
                <a:cubicBezTo>
                  <a:pt x="94491" y="21900"/>
                  <a:pt x="93339" y="21900"/>
                  <a:pt x="92187" y="21900"/>
                </a:cubicBezTo>
                <a:cubicBezTo>
                  <a:pt x="71444" y="33426"/>
                  <a:pt x="53007" y="48409"/>
                  <a:pt x="38027" y="68004"/>
                </a:cubicBezTo>
                <a:cubicBezTo>
                  <a:pt x="35722" y="71462"/>
                  <a:pt x="35722" y="77225"/>
                  <a:pt x="39179" y="79530"/>
                </a:cubicBezTo>
                <a:cubicBezTo>
                  <a:pt x="40332" y="79530"/>
                  <a:pt x="42636" y="81835"/>
                  <a:pt x="43789" y="81835"/>
                </a:cubicBezTo>
                <a:cubicBezTo>
                  <a:pt x="44941" y="81835"/>
                  <a:pt x="48398" y="81835"/>
                  <a:pt x="50702" y="78377"/>
                </a:cubicBezTo>
                <a:cubicBezTo>
                  <a:pt x="50702" y="78377"/>
                  <a:pt x="50702" y="78377"/>
                  <a:pt x="50702" y="78377"/>
                </a:cubicBezTo>
                <a:lnTo>
                  <a:pt x="50702" y="78377"/>
                </a:lnTo>
                <a:cubicBezTo>
                  <a:pt x="50702" y="78377"/>
                  <a:pt x="50702" y="77225"/>
                  <a:pt x="50702" y="77225"/>
                </a:cubicBezTo>
                <a:lnTo>
                  <a:pt x="50702" y="77225"/>
                </a:lnTo>
                <a:cubicBezTo>
                  <a:pt x="50702" y="77225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6072"/>
                </a:cubicBezTo>
                <a:lnTo>
                  <a:pt x="50702" y="76072"/>
                </a:lnTo>
                <a:cubicBezTo>
                  <a:pt x="50702" y="76072"/>
                  <a:pt x="50702" y="76072"/>
                  <a:pt x="50702" y="74919"/>
                </a:cubicBezTo>
                <a:lnTo>
                  <a:pt x="50702" y="74919"/>
                </a:lnTo>
                <a:cubicBezTo>
                  <a:pt x="50702" y="74919"/>
                  <a:pt x="50702" y="74919"/>
                  <a:pt x="50702" y="74919"/>
                </a:cubicBezTo>
                <a:lnTo>
                  <a:pt x="50702" y="74919"/>
                </a:lnTo>
                <a:cubicBezTo>
                  <a:pt x="50702" y="74919"/>
                  <a:pt x="50702" y="74919"/>
                  <a:pt x="50702" y="74919"/>
                </a:cubicBezTo>
                <a:lnTo>
                  <a:pt x="50702" y="74919"/>
                </a:lnTo>
                <a:cubicBezTo>
                  <a:pt x="50702" y="74919"/>
                  <a:pt x="50702" y="74919"/>
                  <a:pt x="50702" y="74919"/>
                </a:cubicBezTo>
                <a:lnTo>
                  <a:pt x="50702" y="74919"/>
                </a:lnTo>
                <a:cubicBezTo>
                  <a:pt x="62226" y="61088"/>
                  <a:pt x="77206" y="50715"/>
                  <a:pt x="92187" y="41494"/>
                </a:cubicBezTo>
                <a:cubicBezTo>
                  <a:pt x="95644" y="39189"/>
                  <a:pt x="97949" y="34578"/>
                  <a:pt x="95644" y="29968"/>
                </a:cubicBezTo>
                <a:cubicBezTo>
                  <a:pt x="94491" y="27663"/>
                  <a:pt x="91034" y="25357"/>
                  <a:pt x="88729" y="25357"/>
                </a:cubicBezTo>
                <a:lnTo>
                  <a:pt x="88729" y="25357"/>
                </a:lnTo>
                <a:lnTo>
                  <a:pt x="92187" y="23052"/>
                </a:lnTo>
                <a:close/>
                <a:moveTo>
                  <a:pt x="13827" y="126787"/>
                </a:moveTo>
                <a:cubicBezTo>
                  <a:pt x="10371" y="126787"/>
                  <a:pt x="6914" y="129092"/>
                  <a:pt x="5762" y="132550"/>
                </a:cubicBezTo>
                <a:cubicBezTo>
                  <a:pt x="2304" y="146381"/>
                  <a:pt x="0" y="160212"/>
                  <a:pt x="0" y="175196"/>
                </a:cubicBezTo>
                <a:lnTo>
                  <a:pt x="0" y="201706"/>
                </a:lnTo>
                <a:cubicBezTo>
                  <a:pt x="0" y="206316"/>
                  <a:pt x="3457" y="209774"/>
                  <a:pt x="8066" y="209774"/>
                </a:cubicBezTo>
                <a:cubicBezTo>
                  <a:pt x="12675" y="209774"/>
                  <a:pt x="16132" y="206316"/>
                  <a:pt x="16132" y="201706"/>
                </a:cubicBezTo>
                <a:lnTo>
                  <a:pt x="16132" y="175196"/>
                </a:lnTo>
                <a:lnTo>
                  <a:pt x="16132" y="175196"/>
                </a:lnTo>
                <a:lnTo>
                  <a:pt x="16132" y="172891"/>
                </a:lnTo>
                <a:lnTo>
                  <a:pt x="16132" y="172891"/>
                </a:lnTo>
                <a:lnTo>
                  <a:pt x="16132" y="170586"/>
                </a:lnTo>
                <a:lnTo>
                  <a:pt x="16132" y="170586"/>
                </a:lnTo>
                <a:lnTo>
                  <a:pt x="16132" y="168280"/>
                </a:lnTo>
                <a:lnTo>
                  <a:pt x="16132" y="168280"/>
                </a:lnTo>
                <a:lnTo>
                  <a:pt x="16132" y="165975"/>
                </a:lnTo>
                <a:lnTo>
                  <a:pt x="16132" y="165975"/>
                </a:lnTo>
                <a:lnTo>
                  <a:pt x="16132" y="163670"/>
                </a:lnTo>
                <a:lnTo>
                  <a:pt x="16132" y="163670"/>
                </a:lnTo>
                <a:lnTo>
                  <a:pt x="16132" y="161365"/>
                </a:lnTo>
                <a:lnTo>
                  <a:pt x="16132" y="161365"/>
                </a:lnTo>
                <a:cubicBezTo>
                  <a:pt x="16132" y="153297"/>
                  <a:pt x="18437" y="145228"/>
                  <a:pt x="19589" y="138313"/>
                </a:cubicBezTo>
                <a:cubicBezTo>
                  <a:pt x="19589" y="133702"/>
                  <a:pt x="18437" y="129092"/>
                  <a:pt x="13827" y="129092"/>
                </a:cubicBezTo>
                <a:cubicBezTo>
                  <a:pt x="13827" y="129092"/>
                  <a:pt x="12675" y="129092"/>
                  <a:pt x="11523" y="129092"/>
                </a:cubicBezTo>
                <a:lnTo>
                  <a:pt x="11523" y="129092"/>
                </a:lnTo>
                <a:lnTo>
                  <a:pt x="11523" y="126787"/>
                </a:lnTo>
                <a:close/>
                <a:moveTo>
                  <a:pt x="9219" y="259336"/>
                </a:moveTo>
                <a:cubicBezTo>
                  <a:pt x="4609" y="259336"/>
                  <a:pt x="1152" y="262794"/>
                  <a:pt x="1152" y="267404"/>
                </a:cubicBezTo>
                <a:lnTo>
                  <a:pt x="1152" y="333103"/>
                </a:lnTo>
                <a:cubicBezTo>
                  <a:pt x="1152" y="337713"/>
                  <a:pt x="4609" y="341171"/>
                  <a:pt x="9219" y="341171"/>
                </a:cubicBezTo>
                <a:cubicBezTo>
                  <a:pt x="13827" y="341171"/>
                  <a:pt x="17285" y="337713"/>
                  <a:pt x="17285" y="333103"/>
                </a:cubicBezTo>
                <a:lnTo>
                  <a:pt x="17285" y="267404"/>
                </a:lnTo>
                <a:cubicBezTo>
                  <a:pt x="17285" y="262794"/>
                  <a:pt x="13827" y="259336"/>
                  <a:pt x="9219" y="259336"/>
                </a:cubicBezTo>
                <a:lnTo>
                  <a:pt x="9219" y="259336"/>
                </a:lnTo>
                <a:close/>
                <a:moveTo>
                  <a:pt x="9219" y="390733"/>
                </a:moveTo>
                <a:cubicBezTo>
                  <a:pt x="4609" y="390733"/>
                  <a:pt x="1152" y="394191"/>
                  <a:pt x="1152" y="398801"/>
                </a:cubicBezTo>
                <a:lnTo>
                  <a:pt x="1152" y="464500"/>
                </a:lnTo>
                <a:cubicBezTo>
                  <a:pt x="1152" y="469110"/>
                  <a:pt x="4609" y="472568"/>
                  <a:pt x="9219" y="472568"/>
                </a:cubicBezTo>
                <a:cubicBezTo>
                  <a:pt x="13827" y="472568"/>
                  <a:pt x="17285" y="469110"/>
                  <a:pt x="17285" y="464500"/>
                </a:cubicBezTo>
                <a:lnTo>
                  <a:pt x="17285" y="398801"/>
                </a:lnTo>
                <a:cubicBezTo>
                  <a:pt x="17285" y="394191"/>
                  <a:pt x="13827" y="390733"/>
                  <a:pt x="9219" y="390733"/>
                </a:cubicBezTo>
                <a:lnTo>
                  <a:pt x="9219" y="390733"/>
                </a:lnTo>
                <a:close/>
                <a:moveTo>
                  <a:pt x="9219" y="520978"/>
                </a:moveTo>
                <a:cubicBezTo>
                  <a:pt x="4609" y="520978"/>
                  <a:pt x="1152" y="524435"/>
                  <a:pt x="1152" y="529046"/>
                </a:cubicBezTo>
                <a:lnTo>
                  <a:pt x="1152" y="594744"/>
                </a:lnTo>
                <a:cubicBezTo>
                  <a:pt x="1152" y="599355"/>
                  <a:pt x="4609" y="602813"/>
                  <a:pt x="9219" y="602813"/>
                </a:cubicBezTo>
                <a:cubicBezTo>
                  <a:pt x="13827" y="602813"/>
                  <a:pt x="17285" y="599355"/>
                  <a:pt x="17285" y="594744"/>
                </a:cubicBezTo>
                <a:lnTo>
                  <a:pt x="17285" y="529046"/>
                </a:lnTo>
                <a:cubicBezTo>
                  <a:pt x="17285" y="524435"/>
                  <a:pt x="13827" y="520978"/>
                  <a:pt x="9219" y="520978"/>
                </a:cubicBezTo>
                <a:lnTo>
                  <a:pt x="9219" y="520978"/>
                </a:lnTo>
                <a:close/>
                <a:moveTo>
                  <a:pt x="9219" y="651222"/>
                </a:moveTo>
                <a:cubicBezTo>
                  <a:pt x="4609" y="651222"/>
                  <a:pt x="1152" y="654680"/>
                  <a:pt x="1152" y="659290"/>
                </a:cubicBezTo>
                <a:lnTo>
                  <a:pt x="1152" y="724989"/>
                </a:lnTo>
                <a:cubicBezTo>
                  <a:pt x="1152" y="729599"/>
                  <a:pt x="4609" y="733057"/>
                  <a:pt x="9219" y="733057"/>
                </a:cubicBezTo>
                <a:cubicBezTo>
                  <a:pt x="13827" y="733057"/>
                  <a:pt x="17285" y="729599"/>
                  <a:pt x="17285" y="724989"/>
                </a:cubicBezTo>
                <a:lnTo>
                  <a:pt x="17285" y="659290"/>
                </a:lnTo>
                <a:cubicBezTo>
                  <a:pt x="17285" y="654680"/>
                  <a:pt x="13827" y="651222"/>
                  <a:pt x="9219" y="651222"/>
                </a:cubicBezTo>
                <a:lnTo>
                  <a:pt x="9219" y="651222"/>
                </a:lnTo>
                <a:close/>
                <a:moveTo>
                  <a:pt x="9219" y="782619"/>
                </a:moveTo>
                <a:cubicBezTo>
                  <a:pt x="4609" y="782619"/>
                  <a:pt x="1152" y="786077"/>
                  <a:pt x="1152" y="790687"/>
                </a:cubicBezTo>
                <a:lnTo>
                  <a:pt x="1152" y="856386"/>
                </a:lnTo>
                <a:cubicBezTo>
                  <a:pt x="1152" y="860996"/>
                  <a:pt x="4609" y="864454"/>
                  <a:pt x="9219" y="864454"/>
                </a:cubicBezTo>
                <a:cubicBezTo>
                  <a:pt x="13827" y="864454"/>
                  <a:pt x="17285" y="860996"/>
                  <a:pt x="17285" y="856386"/>
                </a:cubicBezTo>
                <a:lnTo>
                  <a:pt x="17285" y="790687"/>
                </a:lnTo>
                <a:cubicBezTo>
                  <a:pt x="17285" y="786077"/>
                  <a:pt x="13827" y="782619"/>
                  <a:pt x="9219" y="782619"/>
                </a:cubicBezTo>
                <a:lnTo>
                  <a:pt x="9219" y="782619"/>
                </a:lnTo>
                <a:close/>
                <a:moveTo>
                  <a:pt x="9219" y="912863"/>
                </a:moveTo>
                <a:cubicBezTo>
                  <a:pt x="4609" y="912863"/>
                  <a:pt x="1152" y="916321"/>
                  <a:pt x="1152" y="920931"/>
                </a:cubicBezTo>
                <a:lnTo>
                  <a:pt x="1152" y="986630"/>
                </a:lnTo>
                <a:cubicBezTo>
                  <a:pt x="1152" y="991240"/>
                  <a:pt x="4609" y="994698"/>
                  <a:pt x="9219" y="994698"/>
                </a:cubicBezTo>
                <a:cubicBezTo>
                  <a:pt x="13827" y="994698"/>
                  <a:pt x="17285" y="991240"/>
                  <a:pt x="17285" y="986630"/>
                </a:cubicBezTo>
                <a:lnTo>
                  <a:pt x="17285" y="920931"/>
                </a:lnTo>
                <a:cubicBezTo>
                  <a:pt x="17285" y="916321"/>
                  <a:pt x="13827" y="912863"/>
                  <a:pt x="9219" y="912863"/>
                </a:cubicBezTo>
                <a:lnTo>
                  <a:pt x="9219" y="912863"/>
                </a:lnTo>
                <a:close/>
                <a:moveTo>
                  <a:pt x="9219" y="1043108"/>
                </a:moveTo>
                <a:cubicBezTo>
                  <a:pt x="4609" y="1043108"/>
                  <a:pt x="1152" y="1046565"/>
                  <a:pt x="1152" y="1051176"/>
                </a:cubicBezTo>
                <a:lnTo>
                  <a:pt x="1152" y="1116874"/>
                </a:lnTo>
                <a:cubicBezTo>
                  <a:pt x="1152" y="1121485"/>
                  <a:pt x="4609" y="1124943"/>
                  <a:pt x="9219" y="1124943"/>
                </a:cubicBezTo>
                <a:cubicBezTo>
                  <a:pt x="13827" y="1124943"/>
                  <a:pt x="17285" y="1121485"/>
                  <a:pt x="17285" y="1116874"/>
                </a:cubicBezTo>
                <a:lnTo>
                  <a:pt x="17285" y="1051176"/>
                </a:lnTo>
                <a:cubicBezTo>
                  <a:pt x="17285" y="1046565"/>
                  <a:pt x="13827" y="1043108"/>
                  <a:pt x="9219" y="1043108"/>
                </a:cubicBezTo>
                <a:lnTo>
                  <a:pt x="9219" y="1043108"/>
                </a:lnTo>
                <a:close/>
                <a:moveTo>
                  <a:pt x="9219" y="1174505"/>
                </a:moveTo>
                <a:cubicBezTo>
                  <a:pt x="4609" y="1174505"/>
                  <a:pt x="1152" y="1177962"/>
                  <a:pt x="1152" y="1182573"/>
                </a:cubicBezTo>
                <a:lnTo>
                  <a:pt x="1152" y="1248271"/>
                </a:lnTo>
                <a:cubicBezTo>
                  <a:pt x="1152" y="1252882"/>
                  <a:pt x="4609" y="1256340"/>
                  <a:pt x="9219" y="1256340"/>
                </a:cubicBezTo>
                <a:cubicBezTo>
                  <a:pt x="13827" y="1256340"/>
                  <a:pt x="17285" y="1252882"/>
                  <a:pt x="17285" y="1248271"/>
                </a:cubicBezTo>
                <a:lnTo>
                  <a:pt x="17285" y="1182573"/>
                </a:lnTo>
                <a:cubicBezTo>
                  <a:pt x="17285" y="1177962"/>
                  <a:pt x="13827" y="1174505"/>
                  <a:pt x="9219" y="1174505"/>
                </a:cubicBezTo>
                <a:lnTo>
                  <a:pt x="9219" y="1174505"/>
                </a:lnTo>
                <a:close/>
                <a:moveTo>
                  <a:pt x="9219" y="1304749"/>
                </a:moveTo>
                <a:cubicBezTo>
                  <a:pt x="4609" y="1304749"/>
                  <a:pt x="1152" y="1308207"/>
                  <a:pt x="1152" y="1312817"/>
                </a:cubicBezTo>
                <a:lnTo>
                  <a:pt x="1152" y="1378516"/>
                </a:lnTo>
                <a:cubicBezTo>
                  <a:pt x="1152" y="1383126"/>
                  <a:pt x="4609" y="1386584"/>
                  <a:pt x="9219" y="1386584"/>
                </a:cubicBezTo>
                <a:cubicBezTo>
                  <a:pt x="13827" y="1386584"/>
                  <a:pt x="17285" y="1383126"/>
                  <a:pt x="17285" y="1378516"/>
                </a:cubicBezTo>
                <a:lnTo>
                  <a:pt x="17285" y="1312817"/>
                </a:lnTo>
                <a:cubicBezTo>
                  <a:pt x="17285" y="1308207"/>
                  <a:pt x="13827" y="1304749"/>
                  <a:pt x="9219" y="1304749"/>
                </a:cubicBezTo>
                <a:lnTo>
                  <a:pt x="9219" y="1304749"/>
                </a:lnTo>
                <a:close/>
                <a:moveTo>
                  <a:pt x="9219" y="1436146"/>
                </a:moveTo>
                <a:cubicBezTo>
                  <a:pt x="4609" y="1436146"/>
                  <a:pt x="1152" y="1439604"/>
                  <a:pt x="1152" y="1444214"/>
                </a:cubicBezTo>
                <a:lnTo>
                  <a:pt x="1152" y="1509913"/>
                </a:lnTo>
                <a:cubicBezTo>
                  <a:pt x="1152" y="1514523"/>
                  <a:pt x="4609" y="1517981"/>
                  <a:pt x="9219" y="1517981"/>
                </a:cubicBezTo>
                <a:cubicBezTo>
                  <a:pt x="13827" y="1517981"/>
                  <a:pt x="17285" y="1514523"/>
                  <a:pt x="17285" y="1509913"/>
                </a:cubicBezTo>
                <a:lnTo>
                  <a:pt x="17285" y="1444214"/>
                </a:lnTo>
                <a:cubicBezTo>
                  <a:pt x="17285" y="1439604"/>
                  <a:pt x="13827" y="1436146"/>
                  <a:pt x="9219" y="1436146"/>
                </a:cubicBezTo>
                <a:lnTo>
                  <a:pt x="9219" y="1436146"/>
                </a:lnTo>
                <a:close/>
                <a:moveTo>
                  <a:pt x="9219" y="1566390"/>
                </a:moveTo>
                <a:cubicBezTo>
                  <a:pt x="4609" y="1566390"/>
                  <a:pt x="1152" y="1569848"/>
                  <a:pt x="1152" y="1574459"/>
                </a:cubicBezTo>
                <a:lnTo>
                  <a:pt x="1152" y="1640157"/>
                </a:lnTo>
                <a:cubicBezTo>
                  <a:pt x="1152" y="1644768"/>
                  <a:pt x="4609" y="1648225"/>
                  <a:pt x="9219" y="1648225"/>
                </a:cubicBezTo>
                <a:cubicBezTo>
                  <a:pt x="13827" y="1648225"/>
                  <a:pt x="17285" y="1644768"/>
                  <a:pt x="17285" y="1640157"/>
                </a:cubicBezTo>
                <a:lnTo>
                  <a:pt x="17285" y="1574459"/>
                </a:lnTo>
                <a:cubicBezTo>
                  <a:pt x="17285" y="1569848"/>
                  <a:pt x="13827" y="1566390"/>
                  <a:pt x="9219" y="1566390"/>
                </a:cubicBezTo>
                <a:lnTo>
                  <a:pt x="9219" y="1566390"/>
                </a:lnTo>
                <a:close/>
                <a:moveTo>
                  <a:pt x="9219" y="1696635"/>
                </a:moveTo>
                <a:cubicBezTo>
                  <a:pt x="4609" y="1696635"/>
                  <a:pt x="1152" y="1700093"/>
                  <a:pt x="1152" y="1704703"/>
                </a:cubicBezTo>
                <a:lnTo>
                  <a:pt x="1152" y="1770401"/>
                </a:lnTo>
                <a:cubicBezTo>
                  <a:pt x="1152" y="1775012"/>
                  <a:pt x="4609" y="1778470"/>
                  <a:pt x="9219" y="1778470"/>
                </a:cubicBezTo>
                <a:cubicBezTo>
                  <a:pt x="13827" y="1778470"/>
                  <a:pt x="17285" y="1775012"/>
                  <a:pt x="17285" y="1770401"/>
                </a:cubicBezTo>
                <a:lnTo>
                  <a:pt x="17285" y="1704703"/>
                </a:lnTo>
                <a:cubicBezTo>
                  <a:pt x="17285" y="1700093"/>
                  <a:pt x="13827" y="1696635"/>
                  <a:pt x="9219" y="1696635"/>
                </a:cubicBezTo>
                <a:lnTo>
                  <a:pt x="9219" y="1696635"/>
                </a:lnTo>
                <a:close/>
                <a:moveTo>
                  <a:pt x="9219" y="1828032"/>
                </a:moveTo>
                <a:cubicBezTo>
                  <a:pt x="4609" y="1828032"/>
                  <a:pt x="1152" y="1831489"/>
                  <a:pt x="1152" y="1836100"/>
                </a:cubicBezTo>
                <a:lnTo>
                  <a:pt x="1152" y="1901798"/>
                </a:lnTo>
                <a:cubicBezTo>
                  <a:pt x="1152" y="1906409"/>
                  <a:pt x="4609" y="1909867"/>
                  <a:pt x="9219" y="1909867"/>
                </a:cubicBezTo>
                <a:cubicBezTo>
                  <a:pt x="13827" y="1909867"/>
                  <a:pt x="17285" y="1906409"/>
                  <a:pt x="17285" y="1901798"/>
                </a:cubicBezTo>
                <a:lnTo>
                  <a:pt x="17285" y="1836100"/>
                </a:lnTo>
                <a:cubicBezTo>
                  <a:pt x="17285" y="1831489"/>
                  <a:pt x="13827" y="1828032"/>
                  <a:pt x="9219" y="1828032"/>
                </a:cubicBezTo>
                <a:lnTo>
                  <a:pt x="9219" y="1828032"/>
                </a:lnTo>
                <a:close/>
                <a:moveTo>
                  <a:pt x="9219" y="1958276"/>
                </a:moveTo>
                <a:cubicBezTo>
                  <a:pt x="4609" y="1958276"/>
                  <a:pt x="1152" y="1961734"/>
                  <a:pt x="1152" y="1966344"/>
                </a:cubicBezTo>
                <a:lnTo>
                  <a:pt x="1152" y="2032043"/>
                </a:lnTo>
                <a:cubicBezTo>
                  <a:pt x="1152" y="2036653"/>
                  <a:pt x="4609" y="2040111"/>
                  <a:pt x="9219" y="2040111"/>
                </a:cubicBezTo>
                <a:cubicBezTo>
                  <a:pt x="13827" y="2040111"/>
                  <a:pt x="17285" y="2036653"/>
                  <a:pt x="17285" y="2032043"/>
                </a:cubicBezTo>
                <a:lnTo>
                  <a:pt x="17285" y="1966344"/>
                </a:lnTo>
                <a:cubicBezTo>
                  <a:pt x="17285" y="1961734"/>
                  <a:pt x="13827" y="1958276"/>
                  <a:pt x="9219" y="1958276"/>
                </a:cubicBezTo>
                <a:lnTo>
                  <a:pt x="9219" y="1958276"/>
                </a:lnTo>
                <a:close/>
                <a:moveTo>
                  <a:pt x="9219" y="2089673"/>
                </a:moveTo>
                <a:cubicBezTo>
                  <a:pt x="4609" y="2089673"/>
                  <a:pt x="1152" y="2093131"/>
                  <a:pt x="1152" y="2097741"/>
                </a:cubicBezTo>
                <a:lnTo>
                  <a:pt x="1152" y="2163440"/>
                </a:lnTo>
                <a:cubicBezTo>
                  <a:pt x="1152" y="2168050"/>
                  <a:pt x="4609" y="2171508"/>
                  <a:pt x="9219" y="2171508"/>
                </a:cubicBezTo>
                <a:cubicBezTo>
                  <a:pt x="13827" y="2171508"/>
                  <a:pt x="17285" y="2168050"/>
                  <a:pt x="17285" y="2163440"/>
                </a:cubicBezTo>
                <a:lnTo>
                  <a:pt x="17285" y="2097741"/>
                </a:lnTo>
                <a:cubicBezTo>
                  <a:pt x="17285" y="2093131"/>
                  <a:pt x="13827" y="2089673"/>
                  <a:pt x="9219" y="2089673"/>
                </a:cubicBezTo>
                <a:lnTo>
                  <a:pt x="9219" y="2089673"/>
                </a:lnTo>
                <a:close/>
                <a:moveTo>
                  <a:pt x="9219" y="2219917"/>
                </a:moveTo>
                <a:cubicBezTo>
                  <a:pt x="4609" y="2219917"/>
                  <a:pt x="1152" y="2223375"/>
                  <a:pt x="1152" y="2227986"/>
                </a:cubicBezTo>
                <a:lnTo>
                  <a:pt x="1152" y="2293684"/>
                </a:lnTo>
                <a:cubicBezTo>
                  <a:pt x="1152" y="2298295"/>
                  <a:pt x="4609" y="2301752"/>
                  <a:pt x="9219" y="2301752"/>
                </a:cubicBezTo>
                <a:cubicBezTo>
                  <a:pt x="13827" y="2301752"/>
                  <a:pt x="17285" y="2298295"/>
                  <a:pt x="17285" y="2293684"/>
                </a:cubicBezTo>
                <a:lnTo>
                  <a:pt x="17285" y="2227986"/>
                </a:lnTo>
                <a:cubicBezTo>
                  <a:pt x="17285" y="2223375"/>
                  <a:pt x="13827" y="2219917"/>
                  <a:pt x="9219" y="2219917"/>
                </a:cubicBezTo>
                <a:lnTo>
                  <a:pt x="9219" y="2219917"/>
                </a:lnTo>
                <a:close/>
                <a:moveTo>
                  <a:pt x="9219" y="2350162"/>
                </a:moveTo>
                <a:cubicBezTo>
                  <a:pt x="4609" y="2350162"/>
                  <a:pt x="1152" y="2353619"/>
                  <a:pt x="1152" y="2358230"/>
                </a:cubicBezTo>
                <a:lnTo>
                  <a:pt x="1152" y="2423928"/>
                </a:lnTo>
                <a:cubicBezTo>
                  <a:pt x="1152" y="2428539"/>
                  <a:pt x="4609" y="2431997"/>
                  <a:pt x="9219" y="2431997"/>
                </a:cubicBezTo>
                <a:cubicBezTo>
                  <a:pt x="13827" y="2431997"/>
                  <a:pt x="17285" y="2428539"/>
                  <a:pt x="17285" y="2423928"/>
                </a:cubicBezTo>
                <a:lnTo>
                  <a:pt x="17285" y="2358230"/>
                </a:lnTo>
                <a:cubicBezTo>
                  <a:pt x="17285" y="2353619"/>
                  <a:pt x="13827" y="2350162"/>
                  <a:pt x="9219" y="2350162"/>
                </a:cubicBezTo>
                <a:lnTo>
                  <a:pt x="9219" y="2350162"/>
                </a:lnTo>
                <a:close/>
                <a:moveTo>
                  <a:pt x="9219" y="2481559"/>
                </a:moveTo>
                <a:cubicBezTo>
                  <a:pt x="4609" y="2481559"/>
                  <a:pt x="1152" y="2485017"/>
                  <a:pt x="1152" y="2489627"/>
                </a:cubicBezTo>
                <a:lnTo>
                  <a:pt x="1152" y="2555325"/>
                </a:lnTo>
                <a:cubicBezTo>
                  <a:pt x="1152" y="2559936"/>
                  <a:pt x="4609" y="2563394"/>
                  <a:pt x="9219" y="2563394"/>
                </a:cubicBezTo>
                <a:cubicBezTo>
                  <a:pt x="13827" y="2563394"/>
                  <a:pt x="17285" y="2559936"/>
                  <a:pt x="17285" y="2555325"/>
                </a:cubicBezTo>
                <a:lnTo>
                  <a:pt x="17285" y="2489627"/>
                </a:lnTo>
                <a:cubicBezTo>
                  <a:pt x="17285" y="2485017"/>
                  <a:pt x="13827" y="2481559"/>
                  <a:pt x="9219" y="2481559"/>
                </a:cubicBezTo>
                <a:lnTo>
                  <a:pt x="9219" y="2481559"/>
                </a:lnTo>
                <a:close/>
                <a:moveTo>
                  <a:pt x="9219" y="2611803"/>
                </a:moveTo>
                <a:cubicBezTo>
                  <a:pt x="4609" y="2611803"/>
                  <a:pt x="1152" y="2615261"/>
                  <a:pt x="1152" y="2619871"/>
                </a:cubicBezTo>
                <a:lnTo>
                  <a:pt x="1152" y="2685570"/>
                </a:lnTo>
                <a:cubicBezTo>
                  <a:pt x="1152" y="2690180"/>
                  <a:pt x="4609" y="2693638"/>
                  <a:pt x="9219" y="2693638"/>
                </a:cubicBezTo>
                <a:cubicBezTo>
                  <a:pt x="13827" y="2693638"/>
                  <a:pt x="17285" y="2690180"/>
                  <a:pt x="17285" y="2685570"/>
                </a:cubicBezTo>
                <a:lnTo>
                  <a:pt x="17285" y="2619871"/>
                </a:lnTo>
                <a:cubicBezTo>
                  <a:pt x="17285" y="2615261"/>
                  <a:pt x="13827" y="2611803"/>
                  <a:pt x="9219" y="2611803"/>
                </a:cubicBezTo>
                <a:lnTo>
                  <a:pt x="9219" y="2611803"/>
                </a:lnTo>
                <a:close/>
                <a:moveTo>
                  <a:pt x="9219" y="2742048"/>
                </a:moveTo>
                <a:cubicBezTo>
                  <a:pt x="4609" y="2742048"/>
                  <a:pt x="1152" y="2745505"/>
                  <a:pt x="1152" y="2750116"/>
                </a:cubicBezTo>
                <a:lnTo>
                  <a:pt x="1152" y="2815814"/>
                </a:lnTo>
                <a:cubicBezTo>
                  <a:pt x="1152" y="2820425"/>
                  <a:pt x="4609" y="2823883"/>
                  <a:pt x="9219" y="2823883"/>
                </a:cubicBezTo>
                <a:cubicBezTo>
                  <a:pt x="13827" y="2823883"/>
                  <a:pt x="17285" y="2820425"/>
                  <a:pt x="17285" y="2815814"/>
                </a:cubicBezTo>
                <a:lnTo>
                  <a:pt x="17285" y="2750116"/>
                </a:lnTo>
                <a:cubicBezTo>
                  <a:pt x="17285" y="2745505"/>
                  <a:pt x="13827" y="2742048"/>
                  <a:pt x="9219" y="2742048"/>
                </a:cubicBezTo>
                <a:lnTo>
                  <a:pt x="9219" y="2742048"/>
                </a:lnTo>
                <a:close/>
                <a:moveTo>
                  <a:pt x="9219" y="2873444"/>
                </a:moveTo>
                <a:cubicBezTo>
                  <a:pt x="4609" y="2873444"/>
                  <a:pt x="1152" y="2876902"/>
                  <a:pt x="1152" y="2881513"/>
                </a:cubicBezTo>
                <a:lnTo>
                  <a:pt x="1152" y="2947211"/>
                </a:lnTo>
                <a:cubicBezTo>
                  <a:pt x="1152" y="2951822"/>
                  <a:pt x="4609" y="2955279"/>
                  <a:pt x="9219" y="2955279"/>
                </a:cubicBezTo>
                <a:cubicBezTo>
                  <a:pt x="13827" y="2955279"/>
                  <a:pt x="17285" y="2951822"/>
                  <a:pt x="17285" y="2947211"/>
                </a:cubicBezTo>
                <a:lnTo>
                  <a:pt x="17285" y="2881513"/>
                </a:lnTo>
                <a:cubicBezTo>
                  <a:pt x="17285" y="2876902"/>
                  <a:pt x="13827" y="2873444"/>
                  <a:pt x="9219" y="2873444"/>
                </a:cubicBezTo>
                <a:lnTo>
                  <a:pt x="9219" y="2873444"/>
                </a:lnTo>
                <a:close/>
                <a:moveTo>
                  <a:pt x="9219" y="3003689"/>
                </a:moveTo>
                <a:cubicBezTo>
                  <a:pt x="4609" y="3003689"/>
                  <a:pt x="1152" y="3007147"/>
                  <a:pt x="1152" y="3011757"/>
                </a:cubicBezTo>
                <a:lnTo>
                  <a:pt x="1152" y="3077456"/>
                </a:lnTo>
                <a:cubicBezTo>
                  <a:pt x="1152" y="3082066"/>
                  <a:pt x="4609" y="3085524"/>
                  <a:pt x="9219" y="3085524"/>
                </a:cubicBezTo>
                <a:cubicBezTo>
                  <a:pt x="13827" y="3085524"/>
                  <a:pt x="17285" y="3082066"/>
                  <a:pt x="17285" y="3077456"/>
                </a:cubicBezTo>
                <a:lnTo>
                  <a:pt x="17285" y="3011757"/>
                </a:lnTo>
                <a:cubicBezTo>
                  <a:pt x="17285" y="3007147"/>
                  <a:pt x="13827" y="3003689"/>
                  <a:pt x="9219" y="3003689"/>
                </a:cubicBezTo>
                <a:lnTo>
                  <a:pt x="9219" y="3003689"/>
                </a:lnTo>
                <a:close/>
                <a:moveTo>
                  <a:pt x="9219" y="3135086"/>
                </a:moveTo>
                <a:cubicBezTo>
                  <a:pt x="4609" y="3135086"/>
                  <a:pt x="1152" y="3138544"/>
                  <a:pt x="1152" y="3143154"/>
                </a:cubicBezTo>
                <a:lnTo>
                  <a:pt x="1152" y="3208853"/>
                </a:lnTo>
                <a:cubicBezTo>
                  <a:pt x="1152" y="3213463"/>
                  <a:pt x="4609" y="3216921"/>
                  <a:pt x="9219" y="3216921"/>
                </a:cubicBezTo>
                <a:cubicBezTo>
                  <a:pt x="13827" y="3216921"/>
                  <a:pt x="17285" y="3213463"/>
                  <a:pt x="17285" y="3208853"/>
                </a:cubicBezTo>
                <a:lnTo>
                  <a:pt x="17285" y="3143154"/>
                </a:lnTo>
                <a:cubicBezTo>
                  <a:pt x="17285" y="3138544"/>
                  <a:pt x="13827" y="3135086"/>
                  <a:pt x="9219" y="3135086"/>
                </a:cubicBezTo>
                <a:lnTo>
                  <a:pt x="9219" y="3135086"/>
                </a:lnTo>
                <a:close/>
                <a:moveTo>
                  <a:pt x="9219" y="3265330"/>
                </a:moveTo>
                <a:cubicBezTo>
                  <a:pt x="4609" y="3265330"/>
                  <a:pt x="1152" y="3268788"/>
                  <a:pt x="1152" y="3273399"/>
                </a:cubicBezTo>
                <a:lnTo>
                  <a:pt x="1152" y="3339097"/>
                </a:lnTo>
                <a:cubicBezTo>
                  <a:pt x="1152" y="3343708"/>
                  <a:pt x="4609" y="3347165"/>
                  <a:pt x="9219" y="3347165"/>
                </a:cubicBezTo>
                <a:cubicBezTo>
                  <a:pt x="13827" y="3347165"/>
                  <a:pt x="17285" y="3343708"/>
                  <a:pt x="17285" y="3339097"/>
                </a:cubicBezTo>
                <a:lnTo>
                  <a:pt x="17285" y="3273399"/>
                </a:lnTo>
                <a:cubicBezTo>
                  <a:pt x="17285" y="3268788"/>
                  <a:pt x="13827" y="3265330"/>
                  <a:pt x="9219" y="3265330"/>
                </a:cubicBezTo>
                <a:lnTo>
                  <a:pt x="9219" y="3265330"/>
                </a:lnTo>
                <a:close/>
                <a:moveTo>
                  <a:pt x="9219" y="3395575"/>
                </a:moveTo>
                <a:cubicBezTo>
                  <a:pt x="4609" y="3395575"/>
                  <a:pt x="1152" y="3399032"/>
                  <a:pt x="1152" y="3403643"/>
                </a:cubicBezTo>
                <a:lnTo>
                  <a:pt x="1152" y="3469341"/>
                </a:lnTo>
                <a:cubicBezTo>
                  <a:pt x="1152" y="3473952"/>
                  <a:pt x="4609" y="3477409"/>
                  <a:pt x="9219" y="3477409"/>
                </a:cubicBezTo>
                <a:cubicBezTo>
                  <a:pt x="13827" y="3477409"/>
                  <a:pt x="17285" y="3473952"/>
                  <a:pt x="17285" y="3469341"/>
                </a:cubicBezTo>
                <a:lnTo>
                  <a:pt x="17285" y="3403643"/>
                </a:lnTo>
                <a:cubicBezTo>
                  <a:pt x="17285" y="3399032"/>
                  <a:pt x="13827" y="3395575"/>
                  <a:pt x="9219" y="3395575"/>
                </a:cubicBezTo>
                <a:lnTo>
                  <a:pt x="9219" y="3395575"/>
                </a:lnTo>
                <a:close/>
                <a:moveTo>
                  <a:pt x="9219" y="3526972"/>
                </a:moveTo>
                <a:cubicBezTo>
                  <a:pt x="4609" y="3526972"/>
                  <a:pt x="1152" y="3530429"/>
                  <a:pt x="1152" y="3535040"/>
                </a:cubicBezTo>
                <a:lnTo>
                  <a:pt x="1152" y="3600738"/>
                </a:lnTo>
                <a:cubicBezTo>
                  <a:pt x="1152" y="3605349"/>
                  <a:pt x="4609" y="3608807"/>
                  <a:pt x="9219" y="3608807"/>
                </a:cubicBezTo>
                <a:cubicBezTo>
                  <a:pt x="13827" y="3608807"/>
                  <a:pt x="17285" y="3605349"/>
                  <a:pt x="17285" y="3600738"/>
                </a:cubicBezTo>
                <a:lnTo>
                  <a:pt x="17285" y="3535040"/>
                </a:lnTo>
                <a:cubicBezTo>
                  <a:pt x="17285" y="3530429"/>
                  <a:pt x="13827" y="3526972"/>
                  <a:pt x="9219" y="3526972"/>
                </a:cubicBezTo>
                <a:lnTo>
                  <a:pt x="9219" y="3526972"/>
                </a:lnTo>
                <a:close/>
                <a:moveTo>
                  <a:pt x="9219" y="3657216"/>
                </a:moveTo>
                <a:cubicBezTo>
                  <a:pt x="4609" y="3657216"/>
                  <a:pt x="1152" y="3660674"/>
                  <a:pt x="1152" y="3665284"/>
                </a:cubicBezTo>
                <a:lnTo>
                  <a:pt x="1152" y="3730983"/>
                </a:lnTo>
                <a:cubicBezTo>
                  <a:pt x="1152" y="3735593"/>
                  <a:pt x="4609" y="3739051"/>
                  <a:pt x="9219" y="3739051"/>
                </a:cubicBezTo>
                <a:cubicBezTo>
                  <a:pt x="13827" y="3739051"/>
                  <a:pt x="17285" y="3735593"/>
                  <a:pt x="17285" y="3730983"/>
                </a:cubicBezTo>
                <a:lnTo>
                  <a:pt x="17285" y="3665284"/>
                </a:lnTo>
                <a:cubicBezTo>
                  <a:pt x="17285" y="3660674"/>
                  <a:pt x="13827" y="3657216"/>
                  <a:pt x="9219" y="3657216"/>
                </a:cubicBezTo>
                <a:lnTo>
                  <a:pt x="9219" y="3657216"/>
                </a:lnTo>
                <a:close/>
                <a:moveTo>
                  <a:pt x="9219" y="3788613"/>
                </a:moveTo>
                <a:cubicBezTo>
                  <a:pt x="4609" y="3788613"/>
                  <a:pt x="1152" y="3792071"/>
                  <a:pt x="1152" y="3796681"/>
                </a:cubicBezTo>
                <a:lnTo>
                  <a:pt x="1152" y="3862380"/>
                </a:lnTo>
                <a:cubicBezTo>
                  <a:pt x="1152" y="3866990"/>
                  <a:pt x="4609" y="3870448"/>
                  <a:pt x="9219" y="3870448"/>
                </a:cubicBezTo>
                <a:cubicBezTo>
                  <a:pt x="13827" y="3870448"/>
                  <a:pt x="17285" y="3866990"/>
                  <a:pt x="17285" y="3862380"/>
                </a:cubicBezTo>
                <a:lnTo>
                  <a:pt x="17285" y="3796681"/>
                </a:lnTo>
                <a:cubicBezTo>
                  <a:pt x="17285" y="3792071"/>
                  <a:pt x="13827" y="3788613"/>
                  <a:pt x="9219" y="3788613"/>
                </a:cubicBezTo>
                <a:lnTo>
                  <a:pt x="9219" y="3788613"/>
                </a:lnTo>
                <a:close/>
                <a:moveTo>
                  <a:pt x="9219" y="3918857"/>
                </a:moveTo>
                <a:cubicBezTo>
                  <a:pt x="4609" y="3918857"/>
                  <a:pt x="1152" y="3922315"/>
                  <a:pt x="1152" y="3926925"/>
                </a:cubicBezTo>
                <a:lnTo>
                  <a:pt x="1152" y="3992624"/>
                </a:lnTo>
                <a:cubicBezTo>
                  <a:pt x="1152" y="3997234"/>
                  <a:pt x="4609" y="4000692"/>
                  <a:pt x="9219" y="4000692"/>
                </a:cubicBezTo>
                <a:cubicBezTo>
                  <a:pt x="13827" y="4000692"/>
                  <a:pt x="17285" y="3997234"/>
                  <a:pt x="17285" y="3992624"/>
                </a:cubicBezTo>
                <a:lnTo>
                  <a:pt x="17285" y="3926925"/>
                </a:lnTo>
                <a:cubicBezTo>
                  <a:pt x="17285" y="3922315"/>
                  <a:pt x="13827" y="3918857"/>
                  <a:pt x="9219" y="3918857"/>
                </a:cubicBezTo>
                <a:lnTo>
                  <a:pt x="9219" y="3918857"/>
                </a:lnTo>
                <a:close/>
                <a:moveTo>
                  <a:pt x="9219" y="4049102"/>
                </a:moveTo>
                <a:cubicBezTo>
                  <a:pt x="4609" y="4049102"/>
                  <a:pt x="1152" y="4052560"/>
                  <a:pt x="1152" y="4057170"/>
                </a:cubicBezTo>
                <a:lnTo>
                  <a:pt x="1152" y="4122868"/>
                </a:lnTo>
                <a:cubicBezTo>
                  <a:pt x="1152" y="4127479"/>
                  <a:pt x="4609" y="4130937"/>
                  <a:pt x="9219" y="4130937"/>
                </a:cubicBezTo>
                <a:cubicBezTo>
                  <a:pt x="13827" y="4130937"/>
                  <a:pt x="17285" y="4127479"/>
                  <a:pt x="17285" y="4122868"/>
                </a:cubicBezTo>
                <a:lnTo>
                  <a:pt x="17285" y="4057170"/>
                </a:lnTo>
                <a:cubicBezTo>
                  <a:pt x="17285" y="4052560"/>
                  <a:pt x="13827" y="4049102"/>
                  <a:pt x="9219" y="4049102"/>
                </a:cubicBezTo>
                <a:lnTo>
                  <a:pt x="9219" y="4049102"/>
                </a:lnTo>
                <a:close/>
                <a:moveTo>
                  <a:pt x="9219" y="4180498"/>
                </a:moveTo>
                <a:cubicBezTo>
                  <a:pt x="4609" y="4180498"/>
                  <a:pt x="1152" y="4183957"/>
                  <a:pt x="1152" y="4188567"/>
                </a:cubicBezTo>
                <a:lnTo>
                  <a:pt x="1152" y="4254266"/>
                </a:lnTo>
                <a:cubicBezTo>
                  <a:pt x="1152" y="4258876"/>
                  <a:pt x="4609" y="4262334"/>
                  <a:pt x="9219" y="4262334"/>
                </a:cubicBezTo>
                <a:cubicBezTo>
                  <a:pt x="13827" y="4262334"/>
                  <a:pt x="17285" y="4258876"/>
                  <a:pt x="17285" y="4254266"/>
                </a:cubicBezTo>
                <a:lnTo>
                  <a:pt x="17285" y="4188567"/>
                </a:lnTo>
                <a:cubicBezTo>
                  <a:pt x="17285" y="4183957"/>
                  <a:pt x="13827" y="4180498"/>
                  <a:pt x="9219" y="4180498"/>
                </a:cubicBezTo>
                <a:lnTo>
                  <a:pt x="9219" y="4180498"/>
                </a:lnTo>
                <a:close/>
                <a:moveTo>
                  <a:pt x="9219" y="4310743"/>
                </a:moveTo>
                <a:cubicBezTo>
                  <a:pt x="4609" y="4310743"/>
                  <a:pt x="1152" y="4314201"/>
                  <a:pt x="1152" y="4318811"/>
                </a:cubicBezTo>
                <a:lnTo>
                  <a:pt x="1152" y="4384510"/>
                </a:lnTo>
                <a:cubicBezTo>
                  <a:pt x="1152" y="4389120"/>
                  <a:pt x="4609" y="4392578"/>
                  <a:pt x="9219" y="4392578"/>
                </a:cubicBezTo>
                <a:cubicBezTo>
                  <a:pt x="13827" y="4392578"/>
                  <a:pt x="17285" y="4389120"/>
                  <a:pt x="17285" y="4384510"/>
                </a:cubicBezTo>
                <a:lnTo>
                  <a:pt x="17285" y="4318811"/>
                </a:lnTo>
                <a:cubicBezTo>
                  <a:pt x="17285" y="4314201"/>
                  <a:pt x="13827" y="4310743"/>
                  <a:pt x="9219" y="4310743"/>
                </a:cubicBezTo>
                <a:lnTo>
                  <a:pt x="9219" y="4310743"/>
                </a:lnTo>
                <a:close/>
                <a:moveTo>
                  <a:pt x="9219" y="4442140"/>
                </a:moveTo>
                <a:cubicBezTo>
                  <a:pt x="4609" y="4442140"/>
                  <a:pt x="1152" y="4445598"/>
                  <a:pt x="1152" y="4450208"/>
                </a:cubicBezTo>
                <a:lnTo>
                  <a:pt x="1152" y="4515907"/>
                </a:lnTo>
                <a:cubicBezTo>
                  <a:pt x="1152" y="4520517"/>
                  <a:pt x="4609" y="4523975"/>
                  <a:pt x="9219" y="4523975"/>
                </a:cubicBezTo>
                <a:cubicBezTo>
                  <a:pt x="13827" y="4523975"/>
                  <a:pt x="17285" y="4520517"/>
                  <a:pt x="17285" y="4515907"/>
                </a:cubicBezTo>
                <a:lnTo>
                  <a:pt x="17285" y="4450208"/>
                </a:lnTo>
                <a:cubicBezTo>
                  <a:pt x="17285" y="4445598"/>
                  <a:pt x="13827" y="4442140"/>
                  <a:pt x="9219" y="4442140"/>
                </a:cubicBezTo>
                <a:lnTo>
                  <a:pt x="9219" y="4442140"/>
                </a:lnTo>
                <a:close/>
                <a:moveTo>
                  <a:pt x="9219" y="4572384"/>
                </a:moveTo>
                <a:cubicBezTo>
                  <a:pt x="4609" y="4572384"/>
                  <a:pt x="1152" y="4575842"/>
                  <a:pt x="1152" y="4580453"/>
                </a:cubicBezTo>
                <a:lnTo>
                  <a:pt x="1152" y="4646151"/>
                </a:lnTo>
                <a:cubicBezTo>
                  <a:pt x="1152" y="4650762"/>
                  <a:pt x="4609" y="4654219"/>
                  <a:pt x="9219" y="4654219"/>
                </a:cubicBezTo>
                <a:cubicBezTo>
                  <a:pt x="13827" y="4654219"/>
                  <a:pt x="17285" y="4650762"/>
                  <a:pt x="17285" y="4646151"/>
                </a:cubicBezTo>
                <a:lnTo>
                  <a:pt x="17285" y="4580453"/>
                </a:lnTo>
                <a:cubicBezTo>
                  <a:pt x="17285" y="4575842"/>
                  <a:pt x="13827" y="4572384"/>
                  <a:pt x="9219" y="4572384"/>
                </a:cubicBezTo>
                <a:lnTo>
                  <a:pt x="9219" y="4572384"/>
                </a:lnTo>
                <a:close/>
                <a:moveTo>
                  <a:pt x="9219" y="4702629"/>
                </a:moveTo>
                <a:cubicBezTo>
                  <a:pt x="4609" y="4702629"/>
                  <a:pt x="1152" y="4706087"/>
                  <a:pt x="1152" y="4710697"/>
                </a:cubicBezTo>
                <a:lnTo>
                  <a:pt x="1152" y="4776396"/>
                </a:lnTo>
                <a:cubicBezTo>
                  <a:pt x="1152" y="4781006"/>
                  <a:pt x="4609" y="4784464"/>
                  <a:pt x="9219" y="4784464"/>
                </a:cubicBezTo>
                <a:cubicBezTo>
                  <a:pt x="13827" y="4784464"/>
                  <a:pt x="17285" y="4781006"/>
                  <a:pt x="17285" y="4776396"/>
                </a:cubicBezTo>
                <a:lnTo>
                  <a:pt x="17285" y="4710697"/>
                </a:lnTo>
                <a:cubicBezTo>
                  <a:pt x="17285" y="4706087"/>
                  <a:pt x="13827" y="4702629"/>
                  <a:pt x="9219" y="4702629"/>
                </a:cubicBezTo>
                <a:lnTo>
                  <a:pt x="9219" y="4702629"/>
                </a:lnTo>
                <a:close/>
                <a:moveTo>
                  <a:pt x="9219" y="4834026"/>
                </a:moveTo>
                <a:cubicBezTo>
                  <a:pt x="4609" y="4834026"/>
                  <a:pt x="1152" y="4837483"/>
                  <a:pt x="1152" y="4842094"/>
                </a:cubicBezTo>
                <a:lnTo>
                  <a:pt x="1152" y="4907792"/>
                </a:lnTo>
                <a:cubicBezTo>
                  <a:pt x="1152" y="4912403"/>
                  <a:pt x="4609" y="4915861"/>
                  <a:pt x="9219" y="4915861"/>
                </a:cubicBezTo>
                <a:cubicBezTo>
                  <a:pt x="13827" y="4915861"/>
                  <a:pt x="17285" y="4912403"/>
                  <a:pt x="17285" y="4907792"/>
                </a:cubicBezTo>
                <a:lnTo>
                  <a:pt x="17285" y="4842094"/>
                </a:lnTo>
                <a:cubicBezTo>
                  <a:pt x="17285" y="4837483"/>
                  <a:pt x="13827" y="4834026"/>
                  <a:pt x="9219" y="4834026"/>
                </a:cubicBezTo>
                <a:lnTo>
                  <a:pt x="9219" y="4834026"/>
                </a:lnTo>
                <a:close/>
                <a:moveTo>
                  <a:pt x="9219" y="4964270"/>
                </a:moveTo>
                <a:cubicBezTo>
                  <a:pt x="4609" y="4964270"/>
                  <a:pt x="1152" y="4967728"/>
                  <a:pt x="1152" y="4972338"/>
                </a:cubicBezTo>
                <a:lnTo>
                  <a:pt x="1152" y="5038037"/>
                </a:lnTo>
                <a:cubicBezTo>
                  <a:pt x="1152" y="5042647"/>
                  <a:pt x="4609" y="5046105"/>
                  <a:pt x="9219" y="5046105"/>
                </a:cubicBezTo>
                <a:cubicBezTo>
                  <a:pt x="13827" y="5046105"/>
                  <a:pt x="17285" y="5042647"/>
                  <a:pt x="17285" y="5038037"/>
                </a:cubicBezTo>
                <a:lnTo>
                  <a:pt x="17285" y="4972338"/>
                </a:lnTo>
                <a:cubicBezTo>
                  <a:pt x="17285" y="4967728"/>
                  <a:pt x="13827" y="4964270"/>
                  <a:pt x="9219" y="4964270"/>
                </a:cubicBezTo>
                <a:lnTo>
                  <a:pt x="9219" y="4964270"/>
                </a:lnTo>
                <a:close/>
                <a:moveTo>
                  <a:pt x="9219" y="5095667"/>
                </a:moveTo>
                <a:lnTo>
                  <a:pt x="9219" y="5095667"/>
                </a:lnTo>
                <a:cubicBezTo>
                  <a:pt x="4609" y="5095667"/>
                  <a:pt x="1152" y="5100278"/>
                  <a:pt x="1152" y="5103735"/>
                </a:cubicBezTo>
                <a:cubicBezTo>
                  <a:pt x="2304" y="5127940"/>
                  <a:pt x="9219" y="5150992"/>
                  <a:pt x="19589" y="5172892"/>
                </a:cubicBezTo>
                <a:cubicBezTo>
                  <a:pt x="20742" y="5175197"/>
                  <a:pt x="24199" y="5177502"/>
                  <a:pt x="26504" y="5177502"/>
                </a:cubicBezTo>
                <a:cubicBezTo>
                  <a:pt x="28808" y="5177502"/>
                  <a:pt x="28808" y="5177502"/>
                  <a:pt x="29961" y="5177502"/>
                </a:cubicBezTo>
                <a:cubicBezTo>
                  <a:pt x="33417" y="5175197"/>
                  <a:pt x="35722" y="5170587"/>
                  <a:pt x="33417" y="5165976"/>
                </a:cubicBezTo>
                <a:lnTo>
                  <a:pt x="33417" y="5165976"/>
                </a:lnTo>
                <a:lnTo>
                  <a:pt x="33417" y="5163671"/>
                </a:lnTo>
                <a:lnTo>
                  <a:pt x="33417" y="5163671"/>
                </a:lnTo>
                <a:cubicBezTo>
                  <a:pt x="33417" y="5163671"/>
                  <a:pt x="33417" y="5163671"/>
                  <a:pt x="33417" y="5163671"/>
                </a:cubicBezTo>
                <a:lnTo>
                  <a:pt x="33417" y="5163671"/>
                </a:lnTo>
                <a:lnTo>
                  <a:pt x="33417" y="5161366"/>
                </a:lnTo>
                <a:lnTo>
                  <a:pt x="33417" y="5161366"/>
                </a:lnTo>
                <a:cubicBezTo>
                  <a:pt x="33417" y="5161366"/>
                  <a:pt x="33417" y="5160213"/>
                  <a:pt x="33417" y="5159061"/>
                </a:cubicBezTo>
                <a:lnTo>
                  <a:pt x="33417" y="5159061"/>
                </a:lnTo>
                <a:lnTo>
                  <a:pt x="33417" y="5156755"/>
                </a:lnTo>
                <a:lnTo>
                  <a:pt x="33417" y="5156755"/>
                </a:lnTo>
                <a:cubicBezTo>
                  <a:pt x="33417" y="5154450"/>
                  <a:pt x="33417" y="5153298"/>
                  <a:pt x="32265" y="5152145"/>
                </a:cubicBezTo>
                <a:lnTo>
                  <a:pt x="32265" y="5152145"/>
                </a:lnTo>
                <a:cubicBezTo>
                  <a:pt x="27656" y="5140619"/>
                  <a:pt x="25351" y="5129093"/>
                  <a:pt x="24199" y="5117567"/>
                </a:cubicBezTo>
                <a:lnTo>
                  <a:pt x="24199" y="5117567"/>
                </a:lnTo>
                <a:cubicBezTo>
                  <a:pt x="24199" y="5117567"/>
                  <a:pt x="24199" y="5115261"/>
                  <a:pt x="24199" y="5114109"/>
                </a:cubicBezTo>
                <a:lnTo>
                  <a:pt x="24199" y="5114109"/>
                </a:lnTo>
                <a:lnTo>
                  <a:pt x="24199" y="5111804"/>
                </a:lnTo>
                <a:lnTo>
                  <a:pt x="24199" y="5111804"/>
                </a:lnTo>
                <a:lnTo>
                  <a:pt x="24199" y="5109498"/>
                </a:lnTo>
                <a:lnTo>
                  <a:pt x="24199" y="5109498"/>
                </a:lnTo>
                <a:lnTo>
                  <a:pt x="24199" y="5107193"/>
                </a:lnTo>
                <a:lnTo>
                  <a:pt x="24199" y="5107193"/>
                </a:lnTo>
                <a:cubicBezTo>
                  <a:pt x="24199" y="5102583"/>
                  <a:pt x="20742" y="5099125"/>
                  <a:pt x="16132" y="5099125"/>
                </a:cubicBezTo>
                <a:lnTo>
                  <a:pt x="16132" y="5099125"/>
                </a:lnTo>
                <a:lnTo>
                  <a:pt x="11523" y="5093362"/>
                </a:lnTo>
                <a:close/>
                <a:moveTo>
                  <a:pt x="69140" y="5214385"/>
                </a:moveTo>
                <a:cubicBezTo>
                  <a:pt x="66835" y="5214385"/>
                  <a:pt x="64531" y="5214385"/>
                  <a:pt x="63379" y="5217843"/>
                </a:cubicBezTo>
                <a:cubicBezTo>
                  <a:pt x="61074" y="5221301"/>
                  <a:pt x="61074" y="5227064"/>
                  <a:pt x="63379" y="5229369"/>
                </a:cubicBezTo>
                <a:cubicBezTo>
                  <a:pt x="81816" y="5244353"/>
                  <a:pt x="103710" y="5255879"/>
                  <a:pt x="126757" y="5262795"/>
                </a:cubicBezTo>
                <a:cubicBezTo>
                  <a:pt x="126757" y="5262795"/>
                  <a:pt x="127909" y="5262795"/>
                  <a:pt x="129061" y="5262795"/>
                </a:cubicBezTo>
                <a:cubicBezTo>
                  <a:pt x="132519" y="5262795"/>
                  <a:pt x="135976" y="5260490"/>
                  <a:pt x="137128" y="5257032"/>
                </a:cubicBezTo>
                <a:cubicBezTo>
                  <a:pt x="138281" y="5252421"/>
                  <a:pt x="135976" y="5247811"/>
                  <a:pt x="131366" y="5246658"/>
                </a:cubicBezTo>
                <a:lnTo>
                  <a:pt x="129061" y="5246658"/>
                </a:lnTo>
                <a:cubicBezTo>
                  <a:pt x="115234" y="5242048"/>
                  <a:pt x="102558" y="5236285"/>
                  <a:pt x="89882" y="5229369"/>
                </a:cubicBezTo>
                <a:lnTo>
                  <a:pt x="89882" y="5229369"/>
                </a:lnTo>
                <a:cubicBezTo>
                  <a:pt x="89882" y="5229369"/>
                  <a:pt x="89882" y="5229369"/>
                  <a:pt x="89882" y="5229369"/>
                </a:cubicBezTo>
                <a:lnTo>
                  <a:pt x="89882" y="5229369"/>
                </a:lnTo>
                <a:cubicBezTo>
                  <a:pt x="89882" y="5229369"/>
                  <a:pt x="89882" y="5229369"/>
                  <a:pt x="89882" y="5229369"/>
                </a:cubicBezTo>
                <a:lnTo>
                  <a:pt x="89882" y="5229369"/>
                </a:lnTo>
                <a:cubicBezTo>
                  <a:pt x="89882" y="5229369"/>
                  <a:pt x="89882" y="5229369"/>
                  <a:pt x="89882" y="5229369"/>
                </a:cubicBezTo>
                <a:lnTo>
                  <a:pt x="89882" y="5229369"/>
                </a:lnTo>
                <a:cubicBezTo>
                  <a:pt x="89882" y="5229369"/>
                  <a:pt x="89882" y="5229369"/>
                  <a:pt x="89882" y="5229369"/>
                </a:cubicBezTo>
                <a:lnTo>
                  <a:pt x="89882" y="5229369"/>
                </a:lnTo>
                <a:cubicBezTo>
                  <a:pt x="89882" y="5229369"/>
                  <a:pt x="89882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8729" y="5229369"/>
                  <a:pt x="88729" y="5229369"/>
                </a:cubicBezTo>
                <a:lnTo>
                  <a:pt x="88729" y="5229369"/>
                </a:lnTo>
                <a:cubicBezTo>
                  <a:pt x="88729" y="5229369"/>
                  <a:pt x="87577" y="5229369"/>
                  <a:pt x="86425" y="5228217"/>
                </a:cubicBezTo>
                <a:lnTo>
                  <a:pt x="86425" y="5228217"/>
                </a:lnTo>
                <a:cubicBezTo>
                  <a:pt x="86425" y="5228217"/>
                  <a:pt x="86425" y="5228217"/>
                  <a:pt x="86425" y="5228217"/>
                </a:cubicBezTo>
                <a:lnTo>
                  <a:pt x="86425" y="5228217"/>
                </a:lnTo>
                <a:cubicBezTo>
                  <a:pt x="86425" y="5228217"/>
                  <a:pt x="86425" y="5228217"/>
                  <a:pt x="86425" y="5228217"/>
                </a:cubicBezTo>
                <a:lnTo>
                  <a:pt x="86425" y="5228217"/>
                </a:lnTo>
                <a:cubicBezTo>
                  <a:pt x="86425" y="5228217"/>
                  <a:pt x="86425" y="5228217"/>
                  <a:pt x="86425" y="5228217"/>
                </a:cubicBezTo>
                <a:lnTo>
                  <a:pt x="86425" y="5228217"/>
                </a:lnTo>
                <a:cubicBezTo>
                  <a:pt x="85273" y="5228217"/>
                  <a:pt x="84121" y="5225912"/>
                  <a:pt x="82968" y="5224759"/>
                </a:cubicBezTo>
                <a:cubicBezTo>
                  <a:pt x="81816" y="5223606"/>
                  <a:pt x="79511" y="5222454"/>
                  <a:pt x="77206" y="5222454"/>
                </a:cubicBezTo>
                <a:lnTo>
                  <a:pt x="77206" y="5222454"/>
                </a:lnTo>
                <a:lnTo>
                  <a:pt x="73749" y="5217843"/>
                </a:lnTo>
                <a:close/>
                <a:moveTo>
                  <a:pt x="262733" y="5252421"/>
                </a:moveTo>
                <a:lnTo>
                  <a:pt x="197050" y="5252421"/>
                </a:lnTo>
                <a:cubicBezTo>
                  <a:pt x="192440" y="5252421"/>
                  <a:pt x="188983" y="5255879"/>
                  <a:pt x="188983" y="5260490"/>
                </a:cubicBezTo>
                <a:cubicBezTo>
                  <a:pt x="188983" y="5265100"/>
                  <a:pt x="192440" y="5268558"/>
                  <a:pt x="197050" y="5268558"/>
                </a:cubicBezTo>
                <a:lnTo>
                  <a:pt x="262733" y="5268558"/>
                </a:lnTo>
                <a:cubicBezTo>
                  <a:pt x="267342" y="5268558"/>
                  <a:pt x="270799" y="5265100"/>
                  <a:pt x="270799" y="5260490"/>
                </a:cubicBezTo>
                <a:cubicBezTo>
                  <a:pt x="270799" y="5255879"/>
                  <a:pt x="267342" y="5252421"/>
                  <a:pt x="262733" y="5252421"/>
                </a:cubicBezTo>
                <a:lnTo>
                  <a:pt x="262733" y="5252421"/>
                </a:lnTo>
                <a:close/>
                <a:moveTo>
                  <a:pt x="392947" y="5252421"/>
                </a:moveTo>
                <a:lnTo>
                  <a:pt x="327264" y="5252421"/>
                </a:lnTo>
                <a:cubicBezTo>
                  <a:pt x="322655" y="5252421"/>
                  <a:pt x="319197" y="5255879"/>
                  <a:pt x="319197" y="5260490"/>
                </a:cubicBezTo>
                <a:cubicBezTo>
                  <a:pt x="319197" y="5265100"/>
                  <a:pt x="322655" y="5268558"/>
                  <a:pt x="327264" y="5268558"/>
                </a:cubicBezTo>
                <a:lnTo>
                  <a:pt x="392947" y="5268558"/>
                </a:lnTo>
                <a:cubicBezTo>
                  <a:pt x="397557" y="5268558"/>
                  <a:pt x="401014" y="5265100"/>
                  <a:pt x="401014" y="5260490"/>
                </a:cubicBezTo>
                <a:cubicBezTo>
                  <a:pt x="401014" y="5255879"/>
                  <a:pt x="397557" y="5252421"/>
                  <a:pt x="392947" y="5252421"/>
                </a:cubicBezTo>
                <a:lnTo>
                  <a:pt x="392947" y="5252421"/>
                </a:lnTo>
                <a:close/>
                <a:moveTo>
                  <a:pt x="523161" y="5252421"/>
                </a:moveTo>
                <a:lnTo>
                  <a:pt x="457478" y="5252421"/>
                </a:lnTo>
                <a:cubicBezTo>
                  <a:pt x="452869" y="5252421"/>
                  <a:pt x="449412" y="5255879"/>
                  <a:pt x="449412" y="5260490"/>
                </a:cubicBezTo>
                <a:cubicBezTo>
                  <a:pt x="449412" y="5265100"/>
                  <a:pt x="452869" y="5268558"/>
                  <a:pt x="457478" y="5268558"/>
                </a:cubicBezTo>
                <a:lnTo>
                  <a:pt x="523161" y="5268558"/>
                </a:lnTo>
                <a:cubicBezTo>
                  <a:pt x="527771" y="5268558"/>
                  <a:pt x="531228" y="5265100"/>
                  <a:pt x="531228" y="5260490"/>
                </a:cubicBezTo>
                <a:cubicBezTo>
                  <a:pt x="531228" y="5255879"/>
                  <a:pt x="527771" y="5252421"/>
                  <a:pt x="523161" y="5252421"/>
                </a:cubicBezTo>
                <a:lnTo>
                  <a:pt x="523161" y="5252421"/>
                </a:lnTo>
                <a:close/>
                <a:moveTo>
                  <a:pt x="654528" y="5252421"/>
                </a:moveTo>
                <a:lnTo>
                  <a:pt x="588845" y="5252421"/>
                </a:lnTo>
                <a:cubicBezTo>
                  <a:pt x="584235" y="5252421"/>
                  <a:pt x="580778" y="5255879"/>
                  <a:pt x="580778" y="5260490"/>
                </a:cubicBezTo>
                <a:cubicBezTo>
                  <a:pt x="580778" y="5265100"/>
                  <a:pt x="584235" y="5268558"/>
                  <a:pt x="588845" y="5268558"/>
                </a:cubicBezTo>
                <a:lnTo>
                  <a:pt x="654528" y="5268558"/>
                </a:lnTo>
                <a:cubicBezTo>
                  <a:pt x="659137" y="5268558"/>
                  <a:pt x="662594" y="5265100"/>
                  <a:pt x="662594" y="5260490"/>
                </a:cubicBezTo>
                <a:cubicBezTo>
                  <a:pt x="662594" y="5255879"/>
                  <a:pt x="659137" y="5252421"/>
                  <a:pt x="654528" y="5252421"/>
                </a:cubicBezTo>
                <a:lnTo>
                  <a:pt x="654528" y="5252421"/>
                </a:lnTo>
                <a:close/>
                <a:moveTo>
                  <a:pt x="785894" y="5247811"/>
                </a:moveTo>
                <a:cubicBezTo>
                  <a:pt x="785894" y="5247811"/>
                  <a:pt x="785894" y="5247811"/>
                  <a:pt x="783590" y="5247811"/>
                </a:cubicBezTo>
                <a:cubicBezTo>
                  <a:pt x="776676" y="5248964"/>
                  <a:pt x="770914" y="5250116"/>
                  <a:pt x="764000" y="5251269"/>
                </a:cubicBezTo>
                <a:lnTo>
                  <a:pt x="764000" y="5251269"/>
                </a:lnTo>
                <a:cubicBezTo>
                  <a:pt x="764000" y="5251269"/>
                  <a:pt x="762847" y="5251269"/>
                  <a:pt x="761695" y="5251269"/>
                </a:cubicBezTo>
                <a:lnTo>
                  <a:pt x="721363" y="5251269"/>
                </a:lnTo>
                <a:cubicBezTo>
                  <a:pt x="716754" y="5251269"/>
                  <a:pt x="713297" y="5254727"/>
                  <a:pt x="713297" y="5259337"/>
                </a:cubicBezTo>
                <a:cubicBezTo>
                  <a:pt x="713297" y="5263947"/>
                  <a:pt x="716754" y="5267405"/>
                  <a:pt x="721363" y="5267405"/>
                </a:cubicBezTo>
                <a:lnTo>
                  <a:pt x="751324" y="5267405"/>
                </a:lnTo>
                <a:cubicBezTo>
                  <a:pt x="764000" y="5267405"/>
                  <a:pt x="776676" y="5266253"/>
                  <a:pt x="789352" y="5262795"/>
                </a:cubicBezTo>
                <a:cubicBezTo>
                  <a:pt x="793961" y="5262795"/>
                  <a:pt x="796265" y="5257032"/>
                  <a:pt x="795113" y="5253574"/>
                </a:cubicBezTo>
                <a:cubicBezTo>
                  <a:pt x="795113" y="5250116"/>
                  <a:pt x="790504" y="5247811"/>
                  <a:pt x="787047" y="5247811"/>
                </a:cubicBezTo>
                <a:lnTo>
                  <a:pt x="784742" y="5247811"/>
                </a:lnTo>
                <a:close/>
                <a:moveTo>
                  <a:pt x="893062" y="5168281"/>
                </a:moveTo>
                <a:cubicBezTo>
                  <a:pt x="890757" y="5168281"/>
                  <a:pt x="887300" y="5169434"/>
                  <a:pt x="886148" y="5172892"/>
                </a:cubicBezTo>
                <a:cubicBezTo>
                  <a:pt x="875777" y="5191333"/>
                  <a:pt x="860796" y="5208622"/>
                  <a:pt x="843511" y="5221301"/>
                </a:cubicBezTo>
                <a:cubicBezTo>
                  <a:pt x="840054" y="5223606"/>
                  <a:pt x="838902" y="5229369"/>
                  <a:pt x="841207" y="5232827"/>
                </a:cubicBezTo>
                <a:cubicBezTo>
                  <a:pt x="842359" y="5235132"/>
                  <a:pt x="844664" y="5236285"/>
                  <a:pt x="848121" y="5236285"/>
                </a:cubicBezTo>
                <a:cubicBezTo>
                  <a:pt x="851577" y="5236285"/>
                  <a:pt x="851577" y="5236285"/>
                  <a:pt x="852730" y="5235132"/>
                </a:cubicBezTo>
                <a:cubicBezTo>
                  <a:pt x="872319" y="5220149"/>
                  <a:pt x="888452" y="5202859"/>
                  <a:pt x="899976" y="5182113"/>
                </a:cubicBezTo>
                <a:cubicBezTo>
                  <a:pt x="902281" y="5178655"/>
                  <a:pt x="899976" y="5172892"/>
                  <a:pt x="896519" y="5170587"/>
                </a:cubicBezTo>
                <a:cubicBezTo>
                  <a:pt x="895366" y="5170587"/>
                  <a:pt x="894214" y="5170587"/>
                  <a:pt x="893062" y="5170587"/>
                </a:cubicBezTo>
                <a:lnTo>
                  <a:pt x="893062" y="5170587"/>
                </a:lnTo>
                <a:close/>
                <a:moveTo>
                  <a:pt x="914956" y="5036884"/>
                </a:moveTo>
                <a:cubicBezTo>
                  <a:pt x="910347" y="5036884"/>
                  <a:pt x="906890" y="5040342"/>
                  <a:pt x="906890" y="5044952"/>
                </a:cubicBezTo>
                <a:lnTo>
                  <a:pt x="906890" y="5094515"/>
                </a:lnTo>
                <a:lnTo>
                  <a:pt x="906890" y="5094515"/>
                </a:lnTo>
                <a:lnTo>
                  <a:pt x="906890" y="5096820"/>
                </a:lnTo>
                <a:lnTo>
                  <a:pt x="906890" y="5096820"/>
                </a:lnTo>
                <a:cubicBezTo>
                  <a:pt x="906890" y="5102583"/>
                  <a:pt x="906890" y="5106041"/>
                  <a:pt x="906890" y="5110651"/>
                </a:cubicBezTo>
                <a:cubicBezTo>
                  <a:pt x="906890" y="5115261"/>
                  <a:pt x="909194" y="5118719"/>
                  <a:pt x="913804" y="5119872"/>
                </a:cubicBezTo>
                <a:lnTo>
                  <a:pt x="913804" y="5119872"/>
                </a:lnTo>
                <a:cubicBezTo>
                  <a:pt x="918413" y="5119872"/>
                  <a:pt x="921871" y="5116414"/>
                  <a:pt x="921871" y="5112956"/>
                </a:cubicBezTo>
                <a:cubicBezTo>
                  <a:pt x="921871" y="5107193"/>
                  <a:pt x="921871" y="5101430"/>
                  <a:pt x="921871" y="5095667"/>
                </a:cubicBezTo>
                <a:lnTo>
                  <a:pt x="921871" y="5046105"/>
                </a:lnTo>
                <a:cubicBezTo>
                  <a:pt x="921871" y="5041495"/>
                  <a:pt x="918413" y="5038037"/>
                  <a:pt x="913804" y="5038037"/>
                </a:cubicBezTo>
                <a:lnTo>
                  <a:pt x="913804" y="5038037"/>
                </a:lnTo>
                <a:close/>
                <a:moveTo>
                  <a:pt x="914956" y="4906640"/>
                </a:moveTo>
                <a:cubicBezTo>
                  <a:pt x="910347" y="4906640"/>
                  <a:pt x="906890" y="4910098"/>
                  <a:pt x="906890" y="4914708"/>
                </a:cubicBezTo>
                <a:lnTo>
                  <a:pt x="906890" y="4980407"/>
                </a:lnTo>
                <a:cubicBezTo>
                  <a:pt x="906890" y="4985017"/>
                  <a:pt x="910347" y="4988475"/>
                  <a:pt x="914956" y="4988475"/>
                </a:cubicBezTo>
                <a:cubicBezTo>
                  <a:pt x="919566" y="4988475"/>
                  <a:pt x="923023" y="4985017"/>
                  <a:pt x="923023" y="4980407"/>
                </a:cubicBezTo>
                <a:lnTo>
                  <a:pt x="923023" y="4914708"/>
                </a:lnTo>
                <a:cubicBezTo>
                  <a:pt x="923023" y="4910098"/>
                  <a:pt x="919566" y="4906640"/>
                  <a:pt x="914956" y="4906640"/>
                </a:cubicBezTo>
                <a:lnTo>
                  <a:pt x="914956" y="4906640"/>
                </a:lnTo>
                <a:close/>
                <a:moveTo>
                  <a:pt x="914956" y="4776396"/>
                </a:moveTo>
                <a:cubicBezTo>
                  <a:pt x="910347" y="4776396"/>
                  <a:pt x="906890" y="4779853"/>
                  <a:pt x="906890" y="4784464"/>
                </a:cubicBezTo>
                <a:lnTo>
                  <a:pt x="906890" y="4850162"/>
                </a:lnTo>
                <a:cubicBezTo>
                  <a:pt x="906890" y="4854773"/>
                  <a:pt x="910347" y="4858231"/>
                  <a:pt x="914956" y="4858231"/>
                </a:cubicBezTo>
                <a:cubicBezTo>
                  <a:pt x="919566" y="4858231"/>
                  <a:pt x="923023" y="4854773"/>
                  <a:pt x="923023" y="4850162"/>
                </a:cubicBezTo>
                <a:lnTo>
                  <a:pt x="923023" y="4784464"/>
                </a:lnTo>
                <a:cubicBezTo>
                  <a:pt x="923023" y="4779853"/>
                  <a:pt x="919566" y="4776396"/>
                  <a:pt x="914956" y="4776396"/>
                </a:cubicBezTo>
                <a:lnTo>
                  <a:pt x="914956" y="4776396"/>
                </a:lnTo>
                <a:close/>
                <a:moveTo>
                  <a:pt x="914956" y="4644999"/>
                </a:moveTo>
                <a:cubicBezTo>
                  <a:pt x="910347" y="4644999"/>
                  <a:pt x="906890" y="4648456"/>
                  <a:pt x="906890" y="4653067"/>
                </a:cubicBezTo>
                <a:lnTo>
                  <a:pt x="906890" y="4718765"/>
                </a:lnTo>
                <a:cubicBezTo>
                  <a:pt x="906890" y="4723376"/>
                  <a:pt x="910347" y="4726834"/>
                  <a:pt x="914956" y="4726834"/>
                </a:cubicBezTo>
                <a:cubicBezTo>
                  <a:pt x="919566" y="4726834"/>
                  <a:pt x="923023" y="4723376"/>
                  <a:pt x="923023" y="4718765"/>
                </a:cubicBezTo>
                <a:lnTo>
                  <a:pt x="923023" y="4653067"/>
                </a:lnTo>
                <a:cubicBezTo>
                  <a:pt x="923023" y="4648456"/>
                  <a:pt x="919566" y="4644999"/>
                  <a:pt x="914956" y="4644999"/>
                </a:cubicBezTo>
                <a:lnTo>
                  <a:pt x="914956" y="4644999"/>
                </a:lnTo>
                <a:close/>
                <a:moveTo>
                  <a:pt x="914956" y="4514754"/>
                </a:moveTo>
                <a:cubicBezTo>
                  <a:pt x="910347" y="4514754"/>
                  <a:pt x="906890" y="4518212"/>
                  <a:pt x="906890" y="4522822"/>
                </a:cubicBezTo>
                <a:lnTo>
                  <a:pt x="906890" y="4588521"/>
                </a:lnTo>
                <a:cubicBezTo>
                  <a:pt x="906890" y="4593131"/>
                  <a:pt x="910347" y="4596589"/>
                  <a:pt x="914956" y="4596589"/>
                </a:cubicBezTo>
                <a:cubicBezTo>
                  <a:pt x="919566" y="4596589"/>
                  <a:pt x="923023" y="4593131"/>
                  <a:pt x="923023" y="4588521"/>
                </a:cubicBezTo>
                <a:lnTo>
                  <a:pt x="923023" y="4522822"/>
                </a:lnTo>
                <a:cubicBezTo>
                  <a:pt x="923023" y="4518212"/>
                  <a:pt x="919566" y="4514754"/>
                  <a:pt x="914956" y="4514754"/>
                </a:cubicBezTo>
                <a:lnTo>
                  <a:pt x="914956" y="4514754"/>
                </a:lnTo>
                <a:close/>
                <a:moveTo>
                  <a:pt x="914956" y="4384510"/>
                </a:moveTo>
                <a:cubicBezTo>
                  <a:pt x="910347" y="4384510"/>
                  <a:pt x="906890" y="4387968"/>
                  <a:pt x="906890" y="4392578"/>
                </a:cubicBezTo>
                <a:lnTo>
                  <a:pt x="906890" y="4458276"/>
                </a:lnTo>
                <a:cubicBezTo>
                  <a:pt x="906890" y="4462887"/>
                  <a:pt x="910347" y="4466345"/>
                  <a:pt x="914956" y="4466345"/>
                </a:cubicBezTo>
                <a:cubicBezTo>
                  <a:pt x="919566" y="4466345"/>
                  <a:pt x="923023" y="4462887"/>
                  <a:pt x="923023" y="4458276"/>
                </a:cubicBezTo>
                <a:lnTo>
                  <a:pt x="923023" y="4392578"/>
                </a:lnTo>
                <a:cubicBezTo>
                  <a:pt x="923023" y="4387968"/>
                  <a:pt x="919566" y="4384510"/>
                  <a:pt x="914956" y="4384510"/>
                </a:cubicBezTo>
                <a:lnTo>
                  <a:pt x="914956" y="4384510"/>
                </a:lnTo>
                <a:close/>
                <a:moveTo>
                  <a:pt x="914956" y="4253113"/>
                </a:moveTo>
                <a:cubicBezTo>
                  <a:pt x="910347" y="4253113"/>
                  <a:pt x="906890" y="4256571"/>
                  <a:pt x="906890" y="4261181"/>
                </a:cubicBezTo>
                <a:lnTo>
                  <a:pt x="906890" y="4326880"/>
                </a:lnTo>
                <a:cubicBezTo>
                  <a:pt x="906890" y="4331490"/>
                  <a:pt x="910347" y="4334948"/>
                  <a:pt x="914956" y="4334948"/>
                </a:cubicBezTo>
                <a:cubicBezTo>
                  <a:pt x="919566" y="4334948"/>
                  <a:pt x="923023" y="4331490"/>
                  <a:pt x="923023" y="4326880"/>
                </a:cubicBezTo>
                <a:lnTo>
                  <a:pt x="923023" y="4261181"/>
                </a:lnTo>
                <a:cubicBezTo>
                  <a:pt x="923023" y="4256571"/>
                  <a:pt x="919566" y="4253113"/>
                  <a:pt x="914956" y="4253113"/>
                </a:cubicBezTo>
                <a:lnTo>
                  <a:pt x="914956" y="4253113"/>
                </a:lnTo>
                <a:close/>
                <a:moveTo>
                  <a:pt x="914956" y="4122868"/>
                </a:moveTo>
                <a:cubicBezTo>
                  <a:pt x="910347" y="4122868"/>
                  <a:pt x="906890" y="4126326"/>
                  <a:pt x="906890" y="4130937"/>
                </a:cubicBezTo>
                <a:lnTo>
                  <a:pt x="906890" y="4196635"/>
                </a:lnTo>
                <a:cubicBezTo>
                  <a:pt x="906890" y="4201246"/>
                  <a:pt x="910347" y="4204703"/>
                  <a:pt x="914956" y="4204703"/>
                </a:cubicBezTo>
                <a:cubicBezTo>
                  <a:pt x="919566" y="4204703"/>
                  <a:pt x="923023" y="4201246"/>
                  <a:pt x="923023" y="4196635"/>
                </a:cubicBezTo>
                <a:lnTo>
                  <a:pt x="923023" y="4130937"/>
                </a:lnTo>
                <a:cubicBezTo>
                  <a:pt x="923023" y="4126326"/>
                  <a:pt x="919566" y="4122868"/>
                  <a:pt x="914956" y="4122868"/>
                </a:cubicBezTo>
                <a:lnTo>
                  <a:pt x="914956" y="4122868"/>
                </a:lnTo>
                <a:close/>
                <a:moveTo>
                  <a:pt x="914956" y="3991471"/>
                </a:moveTo>
                <a:cubicBezTo>
                  <a:pt x="910347" y="3991471"/>
                  <a:pt x="906890" y="3994929"/>
                  <a:pt x="906890" y="3999540"/>
                </a:cubicBezTo>
                <a:lnTo>
                  <a:pt x="906890" y="4065238"/>
                </a:lnTo>
                <a:cubicBezTo>
                  <a:pt x="906890" y="4069849"/>
                  <a:pt x="910347" y="4073306"/>
                  <a:pt x="914956" y="4073306"/>
                </a:cubicBezTo>
                <a:cubicBezTo>
                  <a:pt x="919566" y="4073306"/>
                  <a:pt x="923023" y="4069849"/>
                  <a:pt x="923023" y="4065238"/>
                </a:cubicBezTo>
                <a:lnTo>
                  <a:pt x="923023" y="3999540"/>
                </a:lnTo>
                <a:cubicBezTo>
                  <a:pt x="923023" y="3994929"/>
                  <a:pt x="919566" y="3991471"/>
                  <a:pt x="914956" y="3991471"/>
                </a:cubicBezTo>
                <a:lnTo>
                  <a:pt x="914956" y="3991471"/>
                </a:lnTo>
                <a:close/>
                <a:moveTo>
                  <a:pt x="914956" y="3861227"/>
                </a:moveTo>
                <a:cubicBezTo>
                  <a:pt x="910347" y="3861227"/>
                  <a:pt x="906890" y="3864685"/>
                  <a:pt x="906890" y="3869295"/>
                </a:cubicBezTo>
                <a:lnTo>
                  <a:pt x="906890" y="3934994"/>
                </a:lnTo>
                <a:cubicBezTo>
                  <a:pt x="906890" y="3939604"/>
                  <a:pt x="910347" y="3943062"/>
                  <a:pt x="914956" y="3943062"/>
                </a:cubicBezTo>
                <a:cubicBezTo>
                  <a:pt x="919566" y="3943062"/>
                  <a:pt x="923023" y="3939604"/>
                  <a:pt x="923023" y="3934994"/>
                </a:cubicBezTo>
                <a:lnTo>
                  <a:pt x="923023" y="3869295"/>
                </a:lnTo>
                <a:cubicBezTo>
                  <a:pt x="923023" y="3864685"/>
                  <a:pt x="919566" y="3861227"/>
                  <a:pt x="914956" y="3861227"/>
                </a:cubicBezTo>
                <a:lnTo>
                  <a:pt x="914956" y="3861227"/>
                </a:lnTo>
                <a:close/>
                <a:moveTo>
                  <a:pt x="914956" y="3730983"/>
                </a:moveTo>
                <a:cubicBezTo>
                  <a:pt x="910347" y="3730983"/>
                  <a:pt x="906890" y="3734441"/>
                  <a:pt x="906890" y="3739051"/>
                </a:cubicBezTo>
                <a:lnTo>
                  <a:pt x="906890" y="3804750"/>
                </a:lnTo>
                <a:cubicBezTo>
                  <a:pt x="906890" y="3809360"/>
                  <a:pt x="910347" y="3812818"/>
                  <a:pt x="914956" y="3812818"/>
                </a:cubicBezTo>
                <a:cubicBezTo>
                  <a:pt x="919566" y="3812818"/>
                  <a:pt x="923023" y="3809360"/>
                  <a:pt x="923023" y="3804750"/>
                </a:cubicBezTo>
                <a:lnTo>
                  <a:pt x="923023" y="3739051"/>
                </a:lnTo>
                <a:cubicBezTo>
                  <a:pt x="923023" y="3734441"/>
                  <a:pt x="919566" y="3730983"/>
                  <a:pt x="914956" y="3730983"/>
                </a:cubicBezTo>
                <a:lnTo>
                  <a:pt x="914956" y="3730983"/>
                </a:lnTo>
                <a:close/>
                <a:moveTo>
                  <a:pt x="914956" y="3599586"/>
                </a:moveTo>
                <a:cubicBezTo>
                  <a:pt x="910347" y="3599586"/>
                  <a:pt x="906890" y="3603044"/>
                  <a:pt x="906890" y="3607654"/>
                </a:cubicBezTo>
                <a:lnTo>
                  <a:pt x="906890" y="3673352"/>
                </a:lnTo>
                <a:cubicBezTo>
                  <a:pt x="906890" y="3677963"/>
                  <a:pt x="910347" y="3681421"/>
                  <a:pt x="914956" y="3681421"/>
                </a:cubicBezTo>
                <a:cubicBezTo>
                  <a:pt x="919566" y="3681421"/>
                  <a:pt x="923023" y="3677963"/>
                  <a:pt x="923023" y="3673352"/>
                </a:cubicBezTo>
                <a:lnTo>
                  <a:pt x="923023" y="3607654"/>
                </a:lnTo>
                <a:cubicBezTo>
                  <a:pt x="923023" y="3603044"/>
                  <a:pt x="919566" y="3599586"/>
                  <a:pt x="914956" y="3599586"/>
                </a:cubicBezTo>
                <a:lnTo>
                  <a:pt x="914956" y="3599586"/>
                </a:lnTo>
                <a:close/>
                <a:moveTo>
                  <a:pt x="914956" y="3469341"/>
                </a:moveTo>
                <a:cubicBezTo>
                  <a:pt x="910347" y="3469341"/>
                  <a:pt x="906890" y="3472799"/>
                  <a:pt x="906890" y="3477409"/>
                </a:cubicBezTo>
                <a:lnTo>
                  <a:pt x="906890" y="3543108"/>
                </a:lnTo>
                <a:cubicBezTo>
                  <a:pt x="906890" y="3547718"/>
                  <a:pt x="910347" y="3551176"/>
                  <a:pt x="914956" y="3551176"/>
                </a:cubicBezTo>
                <a:cubicBezTo>
                  <a:pt x="919566" y="3551176"/>
                  <a:pt x="923023" y="3547718"/>
                  <a:pt x="923023" y="3543108"/>
                </a:cubicBezTo>
                <a:lnTo>
                  <a:pt x="923023" y="3477409"/>
                </a:lnTo>
                <a:cubicBezTo>
                  <a:pt x="923023" y="3472799"/>
                  <a:pt x="919566" y="3469341"/>
                  <a:pt x="914956" y="3469341"/>
                </a:cubicBezTo>
                <a:lnTo>
                  <a:pt x="914956" y="3469341"/>
                </a:lnTo>
                <a:close/>
                <a:moveTo>
                  <a:pt x="914956" y="3337944"/>
                </a:moveTo>
                <a:cubicBezTo>
                  <a:pt x="910347" y="3337944"/>
                  <a:pt x="906890" y="3341402"/>
                  <a:pt x="906890" y="3346013"/>
                </a:cubicBezTo>
                <a:lnTo>
                  <a:pt x="906890" y="3411711"/>
                </a:lnTo>
                <a:cubicBezTo>
                  <a:pt x="906890" y="3416321"/>
                  <a:pt x="910347" y="3419779"/>
                  <a:pt x="914956" y="3419779"/>
                </a:cubicBezTo>
                <a:cubicBezTo>
                  <a:pt x="919566" y="3419779"/>
                  <a:pt x="923023" y="3416321"/>
                  <a:pt x="923023" y="3411711"/>
                </a:cubicBezTo>
                <a:lnTo>
                  <a:pt x="923023" y="3346013"/>
                </a:lnTo>
                <a:cubicBezTo>
                  <a:pt x="923023" y="3341402"/>
                  <a:pt x="919566" y="3337944"/>
                  <a:pt x="914956" y="3337944"/>
                </a:cubicBezTo>
                <a:lnTo>
                  <a:pt x="914956" y="3337944"/>
                </a:lnTo>
                <a:close/>
                <a:moveTo>
                  <a:pt x="914956" y="3207700"/>
                </a:moveTo>
                <a:cubicBezTo>
                  <a:pt x="910347" y="3207700"/>
                  <a:pt x="906890" y="3211158"/>
                  <a:pt x="906890" y="3215768"/>
                </a:cubicBezTo>
                <a:lnTo>
                  <a:pt x="906890" y="3281467"/>
                </a:lnTo>
                <a:cubicBezTo>
                  <a:pt x="906890" y="3286077"/>
                  <a:pt x="910347" y="3289535"/>
                  <a:pt x="914956" y="3289535"/>
                </a:cubicBezTo>
                <a:cubicBezTo>
                  <a:pt x="919566" y="3289535"/>
                  <a:pt x="923023" y="3286077"/>
                  <a:pt x="923023" y="3281467"/>
                </a:cubicBezTo>
                <a:lnTo>
                  <a:pt x="923023" y="3215768"/>
                </a:lnTo>
                <a:cubicBezTo>
                  <a:pt x="923023" y="3211158"/>
                  <a:pt x="919566" y="3207700"/>
                  <a:pt x="914956" y="3207700"/>
                </a:cubicBezTo>
                <a:lnTo>
                  <a:pt x="914956" y="3207700"/>
                </a:lnTo>
                <a:close/>
                <a:moveTo>
                  <a:pt x="914956" y="3077456"/>
                </a:moveTo>
                <a:cubicBezTo>
                  <a:pt x="910347" y="3077456"/>
                  <a:pt x="906890" y="3080913"/>
                  <a:pt x="906890" y="3085524"/>
                </a:cubicBezTo>
                <a:lnTo>
                  <a:pt x="906890" y="3151222"/>
                </a:lnTo>
                <a:cubicBezTo>
                  <a:pt x="906890" y="3155833"/>
                  <a:pt x="910347" y="3159291"/>
                  <a:pt x="914956" y="3159291"/>
                </a:cubicBezTo>
                <a:cubicBezTo>
                  <a:pt x="919566" y="3159291"/>
                  <a:pt x="923023" y="3155833"/>
                  <a:pt x="923023" y="3151222"/>
                </a:cubicBezTo>
                <a:lnTo>
                  <a:pt x="923023" y="3085524"/>
                </a:lnTo>
                <a:cubicBezTo>
                  <a:pt x="923023" y="3080913"/>
                  <a:pt x="919566" y="3077456"/>
                  <a:pt x="914956" y="3077456"/>
                </a:cubicBezTo>
                <a:lnTo>
                  <a:pt x="914956" y="3077456"/>
                </a:lnTo>
                <a:close/>
                <a:moveTo>
                  <a:pt x="914956" y="2946059"/>
                </a:moveTo>
                <a:cubicBezTo>
                  <a:pt x="910347" y="2946059"/>
                  <a:pt x="906890" y="2949516"/>
                  <a:pt x="906890" y="2954127"/>
                </a:cubicBezTo>
                <a:lnTo>
                  <a:pt x="906890" y="3019825"/>
                </a:lnTo>
                <a:cubicBezTo>
                  <a:pt x="906890" y="3024436"/>
                  <a:pt x="910347" y="3027893"/>
                  <a:pt x="914956" y="3027893"/>
                </a:cubicBezTo>
                <a:cubicBezTo>
                  <a:pt x="919566" y="3027893"/>
                  <a:pt x="923023" y="3024436"/>
                  <a:pt x="923023" y="3019825"/>
                </a:cubicBezTo>
                <a:lnTo>
                  <a:pt x="923023" y="2954127"/>
                </a:lnTo>
                <a:cubicBezTo>
                  <a:pt x="923023" y="2949516"/>
                  <a:pt x="919566" y="2946059"/>
                  <a:pt x="914956" y="2946059"/>
                </a:cubicBezTo>
                <a:lnTo>
                  <a:pt x="914956" y="2946059"/>
                </a:lnTo>
                <a:close/>
                <a:moveTo>
                  <a:pt x="914956" y="2815814"/>
                </a:moveTo>
                <a:cubicBezTo>
                  <a:pt x="910347" y="2815814"/>
                  <a:pt x="906890" y="2819272"/>
                  <a:pt x="906890" y="2823883"/>
                </a:cubicBezTo>
                <a:lnTo>
                  <a:pt x="906890" y="2889581"/>
                </a:lnTo>
                <a:cubicBezTo>
                  <a:pt x="906890" y="2894192"/>
                  <a:pt x="910347" y="2897649"/>
                  <a:pt x="914956" y="2897649"/>
                </a:cubicBezTo>
                <a:cubicBezTo>
                  <a:pt x="919566" y="2897649"/>
                  <a:pt x="923023" y="2894192"/>
                  <a:pt x="923023" y="2889581"/>
                </a:cubicBezTo>
                <a:lnTo>
                  <a:pt x="923023" y="2823883"/>
                </a:lnTo>
                <a:cubicBezTo>
                  <a:pt x="923023" y="2819272"/>
                  <a:pt x="919566" y="2815814"/>
                  <a:pt x="914956" y="2815814"/>
                </a:cubicBezTo>
                <a:lnTo>
                  <a:pt x="914956" y="2815814"/>
                </a:lnTo>
                <a:close/>
                <a:moveTo>
                  <a:pt x="914956" y="2685570"/>
                </a:moveTo>
                <a:cubicBezTo>
                  <a:pt x="910347" y="2685570"/>
                  <a:pt x="906890" y="2689028"/>
                  <a:pt x="906890" y="2693638"/>
                </a:cubicBezTo>
                <a:lnTo>
                  <a:pt x="906890" y="2759337"/>
                </a:lnTo>
                <a:cubicBezTo>
                  <a:pt x="906890" y="2763947"/>
                  <a:pt x="910347" y="2767405"/>
                  <a:pt x="914956" y="2767405"/>
                </a:cubicBezTo>
                <a:cubicBezTo>
                  <a:pt x="919566" y="2767405"/>
                  <a:pt x="923023" y="2763947"/>
                  <a:pt x="923023" y="2759337"/>
                </a:cubicBezTo>
                <a:lnTo>
                  <a:pt x="923023" y="2693638"/>
                </a:lnTo>
                <a:cubicBezTo>
                  <a:pt x="923023" y="2689028"/>
                  <a:pt x="919566" y="2685570"/>
                  <a:pt x="914956" y="2685570"/>
                </a:cubicBezTo>
                <a:lnTo>
                  <a:pt x="914956" y="2685570"/>
                </a:lnTo>
                <a:close/>
                <a:moveTo>
                  <a:pt x="914956" y="2554173"/>
                </a:moveTo>
                <a:cubicBezTo>
                  <a:pt x="910347" y="2554173"/>
                  <a:pt x="906890" y="2557631"/>
                  <a:pt x="906890" y="2562241"/>
                </a:cubicBezTo>
                <a:lnTo>
                  <a:pt x="906890" y="2627940"/>
                </a:lnTo>
                <a:cubicBezTo>
                  <a:pt x="906890" y="2632550"/>
                  <a:pt x="910347" y="2636008"/>
                  <a:pt x="914956" y="2636008"/>
                </a:cubicBezTo>
                <a:cubicBezTo>
                  <a:pt x="919566" y="2636008"/>
                  <a:pt x="923023" y="2632550"/>
                  <a:pt x="923023" y="2627940"/>
                </a:cubicBezTo>
                <a:lnTo>
                  <a:pt x="923023" y="2562241"/>
                </a:lnTo>
                <a:cubicBezTo>
                  <a:pt x="923023" y="2557631"/>
                  <a:pt x="919566" y="2554173"/>
                  <a:pt x="914956" y="2554173"/>
                </a:cubicBezTo>
                <a:lnTo>
                  <a:pt x="914956" y="2554173"/>
                </a:lnTo>
                <a:close/>
                <a:moveTo>
                  <a:pt x="914956" y="2423928"/>
                </a:moveTo>
                <a:cubicBezTo>
                  <a:pt x="910347" y="2423928"/>
                  <a:pt x="906890" y="2427387"/>
                  <a:pt x="906890" y="2431997"/>
                </a:cubicBezTo>
                <a:lnTo>
                  <a:pt x="906890" y="2497695"/>
                </a:lnTo>
                <a:cubicBezTo>
                  <a:pt x="906890" y="2502306"/>
                  <a:pt x="910347" y="2505764"/>
                  <a:pt x="914956" y="2505764"/>
                </a:cubicBezTo>
                <a:cubicBezTo>
                  <a:pt x="919566" y="2505764"/>
                  <a:pt x="923023" y="2502306"/>
                  <a:pt x="923023" y="2497695"/>
                </a:cubicBezTo>
                <a:lnTo>
                  <a:pt x="923023" y="2431997"/>
                </a:lnTo>
                <a:cubicBezTo>
                  <a:pt x="923023" y="2427387"/>
                  <a:pt x="919566" y="2423928"/>
                  <a:pt x="914956" y="2423928"/>
                </a:cubicBezTo>
                <a:lnTo>
                  <a:pt x="914956" y="2423928"/>
                </a:lnTo>
                <a:close/>
                <a:moveTo>
                  <a:pt x="914956" y="2292532"/>
                </a:moveTo>
                <a:cubicBezTo>
                  <a:pt x="910347" y="2292532"/>
                  <a:pt x="906890" y="2295989"/>
                  <a:pt x="906890" y="2300600"/>
                </a:cubicBezTo>
                <a:lnTo>
                  <a:pt x="906890" y="2366298"/>
                </a:lnTo>
                <a:cubicBezTo>
                  <a:pt x="906890" y="2370909"/>
                  <a:pt x="910347" y="2374367"/>
                  <a:pt x="914956" y="2374367"/>
                </a:cubicBezTo>
                <a:cubicBezTo>
                  <a:pt x="919566" y="2374367"/>
                  <a:pt x="923023" y="2370909"/>
                  <a:pt x="923023" y="2366298"/>
                </a:cubicBezTo>
                <a:lnTo>
                  <a:pt x="923023" y="2300600"/>
                </a:lnTo>
                <a:cubicBezTo>
                  <a:pt x="923023" y="2295989"/>
                  <a:pt x="919566" y="2292532"/>
                  <a:pt x="914956" y="2292532"/>
                </a:cubicBezTo>
                <a:lnTo>
                  <a:pt x="914956" y="2292532"/>
                </a:lnTo>
                <a:close/>
                <a:moveTo>
                  <a:pt x="914956" y="2162287"/>
                </a:moveTo>
                <a:cubicBezTo>
                  <a:pt x="910347" y="2162287"/>
                  <a:pt x="906890" y="2165745"/>
                  <a:pt x="906890" y="2170355"/>
                </a:cubicBezTo>
                <a:lnTo>
                  <a:pt x="906890" y="2236054"/>
                </a:lnTo>
                <a:cubicBezTo>
                  <a:pt x="906890" y="2240664"/>
                  <a:pt x="910347" y="2244122"/>
                  <a:pt x="914956" y="2244122"/>
                </a:cubicBezTo>
                <a:cubicBezTo>
                  <a:pt x="919566" y="2244122"/>
                  <a:pt x="923023" y="2240664"/>
                  <a:pt x="923023" y="2236054"/>
                </a:cubicBezTo>
                <a:lnTo>
                  <a:pt x="923023" y="2170355"/>
                </a:lnTo>
                <a:cubicBezTo>
                  <a:pt x="923023" y="2165745"/>
                  <a:pt x="919566" y="2162287"/>
                  <a:pt x="914956" y="2162287"/>
                </a:cubicBezTo>
                <a:lnTo>
                  <a:pt x="914956" y="2162287"/>
                </a:lnTo>
                <a:close/>
                <a:moveTo>
                  <a:pt x="914956" y="2032043"/>
                </a:moveTo>
                <a:cubicBezTo>
                  <a:pt x="910347" y="2032043"/>
                  <a:pt x="906890" y="2035501"/>
                  <a:pt x="906890" y="2040111"/>
                </a:cubicBezTo>
                <a:lnTo>
                  <a:pt x="906890" y="2105810"/>
                </a:lnTo>
                <a:cubicBezTo>
                  <a:pt x="906890" y="2110420"/>
                  <a:pt x="910347" y="2113878"/>
                  <a:pt x="914956" y="2113878"/>
                </a:cubicBezTo>
                <a:cubicBezTo>
                  <a:pt x="919566" y="2113878"/>
                  <a:pt x="923023" y="2110420"/>
                  <a:pt x="923023" y="2105810"/>
                </a:cubicBezTo>
                <a:lnTo>
                  <a:pt x="923023" y="2040111"/>
                </a:lnTo>
                <a:cubicBezTo>
                  <a:pt x="923023" y="2035501"/>
                  <a:pt x="919566" y="2032043"/>
                  <a:pt x="914956" y="2032043"/>
                </a:cubicBezTo>
                <a:lnTo>
                  <a:pt x="914956" y="2032043"/>
                </a:lnTo>
                <a:close/>
                <a:moveTo>
                  <a:pt x="914956" y="1900646"/>
                </a:moveTo>
                <a:cubicBezTo>
                  <a:pt x="910347" y="1900646"/>
                  <a:pt x="906890" y="1904104"/>
                  <a:pt x="906890" y="1908714"/>
                </a:cubicBezTo>
                <a:lnTo>
                  <a:pt x="906890" y="1974412"/>
                </a:lnTo>
                <a:cubicBezTo>
                  <a:pt x="906890" y="1979023"/>
                  <a:pt x="910347" y="1982481"/>
                  <a:pt x="914956" y="1982481"/>
                </a:cubicBezTo>
                <a:cubicBezTo>
                  <a:pt x="919566" y="1982481"/>
                  <a:pt x="923023" y="1979023"/>
                  <a:pt x="923023" y="1974412"/>
                </a:cubicBezTo>
                <a:lnTo>
                  <a:pt x="923023" y="1908714"/>
                </a:lnTo>
                <a:cubicBezTo>
                  <a:pt x="923023" y="1904104"/>
                  <a:pt x="919566" y="1900646"/>
                  <a:pt x="914956" y="1900646"/>
                </a:cubicBezTo>
                <a:lnTo>
                  <a:pt x="914956" y="1900646"/>
                </a:lnTo>
                <a:close/>
                <a:moveTo>
                  <a:pt x="914956" y="1770401"/>
                </a:moveTo>
                <a:cubicBezTo>
                  <a:pt x="910347" y="1770401"/>
                  <a:pt x="906890" y="1773859"/>
                  <a:pt x="906890" y="1778470"/>
                </a:cubicBezTo>
                <a:lnTo>
                  <a:pt x="906890" y="1844168"/>
                </a:lnTo>
                <a:cubicBezTo>
                  <a:pt x="906890" y="1848779"/>
                  <a:pt x="910347" y="1852236"/>
                  <a:pt x="914956" y="1852236"/>
                </a:cubicBezTo>
                <a:cubicBezTo>
                  <a:pt x="919566" y="1852236"/>
                  <a:pt x="923023" y="1848779"/>
                  <a:pt x="923023" y="1844168"/>
                </a:cubicBezTo>
                <a:lnTo>
                  <a:pt x="923023" y="1778470"/>
                </a:lnTo>
                <a:cubicBezTo>
                  <a:pt x="923023" y="1773859"/>
                  <a:pt x="919566" y="1770401"/>
                  <a:pt x="914956" y="1770401"/>
                </a:cubicBezTo>
                <a:lnTo>
                  <a:pt x="914956" y="1770401"/>
                </a:lnTo>
                <a:close/>
                <a:moveTo>
                  <a:pt x="914956" y="1640157"/>
                </a:moveTo>
                <a:cubicBezTo>
                  <a:pt x="910347" y="1640157"/>
                  <a:pt x="906890" y="1643615"/>
                  <a:pt x="906890" y="1648225"/>
                </a:cubicBezTo>
                <a:lnTo>
                  <a:pt x="906890" y="1713924"/>
                </a:lnTo>
                <a:cubicBezTo>
                  <a:pt x="906890" y="1718534"/>
                  <a:pt x="910347" y="1721992"/>
                  <a:pt x="914956" y="1721992"/>
                </a:cubicBezTo>
                <a:cubicBezTo>
                  <a:pt x="919566" y="1721992"/>
                  <a:pt x="923023" y="1718534"/>
                  <a:pt x="923023" y="1713924"/>
                </a:cubicBezTo>
                <a:lnTo>
                  <a:pt x="923023" y="1648225"/>
                </a:lnTo>
                <a:cubicBezTo>
                  <a:pt x="923023" y="1643615"/>
                  <a:pt x="919566" y="1640157"/>
                  <a:pt x="914956" y="1640157"/>
                </a:cubicBezTo>
                <a:lnTo>
                  <a:pt x="914956" y="1640157"/>
                </a:lnTo>
                <a:close/>
                <a:moveTo>
                  <a:pt x="914956" y="1508760"/>
                </a:moveTo>
                <a:cubicBezTo>
                  <a:pt x="910347" y="1508760"/>
                  <a:pt x="906890" y="1512218"/>
                  <a:pt x="906890" y="1516828"/>
                </a:cubicBezTo>
                <a:lnTo>
                  <a:pt x="906890" y="1582527"/>
                </a:lnTo>
                <a:cubicBezTo>
                  <a:pt x="906890" y="1587137"/>
                  <a:pt x="910347" y="1590595"/>
                  <a:pt x="914956" y="1590595"/>
                </a:cubicBezTo>
                <a:cubicBezTo>
                  <a:pt x="919566" y="1590595"/>
                  <a:pt x="923023" y="1587137"/>
                  <a:pt x="923023" y="1582527"/>
                </a:cubicBezTo>
                <a:lnTo>
                  <a:pt x="923023" y="1516828"/>
                </a:lnTo>
                <a:cubicBezTo>
                  <a:pt x="923023" y="1512218"/>
                  <a:pt x="919566" y="1508760"/>
                  <a:pt x="914956" y="1508760"/>
                </a:cubicBezTo>
                <a:lnTo>
                  <a:pt x="914956" y="1508760"/>
                </a:lnTo>
                <a:close/>
                <a:moveTo>
                  <a:pt x="914956" y="1378516"/>
                </a:moveTo>
                <a:cubicBezTo>
                  <a:pt x="910347" y="1378516"/>
                  <a:pt x="906890" y="1381974"/>
                  <a:pt x="906890" y="1386584"/>
                </a:cubicBezTo>
                <a:lnTo>
                  <a:pt x="906890" y="1452283"/>
                </a:lnTo>
                <a:cubicBezTo>
                  <a:pt x="906890" y="1456893"/>
                  <a:pt x="910347" y="1460351"/>
                  <a:pt x="914956" y="1460351"/>
                </a:cubicBezTo>
                <a:cubicBezTo>
                  <a:pt x="919566" y="1460351"/>
                  <a:pt x="923023" y="1456893"/>
                  <a:pt x="923023" y="1452283"/>
                </a:cubicBezTo>
                <a:lnTo>
                  <a:pt x="923023" y="1386584"/>
                </a:lnTo>
                <a:cubicBezTo>
                  <a:pt x="923023" y="1381974"/>
                  <a:pt x="919566" y="1378516"/>
                  <a:pt x="914956" y="1378516"/>
                </a:cubicBezTo>
                <a:lnTo>
                  <a:pt x="914956" y="1378516"/>
                </a:lnTo>
                <a:close/>
                <a:moveTo>
                  <a:pt x="914956" y="1247119"/>
                </a:moveTo>
                <a:cubicBezTo>
                  <a:pt x="910347" y="1247119"/>
                  <a:pt x="906890" y="1250577"/>
                  <a:pt x="906890" y="1255187"/>
                </a:cubicBezTo>
                <a:lnTo>
                  <a:pt x="906890" y="1320885"/>
                </a:lnTo>
                <a:cubicBezTo>
                  <a:pt x="906890" y="1325496"/>
                  <a:pt x="910347" y="1328954"/>
                  <a:pt x="914956" y="1328954"/>
                </a:cubicBezTo>
                <a:cubicBezTo>
                  <a:pt x="919566" y="1328954"/>
                  <a:pt x="923023" y="1325496"/>
                  <a:pt x="923023" y="1320885"/>
                </a:cubicBezTo>
                <a:lnTo>
                  <a:pt x="923023" y="1255187"/>
                </a:lnTo>
                <a:cubicBezTo>
                  <a:pt x="923023" y="1250577"/>
                  <a:pt x="919566" y="1247119"/>
                  <a:pt x="914956" y="1247119"/>
                </a:cubicBezTo>
                <a:lnTo>
                  <a:pt x="914956" y="1247119"/>
                </a:lnTo>
                <a:close/>
                <a:moveTo>
                  <a:pt x="914956" y="1116874"/>
                </a:moveTo>
                <a:cubicBezTo>
                  <a:pt x="910347" y="1116874"/>
                  <a:pt x="906890" y="1120332"/>
                  <a:pt x="906890" y="1124943"/>
                </a:cubicBezTo>
                <a:lnTo>
                  <a:pt x="906890" y="1190641"/>
                </a:lnTo>
                <a:cubicBezTo>
                  <a:pt x="906890" y="1195252"/>
                  <a:pt x="910347" y="1198709"/>
                  <a:pt x="914956" y="1198709"/>
                </a:cubicBezTo>
                <a:cubicBezTo>
                  <a:pt x="919566" y="1198709"/>
                  <a:pt x="923023" y="1195252"/>
                  <a:pt x="923023" y="1190641"/>
                </a:cubicBezTo>
                <a:lnTo>
                  <a:pt x="923023" y="1124943"/>
                </a:lnTo>
                <a:cubicBezTo>
                  <a:pt x="923023" y="1120332"/>
                  <a:pt x="919566" y="1116874"/>
                  <a:pt x="914956" y="1116874"/>
                </a:cubicBezTo>
                <a:lnTo>
                  <a:pt x="914956" y="1116874"/>
                </a:lnTo>
                <a:close/>
                <a:moveTo>
                  <a:pt x="914956" y="985477"/>
                </a:moveTo>
                <a:cubicBezTo>
                  <a:pt x="910347" y="985477"/>
                  <a:pt x="906890" y="988935"/>
                  <a:pt x="906890" y="993546"/>
                </a:cubicBezTo>
                <a:lnTo>
                  <a:pt x="906890" y="1059244"/>
                </a:lnTo>
                <a:cubicBezTo>
                  <a:pt x="906890" y="1063854"/>
                  <a:pt x="910347" y="1067312"/>
                  <a:pt x="914956" y="1067312"/>
                </a:cubicBezTo>
                <a:cubicBezTo>
                  <a:pt x="919566" y="1067312"/>
                  <a:pt x="923023" y="1063854"/>
                  <a:pt x="923023" y="1059244"/>
                </a:cubicBezTo>
                <a:lnTo>
                  <a:pt x="923023" y="993546"/>
                </a:lnTo>
                <a:cubicBezTo>
                  <a:pt x="923023" y="988935"/>
                  <a:pt x="919566" y="985477"/>
                  <a:pt x="914956" y="985477"/>
                </a:cubicBezTo>
                <a:lnTo>
                  <a:pt x="914956" y="985477"/>
                </a:lnTo>
                <a:close/>
                <a:moveTo>
                  <a:pt x="914956" y="855233"/>
                </a:moveTo>
                <a:cubicBezTo>
                  <a:pt x="910347" y="855233"/>
                  <a:pt x="906890" y="858691"/>
                  <a:pt x="906890" y="863301"/>
                </a:cubicBezTo>
                <a:lnTo>
                  <a:pt x="906890" y="929000"/>
                </a:lnTo>
                <a:cubicBezTo>
                  <a:pt x="906890" y="933610"/>
                  <a:pt x="910347" y="937068"/>
                  <a:pt x="914956" y="937068"/>
                </a:cubicBezTo>
                <a:cubicBezTo>
                  <a:pt x="919566" y="937068"/>
                  <a:pt x="923023" y="933610"/>
                  <a:pt x="923023" y="929000"/>
                </a:cubicBezTo>
                <a:lnTo>
                  <a:pt x="923023" y="863301"/>
                </a:lnTo>
                <a:cubicBezTo>
                  <a:pt x="923023" y="858691"/>
                  <a:pt x="919566" y="855233"/>
                  <a:pt x="914956" y="855233"/>
                </a:cubicBezTo>
                <a:lnTo>
                  <a:pt x="914956" y="855233"/>
                </a:lnTo>
                <a:close/>
                <a:moveTo>
                  <a:pt x="914956" y="724989"/>
                </a:moveTo>
                <a:cubicBezTo>
                  <a:pt x="910347" y="724989"/>
                  <a:pt x="906890" y="728446"/>
                  <a:pt x="906890" y="733057"/>
                </a:cubicBezTo>
                <a:lnTo>
                  <a:pt x="906890" y="798755"/>
                </a:lnTo>
                <a:cubicBezTo>
                  <a:pt x="906890" y="803366"/>
                  <a:pt x="910347" y="806824"/>
                  <a:pt x="914956" y="806824"/>
                </a:cubicBezTo>
                <a:cubicBezTo>
                  <a:pt x="919566" y="806824"/>
                  <a:pt x="923023" y="803366"/>
                  <a:pt x="923023" y="798755"/>
                </a:cubicBezTo>
                <a:lnTo>
                  <a:pt x="923023" y="733057"/>
                </a:lnTo>
                <a:cubicBezTo>
                  <a:pt x="923023" y="728446"/>
                  <a:pt x="919566" y="724989"/>
                  <a:pt x="914956" y="724989"/>
                </a:cubicBezTo>
                <a:lnTo>
                  <a:pt x="914956" y="724989"/>
                </a:lnTo>
                <a:close/>
                <a:moveTo>
                  <a:pt x="914956" y="593592"/>
                </a:moveTo>
                <a:cubicBezTo>
                  <a:pt x="910347" y="593592"/>
                  <a:pt x="906890" y="597049"/>
                  <a:pt x="906890" y="601660"/>
                </a:cubicBezTo>
                <a:lnTo>
                  <a:pt x="906890" y="667358"/>
                </a:lnTo>
                <a:cubicBezTo>
                  <a:pt x="906890" y="671969"/>
                  <a:pt x="910347" y="675427"/>
                  <a:pt x="914956" y="675427"/>
                </a:cubicBezTo>
                <a:cubicBezTo>
                  <a:pt x="919566" y="675427"/>
                  <a:pt x="923023" y="671969"/>
                  <a:pt x="923023" y="667358"/>
                </a:cubicBezTo>
                <a:lnTo>
                  <a:pt x="923023" y="601660"/>
                </a:lnTo>
                <a:cubicBezTo>
                  <a:pt x="923023" y="597049"/>
                  <a:pt x="919566" y="593592"/>
                  <a:pt x="914956" y="593592"/>
                </a:cubicBezTo>
                <a:lnTo>
                  <a:pt x="914956" y="593592"/>
                </a:lnTo>
                <a:close/>
                <a:moveTo>
                  <a:pt x="914956" y="463347"/>
                </a:moveTo>
                <a:cubicBezTo>
                  <a:pt x="910347" y="463347"/>
                  <a:pt x="906890" y="466805"/>
                  <a:pt x="906890" y="471415"/>
                </a:cubicBezTo>
                <a:lnTo>
                  <a:pt x="906890" y="537114"/>
                </a:lnTo>
                <a:cubicBezTo>
                  <a:pt x="906890" y="541724"/>
                  <a:pt x="910347" y="545182"/>
                  <a:pt x="914956" y="545182"/>
                </a:cubicBezTo>
                <a:cubicBezTo>
                  <a:pt x="919566" y="545182"/>
                  <a:pt x="923023" y="541724"/>
                  <a:pt x="923023" y="537114"/>
                </a:cubicBezTo>
                <a:lnTo>
                  <a:pt x="923023" y="471415"/>
                </a:lnTo>
                <a:cubicBezTo>
                  <a:pt x="923023" y="466805"/>
                  <a:pt x="919566" y="463347"/>
                  <a:pt x="914956" y="463347"/>
                </a:cubicBezTo>
                <a:lnTo>
                  <a:pt x="914956" y="463347"/>
                </a:lnTo>
                <a:close/>
                <a:moveTo>
                  <a:pt x="914956" y="333103"/>
                </a:moveTo>
                <a:cubicBezTo>
                  <a:pt x="910347" y="333103"/>
                  <a:pt x="906890" y="336561"/>
                  <a:pt x="906890" y="341171"/>
                </a:cubicBezTo>
                <a:lnTo>
                  <a:pt x="906890" y="406870"/>
                </a:lnTo>
                <a:cubicBezTo>
                  <a:pt x="906890" y="411480"/>
                  <a:pt x="910347" y="414938"/>
                  <a:pt x="914956" y="414938"/>
                </a:cubicBezTo>
                <a:cubicBezTo>
                  <a:pt x="919566" y="414938"/>
                  <a:pt x="923023" y="411480"/>
                  <a:pt x="923023" y="406870"/>
                </a:cubicBezTo>
                <a:lnTo>
                  <a:pt x="923023" y="341171"/>
                </a:lnTo>
                <a:cubicBezTo>
                  <a:pt x="923023" y="336561"/>
                  <a:pt x="919566" y="333103"/>
                  <a:pt x="914956" y="333103"/>
                </a:cubicBezTo>
                <a:lnTo>
                  <a:pt x="914956" y="333103"/>
                </a:lnTo>
                <a:close/>
                <a:moveTo>
                  <a:pt x="914956" y="201706"/>
                </a:moveTo>
                <a:cubicBezTo>
                  <a:pt x="910347" y="201706"/>
                  <a:pt x="906890" y="205164"/>
                  <a:pt x="906890" y="209774"/>
                </a:cubicBezTo>
                <a:lnTo>
                  <a:pt x="906890" y="275473"/>
                </a:lnTo>
                <a:cubicBezTo>
                  <a:pt x="906890" y="280083"/>
                  <a:pt x="910347" y="283541"/>
                  <a:pt x="914956" y="283541"/>
                </a:cubicBezTo>
                <a:cubicBezTo>
                  <a:pt x="919566" y="283541"/>
                  <a:pt x="923023" y="280083"/>
                  <a:pt x="923023" y="275473"/>
                </a:cubicBezTo>
                <a:lnTo>
                  <a:pt x="923023" y="209774"/>
                </a:lnTo>
                <a:cubicBezTo>
                  <a:pt x="923023" y="205164"/>
                  <a:pt x="919566" y="201706"/>
                  <a:pt x="914956" y="201706"/>
                </a:cubicBezTo>
                <a:lnTo>
                  <a:pt x="914956" y="201706"/>
                </a:lnTo>
                <a:close/>
                <a:moveTo>
                  <a:pt x="884996" y="72614"/>
                </a:moveTo>
                <a:cubicBezTo>
                  <a:pt x="883843" y="72614"/>
                  <a:pt x="881539" y="72614"/>
                  <a:pt x="880386" y="73767"/>
                </a:cubicBezTo>
                <a:cubicBezTo>
                  <a:pt x="876929" y="76072"/>
                  <a:pt x="875777" y="81835"/>
                  <a:pt x="878081" y="85293"/>
                </a:cubicBezTo>
                <a:cubicBezTo>
                  <a:pt x="886148" y="96819"/>
                  <a:pt x="893062" y="109497"/>
                  <a:pt x="897671" y="122176"/>
                </a:cubicBezTo>
                <a:lnTo>
                  <a:pt x="897671" y="122176"/>
                </a:lnTo>
                <a:cubicBezTo>
                  <a:pt x="897671" y="122176"/>
                  <a:pt x="897671" y="123329"/>
                  <a:pt x="897671" y="124481"/>
                </a:cubicBezTo>
                <a:lnTo>
                  <a:pt x="897671" y="124481"/>
                </a:lnTo>
                <a:lnTo>
                  <a:pt x="897671" y="126787"/>
                </a:lnTo>
                <a:lnTo>
                  <a:pt x="897671" y="126787"/>
                </a:lnTo>
                <a:cubicBezTo>
                  <a:pt x="897671" y="126787"/>
                  <a:pt x="897671" y="126787"/>
                  <a:pt x="897671" y="126787"/>
                </a:cubicBezTo>
                <a:lnTo>
                  <a:pt x="897671" y="126787"/>
                </a:lnTo>
                <a:lnTo>
                  <a:pt x="897671" y="129092"/>
                </a:lnTo>
                <a:lnTo>
                  <a:pt x="897671" y="129092"/>
                </a:lnTo>
                <a:cubicBezTo>
                  <a:pt x="897671" y="129092"/>
                  <a:pt x="897671" y="129092"/>
                  <a:pt x="897671" y="129092"/>
                </a:cubicBezTo>
                <a:lnTo>
                  <a:pt x="897671" y="129092"/>
                </a:lnTo>
                <a:lnTo>
                  <a:pt x="897671" y="131397"/>
                </a:lnTo>
                <a:lnTo>
                  <a:pt x="897671" y="131397"/>
                </a:lnTo>
                <a:lnTo>
                  <a:pt x="897671" y="133702"/>
                </a:lnTo>
                <a:lnTo>
                  <a:pt x="897671" y="133702"/>
                </a:lnTo>
                <a:cubicBezTo>
                  <a:pt x="897671" y="134855"/>
                  <a:pt x="897671" y="136007"/>
                  <a:pt x="897671" y="136007"/>
                </a:cubicBezTo>
                <a:lnTo>
                  <a:pt x="897671" y="136007"/>
                </a:lnTo>
                <a:lnTo>
                  <a:pt x="897671" y="138313"/>
                </a:lnTo>
                <a:lnTo>
                  <a:pt x="897671" y="138313"/>
                </a:lnTo>
                <a:cubicBezTo>
                  <a:pt x="897671" y="139465"/>
                  <a:pt x="897671" y="140618"/>
                  <a:pt x="897671" y="141770"/>
                </a:cubicBezTo>
                <a:cubicBezTo>
                  <a:pt x="897671" y="145228"/>
                  <a:pt x="902281" y="148686"/>
                  <a:pt x="905738" y="148686"/>
                </a:cubicBezTo>
                <a:cubicBezTo>
                  <a:pt x="909194" y="148686"/>
                  <a:pt x="905738" y="148686"/>
                  <a:pt x="906890" y="148686"/>
                </a:cubicBezTo>
                <a:cubicBezTo>
                  <a:pt x="911499" y="148686"/>
                  <a:pt x="913804" y="144076"/>
                  <a:pt x="913804" y="139465"/>
                </a:cubicBezTo>
                <a:cubicBezTo>
                  <a:pt x="909194" y="115261"/>
                  <a:pt x="899976" y="93361"/>
                  <a:pt x="884996" y="73767"/>
                </a:cubicBezTo>
                <a:cubicBezTo>
                  <a:pt x="883843" y="71462"/>
                  <a:pt x="880386" y="70309"/>
                  <a:pt x="878081" y="70309"/>
                </a:cubicBezTo>
                <a:lnTo>
                  <a:pt x="878081" y="70309"/>
                </a:lnTo>
                <a:lnTo>
                  <a:pt x="881539" y="73767"/>
                </a:lnTo>
                <a:close/>
                <a:moveTo>
                  <a:pt x="770914" y="3458"/>
                </a:moveTo>
                <a:cubicBezTo>
                  <a:pt x="767457" y="3458"/>
                  <a:pt x="762847" y="6916"/>
                  <a:pt x="762847" y="10373"/>
                </a:cubicBezTo>
                <a:cubicBezTo>
                  <a:pt x="762847" y="14984"/>
                  <a:pt x="765152" y="18442"/>
                  <a:pt x="769762" y="19594"/>
                </a:cubicBezTo>
                <a:cubicBezTo>
                  <a:pt x="774371" y="19594"/>
                  <a:pt x="777828" y="20747"/>
                  <a:pt x="782437" y="21900"/>
                </a:cubicBezTo>
                <a:lnTo>
                  <a:pt x="782437" y="21900"/>
                </a:lnTo>
                <a:cubicBezTo>
                  <a:pt x="782437" y="21900"/>
                  <a:pt x="782437" y="21900"/>
                  <a:pt x="784742" y="21900"/>
                </a:cubicBezTo>
                <a:lnTo>
                  <a:pt x="787047" y="21900"/>
                </a:lnTo>
                <a:cubicBezTo>
                  <a:pt x="787047" y="21900"/>
                  <a:pt x="787047" y="21900"/>
                  <a:pt x="788199" y="21900"/>
                </a:cubicBezTo>
                <a:lnTo>
                  <a:pt x="790504" y="21900"/>
                </a:lnTo>
                <a:cubicBezTo>
                  <a:pt x="804332" y="25357"/>
                  <a:pt x="818160" y="31120"/>
                  <a:pt x="830836" y="39189"/>
                </a:cubicBezTo>
                <a:cubicBezTo>
                  <a:pt x="831988" y="39189"/>
                  <a:pt x="833140" y="39189"/>
                  <a:pt x="835445" y="39189"/>
                </a:cubicBezTo>
                <a:cubicBezTo>
                  <a:pt x="837749" y="39189"/>
                  <a:pt x="841207" y="38036"/>
                  <a:pt x="842359" y="35731"/>
                </a:cubicBezTo>
                <a:cubicBezTo>
                  <a:pt x="844664" y="32273"/>
                  <a:pt x="842359" y="26510"/>
                  <a:pt x="840054" y="24205"/>
                </a:cubicBezTo>
                <a:cubicBezTo>
                  <a:pt x="819312" y="11526"/>
                  <a:pt x="796265" y="3458"/>
                  <a:pt x="772067" y="0"/>
                </a:cubicBezTo>
                <a:lnTo>
                  <a:pt x="772067" y="0"/>
                </a:lnTo>
                <a:lnTo>
                  <a:pt x="772067" y="0"/>
                </a:lnTo>
                <a:close/>
              </a:path>
            </a:pathLst>
          </a:custGeom>
          <a:solidFill>
            <a:srgbClr val="1D1D1B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70ABE9-3CEA-975E-2B7F-647D00BAA64D}"/>
              </a:ext>
            </a:extLst>
          </p:cNvPr>
          <p:cNvSpPr txBox="1"/>
          <p:nvPr/>
        </p:nvSpPr>
        <p:spPr>
          <a:xfrm rot="5400000">
            <a:off x="8654255" y="886944"/>
            <a:ext cx="395229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557264BA-AE55-5012-2ED0-C6E15F472AD6}"/>
              </a:ext>
            </a:extLst>
          </p:cNvPr>
          <p:cNvSpPr txBox="1"/>
          <p:nvPr/>
        </p:nvSpPr>
        <p:spPr>
          <a:xfrm rot="5400000">
            <a:off x="6743106" y="3010614"/>
            <a:ext cx="4217526" cy="4094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Start sound program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37800DEF-75B6-6316-0D39-DE93187AD09B}"/>
              </a:ext>
            </a:extLst>
          </p:cNvPr>
          <p:cNvSpPr txBox="1"/>
          <p:nvPr/>
        </p:nvSpPr>
        <p:spPr>
          <a:xfrm rot="5400000">
            <a:off x="7536964" y="1770533"/>
            <a:ext cx="2048588" cy="2960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Start sound program</a:t>
            </a:r>
          </a:p>
        </p:txBody>
      </p:sp>
      <p:sp>
        <p:nvSpPr>
          <p:cNvPr id="265" name="Freeform 264">
            <a:extLst>
              <a:ext uri="{FF2B5EF4-FFF2-40B4-BE49-F238E27FC236}">
                <a16:creationId xmlns:a16="http://schemas.microsoft.com/office/drawing/2014/main" id="{CDFA4454-704F-6221-D412-9398994CB4BF}"/>
              </a:ext>
            </a:extLst>
          </p:cNvPr>
          <p:cNvSpPr/>
          <p:nvPr/>
        </p:nvSpPr>
        <p:spPr>
          <a:xfrm>
            <a:off x="9233936" y="1025818"/>
            <a:ext cx="189628" cy="303135"/>
          </a:xfrm>
          <a:custGeom>
            <a:avLst/>
            <a:gdLst>
              <a:gd name="csX0" fmla="*/ 26504 w 189628"/>
              <a:gd name="csY0" fmla="*/ 110650 h 303135"/>
              <a:gd name="csX1" fmla="*/ 34570 w 189628"/>
              <a:gd name="csY1" fmla="*/ 112955 h 303135"/>
              <a:gd name="csX2" fmla="*/ 38027 w 189628"/>
              <a:gd name="csY2" fmla="*/ 112955 h 303135"/>
              <a:gd name="csX3" fmla="*/ 44941 w 189628"/>
              <a:gd name="csY3" fmla="*/ 125634 h 303135"/>
              <a:gd name="csX4" fmla="*/ 1152 w 189628"/>
              <a:gd name="csY4" fmla="*/ 154449 h 303135"/>
              <a:gd name="csX5" fmla="*/ 1152 w 189628"/>
              <a:gd name="csY5" fmla="*/ 192485 h 303135"/>
              <a:gd name="csX6" fmla="*/ 55312 w 189628"/>
              <a:gd name="csY6" fmla="*/ 159060 h 303135"/>
              <a:gd name="csX7" fmla="*/ 48398 w 189628"/>
              <a:gd name="csY7" fmla="*/ 298525 h 303135"/>
              <a:gd name="csX8" fmla="*/ 49550 w 189628"/>
              <a:gd name="csY8" fmla="*/ 301983 h 303135"/>
              <a:gd name="csX9" fmla="*/ 53007 w 189628"/>
              <a:gd name="csY9" fmla="*/ 303135 h 303135"/>
              <a:gd name="csX10" fmla="*/ 73750 w 189628"/>
              <a:gd name="csY10" fmla="*/ 293914 h 303135"/>
              <a:gd name="csX11" fmla="*/ 85273 w 189628"/>
              <a:gd name="csY11" fmla="*/ 268557 h 303135"/>
              <a:gd name="csX12" fmla="*/ 89882 w 189628"/>
              <a:gd name="csY12" fmla="*/ 148686 h 303135"/>
              <a:gd name="csX13" fmla="*/ 99101 w 189628"/>
              <a:gd name="csY13" fmla="*/ 146381 h 303135"/>
              <a:gd name="csX14" fmla="*/ 99101 w 189628"/>
              <a:gd name="csY14" fmla="*/ 146381 h 303135"/>
              <a:gd name="csX15" fmla="*/ 107167 w 189628"/>
              <a:gd name="csY15" fmla="*/ 152144 h 303135"/>
              <a:gd name="csX16" fmla="*/ 164784 w 189628"/>
              <a:gd name="csY16" fmla="*/ 140618 h 303135"/>
              <a:gd name="csX17" fmla="*/ 182069 w 189628"/>
              <a:gd name="csY17" fmla="*/ 72614 h 303135"/>
              <a:gd name="csX18" fmla="*/ 170546 w 189628"/>
              <a:gd name="csY18" fmla="*/ 63393 h 303135"/>
              <a:gd name="csX19" fmla="*/ 112929 w 189628"/>
              <a:gd name="csY19" fmla="*/ 74919 h 303135"/>
              <a:gd name="csX20" fmla="*/ 88730 w 189628"/>
              <a:gd name="csY20" fmla="*/ 111803 h 303135"/>
              <a:gd name="csX21" fmla="*/ 74902 w 189628"/>
              <a:gd name="csY21" fmla="*/ 116413 h 303135"/>
              <a:gd name="csX22" fmla="*/ 67988 w 189628"/>
              <a:gd name="csY22" fmla="*/ 99124 h 303135"/>
              <a:gd name="csX23" fmla="*/ 82968 w 189628"/>
              <a:gd name="csY23" fmla="*/ 56478 h 303135"/>
              <a:gd name="csX24" fmla="*/ 82968 w 189628"/>
              <a:gd name="csY24" fmla="*/ 56478 h 303135"/>
              <a:gd name="csX25" fmla="*/ 55312 w 189628"/>
              <a:gd name="csY25" fmla="*/ 3458 h 303135"/>
              <a:gd name="csX26" fmla="*/ 41484 w 189628"/>
              <a:gd name="csY26" fmla="*/ 0 h 303135"/>
              <a:gd name="csX27" fmla="*/ 0 w 189628"/>
              <a:gd name="csY27" fmla="*/ 55325 h 303135"/>
              <a:gd name="csX28" fmla="*/ 0 w 189628"/>
              <a:gd name="csY28" fmla="*/ 55325 h 303135"/>
              <a:gd name="csX29" fmla="*/ 27656 w 189628"/>
              <a:gd name="csY29" fmla="*/ 108345 h 303135"/>
              <a:gd name="csX30" fmla="*/ 27656 w 189628"/>
              <a:gd name="csY30" fmla="*/ 108345 h 303135"/>
              <a:gd name="csX31" fmla="*/ 111777 w 189628"/>
              <a:gd name="csY31" fmla="*/ 109497 h 303135"/>
              <a:gd name="csX32" fmla="*/ 124452 w 189628"/>
              <a:gd name="csY32" fmla="*/ 91056 h 303135"/>
              <a:gd name="csX33" fmla="*/ 156718 w 189628"/>
              <a:gd name="csY33" fmla="*/ 85293 h 303135"/>
              <a:gd name="csX34" fmla="*/ 163632 w 189628"/>
              <a:gd name="csY34" fmla="*/ 91056 h 303135"/>
              <a:gd name="csX35" fmla="*/ 167089 w 189628"/>
              <a:gd name="csY35" fmla="*/ 109497 h 303135"/>
              <a:gd name="csX36" fmla="*/ 154414 w 189628"/>
              <a:gd name="csY36" fmla="*/ 127939 h 303135"/>
              <a:gd name="csX37" fmla="*/ 122148 w 189628"/>
              <a:gd name="csY37" fmla="*/ 133702 h 303135"/>
              <a:gd name="csX38" fmla="*/ 115234 w 189628"/>
              <a:gd name="csY38" fmla="*/ 127939 h 303135"/>
              <a:gd name="csX39" fmla="*/ 110624 w 189628"/>
              <a:gd name="csY39" fmla="*/ 115261 h 303135"/>
              <a:gd name="csX40" fmla="*/ 110624 w 189628"/>
              <a:gd name="csY40" fmla="*/ 108345 h 303135"/>
              <a:gd name="csX41" fmla="*/ 110624 w 189628"/>
              <a:gd name="csY41" fmla="*/ 108345 h 303135"/>
              <a:gd name="csX42" fmla="*/ 17285 w 189628"/>
              <a:gd name="csY42" fmla="*/ 58783 h 303135"/>
              <a:gd name="csX43" fmla="*/ 40332 w 189628"/>
              <a:gd name="csY43" fmla="*/ 28815 h 303135"/>
              <a:gd name="csX44" fmla="*/ 48398 w 189628"/>
              <a:gd name="csY44" fmla="*/ 31120 h 303135"/>
              <a:gd name="csX45" fmla="*/ 63379 w 189628"/>
              <a:gd name="csY45" fmla="*/ 59935 h 303135"/>
              <a:gd name="csX46" fmla="*/ 63379 w 189628"/>
              <a:gd name="csY46" fmla="*/ 59935 h 303135"/>
              <a:gd name="csX47" fmla="*/ 40332 w 189628"/>
              <a:gd name="csY47" fmla="*/ 89903 h 303135"/>
              <a:gd name="csX48" fmla="*/ 32265 w 189628"/>
              <a:gd name="csY48" fmla="*/ 87598 h 303135"/>
              <a:gd name="csX49" fmla="*/ 17285 w 189628"/>
              <a:gd name="csY49" fmla="*/ 58783 h 303135"/>
              <a:gd name="csX50" fmla="*/ 17285 w 189628"/>
              <a:gd name="csY50" fmla="*/ 58783 h 303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89628" h="303135">
                <a:moveTo>
                  <a:pt x="26504" y="110650"/>
                </a:moveTo>
                <a:cubicBezTo>
                  <a:pt x="28808" y="110650"/>
                  <a:pt x="31113" y="112955"/>
                  <a:pt x="34570" y="112955"/>
                </a:cubicBezTo>
                <a:cubicBezTo>
                  <a:pt x="34570" y="112955"/>
                  <a:pt x="38027" y="112955"/>
                  <a:pt x="38027" y="112955"/>
                </a:cubicBezTo>
                <a:lnTo>
                  <a:pt x="44941" y="125634"/>
                </a:lnTo>
                <a:lnTo>
                  <a:pt x="1152" y="154449"/>
                </a:lnTo>
                <a:lnTo>
                  <a:pt x="1152" y="192485"/>
                </a:lnTo>
                <a:lnTo>
                  <a:pt x="55312" y="159060"/>
                </a:lnTo>
                <a:lnTo>
                  <a:pt x="48398" y="298525"/>
                </a:lnTo>
                <a:cubicBezTo>
                  <a:pt x="48398" y="299677"/>
                  <a:pt x="48398" y="300830"/>
                  <a:pt x="49550" y="301983"/>
                </a:cubicBezTo>
                <a:cubicBezTo>
                  <a:pt x="49550" y="301983"/>
                  <a:pt x="51855" y="303135"/>
                  <a:pt x="53007" y="303135"/>
                </a:cubicBezTo>
                <a:cubicBezTo>
                  <a:pt x="63379" y="303135"/>
                  <a:pt x="65683" y="300830"/>
                  <a:pt x="73750" y="293914"/>
                </a:cubicBezTo>
                <a:cubicBezTo>
                  <a:pt x="81816" y="286999"/>
                  <a:pt x="85273" y="277778"/>
                  <a:pt x="85273" y="268557"/>
                </a:cubicBezTo>
                <a:lnTo>
                  <a:pt x="89882" y="148686"/>
                </a:lnTo>
                <a:lnTo>
                  <a:pt x="99101" y="146381"/>
                </a:lnTo>
                <a:cubicBezTo>
                  <a:pt x="99101" y="146381"/>
                  <a:pt x="99101" y="146381"/>
                  <a:pt x="99101" y="146381"/>
                </a:cubicBezTo>
                <a:cubicBezTo>
                  <a:pt x="101406" y="148686"/>
                  <a:pt x="103710" y="150991"/>
                  <a:pt x="107167" y="152144"/>
                </a:cubicBezTo>
                <a:cubicBezTo>
                  <a:pt x="123300" y="160212"/>
                  <a:pt x="147499" y="155602"/>
                  <a:pt x="164784" y="140618"/>
                </a:cubicBezTo>
                <a:cubicBezTo>
                  <a:pt x="188984" y="121024"/>
                  <a:pt x="197050" y="91056"/>
                  <a:pt x="182069" y="72614"/>
                </a:cubicBezTo>
                <a:cubicBezTo>
                  <a:pt x="178612" y="69156"/>
                  <a:pt x="175156" y="65698"/>
                  <a:pt x="170546" y="63393"/>
                </a:cubicBezTo>
                <a:cubicBezTo>
                  <a:pt x="154414" y="55325"/>
                  <a:pt x="130214" y="59935"/>
                  <a:pt x="112929" y="74919"/>
                </a:cubicBezTo>
                <a:cubicBezTo>
                  <a:pt x="100254" y="85293"/>
                  <a:pt x="92187" y="99124"/>
                  <a:pt x="88730" y="111803"/>
                </a:cubicBezTo>
                <a:lnTo>
                  <a:pt x="74902" y="116413"/>
                </a:lnTo>
                <a:lnTo>
                  <a:pt x="67988" y="99124"/>
                </a:lnTo>
                <a:cubicBezTo>
                  <a:pt x="77207" y="88751"/>
                  <a:pt x="82968" y="73767"/>
                  <a:pt x="82968" y="56478"/>
                </a:cubicBezTo>
                <a:lnTo>
                  <a:pt x="82968" y="56478"/>
                </a:lnTo>
                <a:cubicBezTo>
                  <a:pt x="82968" y="33426"/>
                  <a:pt x="71445" y="11526"/>
                  <a:pt x="55312" y="3458"/>
                </a:cubicBezTo>
                <a:cubicBezTo>
                  <a:pt x="50703" y="1153"/>
                  <a:pt x="46094" y="0"/>
                  <a:pt x="41484" y="0"/>
                </a:cubicBezTo>
                <a:cubicBezTo>
                  <a:pt x="18437" y="0"/>
                  <a:pt x="0" y="25357"/>
                  <a:pt x="0" y="55325"/>
                </a:cubicBezTo>
                <a:lnTo>
                  <a:pt x="0" y="55325"/>
                </a:lnTo>
                <a:cubicBezTo>
                  <a:pt x="0" y="79530"/>
                  <a:pt x="11523" y="100277"/>
                  <a:pt x="27656" y="108345"/>
                </a:cubicBezTo>
                <a:lnTo>
                  <a:pt x="27656" y="108345"/>
                </a:lnTo>
                <a:close/>
                <a:moveTo>
                  <a:pt x="111777" y="109497"/>
                </a:moveTo>
                <a:cubicBezTo>
                  <a:pt x="114082" y="102582"/>
                  <a:pt x="117539" y="95666"/>
                  <a:pt x="124452" y="91056"/>
                </a:cubicBezTo>
                <a:cubicBezTo>
                  <a:pt x="134824" y="82988"/>
                  <a:pt x="147499" y="80682"/>
                  <a:pt x="156718" y="85293"/>
                </a:cubicBezTo>
                <a:cubicBezTo>
                  <a:pt x="159023" y="86445"/>
                  <a:pt x="161327" y="88751"/>
                  <a:pt x="163632" y="91056"/>
                </a:cubicBezTo>
                <a:cubicBezTo>
                  <a:pt x="167089" y="95666"/>
                  <a:pt x="168241" y="102582"/>
                  <a:pt x="167089" y="109497"/>
                </a:cubicBezTo>
                <a:cubicBezTo>
                  <a:pt x="164784" y="116413"/>
                  <a:pt x="161327" y="123329"/>
                  <a:pt x="154414" y="127939"/>
                </a:cubicBezTo>
                <a:cubicBezTo>
                  <a:pt x="144042" y="136007"/>
                  <a:pt x="131367" y="138313"/>
                  <a:pt x="122148" y="133702"/>
                </a:cubicBezTo>
                <a:cubicBezTo>
                  <a:pt x="119843" y="132550"/>
                  <a:pt x="117539" y="130244"/>
                  <a:pt x="115234" y="127939"/>
                </a:cubicBezTo>
                <a:cubicBezTo>
                  <a:pt x="112929" y="124481"/>
                  <a:pt x="110624" y="119871"/>
                  <a:pt x="110624" y="115261"/>
                </a:cubicBezTo>
                <a:cubicBezTo>
                  <a:pt x="110624" y="110650"/>
                  <a:pt x="110624" y="110650"/>
                  <a:pt x="110624" y="108345"/>
                </a:cubicBezTo>
                <a:lnTo>
                  <a:pt x="110624" y="108345"/>
                </a:lnTo>
                <a:close/>
                <a:moveTo>
                  <a:pt x="17285" y="58783"/>
                </a:moveTo>
                <a:cubicBezTo>
                  <a:pt x="17285" y="42646"/>
                  <a:pt x="27656" y="28815"/>
                  <a:pt x="40332" y="28815"/>
                </a:cubicBezTo>
                <a:cubicBezTo>
                  <a:pt x="53007" y="28815"/>
                  <a:pt x="46094" y="28815"/>
                  <a:pt x="48398" y="31120"/>
                </a:cubicBezTo>
                <a:cubicBezTo>
                  <a:pt x="57617" y="35731"/>
                  <a:pt x="63379" y="47257"/>
                  <a:pt x="63379" y="59935"/>
                </a:cubicBezTo>
                <a:lnTo>
                  <a:pt x="63379" y="59935"/>
                </a:lnTo>
                <a:cubicBezTo>
                  <a:pt x="63379" y="77225"/>
                  <a:pt x="53007" y="89903"/>
                  <a:pt x="40332" y="89903"/>
                </a:cubicBezTo>
                <a:cubicBezTo>
                  <a:pt x="27656" y="89903"/>
                  <a:pt x="34570" y="89903"/>
                  <a:pt x="32265" y="87598"/>
                </a:cubicBezTo>
                <a:cubicBezTo>
                  <a:pt x="23047" y="82988"/>
                  <a:pt x="17285" y="71461"/>
                  <a:pt x="17285" y="58783"/>
                </a:cubicBezTo>
                <a:lnTo>
                  <a:pt x="17285" y="58783"/>
                </a:lnTo>
                <a:close/>
              </a:path>
            </a:pathLst>
          </a:custGeom>
          <a:solidFill>
            <a:srgbClr val="D8D8D8"/>
          </a:solidFill>
          <a:ln w="11516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39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59</Words>
  <Application>Microsoft Macintosh PowerPoint</Application>
  <PresentationFormat>A4 Paper (210x297 mm)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Monaco</vt:lpstr>
      <vt:lpstr>Swell Braille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10</cp:revision>
  <dcterms:created xsi:type="dcterms:W3CDTF">2026-06-24T09:30:50Z</dcterms:created>
  <dcterms:modified xsi:type="dcterms:W3CDTF">2026-06-24T12:39:36Z</dcterms:modified>
</cp:coreProperties>
</file>