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61" r:id="rId2"/>
    <p:sldId id="262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>
        <p:scale>
          <a:sx n="115" d="100"/>
          <a:sy n="115" d="100"/>
        </p:scale>
        <p:origin x="1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5F3B7-EE3F-844A-9807-0BD440A968BD}" type="datetimeFigureOut">
              <a:t>6/24/26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43200-6C38-A248-80F8-1B0A4A246A9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357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78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0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05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0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2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42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7E94F-4D1A-2D48-8588-05E2703D38EE}" type="datetimeFigureOut">
              <a:t>6/24/26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0B1437-AB4B-954D-B8F0-E9C3DC4D9D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raphic 2">
            <a:extLst>
              <a:ext uri="{FF2B5EF4-FFF2-40B4-BE49-F238E27FC236}">
                <a16:creationId xmlns:a16="http://schemas.microsoft.com/office/drawing/2014/main" id="{0E452947-B7D1-9609-4BD2-77F018018174}"/>
              </a:ext>
            </a:extLst>
          </p:cNvPr>
          <p:cNvGrpSpPr/>
          <p:nvPr/>
        </p:nvGrpSpPr>
        <p:grpSpPr>
          <a:xfrm>
            <a:off x="0" y="-71853"/>
            <a:ext cx="9803179" cy="6933347"/>
            <a:chOff x="0" y="-71853"/>
            <a:chExt cx="9803179" cy="6933347"/>
          </a:xfrm>
        </p:grpSpPr>
        <p:grpSp>
          <p:nvGrpSpPr>
            <p:cNvPr id="184" name="Graphic 2">
              <a:extLst>
                <a:ext uri="{FF2B5EF4-FFF2-40B4-BE49-F238E27FC236}">
                  <a16:creationId xmlns:a16="http://schemas.microsoft.com/office/drawing/2014/main" id="{2A2773A3-7E7E-6925-5682-00781494E1A5}"/>
                </a:ext>
              </a:extLst>
            </p:cNvPr>
            <p:cNvGrpSpPr/>
            <p:nvPr/>
          </p:nvGrpSpPr>
          <p:grpSpPr>
            <a:xfrm>
              <a:off x="133907" y="514493"/>
              <a:ext cx="8395405" cy="5829882"/>
              <a:chOff x="133907" y="514493"/>
              <a:chExt cx="8395405" cy="5829882"/>
            </a:xfrm>
          </p:grpSpPr>
          <p:sp>
            <p:nvSpPr>
              <p:cNvPr id="185" name="Freeform 184">
                <a:extLst>
                  <a:ext uri="{FF2B5EF4-FFF2-40B4-BE49-F238E27FC236}">
                    <a16:creationId xmlns:a16="http://schemas.microsoft.com/office/drawing/2014/main" id="{B8C4D3E4-CF76-B04B-004B-6A1842B8CF8F}"/>
                  </a:ext>
                </a:extLst>
              </p:cNvPr>
              <p:cNvSpPr/>
              <p:nvPr/>
            </p:nvSpPr>
            <p:spPr>
              <a:xfrm>
                <a:off x="2864452" y="3625357"/>
                <a:ext cx="306240" cy="191660"/>
              </a:xfrm>
              <a:custGeom>
                <a:avLst/>
                <a:gdLst>
                  <a:gd name="csX0" fmla="*/ 111784 w 306240"/>
                  <a:gd name="csY0" fmla="*/ 164873 h 191660"/>
                  <a:gd name="csX1" fmla="*/ 114112 w 306240"/>
                  <a:gd name="csY1" fmla="*/ 156720 h 191660"/>
                  <a:gd name="csX2" fmla="*/ 114112 w 306240"/>
                  <a:gd name="csY2" fmla="*/ 153226 h 191660"/>
                  <a:gd name="csX3" fmla="*/ 126921 w 306240"/>
                  <a:gd name="csY3" fmla="*/ 146238 h 191660"/>
                  <a:gd name="csX4" fmla="*/ 156031 w 306240"/>
                  <a:gd name="csY4" fmla="*/ 190495 h 191660"/>
                  <a:gd name="csX5" fmla="*/ 194457 w 306240"/>
                  <a:gd name="csY5" fmla="*/ 190495 h 191660"/>
                  <a:gd name="csX6" fmla="*/ 160689 w 306240"/>
                  <a:gd name="csY6" fmla="*/ 135756 h 191660"/>
                  <a:gd name="csX7" fmla="*/ 301582 w 306240"/>
                  <a:gd name="csY7" fmla="*/ 142744 h 191660"/>
                  <a:gd name="csX8" fmla="*/ 305076 w 306240"/>
                  <a:gd name="csY8" fmla="*/ 141579 h 191660"/>
                  <a:gd name="csX9" fmla="*/ 306240 w 306240"/>
                  <a:gd name="csY9" fmla="*/ 138085 h 191660"/>
                  <a:gd name="csX10" fmla="*/ 296925 w 306240"/>
                  <a:gd name="csY10" fmla="*/ 117121 h 191660"/>
                  <a:gd name="csX11" fmla="*/ 271308 w 306240"/>
                  <a:gd name="csY11" fmla="*/ 105474 h 191660"/>
                  <a:gd name="csX12" fmla="*/ 150209 w 306240"/>
                  <a:gd name="csY12" fmla="*/ 100815 h 191660"/>
                  <a:gd name="csX13" fmla="*/ 147880 w 306240"/>
                  <a:gd name="csY13" fmla="*/ 91497 h 191660"/>
                  <a:gd name="csX14" fmla="*/ 147880 w 306240"/>
                  <a:gd name="csY14" fmla="*/ 91497 h 191660"/>
                  <a:gd name="csX15" fmla="*/ 153702 w 306240"/>
                  <a:gd name="csY15" fmla="*/ 83345 h 191660"/>
                  <a:gd name="csX16" fmla="*/ 142058 w 306240"/>
                  <a:gd name="csY16" fmla="*/ 25111 h 191660"/>
                  <a:gd name="csX17" fmla="*/ 73358 w 306240"/>
                  <a:gd name="csY17" fmla="*/ 7641 h 191660"/>
                  <a:gd name="csX18" fmla="*/ 64043 w 306240"/>
                  <a:gd name="csY18" fmla="*/ 19287 h 191660"/>
                  <a:gd name="csX19" fmla="*/ 75687 w 306240"/>
                  <a:gd name="csY19" fmla="*/ 77522 h 191660"/>
                  <a:gd name="csX20" fmla="*/ 112948 w 306240"/>
                  <a:gd name="csY20" fmla="*/ 101980 h 191660"/>
                  <a:gd name="csX21" fmla="*/ 117606 w 306240"/>
                  <a:gd name="csY21" fmla="*/ 115956 h 191660"/>
                  <a:gd name="csX22" fmla="*/ 100139 w 306240"/>
                  <a:gd name="csY22" fmla="*/ 122944 h 191660"/>
                  <a:gd name="csX23" fmla="*/ 57056 w 306240"/>
                  <a:gd name="csY23" fmla="*/ 107803 h 191660"/>
                  <a:gd name="csX24" fmla="*/ 57056 w 306240"/>
                  <a:gd name="csY24" fmla="*/ 107803 h 191660"/>
                  <a:gd name="csX25" fmla="*/ 3493 w 306240"/>
                  <a:gd name="csY25" fmla="*/ 135756 h 191660"/>
                  <a:gd name="csX26" fmla="*/ 0 w 306240"/>
                  <a:gd name="csY26" fmla="*/ 149732 h 191660"/>
                  <a:gd name="csX27" fmla="*/ 55892 w 306240"/>
                  <a:gd name="csY27" fmla="*/ 191660 h 191660"/>
                  <a:gd name="csX28" fmla="*/ 55892 w 306240"/>
                  <a:gd name="csY28" fmla="*/ 191660 h 191660"/>
                  <a:gd name="csX29" fmla="*/ 109455 w 306240"/>
                  <a:gd name="csY29" fmla="*/ 163708 h 191660"/>
                  <a:gd name="csX30" fmla="*/ 109455 w 306240"/>
                  <a:gd name="csY30" fmla="*/ 163708 h 191660"/>
                  <a:gd name="csX31" fmla="*/ 109455 w 306240"/>
                  <a:gd name="csY31" fmla="*/ 79851 h 191660"/>
                  <a:gd name="csX32" fmla="*/ 90824 w 306240"/>
                  <a:gd name="csY32" fmla="*/ 67039 h 191660"/>
                  <a:gd name="csX33" fmla="*/ 85002 w 306240"/>
                  <a:gd name="csY33" fmla="*/ 34428 h 191660"/>
                  <a:gd name="csX34" fmla="*/ 90824 w 306240"/>
                  <a:gd name="csY34" fmla="*/ 27440 h 191660"/>
                  <a:gd name="csX35" fmla="*/ 109455 w 306240"/>
                  <a:gd name="csY35" fmla="*/ 23946 h 191660"/>
                  <a:gd name="csX36" fmla="*/ 128085 w 306240"/>
                  <a:gd name="csY36" fmla="*/ 36758 h 191660"/>
                  <a:gd name="csX37" fmla="*/ 133907 w 306240"/>
                  <a:gd name="csY37" fmla="*/ 69369 h 191660"/>
                  <a:gd name="csX38" fmla="*/ 128085 w 306240"/>
                  <a:gd name="csY38" fmla="*/ 76357 h 191660"/>
                  <a:gd name="csX39" fmla="*/ 115277 w 306240"/>
                  <a:gd name="csY39" fmla="*/ 81015 h 191660"/>
                  <a:gd name="csX40" fmla="*/ 108290 w 306240"/>
                  <a:gd name="csY40" fmla="*/ 81015 h 191660"/>
                  <a:gd name="csX41" fmla="*/ 108290 w 306240"/>
                  <a:gd name="csY41" fmla="*/ 81015 h 191660"/>
                  <a:gd name="csX42" fmla="*/ 58221 w 306240"/>
                  <a:gd name="csY42" fmla="*/ 174190 h 191660"/>
                  <a:gd name="csX43" fmla="*/ 27946 w 306240"/>
                  <a:gd name="csY43" fmla="*/ 150896 h 191660"/>
                  <a:gd name="csX44" fmla="*/ 30275 w 306240"/>
                  <a:gd name="csY44" fmla="*/ 142744 h 191660"/>
                  <a:gd name="csX45" fmla="*/ 59385 w 306240"/>
                  <a:gd name="csY45" fmla="*/ 127603 h 191660"/>
                  <a:gd name="csX46" fmla="*/ 59385 w 306240"/>
                  <a:gd name="csY46" fmla="*/ 127603 h 191660"/>
                  <a:gd name="csX47" fmla="*/ 89660 w 306240"/>
                  <a:gd name="csY47" fmla="*/ 150896 h 191660"/>
                  <a:gd name="csX48" fmla="*/ 87331 w 306240"/>
                  <a:gd name="csY48" fmla="*/ 159049 h 191660"/>
                  <a:gd name="csX49" fmla="*/ 58221 w 306240"/>
                  <a:gd name="csY49" fmla="*/ 174190 h 191660"/>
                  <a:gd name="csX50" fmla="*/ 58221 w 306240"/>
                  <a:gd name="csY50" fmla="*/ 174190 h 1916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306240" h="191660">
                    <a:moveTo>
                      <a:pt x="111784" y="164873"/>
                    </a:moveTo>
                    <a:cubicBezTo>
                      <a:pt x="112948" y="162543"/>
                      <a:pt x="114112" y="160214"/>
                      <a:pt x="114112" y="156720"/>
                    </a:cubicBezTo>
                    <a:cubicBezTo>
                      <a:pt x="114112" y="156720"/>
                      <a:pt x="114112" y="153226"/>
                      <a:pt x="114112" y="153226"/>
                    </a:cubicBezTo>
                    <a:lnTo>
                      <a:pt x="126921" y="146238"/>
                    </a:lnTo>
                    <a:lnTo>
                      <a:pt x="156031" y="190495"/>
                    </a:lnTo>
                    <a:lnTo>
                      <a:pt x="194457" y="190495"/>
                    </a:lnTo>
                    <a:lnTo>
                      <a:pt x="160689" y="135756"/>
                    </a:lnTo>
                    <a:lnTo>
                      <a:pt x="301582" y="142744"/>
                    </a:lnTo>
                    <a:cubicBezTo>
                      <a:pt x="302747" y="142744"/>
                      <a:pt x="303911" y="142744"/>
                      <a:pt x="305076" y="141579"/>
                    </a:cubicBezTo>
                    <a:cubicBezTo>
                      <a:pt x="305076" y="141579"/>
                      <a:pt x="306240" y="139249"/>
                      <a:pt x="306240" y="138085"/>
                    </a:cubicBezTo>
                    <a:cubicBezTo>
                      <a:pt x="306240" y="127603"/>
                      <a:pt x="303911" y="125274"/>
                      <a:pt x="296925" y="117121"/>
                    </a:cubicBezTo>
                    <a:cubicBezTo>
                      <a:pt x="289938" y="108968"/>
                      <a:pt x="280623" y="105474"/>
                      <a:pt x="271308" y="105474"/>
                    </a:cubicBezTo>
                    <a:lnTo>
                      <a:pt x="150209" y="100815"/>
                    </a:lnTo>
                    <a:lnTo>
                      <a:pt x="147880" y="91497"/>
                    </a:lnTo>
                    <a:cubicBezTo>
                      <a:pt x="147880" y="91497"/>
                      <a:pt x="147880" y="91497"/>
                      <a:pt x="147880" y="91497"/>
                    </a:cubicBezTo>
                    <a:cubicBezTo>
                      <a:pt x="150209" y="89168"/>
                      <a:pt x="152538" y="86839"/>
                      <a:pt x="153702" y="83345"/>
                    </a:cubicBezTo>
                    <a:cubicBezTo>
                      <a:pt x="161853" y="67039"/>
                      <a:pt x="157196" y="42581"/>
                      <a:pt x="142058" y="25111"/>
                    </a:cubicBezTo>
                    <a:cubicBezTo>
                      <a:pt x="122263" y="652"/>
                      <a:pt x="91988" y="-7500"/>
                      <a:pt x="73358" y="7641"/>
                    </a:cubicBezTo>
                    <a:cubicBezTo>
                      <a:pt x="69865" y="11135"/>
                      <a:pt x="66371" y="14629"/>
                      <a:pt x="64043" y="19287"/>
                    </a:cubicBezTo>
                    <a:cubicBezTo>
                      <a:pt x="55892" y="35593"/>
                      <a:pt x="60549" y="60051"/>
                      <a:pt x="75687" y="77522"/>
                    </a:cubicBezTo>
                    <a:cubicBezTo>
                      <a:pt x="86166" y="90333"/>
                      <a:pt x="100139" y="98486"/>
                      <a:pt x="112948" y="101980"/>
                    </a:cubicBezTo>
                    <a:lnTo>
                      <a:pt x="117606" y="115956"/>
                    </a:lnTo>
                    <a:lnTo>
                      <a:pt x="100139" y="122944"/>
                    </a:lnTo>
                    <a:cubicBezTo>
                      <a:pt x="89660" y="113627"/>
                      <a:pt x="74522" y="107803"/>
                      <a:pt x="57056" y="107803"/>
                    </a:cubicBezTo>
                    <a:lnTo>
                      <a:pt x="57056" y="107803"/>
                    </a:lnTo>
                    <a:cubicBezTo>
                      <a:pt x="33768" y="107803"/>
                      <a:pt x="11644" y="119450"/>
                      <a:pt x="3493" y="135756"/>
                    </a:cubicBezTo>
                    <a:cubicBezTo>
                      <a:pt x="1164" y="140414"/>
                      <a:pt x="0" y="145073"/>
                      <a:pt x="0" y="149732"/>
                    </a:cubicBezTo>
                    <a:cubicBezTo>
                      <a:pt x="0" y="173025"/>
                      <a:pt x="25617" y="191660"/>
                      <a:pt x="55892" y="191660"/>
                    </a:cubicBezTo>
                    <a:lnTo>
                      <a:pt x="55892" y="191660"/>
                    </a:lnTo>
                    <a:cubicBezTo>
                      <a:pt x="79180" y="191660"/>
                      <a:pt x="101304" y="180013"/>
                      <a:pt x="109455" y="163708"/>
                    </a:cubicBezTo>
                    <a:lnTo>
                      <a:pt x="109455" y="163708"/>
                    </a:lnTo>
                    <a:close/>
                    <a:moveTo>
                      <a:pt x="109455" y="79851"/>
                    </a:moveTo>
                    <a:cubicBezTo>
                      <a:pt x="102468" y="78686"/>
                      <a:pt x="95482" y="74027"/>
                      <a:pt x="90824" y="67039"/>
                    </a:cubicBezTo>
                    <a:cubicBezTo>
                      <a:pt x="82673" y="56557"/>
                      <a:pt x="80344" y="43746"/>
                      <a:pt x="85002" y="34428"/>
                    </a:cubicBezTo>
                    <a:cubicBezTo>
                      <a:pt x="86166" y="32099"/>
                      <a:pt x="88495" y="29770"/>
                      <a:pt x="90824" y="27440"/>
                    </a:cubicBezTo>
                    <a:cubicBezTo>
                      <a:pt x="95482" y="23946"/>
                      <a:pt x="102468" y="22781"/>
                      <a:pt x="109455" y="23946"/>
                    </a:cubicBezTo>
                    <a:cubicBezTo>
                      <a:pt x="116441" y="25111"/>
                      <a:pt x="123428" y="29770"/>
                      <a:pt x="128085" y="36758"/>
                    </a:cubicBezTo>
                    <a:cubicBezTo>
                      <a:pt x="136236" y="47240"/>
                      <a:pt x="138565" y="60051"/>
                      <a:pt x="133907" y="69369"/>
                    </a:cubicBezTo>
                    <a:cubicBezTo>
                      <a:pt x="132743" y="71698"/>
                      <a:pt x="130414" y="74027"/>
                      <a:pt x="128085" y="76357"/>
                    </a:cubicBezTo>
                    <a:cubicBezTo>
                      <a:pt x="124592" y="78686"/>
                      <a:pt x="119934" y="81015"/>
                      <a:pt x="115277" y="81015"/>
                    </a:cubicBezTo>
                    <a:cubicBezTo>
                      <a:pt x="110619" y="81015"/>
                      <a:pt x="110619" y="81015"/>
                      <a:pt x="108290" y="81015"/>
                    </a:cubicBezTo>
                    <a:lnTo>
                      <a:pt x="108290" y="81015"/>
                    </a:lnTo>
                    <a:close/>
                    <a:moveTo>
                      <a:pt x="58221" y="174190"/>
                    </a:moveTo>
                    <a:cubicBezTo>
                      <a:pt x="41919" y="174190"/>
                      <a:pt x="27946" y="163708"/>
                      <a:pt x="27946" y="150896"/>
                    </a:cubicBezTo>
                    <a:cubicBezTo>
                      <a:pt x="27946" y="138085"/>
                      <a:pt x="27946" y="145073"/>
                      <a:pt x="30275" y="142744"/>
                    </a:cubicBezTo>
                    <a:cubicBezTo>
                      <a:pt x="34932" y="133426"/>
                      <a:pt x="46576" y="127603"/>
                      <a:pt x="59385" y="127603"/>
                    </a:cubicBezTo>
                    <a:lnTo>
                      <a:pt x="59385" y="127603"/>
                    </a:lnTo>
                    <a:cubicBezTo>
                      <a:pt x="75687" y="127603"/>
                      <a:pt x="89660" y="138085"/>
                      <a:pt x="89660" y="150896"/>
                    </a:cubicBezTo>
                    <a:cubicBezTo>
                      <a:pt x="89660" y="163708"/>
                      <a:pt x="89660" y="156720"/>
                      <a:pt x="87331" y="159049"/>
                    </a:cubicBezTo>
                    <a:cubicBezTo>
                      <a:pt x="82673" y="168367"/>
                      <a:pt x="71029" y="174190"/>
                      <a:pt x="58221" y="174190"/>
                    </a:cubicBezTo>
                    <a:lnTo>
                      <a:pt x="58221" y="174190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85CE035C-F2B6-68B1-2AA1-46B716711877}"/>
                  </a:ext>
                </a:extLst>
              </p:cNvPr>
              <p:cNvSpPr/>
              <p:nvPr/>
            </p:nvSpPr>
            <p:spPr>
              <a:xfrm>
                <a:off x="3658580" y="4975875"/>
                <a:ext cx="2048199" cy="588163"/>
              </a:xfrm>
              <a:custGeom>
                <a:avLst/>
                <a:gdLst>
                  <a:gd name="csX0" fmla="*/ 280623 w 2048199"/>
                  <a:gd name="csY0" fmla="*/ 0 h 588163"/>
                  <a:gd name="csX1" fmla="*/ 1767576 w 2048199"/>
                  <a:gd name="csY1" fmla="*/ 0 h 588163"/>
                  <a:gd name="csX2" fmla="*/ 2048200 w 2048199"/>
                  <a:gd name="csY2" fmla="*/ 280688 h 588163"/>
                  <a:gd name="csX3" fmla="*/ 2048200 w 2048199"/>
                  <a:gd name="csY3" fmla="*/ 307476 h 588163"/>
                  <a:gd name="csX4" fmla="*/ 1767576 w 2048199"/>
                  <a:gd name="csY4" fmla="*/ 588164 h 588163"/>
                  <a:gd name="csX5" fmla="*/ 280623 w 2048199"/>
                  <a:gd name="csY5" fmla="*/ 588164 h 588163"/>
                  <a:gd name="csX6" fmla="*/ 0 w 2048199"/>
                  <a:gd name="csY6" fmla="*/ 307476 h 588163"/>
                  <a:gd name="csX7" fmla="*/ 0 w 2048199"/>
                  <a:gd name="csY7" fmla="*/ 280688 h 588163"/>
                  <a:gd name="csX8" fmla="*/ 280623 w 2048199"/>
                  <a:gd name="csY8" fmla="*/ 0 h 5881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2048199" h="588163">
                    <a:moveTo>
                      <a:pt x="280623" y="0"/>
                    </a:moveTo>
                    <a:lnTo>
                      <a:pt x="1767576" y="0"/>
                    </a:lnTo>
                    <a:cubicBezTo>
                      <a:pt x="1922443" y="0"/>
                      <a:pt x="2048200" y="125786"/>
                      <a:pt x="2048200" y="280688"/>
                    </a:cubicBezTo>
                    <a:lnTo>
                      <a:pt x="2048200" y="307476"/>
                    </a:lnTo>
                    <a:cubicBezTo>
                      <a:pt x="2048200" y="462379"/>
                      <a:pt x="1922443" y="588164"/>
                      <a:pt x="1767576" y="588164"/>
                    </a:cubicBezTo>
                    <a:lnTo>
                      <a:pt x="280623" y="588164"/>
                    </a:lnTo>
                    <a:cubicBezTo>
                      <a:pt x="125756" y="588164"/>
                      <a:pt x="0" y="462379"/>
                      <a:pt x="0" y="307476"/>
                    </a:cubicBezTo>
                    <a:lnTo>
                      <a:pt x="0" y="280688"/>
                    </a:lnTo>
                    <a:cubicBezTo>
                      <a:pt x="0" y="125786"/>
                      <a:pt x="125756" y="0"/>
                      <a:pt x="2806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74C8E126-D975-90BB-F5C3-42AEEAA2E1FF}"/>
                  </a:ext>
                </a:extLst>
              </p:cNvPr>
              <p:cNvSpPr/>
              <p:nvPr/>
            </p:nvSpPr>
            <p:spPr>
              <a:xfrm>
                <a:off x="3645772" y="4964228"/>
                <a:ext cx="2071487" cy="611457"/>
              </a:xfrm>
              <a:custGeom>
                <a:avLst/>
                <a:gdLst>
                  <a:gd name="csX0" fmla="*/ 1779221 w 2071487"/>
                  <a:gd name="csY0" fmla="*/ 23294 h 611457"/>
                  <a:gd name="csX1" fmla="*/ 2048200 w 2071487"/>
                  <a:gd name="csY1" fmla="*/ 292335 h 611457"/>
                  <a:gd name="csX2" fmla="*/ 2048200 w 2071487"/>
                  <a:gd name="csY2" fmla="*/ 319123 h 611457"/>
                  <a:gd name="csX3" fmla="*/ 1779221 w 2071487"/>
                  <a:gd name="csY3" fmla="*/ 588164 h 611457"/>
                  <a:gd name="csX4" fmla="*/ 292267 w 2071487"/>
                  <a:gd name="csY4" fmla="*/ 588164 h 611457"/>
                  <a:gd name="csX5" fmla="*/ 23288 w 2071487"/>
                  <a:gd name="csY5" fmla="*/ 319123 h 611457"/>
                  <a:gd name="csX6" fmla="*/ 23288 w 2071487"/>
                  <a:gd name="csY6" fmla="*/ 292335 h 611457"/>
                  <a:gd name="csX7" fmla="*/ 292267 w 2071487"/>
                  <a:gd name="csY7" fmla="*/ 23294 h 611457"/>
                  <a:gd name="csX8" fmla="*/ 1779221 w 2071487"/>
                  <a:gd name="csY8" fmla="*/ 23294 h 611457"/>
                  <a:gd name="csX9" fmla="*/ 1779221 w 2071487"/>
                  <a:gd name="csY9" fmla="*/ 0 h 611457"/>
                  <a:gd name="csX10" fmla="*/ 292267 w 2071487"/>
                  <a:gd name="csY10" fmla="*/ 0 h 611457"/>
                  <a:gd name="csX11" fmla="*/ 0 w 2071487"/>
                  <a:gd name="csY11" fmla="*/ 292335 h 611457"/>
                  <a:gd name="csX12" fmla="*/ 0 w 2071487"/>
                  <a:gd name="csY12" fmla="*/ 319123 h 611457"/>
                  <a:gd name="csX13" fmla="*/ 292267 w 2071487"/>
                  <a:gd name="csY13" fmla="*/ 611458 h 611457"/>
                  <a:gd name="csX14" fmla="*/ 1779221 w 2071487"/>
                  <a:gd name="csY14" fmla="*/ 611458 h 611457"/>
                  <a:gd name="csX15" fmla="*/ 2071488 w 2071487"/>
                  <a:gd name="csY15" fmla="*/ 319123 h 611457"/>
                  <a:gd name="csX16" fmla="*/ 2071488 w 2071487"/>
                  <a:gd name="csY16" fmla="*/ 292335 h 611457"/>
                  <a:gd name="csX17" fmla="*/ 1779221 w 2071487"/>
                  <a:gd name="csY17" fmla="*/ 0 h 611457"/>
                  <a:gd name="csX18" fmla="*/ 1779221 w 2071487"/>
                  <a:gd name="csY18" fmla="*/ 0 h 61145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071487" h="611457">
                    <a:moveTo>
                      <a:pt x="1779221" y="23294"/>
                    </a:moveTo>
                    <a:cubicBezTo>
                      <a:pt x="1927101" y="23294"/>
                      <a:pt x="2048200" y="144420"/>
                      <a:pt x="2048200" y="292335"/>
                    </a:cubicBezTo>
                    <a:lnTo>
                      <a:pt x="2048200" y="319123"/>
                    </a:lnTo>
                    <a:cubicBezTo>
                      <a:pt x="2048200" y="467037"/>
                      <a:pt x="1927101" y="588164"/>
                      <a:pt x="1779221" y="588164"/>
                    </a:cubicBezTo>
                    <a:lnTo>
                      <a:pt x="292267" y="588164"/>
                    </a:lnTo>
                    <a:cubicBezTo>
                      <a:pt x="144387" y="588164"/>
                      <a:pt x="23288" y="467037"/>
                      <a:pt x="23288" y="319123"/>
                    </a:cubicBezTo>
                    <a:lnTo>
                      <a:pt x="23288" y="292335"/>
                    </a:lnTo>
                    <a:cubicBezTo>
                      <a:pt x="23288" y="144420"/>
                      <a:pt x="144387" y="23294"/>
                      <a:pt x="292267" y="23294"/>
                    </a:cubicBezTo>
                    <a:lnTo>
                      <a:pt x="1779221" y="23294"/>
                    </a:lnTo>
                    <a:moveTo>
                      <a:pt x="1779221" y="0"/>
                    </a:moveTo>
                    <a:lnTo>
                      <a:pt x="292267" y="0"/>
                    </a:lnTo>
                    <a:cubicBezTo>
                      <a:pt x="131578" y="0"/>
                      <a:pt x="0" y="131609"/>
                      <a:pt x="0" y="292335"/>
                    </a:cubicBezTo>
                    <a:lnTo>
                      <a:pt x="0" y="319123"/>
                    </a:lnTo>
                    <a:cubicBezTo>
                      <a:pt x="0" y="479849"/>
                      <a:pt x="131578" y="611458"/>
                      <a:pt x="292267" y="611458"/>
                    </a:cubicBezTo>
                    <a:lnTo>
                      <a:pt x="1779221" y="611458"/>
                    </a:lnTo>
                    <a:cubicBezTo>
                      <a:pt x="1939910" y="611458"/>
                      <a:pt x="2071488" y="479849"/>
                      <a:pt x="2071488" y="319123"/>
                    </a:cubicBezTo>
                    <a:lnTo>
                      <a:pt x="2071488" y="292335"/>
                    </a:lnTo>
                    <a:cubicBezTo>
                      <a:pt x="2071488" y="131609"/>
                      <a:pt x="1939910" y="0"/>
                      <a:pt x="1779221" y="0"/>
                    </a:cubicBezTo>
                    <a:lnTo>
                      <a:pt x="1779221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51DC7591-F40D-8752-402B-15A5BD2ADDA8}"/>
                  </a:ext>
                </a:extLst>
              </p:cNvPr>
              <p:cNvSpPr txBox="1"/>
              <p:nvPr/>
            </p:nvSpPr>
            <p:spPr>
              <a:xfrm>
                <a:off x="3765090" y="5260924"/>
                <a:ext cx="97667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D</a:t>
                </a: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72C9D1AD-127D-0863-0C4B-03E9EEFC9198}"/>
                  </a:ext>
                </a:extLst>
              </p:cNvPr>
              <p:cNvSpPr txBox="1"/>
              <p:nvPr/>
            </p:nvSpPr>
            <p:spPr>
              <a:xfrm>
                <a:off x="3728993" y="4965792"/>
                <a:ext cx="1899477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middle D</a:t>
                </a:r>
              </a:p>
            </p:txBody>
          </p:sp>
          <p:sp>
            <p:nvSpPr>
              <p:cNvPr id="190" name="Freeform 189">
                <a:extLst>
                  <a:ext uri="{FF2B5EF4-FFF2-40B4-BE49-F238E27FC236}">
                    <a16:creationId xmlns:a16="http://schemas.microsoft.com/office/drawing/2014/main" id="{DEF0DB1E-EAE4-D137-43DA-2976E7BFDF35}"/>
                  </a:ext>
                </a:extLst>
              </p:cNvPr>
              <p:cNvSpPr/>
              <p:nvPr/>
            </p:nvSpPr>
            <p:spPr>
              <a:xfrm>
                <a:off x="3658580" y="4285219"/>
                <a:ext cx="2048199" cy="588163"/>
              </a:xfrm>
              <a:custGeom>
                <a:avLst/>
                <a:gdLst>
                  <a:gd name="csX0" fmla="*/ 280623 w 2048199"/>
                  <a:gd name="csY0" fmla="*/ 0 h 588163"/>
                  <a:gd name="csX1" fmla="*/ 1767576 w 2048199"/>
                  <a:gd name="csY1" fmla="*/ 0 h 588163"/>
                  <a:gd name="csX2" fmla="*/ 2048200 w 2048199"/>
                  <a:gd name="csY2" fmla="*/ 280688 h 588163"/>
                  <a:gd name="csX3" fmla="*/ 2048200 w 2048199"/>
                  <a:gd name="csY3" fmla="*/ 307476 h 588163"/>
                  <a:gd name="csX4" fmla="*/ 1767576 w 2048199"/>
                  <a:gd name="csY4" fmla="*/ 588164 h 588163"/>
                  <a:gd name="csX5" fmla="*/ 280623 w 2048199"/>
                  <a:gd name="csY5" fmla="*/ 588164 h 588163"/>
                  <a:gd name="csX6" fmla="*/ 0 w 2048199"/>
                  <a:gd name="csY6" fmla="*/ 307476 h 588163"/>
                  <a:gd name="csX7" fmla="*/ 0 w 2048199"/>
                  <a:gd name="csY7" fmla="*/ 280688 h 588163"/>
                  <a:gd name="csX8" fmla="*/ 280623 w 2048199"/>
                  <a:gd name="csY8" fmla="*/ 0 h 588163"/>
                  <a:gd name="csX9" fmla="*/ 280623 w 2048199"/>
                  <a:gd name="csY9" fmla="*/ 0 h 5881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2048199" h="588163">
                    <a:moveTo>
                      <a:pt x="280623" y="0"/>
                    </a:moveTo>
                    <a:lnTo>
                      <a:pt x="1767576" y="0"/>
                    </a:lnTo>
                    <a:cubicBezTo>
                      <a:pt x="1922443" y="0"/>
                      <a:pt x="2048200" y="125785"/>
                      <a:pt x="2048200" y="280688"/>
                    </a:cubicBezTo>
                    <a:lnTo>
                      <a:pt x="2048200" y="307476"/>
                    </a:lnTo>
                    <a:cubicBezTo>
                      <a:pt x="2048200" y="462378"/>
                      <a:pt x="1922443" y="588164"/>
                      <a:pt x="1767576" y="588164"/>
                    </a:cubicBezTo>
                    <a:lnTo>
                      <a:pt x="280623" y="588164"/>
                    </a:lnTo>
                    <a:cubicBezTo>
                      <a:pt x="125756" y="588164"/>
                      <a:pt x="0" y="462378"/>
                      <a:pt x="0" y="307476"/>
                    </a:cubicBezTo>
                    <a:lnTo>
                      <a:pt x="0" y="280688"/>
                    </a:lnTo>
                    <a:cubicBezTo>
                      <a:pt x="0" y="125785"/>
                      <a:pt x="125756" y="0"/>
                      <a:pt x="280623" y="0"/>
                    </a:cubicBezTo>
                    <a:lnTo>
                      <a:pt x="2806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90">
                <a:extLst>
                  <a:ext uri="{FF2B5EF4-FFF2-40B4-BE49-F238E27FC236}">
                    <a16:creationId xmlns:a16="http://schemas.microsoft.com/office/drawing/2014/main" id="{A339F1BB-C52F-F858-A078-DD47306DC73C}"/>
                  </a:ext>
                </a:extLst>
              </p:cNvPr>
              <p:cNvSpPr/>
              <p:nvPr/>
            </p:nvSpPr>
            <p:spPr>
              <a:xfrm>
                <a:off x="3645772" y="4273572"/>
                <a:ext cx="2071487" cy="611457"/>
              </a:xfrm>
              <a:custGeom>
                <a:avLst/>
                <a:gdLst>
                  <a:gd name="csX0" fmla="*/ 1779221 w 2071487"/>
                  <a:gd name="csY0" fmla="*/ 23294 h 611457"/>
                  <a:gd name="csX1" fmla="*/ 2048200 w 2071487"/>
                  <a:gd name="csY1" fmla="*/ 292335 h 611457"/>
                  <a:gd name="csX2" fmla="*/ 2048200 w 2071487"/>
                  <a:gd name="csY2" fmla="*/ 319123 h 611457"/>
                  <a:gd name="csX3" fmla="*/ 1779221 w 2071487"/>
                  <a:gd name="csY3" fmla="*/ 588164 h 611457"/>
                  <a:gd name="csX4" fmla="*/ 292267 w 2071487"/>
                  <a:gd name="csY4" fmla="*/ 588164 h 611457"/>
                  <a:gd name="csX5" fmla="*/ 23288 w 2071487"/>
                  <a:gd name="csY5" fmla="*/ 319123 h 611457"/>
                  <a:gd name="csX6" fmla="*/ 23288 w 2071487"/>
                  <a:gd name="csY6" fmla="*/ 292335 h 611457"/>
                  <a:gd name="csX7" fmla="*/ 292267 w 2071487"/>
                  <a:gd name="csY7" fmla="*/ 23294 h 611457"/>
                  <a:gd name="csX8" fmla="*/ 1779221 w 2071487"/>
                  <a:gd name="csY8" fmla="*/ 23294 h 611457"/>
                  <a:gd name="csX9" fmla="*/ 1779221 w 2071487"/>
                  <a:gd name="csY9" fmla="*/ 0 h 611457"/>
                  <a:gd name="csX10" fmla="*/ 292267 w 2071487"/>
                  <a:gd name="csY10" fmla="*/ 0 h 611457"/>
                  <a:gd name="csX11" fmla="*/ 0 w 2071487"/>
                  <a:gd name="csY11" fmla="*/ 292335 h 611457"/>
                  <a:gd name="csX12" fmla="*/ 0 w 2071487"/>
                  <a:gd name="csY12" fmla="*/ 319123 h 611457"/>
                  <a:gd name="csX13" fmla="*/ 292267 w 2071487"/>
                  <a:gd name="csY13" fmla="*/ 611458 h 611457"/>
                  <a:gd name="csX14" fmla="*/ 1779221 w 2071487"/>
                  <a:gd name="csY14" fmla="*/ 611458 h 611457"/>
                  <a:gd name="csX15" fmla="*/ 2071488 w 2071487"/>
                  <a:gd name="csY15" fmla="*/ 319123 h 611457"/>
                  <a:gd name="csX16" fmla="*/ 2071488 w 2071487"/>
                  <a:gd name="csY16" fmla="*/ 292335 h 611457"/>
                  <a:gd name="csX17" fmla="*/ 1779221 w 2071487"/>
                  <a:gd name="csY17" fmla="*/ 0 h 611457"/>
                  <a:gd name="csX18" fmla="*/ 1779221 w 2071487"/>
                  <a:gd name="csY18" fmla="*/ 0 h 61145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071487" h="611457">
                    <a:moveTo>
                      <a:pt x="1779221" y="23294"/>
                    </a:moveTo>
                    <a:cubicBezTo>
                      <a:pt x="1927101" y="23294"/>
                      <a:pt x="2048200" y="144420"/>
                      <a:pt x="2048200" y="292335"/>
                    </a:cubicBezTo>
                    <a:lnTo>
                      <a:pt x="2048200" y="319123"/>
                    </a:lnTo>
                    <a:cubicBezTo>
                      <a:pt x="2048200" y="467037"/>
                      <a:pt x="1927101" y="588164"/>
                      <a:pt x="1779221" y="588164"/>
                    </a:cubicBezTo>
                    <a:lnTo>
                      <a:pt x="292267" y="588164"/>
                    </a:lnTo>
                    <a:cubicBezTo>
                      <a:pt x="144387" y="588164"/>
                      <a:pt x="23288" y="467037"/>
                      <a:pt x="23288" y="319123"/>
                    </a:cubicBezTo>
                    <a:lnTo>
                      <a:pt x="23288" y="292335"/>
                    </a:lnTo>
                    <a:cubicBezTo>
                      <a:pt x="23288" y="144420"/>
                      <a:pt x="144387" y="23294"/>
                      <a:pt x="292267" y="23294"/>
                    </a:cubicBezTo>
                    <a:lnTo>
                      <a:pt x="1779221" y="23294"/>
                    </a:lnTo>
                    <a:moveTo>
                      <a:pt x="1779221" y="0"/>
                    </a:moveTo>
                    <a:lnTo>
                      <a:pt x="292267" y="0"/>
                    </a:lnTo>
                    <a:cubicBezTo>
                      <a:pt x="131578" y="0"/>
                      <a:pt x="0" y="131609"/>
                      <a:pt x="0" y="292335"/>
                    </a:cubicBezTo>
                    <a:lnTo>
                      <a:pt x="0" y="319123"/>
                    </a:lnTo>
                    <a:cubicBezTo>
                      <a:pt x="0" y="479848"/>
                      <a:pt x="131578" y="611458"/>
                      <a:pt x="292267" y="611458"/>
                    </a:cubicBezTo>
                    <a:lnTo>
                      <a:pt x="1779221" y="611458"/>
                    </a:lnTo>
                    <a:cubicBezTo>
                      <a:pt x="1939910" y="611458"/>
                      <a:pt x="2071488" y="479848"/>
                      <a:pt x="2071488" y="319123"/>
                    </a:cubicBezTo>
                    <a:lnTo>
                      <a:pt x="2071488" y="292335"/>
                    </a:lnTo>
                    <a:cubicBezTo>
                      <a:pt x="2071488" y="131609"/>
                      <a:pt x="1939910" y="0"/>
                      <a:pt x="1779221" y="0"/>
                    </a:cubicBezTo>
                    <a:lnTo>
                      <a:pt x="1779221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BD4A54EA-A145-581E-D9C2-4DF4F4BAEDF4}"/>
                  </a:ext>
                </a:extLst>
              </p:cNvPr>
              <p:cNvSpPr txBox="1"/>
              <p:nvPr/>
            </p:nvSpPr>
            <p:spPr>
              <a:xfrm>
                <a:off x="3765090" y="4570268"/>
                <a:ext cx="97667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739D58BB-E2E7-3E3D-7FF7-6D0D59F8673B}"/>
                  </a:ext>
                </a:extLst>
              </p:cNvPr>
              <p:cNvSpPr txBox="1"/>
              <p:nvPr/>
            </p:nvSpPr>
            <p:spPr>
              <a:xfrm>
                <a:off x="3728993" y="4275136"/>
                <a:ext cx="1899477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middle c</a:t>
                </a:r>
              </a:p>
            </p:txBody>
          </p:sp>
          <p:sp>
            <p:nvSpPr>
              <p:cNvPr id="194" name="Freeform 193">
                <a:extLst>
                  <a:ext uri="{FF2B5EF4-FFF2-40B4-BE49-F238E27FC236}">
                    <a16:creationId xmlns:a16="http://schemas.microsoft.com/office/drawing/2014/main" id="{AA12E35D-4A2C-1056-13BD-2FFA2CE004C4}"/>
                  </a:ext>
                </a:extLst>
              </p:cNvPr>
              <p:cNvSpPr/>
              <p:nvPr/>
            </p:nvSpPr>
            <p:spPr>
              <a:xfrm>
                <a:off x="3613168" y="4237467"/>
                <a:ext cx="2137859" cy="680173"/>
              </a:xfrm>
              <a:custGeom>
                <a:avLst/>
                <a:gdLst>
                  <a:gd name="csX0" fmla="*/ 1811824 w 2137859"/>
                  <a:gd name="csY0" fmla="*/ 680174 h 680173"/>
                  <a:gd name="csX1" fmla="*/ 2030734 w 2137859"/>
                  <a:gd name="csY1" fmla="*/ 595152 h 680173"/>
                  <a:gd name="csX2" fmla="*/ 2052858 w 2137859"/>
                  <a:gd name="csY2" fmla="*/ 573023 h 680173"/>
                  <a:gd name="csX3" fmla="*/ 2127380 w 2137859"/>
                  <a:gd name="csY3" fmla="*/ 435591 h 680173"/>
                  <a:gd name="csX4" fmla="*/ 2137860 w 2137859"/>
                  <a:gd name="csY4" fmla="*/ 354063 h 680173"/>
                  <a:gd name="csX5" fmla="*/ 2137860 w 2137859"/>
                  <a:gd name="csY5" fmla="*/ 327275 h 680173"/>
                  <a:gd name="csX6" fmla="*/ 2127380 w 2137859"/>
                  <a:gd name="csY6" fmla="*/ 245748 h 680173"/>
                  <a:gd name="csX7" fmla="*/ 2109914 w 2137859"/>
                  <a:gd name="csY7" fmla="*/ 194502 h 680173"/>
                  <a:gd name="csX8" fmla="*/ 2062173 w 2137859"/>
                  <a:gd name="csY8" fmla="*/ 118798 h 680173"/>
                  <a:gd name="csX9" fmla="*/ 2048200 w 2137859"/>
                  <a:gd name="csY9" fmla="*/ 102492 h 680173"/>
                  <a:gd name="csX10" fmla="*/ 2036556 w 2137859"/>
                  <a:gd name="csY10" fmla="*/ 90845 h 680173"/>
                  <a:gd name="csX11" fmla="*/ 2019090 w 2137859"/>
                  <a:gd name="csY11" fmla="*/ 74540 h 680173"/>
                  <a:gd name="csX12" fmla="*/ 1811824 w 2137859"/>
                  <a:gd name="csY12" fmla="*/ 0 h 680173"/>
                  <a:gd name="csX13" fmla="*/ 324871 w 2137859"/>
                  <a:gd name="csY13" fmla="*/ 0 h 680173"/>
                  <a:gd name="csX14" fmla="*/ 117606 w 2137859"/>
                  <a:gd name="csY14" fmla="*/ 74540 h 680173"/>
                  <a:gd name="csX15" fmla="*/ 94317 w 2137859"/>
                  <a:gd name="csY15" fmla="*/ 95504 h 680173"/>
                  <a:gd name="csX16" fmla="*/ 13973 w 2137859"/>
                  <a:gd name="csY16" fmla="*/ 229442 h 680173"/>
                  <a:gd name="csX17" fmla="*/ 9316 w 2137859"/>
                  <a:gd name="csY17" fmla="*/ 244583 h 680173"/>
                  <a:gd name="csX18" fmla="*/ 1164 w 2137859"/>
                  <a:gd name="csY18" fmla="*/ 292335 h 680173"/>
                  <a:gd name="csX19" fmla="*/ 0 w 2137859"/>
                  <a:gd name="csY19" fmla="*/ 326111 h 680173"/>
                  <a:gd name="csX20" fmla="*/ 0 w 2137859"/>
                  <a:gd name="csY20" fmla="*/ 352898 h 680173"/>
                  <a:gd name="csX21" fmla="*/ 324871 w 2137859"/>
                  <a:gd name="csY21" fmla="*/ 677845 h 6801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2137859" h="680173">
                    <a:moveTo>
                      <a:pt x="1811824" y="680174"/>
                    </a:moveTo>
                    <a:cubicBezTo>
                      <a:pt x="1892169" y="680174"/>
                      <a:pt x="1970184" y="649892"/>
                      <a:pt x="2030734" y="595152"/>
                    </a:cubicBezTo>
                    <a:cubicBezTo>
                      <a:pt x="2038884" y="588164"/>
                      <a:pt x="2045871" y="581176"/>
                      <a:pt x="2052858" y="573023"/>
                    </a:cubicBezTo>
                    <a:cubicBezTo>
                      <a:pt x="2088954" y="533424"/>
                      <a:pt x="2114571" y="486837"/>
                      <a:pt x="2127380" y="435591"/>
                    </a:cubicBezTo>
                    <a:cubicBezTo>
                      <a:pt x="2134366" y="408803"/>
                      <a:pt x="2137860" y="382015"/>
                      <a:pt x="2137860" y="354063"/>
                    </a:cubicBezTo>
                    <a:lnTo>
                      <a:pt x="2137860" y="327275"/>
                    </a:lnTo>
                    <a:cubicBezTo>
                      <a:pt x="2137860" y="299323"/>
                      <a:pt x="2134366" y="272535"/>
                      <a:pt x="2127380" y="245748"/>
                    </a:cubicBezTo>
                    <a:cubicBezTo>
                      <a:pt x="2122722" y="228278"/>
                      <a:pt x="2116900" y="210807"/>
                      <a:pt x="2109914" y="194502"/>
                    </a:cubicBezTo>
                    <a:cubicBezTo>
                      <a:pt x="2098270" y="167714"/>
                      <a:pt x="2081968" y="142091"/>
                      <a:pt x="2062173" y="118798"/>
                    </a:cubicBezTo>
                    <a:cubicBezTo>
                      <a:pt x="2057515" y="114139"/>
                      <a:pt x="2052858" y="108315"/>
                      <a:pt x="2048200" y="102492"/>
                    </a:cubicBezTo>
                    <a:cubicBezTo>
                      <a:pt x="2044707" y="98998"/>
                      <a:pt x="2041213" y="95504"/>
                      <a:pt x="2036556" y="90845"/>
                    </a:cubicBezTo>
                    <a:cubicBezTo>
                      <a:pt x="2030734" y="85022"/>
                      <a:pt x="2024912" y="79198"/>
                      <a:pt x="2019090" y="74540"/>
                    </a:cubicBezTo>
                    <a:cubicBezTo>
                      <a:pt x="1960869" y="26788"/>
                      <a:pt x="1887511" y="0"/>
                      <a:pt x="1811824" y="0"/>
                    </a:cubicBezTo>
                    <a:lnTo>
                      <a:pt x="324871" y="0"/>
                    </a:lnTo>
                    <a:cubicBezTo>
                      <a:pt x="249184" y="0"/>
                      <a:pt x="175826" y="26788"/>
                      <a:pt x="117606" y="74540"/>
                    </a:cubicBezTo>
                    <a:cubicBezTo>
                      <a:pt x="109455" y="81528"/>
                      <a:pt x="101304" y="88516"/>
                      <a:pt x="94317" y="95504"/>
                    </a:cubicBezTo>
                    <a:cubicBezTo>
                      <a:pt x="57056" y="132774"/>
                      <a:pt x="29110" y="179361"/>
                      <a:pt x="13973" y="229442"/>
                    </a:cubicBezTo>
                    <a:cubicBezTo>
                      <a:pt x="12809" y="234101"/>
                      <a:pt x="10480" y="239924"/>
                      <a:pt x="9316" y="244583"/>
                    </a:cubicBezTo>
                    <a:cubicBezTo>
                      <a:pt x="4658" y="260889"/>
                      <a:pt x="2329" y="276030"/>
                      <a:pt x="1164" y="292335"/>
                    </a:cubicBezTo>
                    <a:cubicBezTo>
                      <a:pt x="0" y="302817"/>
                      <a:pt x="0" y="314464"/>
                      <a:pt x="0" y="326111"/>
                    </a:cubicBezTo>
                    <a:lnTo>
                      <a:pt x="0" y="352898"/>
                    </a:lnTo>
                    <a:cubicBezTo>
                      <a:pt x="0" y="532259"/>
                      <a:pt x="145551" y="677845"/>
                      <a:pt x="324871" y="677845"/>
                    </a:cubicBezTo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Freeform 194">
                <a:extLst>
                  <a:ext uri="{FF2B5EF4-FFF2-40B4-BE49-F238E27FC236}">
                    <a16:creationId xmlns:a16="http://schemas.microsoft.com/office/drawing/2014/main" id="{88D73427-DAA3-3961-EECC-5E3D9153D2D1}"/>
                  </a:ext>
                </a:extLst>
              </p:cNvPr>
              <p:cNvSpPr/>
              <p:nvPr/>
            </p:nvSpPr>
            <p:spPr>
              <a:xfrm>
                <a:off x="3614332" y="4929287"/>
                <a:ext cx="2137859" cy="680173"/>
              </a:xfrm>
              <a:custGeom>
                <a:avLst/>
                <a:gdLst>
                  <a:gd name="csX0" fmla="*/ 324871 w 2137859"/>
                  <a:gd name="csY0" fmla="*/ 2330 h 680173"/>
                  <a:gd name="csX1" fmla="*/ 117606 w 2137859"/>
                  <a:gd name="csY1" fmla="*/ 76869 h 680173"/>
                  <a:gd name="csX2" fmla="*/ 94317 w 2137859"/>
                  <a:gd name="csY2" fmla="*/ 97833 h 680173"/>
                  <a:gd name="csX3" fmla="*/ 13973 w 2137859"/>
                  <a:gd name="csY3" fmla="*/ 231771 h 680173"/>
                  <a:gd name="csX4" fmla="*/ 9316 w 2137859"/>
                  <a:gd name="csY4" fmla="*/ 246913 h 680173"/>
                  <a:gd name="csX5" fmla="*/ 1164 w 2137859"/>
                  <a:gd name="csY5" fmla="*/ 294665 h 680173"/>
                  <a:gd name="csX6" fmla="*/ 0 w 2137859"/>
                  <a:gd name="csY6" fmla="*/ 328440 h 680173"/>
                  <a:gd name="csX7" fmla="*/ 0 w 2137859"/>
                  <a:gd name="csY7" fmla="*/ 355228 h 680173"/>
                  <a:gd name="csX8" fmla="*/ 324871 w 2137859"/>
                  <a:gd name="csY8" fmla="*/ 680174 h 680173"/>
                  <a:gd name="csX9" fmla="*/ 1811824 w 2137859"/>
                  <a:gd name="csY9" fmla="*/ 680174 h 680173"/>
                  <a:gd name="csX10" fmla="*/ 2030733 w 2137859"/>
                  <a:gd name="csY10" fmla="*/ 595152 h 680173"/>
                  <a:gd name="csX11" fmla="*/ 2052858 w 2137859"/>
                  <a:gd name="csY11" fmla="*/ 573023 h 680173"/>
                  <a:gd name="csX12" fmla="*/ 2127380 w 2137859"/>
                  <a:gd name="csY12" fmla="*/ 435591 h 680173"/>
                  <a:gd name="csX13" fmla="*/ 2137860 w 2137859"/>
                  <a:gd name="csY13" fmla="*/ 354063 h 680173"/>
                  <a:gd name="csX14" fmla="*/ 2137860 w 2137859"/>
                  <a:gd name="csY14" fmla="*/ 327275 h 680173"/>
                  <a:gd name="csX15" fmla="*/ 2127380 w 2137859"/>
                  <a:gd name="csY15" fmla="*/ 245748 h 680173"/>
                  <a:gd name="csX16" fmla="*/ 2109914 w 2137859"/>
                  <a:gd name="csY16" fmla="*/ 194502 h 680173"/>
                  <a:gd name="csX17" fmla="*/ 2062173 w 2137859"/>
                  <a:gd name="csY17" fmla="*/ 118798 h 680173"/>
                  <a:gd name="csX18" fmla="*/ 2048200 w 2137859"/>
                  <a:gd name="csY18" fmla="*/ 102492 h 680173"/>
                  <a:gd name="csX19" fmla="*/ 2036556 w 2137859"/>
                  <a:gd name="csY19" fmla="*/ 90845 h 680173"/>
                  <a:gd name="csX20" fmla="*/ 2019089 w 2137859"/>
                  <a:gd name="csY20" fmla="*/ 74540 h 680173"/>
                  <a:gd name="csX21" fmla="*/ 1811824 w 2137859"/>
                  <a:gd name="csY21" fmla="*/ 0 h 680173"/>
                  <a:gd name="csX22" fmla="*/ 324871 w 2137859"/>
                  <a:gd name="csY22" fmla="*/ 0 h 6801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2137859" h="680173">
                    <a:moveTo>
                      <a:pt x="324871" y="2330"/>
                    </a:moveTo>
                    <a:cubicBezTo>
                      <a:pt x="249184" y="2330"/>
                      <a:pt x="175826" y="29117"/>
                      <a:pt x="117606" y="76869"/>
                    </a:cubicBezTo>
                    <a:cubicBezTo>
                      <a:pt x="109455" y="83857"/>
                      <a:pt x="101304" y="90845"/>
                      <a:pt x="94317" y="97833"/>
                    </a:cubicBezTo>
                    <a:cubicBezTo>
                      <a:pt x="57056" y="135103"/>
                      <a:pt x="29110" y="181690"/>
                      <a:pt x="13973" y="231771"/>
                    </a:cubicBezTo>
                    <a:cubicBezTo>
                      <a:pt x="12809" y="236430"/>
                      <a:pt x="10480" y="242254"/>
                      <a:pt x="9316" y="246913"/>
                    </a:cubicBezTo>
                    <a:cubicBezTo>
                      <a:pt x="4658" y="263218"/>
                      <a:pt x="2329" y="278359"/>
                      <a:pt x="1164" y="294665"/>
                    </a:cubicBezTo>
                    <a:cubicBezTo>
                      <a:pt x="0" y="305147"/>
                      <a:pt x="0" y="316793"/>
                      <a:pt x="0" y="328440"/>
                    </a:cubicBezTo>
                    <a:lnTo>
                      <a:pt x="0" y="355228"/>
                    </a:lnTo>
                    <a:cubicBezTo>
                      <a:pt x="0" y="534589"/>
                      <a:pt x="145551" y="680174"/>
                      <a:pt x="324871" y="680174"/>
                    </a:cubicBezTo>
                    <a:lnTo>
                      <a:pt x="1811824" y="680174"/>
                    </a:lnTo>
                    <a:cubicBezTo>
                      <a:pt x="1892169" y="680174"/>
                      <a:pt x="1970184" y="649892"/>
                      <a:pt x="2030733" y="595152"/>
                    </a:cubicBezTo>
                    <a:cubicBezTo>
                      <a:pt x="2038884" y="588164"/>
                      <a:pt x="2045871" y="581176"/>
                      <a:pt x="2052858" y="573023"/>
                    </a:cubicBezTo>
                    <a:cubicBezTo>
                      <a:pt x="2088954" y="533424"/>
                      <a:pt x="2114571" y="486837"/>
                      <a:pt x="2127380" y="435591"/>
                    </a:cubicBezTo>
                    <a:cubicBezTo>
                      <a:pt x="2134366" y="408803"/>
                      <a:pt x="2137860" y="382016"/>
                      <a:pt x="2137860" y="354063"/>
                    </a:cubicBezTo>
                    <a:lnTo>
                      <a:pt x="2137860" y="327275"/>
                    </a:lnTo>
                    <a:cubicBezTo>
                      <a:pt x="2137860" y="299323"/>
                      <a:pt x="2134366" y="272535"/>
                      <a:pt x="2127380" y="245748"/>
                    </a:cubicBezTo>
                    <a:cubicBezTo>
                      <a:pt x="2122722" y="228278"/>
                      <a:pt x="2116900" y="210807"/>
                      <a:pt x="2109914" y="194502"/>
                    </a:cubicBezTo>
                    <a:cubicBezTo>
                      <a:pt x="2098270" y="167714"/>
                      <a:pt x="2081968" y="142091"/>
                      <a:pt x="2062173" y="118798"/>
                    </a:cubicBezTo>
                    <a:cubicBezTo>
                      <a:pt x="2057515" y="114139"/>
                      <a:pt x="2052858" y="108316"/>
                      <a:pt x="2048200" y="102492"/>
                    </a:cubicBezTo>
                    <a:cubicBezTo>
                      <a:pt x="2044707" y="98998"/>
                      <a:pt x="2041213" y="95504"/>
                      <a:pt x="2036556" y="90845"/>
                    </a:cubicBezTo>
                    <a:cubicBezTo>
                      <a:pt x="2030733" y="85022"/>
                      <a:pt x="2024911" y="79199"/>
                      <a:pt x="2019089" y="74540"/>
                    </a:cubicBezTo>
                    <a:cubicBezTo>
                      <a:pt x="1960869" y="26788"/>
                      <a:pt x="1887511" y="0"/>
                      <a:pt x="1811824" y="0"/>
                    </a:cubicBezTo>
                    <a:lnTo>
                      <a:pt x="324871" y="0"/>
                    </a:lnTo>
                    <a:close/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Freeform 195">
                <a:extLst>
                  <a:ext uri="{FF2B5EF4-FFF2-40B4-BE49-F238E27FC236}">
                    <a16:creationId xmlns:a16="http://schemas.microsoft.com/office/drawing/2014/main" id="{CCD97C1C-AF79-0E6C-46FF-8B8C7564ADDB}"/>
                  </a:ext>
                </a:extLst>
              </p:cNvPr>
              <p:cNvSpPr/>
              <p:nvPr/>
            </p:nvSpPr>
            <p:spPr>
              <a:xfrm>
                <a:off x="3807625" y="4020184"/>
                <a:ext cx="305075" cy="191659"/>
              </a:xfrm>
              <a:custGeom>
                <a:avLst/>
                <a:gdLst>
                  <a:gd name="csX0" fmla="*/ 110619 w 305075"/>
                  <a:gd name="csY0" fmla="*/ 164872 h 191659"/>
                  <a:gd name="csX1" fmla="*/ 112948 w 305075"/>
                  <a:gd name="csY1" fmla="*/ 156720 h 191659"/>
                  <a:gd name="csX2" fmla="*/ 112948 w 305075"/>
                  <a:gd name="csY2" fmla="*/ 153226 h 191659"/>
                  <a:gd name="csX3" fmla="*/ 125756 w 305075"/>
                  <a:gd name="csY3" fmla="*/ 146237 h 191659"/>
                  <a:gd name="csX4" fmla="*/ 154867 w 305075"/>
                  <a:gd name="csY4" fmla="*/ 190496 h 191659"/>
                  <a:gd name="csX5" fmla="*/ 193292 w 305075"/>
                  <a:gd name="csY5" fmla="*/ 190496 h 191659"/>
                  <a:gd name="csX6" fmla="*/ 159525 w 305075"/>
                  <a:gd name="csY6" fmla="*/ 135755 h 191659"/>
                  <a:gd name="csX7" fmla="*/ 300418 w 305075"/>
                  <a:gd name="csY7" fmla="*/ 142744 h 191659"/>
                  <a:gd name="csX8" fmla="*/ 303911 w 305075"/>
                  <a:gd name="csY8" fmla="*/ 141579 h 191659"/>
                  <a:gd name="csX9" fmla="*/ 305076 w 305075"/>
                  <a:gd name="csY9" fmla="*/ 138085 h 191659"/>
                  <a:gd name="csX10" fmla="*/ 295760 w 305075"/>
                  <a:gd name="csY10" fmla="*/ 117120 h 191659"/>
                  <a:gd name="csX11" fmla="*/ 270144 w 305075"/>
                  <a:gd name="csY11" fmla="*/ 105474 h 191659"/>
                  <a:gd name="csX12" fmla="*/ 149045 w 305075"/>
                  <a:gd name="csY12" fmla="*/ 100815 h 191659"/>
                  <a:gd name="csX13" fmla="*/ 146716 w 305075"/>
                  <a:gd name="csY13" fmla="*/ 91498 h 191659"/>
                  <a:gd name="csX14" fmla="*/ 146716 w 305075"/>
                  <a:gd name="csY14" fmla="*/ 91498 h 191659"/>
                  <a:gd name="csX15" fmla="*/ 152538 w 305075"/>
                  <a:gd name="csY15" fmla="*/ 83345 h 191659"/>
                  <a:gd name="csX16" fmla="*/ 140894 w 305075"/>
                  <a:gd name="csY16" fmla="*/ 25111 h 191659"/>
                  <a:gd name="csX17" fmla="*/ 72194 w 305075"/>
                  <a:gd name="csY17" fmla="*/ 7640 h 191659"/>
                  <a:gd name="csX18" fmla="*/ 62878 w 305075"/>
                  <a:gd name="csY18" fmla="*/ 19287 h 191659"/>
                  <a:gd name="csX19" fmla="*/ 74522 w 305075"/>
                  <a:gd name="csY19" fmla="*/ 77521 h 191659"/>
                  <a:gd name="csX20" fmla="*/ 111784 w 305075"/>
                  <a:gd name="csY20" fmla="*/ 101980 h 191659"/>
                  <a:gd name="csX21" fmla="*/ 116441 w 305075"/>
                  <a:gd name="csY21" fmla="*/ 115956 h 191659"/>
                  <a:gd name="csX22" fmla="*/ 98975 w 305075"/>
                  <a:gd name="csY22" fmla="*/ 122944 h 191659"/>
                  <a:gd name="csX23" fmla="*/ 55892 w 305075"/>
                  <a:gd name="csY23" fmla="*/ 107803 h 191659"/>
                  <a:gd name="csX24" fmla="*/ 55892 w 305075"/>
                  <a:gd name="csY24" fmla="*/ 107803 h 191659"/>
                  <a:gd name="csX25" fmla="*/ 3493 w 305075"/>
                  <a:gd name="csY25" fmla="*/ 135755 h 191659"/>
                  <a:gd name="csX26" fmla="*/ 0 w 305075"/>
                  <a:gd name="csY26" fmla="*/ 149732 h 191659"/>
                  <a:gd name="csX27" fmla="*/ 55892 w 305075"/>
                  <a:gd name="csY27" fmla="*/ 191660 h 191659"/>
                  <a:gd name="csX28" fmla="*/ 55892 w 305075"/>
                  <a:gd name="csY28" fmla="*/ 191660 h 191659"/>
                  <a:gd name="csX29" fmla="*/ 108290 w 305075"/>
                  <a:gd name="csY29" fmla="*/ 163708 h 191659"/>
                  <a:gd name="csX30" fmla="*/ 108290 w 305075"/>
                  <a:gd name="csY30" fmla="*/ 163708 h 191659"/>
                  <a:gd name="csX31" fmla="*/ 108290 w 305075"/>
                  <a:gd name="csY31" fmla="*/ 78686 h 191659"/>
                  <a:gd name="csX32" fmla="*/ 89660 w 305075"/>
                  <a:gd name="csY32" fmla="*/ 65875 h 191659"/>
                  <a:gd name="csX33" fmla="*/ 83838 w 305075"/>
                  <a:gd name="csY33" fmla="*/ 33264 h 191659"/>
                  <a:gd name="csX34" fmla="*/ 89660 w 305075"/>
                  <a:gd name="csY34" fmla="*/ 26275 h 191659"/>
                  <a:gd name="csX35" fmla="*/ 108290 w 305075"/>
                  <a:gd name="csY35" fmla="*/ 22781 h 191659"/>
                  <a:gd name="csX36" fmla="*/ 126921 w 305075"/>
                  <a:gd name="csY36" fmla="*/ 35593 h 191659"/>
                  <a:gd name="csX37" fmla="*/ 132743 w 305075"/>
                  <a:gd name="csY37" fmla="*/ 68204 h 191659"/>
                  <a:gd name="csX38" fmla="*/ 126921 w 305075"/>
                  <a:gd name="csY38" fmla="*/ 75192 h 191659"/>
                  <a:gd name="csX39" fmla="*/ 114112 w 305075"/>
                  <a:gd name="csY39" fmla="*/ 79851 h 191659"/>
                  <a:gd name="csX40" fmla="*/ 108290 w 305075"/>
                  <a:gd name="csY40" fmla="*/ 79851 h 191659"/>
                  <a:gd name="csX41" fmla="*/ 108290 w 305075"/>
                  <a:gd name="csY41" fmla="*/ 79851 h 191659"/>
                  <a:gd name="csX42" fmla="*/ 57056 w 305075"/>
                  <a:gd name="csY42" fmla="*/ 174190 h 191659"/>
                  <a:gd name="csX43" fmla="*/ 26781 w 305075"/>
                  <a:gd name="csY43" fmla="*/ 150896 h 191659"/>
                  <a:gd name="csX44" fmla="*/ 29110 w 305075"/>
                  <a:gd name="csY44" fmla="*/ 142744 h 191659"/>
                  <a:gd name="csX45" fmla="*/ 58221 w 305075"/>
                  <a:gd name="csY45" fmla="*/ 127603 h 191659"/>
                  <a:gd name="csX46" fmla="*/ 58221 w 305075"/>
                  <a:gd name="csY46" fmla="*/ 127603 h 191659"/>
                  <a:gd name="csX47" fmla="*/ 88495 w 305075"/>
                  <a:gd name="csY47" fmla="*/ 150896 h 191659"/>
                  <a:gd name="csX48" fmla="*/ 86166 w 305075"/>
                  <a:gd name="csY48" fmla="*/ 159049 h 191659"/>
                  <a:gd name="csX49" fmla="*/ 57056 w 305075"/>
                  <a:gd name="csY49" fmla="*/ 174190 h 191659"/>
                  <a:gd name="csX50" fmla="*/ 57056 w 305075"/>
                  <a:gd name="csY50" fmla="*/ 174190 h 1916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305075" h="191659">
                    <a:moveTo>
                      <a:pt x="110619" y="164872"/>
                    </a:moveTo>
                    <a:cubicBezTo>
                      <a:pt x="111784" y="162543"/>
                      <a:pt x="112948" y="160214"/>
                      <a:pt x="112948" y="156720"/>
                    </a:cubicBezTo>
                    <a:cubicBezTo>
                      <a:pt x="112948" y="156720"/>
                      <a:pt x="112948" y="153226"/>
                      <a:pt x="112948" y="153226"/>
                    </a:cubicBezTo>
                    <a:lnTo>
                      <a:pt x="125756" y="146237"/>
                    </a:lnTo>
                    <a:lnTo>
                      <a:pt x="154867" y="190496"/>
                    </a:lnTo>
                    <a:lnTo>
                      <a:pt x="193292" y="190496"/>
                    </a:lnTo>
                    <a:lnTo>
                      <a:pt x="159525" y="135755"/>
                    </a:lnTo>
                    <a:lnTo>
                      <a:pt x="300418" y="142744"/>
                    </a:lnTo>
                    <a:cubicBezTo>
                      <a:pt x="301582" y="142744"/>
                      <a:pt x="302747" y="142744"/>
                      <a:pt x="303911" y="141579"/>
                    </a:cubicBezTo>
                    <a:cubicBezTo>
                      <a:pt x="303911" y="141579"/>
                      <a:pt x="305076" y="139249"/>
                      <a:pt x="305076" y="138085"/>
                    </a:cubicBezTo>
                    <a:cubicBezTo>
                      <a:pt x="305076" y="127603"/>
                      <a:pt x="302747" y="125273"/>
                      <a:pt x="295760" y="117120"/>
                    </a:cubicBezTo>
                    <a:cubicBezTo>
                      <a:pt x="288774" y="108968"/>
                      <a:pt x="279459" y="105474"/>
                      <a:pt x="270144" y="105474"/>
                    </a:cubicBezTo>
                    <a:lnTo>
                      <a:pt x="149045" y="100815"/>
                    </a:lnTo>
                    <a:lnTo>
                      <a:pt x="146716" y="91498"/>
                    </a:lnTo>
                    <a:cubicBezTo>
                      <a:pt x="146716" y="91498"/>
                      <a:pt x="146716" y="91498"/>
                      <a:pt x="146716" y="91498"/>
                    </a:cubicBezTo>
                    <a:cubicBezTo>
                      <a:pt x="149045" y="89168"/>
                      <a:pt x="151373" y="86839"/>
                      <a:pt x="152538" y="83345"/>
                    </a:cubicBezTo>
                    <a:cubicBezTo>
                      <a:pt x="160689" y="67039"/>
                      <a:pt x="156031" y="42581"/>
                      <a:pt x="140894" y="25111"/>
                    </a:cubicBezTo>
                    <a:cubicBezTo>
                      <a:pt x="121099" y="652"/>
                      <a:pt x="90824" y="-7500"/>
                      <a:pt x="72194" y="7640"/>
                    </a:cubicBezTo>
                    <a:cubicBezTo>
                      <a:pt x="68700" y="11134"/>
                      <a:pt x="65207" y="14629"/>
                      <a:pt x="62878" y="19287"/>
                    </a:cubicBezTo>
                    <a:cubicBezTo>
                      <a:pt x="54727" y="35593"/>
                      <a:pt x="59385" y="60051"/>
                      <a:pt x="74522" y="77521"/>
                    </a:cubicBezTo>
                    <a:cubicBezTo>
                      <a:pt x="85002" y="90333"/>
                      <a:pt x="98975" y="98485"/>
                      <a:pt x="111784" y="101980"/>
                    </a:cubicBezTo>
                    <a:lnTo>
                      <a:pt x="116441" y="115956"/>
                    </a:lnTo>
                    <a:lnTo>
                      <a:pt x="98975" y="122944"/>
                    </a:lnTo>
                    <a:cubicBezTo>
                      <a:pt x="88495" y="113627"/>
                      <a:pt x="73358" y="107803"/>
                      <a:pt x="55892" y="107803"/>
                    </a:cubicBezTo>
                    <a:lnTo>
                      <a:pt x="55892" y="107803"/>
                    </a:lnTo>
                    <a:cubicBezTo>
                      <a:pt x="32603" y="107803"/>
                      <a:pt x="10480" y="119450"/>
                      <a:pt x="3493" y="135755"/>
                    </a:cubicBezTo>
                    <a:cubicBezTo>
                      <a:pt x="1164" y="140414"/>
                      <a:pt x="0" y="145073"/>
                      <a:pt x="0" y="149732"/>
                    </a:cubicBezTo>
                    <a:cubicBezTo>
                      <a:pt x="0" y="173025"/>
                      <a:pt x="25617" y="191660"/>
                      <a:pt x="55892" y="191660"/>
                    </a:cubicBezTo>
                    <a:lnTo>
                      <a:pt x="55892" y="191660"/>
                    </a:lnTo>
                    <a:cubicBezTo>
                      <a:pt x="79180" y="191660"/>
                      <a:pt x="101304" y="180013"/>
                      <a:pt x="108290" y="163708"/>
                    </a:cubicBezTo>
                    <a:lnTo>
                      <a:pt x="108290" y="163708"/>
                    </a:lnTo>
                    <a:close/>
                    <a:moveTo>
                      <a:pt x="108290" y="78686"/>
                    </a:moveTo>
                    <a:cubicBezTo>
                      <a:pt x="101304" y="77521"/>
                      <a:pt x="94317" y="72863"/>
                      <a:pt x="89660" y="65875"/>
                    </a:cubicBezTo>
                    <a:cubicBezTo>
                      <a:pt x="81509" y="55392"/>
                      <a:pt x="79180" y="42581"/>
                      <a:pt x="83838" y="33264"/>
                    </a:cubicBezTo>
                    <a:cubicBezTo>
                      <a:pt x="85002" y="30934"/>
                      <a:pt x="87331" y="28605"/>
                      <a:pt x="89660" y="26275"/>
                    </a:cubicBezTo>
                    <a:cubicBezTo>
                      <a:pt x="94317" y="22781"/>
                      <a:pt x="101304" y="21617"/>
                      <a:pt x="108290" y="22781"/>
                    </a:cubicBezTo>
                    <a:cubicBezTo>
                      <a:pt x="115277" y="23946"/>
                      <a:pt x="122263" y="28605"/>
                      <a:pt x="126921" y="35593"/>
                    </a:cubicBezTo>
                    <a:cubicBezTo>
                      <a:pt x="135072" y="46075"/>
                      <a:pt x="137400" y="58886"/>
                      <a:pt x="132743" y="68204"/>
                    </a:cubicBezTo>
                    <a:cubicBezTo>
                      <a:pt x="131578" y="70533"/>
                      <a:pt x="129250" y="72863"/>
                      <a:pt x="126921" y="75192"/>
                    </a:cubicBezTo>
                    <a:cubicBezTo>
                      <a:pt x="123428" y="77521"/>
                      <a:pt x="118770" y="79851"/>
                      <a:pt x="114112" y="79851"/>
                    </a:cubicBezTo>
                    <a:cubicBezTo>
                      <a:pt x="109455" y="79851"/>
                      <a:pt x="109455" y="79851"/>
                      <a:pt x="108290" y="79851"/>
                    </a:cubicBezTo>
                    <a:lnTo>
                      <a:pt x="108290" y="79851"/>
                    </a:lnTo>
                    <a:close/>
                    <a:moveTo>
                      <a:pt x="57056" y="174190"/>
                    </a:moveTo>
                    <a:cubicBezTo>
                      <a:pt x="39590" y="174190"/>
                      <a:pt x="26781" y="163708"/>
                      <a:pt x="26781" y="150896"/>
                    </a:cubicBezTo>
                    <a:cubicBezTo>
                      <a:pt x="26781" y="138085"/>
                      <a:pt x="26781" y="145073"/>
                      <a:pt x="29110" y="142744"/>
                    </a:cubicBezTo>
                    <a:cubicBezTo>
                      <a:pt x="33768" y="133426"/>
                      <a:pt x="45412" y="127603"/>
                      <a:pt x="58221" y="127603"/>
                    </a:cubicBezTo>
                    <a:lnTo>
                      <a:pt x="58221" y="127603"/>
                    </a:lnTo>
                    <a:cubicBezTo>
                      <a:pt x="75687" y="127603"/>
                      <a:pt x="88495" y="138085"/>
                      <a:pt x="88495" y="150896"/>
                    </a:cubicBezTo>
                    <a:cubicBezTo>
                      <a:pt x="88495" y="163708"/>
                      <a:pt x="88495" y="156720"/>
                      <a:pt x="86166" y="159049"/>
                    </a:cubicBezTo>
                    <a:cubicBezTo>
                      <a:pt x="81509" y="168366"/>
                      <a:pt x="69865" y="174190"/>
                      <a:pt x="57056" y="174190"/>
                    </a:cubicBezTo>
                    <a:lnTo>
                      <a:pt x="57056" y="174190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196">
                <a:extLst>
                  <a:ext uri="{FF2B5EF4-FFF2-40B4-BE49-F238E27FC236}">
                    <a16:creationId xmlns:a16="http://schemas.microsoft.com/office/drawing/2014/main" id="{2C076407-7C4D-700A-57C3-C177C6F92102}"/>
                  </a:ext>
                </a:extLst>
              </p:cNvPr>
              <p:cNvSpPr/>
              <p:nvPr/>
            </p:nvSpPr>
            <p:spPr>
              <a:xfrm>
                <a:off x="3658580" y="5654884"/>
                <a:ext cx="2048199" cy="588163"/>
              </a:xfrm>
              <a:custGeom>
                <a:avLst/>
                <a:gdLst>
                  <a:gd name="csX0" fmla="*/ 280623 w 2048199"/>
                  <a:gd name="csY0" fmla="*/ 0 h 588163"/>
                  <a:gd name="csX1" fmla="*/ 1767576 w 2048199"/>
                  <a:gd name="csY1" fmla="*/ 0 h 588163"/>
                  <a:gd name="csX2" fmla="*/ 2048200 w 2048199"/>
                  <a:gd name="csY2" fmla="*/ 280688 h 588163"/>
                  <a:gd name="csX3" fmla="*/ 2048200 w 2048199"/>
                  <a:gd name="csY3" fmla="*/ 307475 h 588163"/>
                  <a:gd name="csX4" fmla="*/ 1767576 w 2048199"/>
                  <a:gd name="csY4" fmla="*/ 588164 h 588163"/>
                  <a:gd name="csX5" fmla="*/ 280623 w 2048199"/>
                  <a:gd name="csY5" fmla="*/ 588164 h 588163"/>
                  <a:gd name="csX6" fmla="*/ 0 w 2048199"/>
                  <a:gd name="csY6" fmla="*/ 307475 h 588163"/>
                  <a:gd name="csX7" fmla="*/ 0 w 2048199"/>
                  <a:gd name="csY7" fmla="*/ 280688 h 588163"/>
                  <a:gd name="csX8" fmla="*/ 280623 w 2048199"/>
                  <a:gd name="csY8" fmla="*/ 0 h 5881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2048199" h="588163">
                    <a:moveTo>
                      <a:pt x="280623" y="0"/>
                    </a:moveTo>
                    <a:lnTo>
                      <a:pt x="1767576" y="0"/>
                    </a:lnTo>
                    <a:cubicBezTo>
                      <a:pt x="1922443" y="0"/>
                      <a:pt x="2048200" y="125785"/>
                      <a:pt x="2048200" y="280688"/>
                    </a:cubicBezTo>
                    <a:lnTo>
                      <a:pt x="2048200" y="307475"/>
                    </a:lnTo>
                    <a:cubicBezTo>
                      <a:pt x="2048200" y="462379"/>
                      <a:pt x="1922443" y="588164"/>
                      <a:pt x="1767576" y="588164"/>
                    </a:cubicBezTo>
                    <a:lnTo>
                      <a:pt x="280623" y="588164"/>
                    </a:lnTo>
                    <a:cubicBezTo>
                      <a:pt x="125756" y="588164"/>
                      <a:pt x="0" y="462379"/>
                      <a:pt x="0" y="307475"/>
                    </a:cubicBezTo>
                    <a:lnTo>
                      <a:pt x="0" y="280688"/>
                    </a:lnTo>
                    <a:cubicBezTo>
                      <a:pt x="0" y="125785"/>
                      <a:pt x="125756" y="0"/>
                      <a:pt x="2806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Freeform 197">
                <a:extLst>
                  <a:ext uri="{FF2B5EF4-FFF2-40B4-BE49-F238E27FC236}">
                    <a16:creationId xmlns:a16="http://schemas.microsoft.com/office/drawing/2014/main" id="{28030493-CDB8-62FD-4D75-872A5AC02824}"/>
                  </a:ext>
                </a:extLst>
              </p:cNvPr>
              <p:cNvSpPr/>
              <p:nvPr/>
            </p:nvSpPr>
            <p:spPr>
              <a:xfrm>
                <a:off x="3645772" y="5643237"/>
                <a:ext cx="2071487" cy="611457"/>
              </a:xfrm>
              <a:custGeom>
                <a:avLst/>
                <a:gdLst>
                  <a:gd name="csX0" fmla="*/ 1779221 w 2071487"/>
                  <a:gd name="csY0" fmla="*/ 23294 h 611457"/>
                  <a:gd name="csX1" fmla="*/ 2048200 w 2071487"/>
                  <a:gd name="csY1" fmla="*/ 292335 h 611457"/>
                  <a:gd name="csX2" fmla="*/ 2048200 w 2071487"/>
                  <a:gd name="csY2" fmla="*/ 319122 h 611457"/>
                  <a:gd name="csX3" fmla="*/ 1779221 w 2071487"/>
                  <a:gd name="csY3" fmla="*/ 588164 h 611457"/>
                  <a:gd name="csX4" fmla="*/ 292267 w 2071487"/>
                  <a:gd name="csY4" fmla="*/ 588164 h 611457"/>
                  <a:gd name="csX5" fmla="*/ 23288 w 2071487"/>
                  <a:gd name="csY5" fmla="*/ 319122 h 611457"/>
                  <a:gd name="csX6" fmla="*/ 23288 w 2071487"/>
                  <a:gd name="csY6" fmla="*/ 292335 h 611457"/>
                  <a:gd name="csX7" fmla="*/ 292267 w 2071487"/>
                  <a:gd name="csY7" fmla="*/ 23294 h 611457"/>
                  <a:gd name="csX8" fmla="*/ 1779221 w 2071487"/>
                  <a:gd name="csY8" fmla="*/ 23294 h 611457"/>
                  <a:gd name="csX9" fmla="*/ 1779221 w 2071487"/>
                  <a:gd name="csY9" fmla="*/ 0 h 611457"/>
                  <a:gd name="csX10" fmla="*/ 292267 w 2071487"/>
                  <a:gd name="csY10" fmla="*/ 0 h 611457"/>
                  <a:gd name="csX11" fmla="*/ 0 w 2071487"/>
                  <a:gd name="csY11" fmla="*/ 292335 h 611457"/>
                  <a:gd name="csX12" fmla="*/ 0 w 2071487"/>
                  <a:gd name="csY12" fmla="*/ 319122 h 611457"/>
                  <a:gd name="csX13" fmla="*/ 292267 w 2071487"/>
                  <a:gd name="csY13" fmla="*/ 611458 h 611457"/>
                  <a:gd name="csX14" fmla="*/ 1779221 w 2071487"/>
                  <a:gd name="csY14" fmla="*/ 611458 h 611457"/>
                  <a:gd name="csX15" fmla="*/ 2071488 w 2071487"/>
                  <a:gd name="csY15" fmla="*/ 319122 h 611457"/>
                  <a:gd name="csX16" fmla="*/ 2071488 w 2071487"/>
                  <a:gd name="csY16" fmla="*/ 292335 h 611457"/>
                  <a:gd name="csX17" fmla="*/ 1779221 w 2071487"/>
                  <a:gd name="csY17" fmla="*/ 0 h 611457"/>
                  <a:gd name="csX18" fmla="*/ 1779221 w 2071487"/>
                  <a:gd name="csY18" fmla="*/ 0 h 61145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071487" h="611457">
                    <a:moveTo>
                      <a:pt x="1779221" y="23294"/>
                    </a:moveTo>
                    <a:cubicBezTo>
                      <a:pt x="1927101" y="23294"/>
                      <a:pt x="2048200" y="144420"/>
                      <a:pt x="2048200" y="292335"/>
                    </a:cubicBezTo>
                    <a:lnTo>
                      <a:pt x="2048200" y="319122"/>
                    </a:lnTo>
                    <a:cubicBezTo>
                      <a:pt x="2048200" y="467037"/>
                      <a:pt x="1927101" y="588164"/>
                      <a:pt x="1779221" y="588164"/>
                    </a:cubicBezTo>
                    <a:lnTo>
                      <a:pt x="292267" y="588164"/>
                    </a:lnTo>
                    <a:cubicBezTo>
                      <a:pt x="144387" y="588164"/>
                      <a:pt x="23288" y="467037"/>
                      <a:pt x="23288" y="319122"/>
                    </a:cubicBezTo>
                    <a:lnTo>
                      <a:pt x="23288" y="292335"/>
                    </a:lnTo>
                    <a:cubicBezTo>
                      <a:pt x="23288" y="144420"/>
                      <a:pt x="144387" y="23294"/>
                      <a:pt x="292267" y="23294"/>
                    </a:cubicBezTo>
                    <a:lnTo>
                      <a:pt x="1779221" y="23294"/>
                    </a:lnTo>
                    <a:moveTo>
                      <a:pt x="1779221" y="0"/>
                    </a:moveTo>
                    <a:lnTo>
                      <a:pt x="292267" y="0"/>
                    </a:lnTo>
                    <a:cubicBezTo>
                      <a:pt x="131578" y="0"/>
                      <a:pt x="0" y="131609"/>
                      <a:pt x="0" y="292335"/>
                    </a:cubicBezTo>
                    <a:lnTo>
                      <a:pt x="0" y="319122"/>
                    </a:lnTo>
                    <a:cubicBezTo>
                      <a:pt x="0" y="479849"/>
                      <a:pt x="131578" y="611458"/>
                      <a:pt x="292267" y="611458"/>
                    </a:cubicBezTo>
                    <a:lnTo>
                      <a:pt x="1779221" y="611458"/>
                    </a:lnTo>
                    <a:cubicBezTo>
                      <a:pt x="1939910" y="611458"/>
                      <a:pt x="2071488" y="479849"/>
                      <a:pt x="2071488" y="319122"/>
                    </a:cubicBezTo>
                    <a:lnTo>
                      <a:pt x="2071488" y="292335"/>
                    </a:lnTo>
                    <a:cubicBezTo>
                      <a:pt x="2071488" y="131609"/>
                      <a:pt x="1939910" y="0"/>
                      <a:pt x="1779221" y="0"/>
                    </a:cubicBezTo>
                    <a:lnTo>
                      <a:pt x="1779221" y="0"/>
                    </a:lnTo>
                    <a:close/>
                  </a:path>
                </a:pathLst>
              </a:custGeom>
              <a:solidFill>
                <a:srgbClr val="EBEBE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AD34C938-BA0C-DA47-11D5-B4FD0CEE3968}"/>
                  </a:ext>
                </a:extLst>
              </p:cNvPr>
              <p:cNvSpPr txBox="1"/>
              <p:nvPr/>
            </p:nvSpPr>
            <p:spPr>
              <a:xfrm>
                <a:off x="3765090" y="5939933"/>
                <a:ext cx="97667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E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0112907A-A80C-87F2-17FF-8FEE1BF2A8D6}"/>
                  </a:ext>
                </a:extLst>
              </p:cNvPr>
              <p:cNvSpPr txBox="1"/>
              <p:nvPr/>
            </p:nvSpPr>
            <p:spPr>
              <a:xfrm>
                <a:off x="3728993" y="5644801"/>
                <a:ext cx="1899477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middle E</a:t>
                </a:r>
              </a:p>
            </p:txBody>
          </p:sp>
          <p:sp>
            <p:nvSpPr>
              <p:cNvPr id="201" name="Freeform 200">
                <a:extLst>
                  <a:ext uri="{FF2B5EF4-FFF2-40B4-BE49-F238E27FC236}">
                    <a16:creationId xmlns:a16="http://schemas.microsoft.com/office/drawing/2014/main" id="{29325BB7-DF81-9FA1-D876-F875E33079CF}"/>
                  </a:ext>
                </a:extLst>
              </p:cNvPr>
              <p:cNvSpPr/>
              <p:nvPr/>
            </p:nvSpPr>
            <p:spPr>
              <a:xfrm>
                <a:off x="3614332" y="5607132"/>
                <a:ext cx="2137859" cy="680173"/>
              </a:xfrm>
              <a:custGeom>
                <a:avLst/>
                <a:gdLst>
                  <a:gd name="csX0" fmla="*/ 324871 w 2137859"/>
                  <a:gd name="csY0" fmla="*/ 3494 h 680173"/>
                  <a:gd name="csX1" fmla="*/ 117606 w 2137859"/>
                  <a:gd name="csY1" fmla="*/ 78033 h 680173"/>
                  <a:gd name="csX2" fmla="*/ 94317 w 2137859"/>
                  <a:gd name="csY2" fmla="*/ 98998 h 680173"/>
                  <a:gd name="csX3" fmla="*/ 13973 w 2137859"/>
                  <a:gd name="csY3" fmla="*/ 232936 h 680173"/>
                  <a:gd name="csX4" fmla="*/ 9316 w 2137859"/>
                  <a:gd name="csY4" fmla="*/ 248077 h 680173"/>
                  <a:gd name="csX5" fmla="*/ 1164 w 2137859"/>
                  <a:gd name="csY5" fmla="*/ 295829 h 680173"/>
                  <a:gd name="csX6" fmla="*/ 0 w 2137859"/>
                  <a:gd name="csY6" fmla="*/ 328440 h 680173"/>
                  <a:gd name="csX7" fmla="*/ 0 w 2137859"/>
                  <a:gd name="csY7" fmla="*/ 355227 h 680173"/>
                  <a:gd name="csX8" fmla="*/ 324871 w 2137859"/>
                  <a:gd name="csY8" fmla="*/ 680174 h 680173"/>
                  <a:gd name="csX9" fmla="*/ 1811824 w 2137859"/>
                  <a:gd name="csY9" fmla="*/ 680174 h 680173"/>
                  <a:gd name="csX10" fmla="*/ 2030733 w 2137859"/>
                  <a:gd name="csY10" fmla="*/ 595152 h 680173"/>
                  <a:gd name="csX11" fmla="*/ 2052858 w 2137859"/>
                  <a:gd name="csY11" fmla="*/ 573023 h 680173"/>
                  <a:gd name="csX12" fmla="*/ 2127380 w 2137859"/>
                  <a:gd name="csY12" fmla="*/ 435591 h 680173"/>
                  <a:gd name="csX13" fmla="*/ 2137860 w 2137859"/>
                  <a:gd name="csY13" fmla="*/ 354063 h 680173"/>
                  <a:gd name="csX14" fmla="*/ 2137860 w 2137859"/>
                  <a:gd name="csY14" fmla="*/ 327275 h 680173"/>
                  <a:gd name="csX15" fmla="*/ 2127380 w 2137859"/>
                  <a:gd name="csY15" fmla="*/ 245748 h 680173"/>
                  <a:gd name="csX16" fmla="*/ 2109914 w 2137859"/>
                  <a:gd name="csY16" fmla="*/ 194502 h 680173"/>
                  <a:gd name="csX17" fmla="*/ 2062173 w 2137859"/>
                  <a:gd name="csY17" fmla="*/ 118797 h 680173"/>
                  <a:gd name="csX18" fmla="*/ 2048200 w 2137859"/>
                  <a:gd name="csY18" fmla="*/ 102492 h 680173"/>
                  <a:gd name="csX19" fmla="*/ 2036556 w 2137859"/>
                  <a:gd name="csY19" fmla="*/ 90845 h 680173"/>
                  <a:gd name="csX20" fmla="*/ 2019089 w 2137859"/>
                  <a:gd name="csY20" fmla="*/ 74540 h 680173"/>
                  <a:gd name="csX21" fmla="*/ 1811824 w 2137859"/>
                  <a:gd name="csY21" fmla="*/ 0 h 68017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2137859" h="680173">
                    <a:moveTo>
                      <a:pt x="324871" y="3494"/>
                    </a:moveTo>
                    <a:cubicBezTo>
                      <a:pt x="249184" y="3494"/>
                      <a:pt x="175826" y="30282"/>
                      <a:pt x="117606" y="78033"/>
                    </a:cubicBezTo>
                    <a:cubicBezTo>
                      <a:pt x="109455" y="85022"/>
                      <a:pt x="101304" y="92010"/>
                      <a:pt x="94317" y="98998"/>
                    </a:cubicBezTo>
                    <a:cubicBezTo>
                      <a:pt x="57056" y="136267"/>
                      <a:pt x="29110" y="182855"/>
                      <a:pt x="13973" y="232936"/>
                    </a:cubicBezTo>
                    <a:cubicBezTo>
                      <a:pt x="12809" y="237595"/>
                      <a:pt x="10480" y="243418"/>
                      <a:pt x="9316" y="248077"/>
                    </a:cubicBezTo>
                    <a:cubicBezTo>
                      <a:pt x="4658" y="264382"/>
                      <a:pt x="2329" y="279523"/>
                      <a:pt x="1164" y="295829"/>
                    </a:cubicBezTo>
                    <a:cubicBezTo>
                      <a:pt x="0" y="306311"/>
                      <a:pt x="0" y="317958"/>
                      <a:pt x="0" y="328440"/>
                    </a:cubicBezTo>
                    <a:lnTo>
                      <a:pt x="0" y="355227"/>
                    </a:lnTo>
                    <a:cubicBezTo>
                      <a:pt x="0" y="534589"/>
                      <a:pt x="145551" y="680174"/>
                      <a:pt x="324871" y="680174"/>
                    </a:cubicBezTo>
                    <a:lnTo>
                      <a:pt x="1811824" y="680174"/>
                    </a:lnTo>
                    <a:cubicBezTo>
                      <a:pt x="1892169" y="680174"/>
                      <a:pt x="1970184" y="649892"/>
                      <a:pt x="2030733" y="595152"/>
                    </a:cubicBezTo>
                    <a:cubicBezTo>
                      <a:pt x="2038884" y="588164"/>
                      <a:pt x="2045871" y="581176"/>
                      <a:pt x="2052858" y="573023"/>
                    </a:cubicBezTo>
                    <a:cubicBezTo>
                      <a:pt x="2088954" y="533424"/>
                      <a:pt x="2114571" y="486837"/>
                      <a:pt x="2127380" y="435591"/>
                    </a:cubicBezTo>
                    <a:cubicBezTo>
                      <a:pt x="2134366" y="408803"/>
                      <a:pt x="2137860" y="382016"/>
                      <a:pt x="2137860" y="354063"/>
                    </a:cubicBezTo>
                    <a:lnTo>
                      <a:pt x="2137860" y="327275"/>
                    </a:lnTo>
                    <a:cubicBezTo>
                      <a:pt x="2137860" y="300488"/>
                      <a:pt x="2134366" y="272535"/>
                      <a:pt x="2127380" y="245748"/>
                    </a:cubicBezTo>
                    <a:cubicBezTo>
                      <a:pt x="2122722" y="228278"/>
                      <a:pt x="2116900" y="210807"/>
                      <a:pt x="2109914" y="194502"/>
                    </a:cubicBezTo>
                    <a:cubicBezTo>
                      <a:pt x="2098270" y="167714"/>
                      <a:pt x="2081968" y="142091"/>
                      <a:pt x="2062173" y="118797"/>
                    </a:cubicBezTo>
                    <a:cubicBezTo>
                      <a:pt x="2057515" y="114139"/>
                      <a:pt x="2052858" y="108315"/>
                      <a:pt x="2048200" y="102492"/>
                    </a:cubicBezTo>
                    <a:cubicBezTo>
                      <a:pt x="2044707" y="98998"/>
                      <a:pt x="2041213" y="95504"/>
                      <a:pt x="2036556" y="90845"/>
                    </a:cubicBezTo>
                    <a:cubicBezTo>
                      <a:pt x="2030733" y="85022"/>
                      <a:pt x="2024911" y="79198"/>
                      <a:pt x="2019089" y="74540"/>
                    </a:cubicBezTo>
                    <a:cubicBezTo>
                      <a:pt x="1960869" y="26788"/>
                      <a:pt x="1887511" y="0"/>
                      <a:pt x="1811824" y="0"/>
                    </a:cubicBezTo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Freeform 201">
                <a:extLst>
                  <a:ext uri="{FF2B5EF4-FFF2-40B4-BE49-F238E27FC236}">
                    <a16:creationId xmlns:a16="http://schemas.microsoft.com/office/drawing/2014/main" id="{347D4BAB-D74A-C321-BFB5-CB8FB3692DB5}"/>
                  </a:ext>
                </a:extLst>
              </p:cNvPr>
              <p:cNvSpPr/>
              <p:nvPr/>
            </p:nvSpPr>
            <p:spPr>
              <a:xfrm>
                <a:off x="203771" y="799328"/>
                <a:ext cx="7848583" cy="1360347"/>
              </a:xfrm>
              <a:custGeom>
                <a:avLst/>
                <a:gdLst>
                  <a:gd name="csX0" fmla="*/ 1531201 w 7848583"/>
                  <a:gd name="csY0" fmla="*/ 1165 h 1360347"/>
                  <a:gd name="csX1" fmla="*/ 1428733 w 7848583"/>
                  <a:gd name="csY1" fmla="*/ 52411 h 1360347"/>
                  <a:gd name="csX2" fmla="*/ 1326265 w 7848583"/>
                  <a:gd name="csY2" fmla="*/ 154903 h 1360347"/>
                  <a:gd name="csX3" fmla="*/ 1223796 w 7848583"/>
                  <a:gd name="csY3" fmla="*/ 206149 h 1360347"/>
                  <a:gd name="csX4" fmla="*/ 775498 w 7848583"/>
                  <a:gd name="csY4" fmla="*/ 206149 h 1360347"/>
                  <a:gd name="csX5" fmla="*/ 673030 w 7848583"/>
                  <a:gd name="csY5" fmla="*/ 154903 h 1360347"/>
                  <a:gd name="csX6" fmla="*/ 570562 w 7848583"/>
                  <a:gd name="csY6" fmla="*/ 52411 h 1360347"/>
                  <a:gd name="csX7" fmla="*/ 468093 w 7848583"/>
                  <a:gd name="csY7" fmla="*/ 1165 h 1360347"/>
                  <a:gd name="csX8" fmla="*/ 102468 w 7848583"/>
                  <a:gd name="csY8" fmla="*/ 1165 h 1360347"/>
                  <a:gd name="csX9" fmla="*/ 0 w 7848583"/>
                  <a:gd name="csY9" fmla="*/ 103657 h 1360347"/>
                  <a:gd name="csX10" fmla="*/ 0 w 7848583"/>
                  <a:gd name="csY10" fmla="*/ 1052872 h 1360347"/>
                  <a:gd name="csX11" fmla="*/ 102468 w 7848583"/>
                  <a:gd name="csY11" fmla="*/ 1155364 h 1360347"/>
                  <a:gd name="csX12" fmla="*/ 491382 w 7848583"/>
                  <a:gd name="csY12" fmla="*/ 1155364 h 1360347"/>
                  <a:gd name="csX13" fmla="*/ 605494 w 7848583"/>
                  <a:gd name="csY13" fmla="*/ 1206610 h 1360347"/>
                  <a:gd name="csX14" fmla="*/ 707962 w 7848583"/>
                  <a:gd name="csY14" fmla="*/ 1309102 h 1360347"/>
                  <a:gd name="csX15" fmla="*/ 810430 w 7848583"/>
                  <a:gd name="csY15" fmla="*/ 1360348 h 1360347"/>
                  <a:gd name="csX16" fmla="*/ 1185371 w 7848583"/>
                  <a:gd name="csY16" fmla="*/ 1360348 h 1360347"/>
                  <a:gd name="csX17" fmla="*/ 1287839 w 7848583"/>
                  <a:gd name="csY17" fmla="*/ 1309102 h 1360347"/>
                  <a:gd name="csX18" fmla="*/ 1390307 w 7848583"/>
                  <a:gd name="csY18" fmla="*/ 1206610 h 1360347"/>
                  <a:gd name="csX19" fmla="*/ 1500926 w 7848583"/>
                  <a:gd name="csY19" fmla="*/ 1155364 h 1360347"/>
                  <a:gd name="csX20" fmla="*/ 7792241 w 7848583"/>
                  <a:gd name="csY20" fmla="*/ 1155364 h 1360347"/>
                  <a:gd name="csX21" fmla="*/ 7745665 w 7848583"/>
                  <a:gd name="csY21" fmla="*/ 570694 h 1360347"/>
                  <a:gd name="csX22" fmla="*/ 7745665 w 7848583"/>
                  <a:gd name="csY22" fmla="*/ 570694 h 1360347"/>
                  <a:gd name="csX23" fmla="*/ 7693267 w 7848583"/>
                  <a:gd name="csY23" fmla="*/ 0 h 1360347"/>
                  <a:gd name="csX24" fmla="*/ 1531201 w 7848583"/>
                  <a:gd name="csY24" fmla="*/ 0 h 13603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</a:cxnLst>
                <a:rect l="l" t="t" r="r" b="b"/>
                <a:pathLst>
                  <a:path w="7848583" h="1360347">
                    <a:moveTo>
                      <a:pt x="1531201" y="1165"/>
                    </a:moveTo>
                    <a:cubicBezTo>
                      <a:pt x="1479967" y="1165"/>
                      <a:pt x="1454350" y="26788"/>
                      <a:pt x="1428733" y="52411"/>
                    </a:cubicBezTo>
                    <a:lnTo>
                      <a:pt x="1326265" y="154903"/>
                    </a:lnTo>
                    <a:cubicBezTo>
                      <a:pt x="1300648" y="180526"/>
                      <a:pt x="1275031" y="206149"/>
                      <a:pt x="1223796" y="206149"/>
                    </a:cubicBezTo>
                    <a:lnTo>
                      <a:pt x="775498" y="206149"/>
                    </a:lnTo>
                    <a:cubicBezTo>
                      <a:pt x="724264" y="206149"/>
                      <a:pt x="698647" y="180526"/>
                      <a:pt x="673030" y="154903"/>
                    </a:cubicBezTo>
                    <a:lnTo>
                      <a:pt x="570562" y="52411"/>
                    </a:lnTo>
                    <a:cubicBezTo>
                      <a:pt x="544945" y="26788"/>
                      <a:pt x="519327" y="1165"/>
                      <a:pt x="468093" y="1165"/>
                    </a:cubicBezTo>
                    <a:lnTo>
                      <a:pt x="102468" y="1165"/>
                    </a:lnTo>
                    <a:cubicBezTo>
                      <a:pt x="45412" y="1165"/>
                      <a:pt x="0" y="47752"/>
                      <a:pt x="0" y="103657"/>
                    </a:cubicBezTo>
                    <a:lnTo>
                      <a:pt x="0" y="1052872"/>
                    </a:lnTo>
                    <a:cubicBezTo>
                      <a:pt x="0" y="1109941"/>
                      <a:pt x="46576" y="1155364"/>
                      <a:pt x="102468" y="1155364"/>
                    </a:cubicBezTo>
                    <a:lnTo>
                      <a:pt x="491382" y="1155364"/>
                    </a:lnTo>
                    <a:cubicBezTo>
                      <a:pt x="542616" y="1155364"/>
                      <a:pt x="579877" y="1180987"/>
                      <a:pt x="605494" y="1206610"/>
                    </a:cubicBezTo>
                    <a:lnTo>
                      <a:pt x="707962" y="1309102"/>
                    </a:lnTo>
                    <a:cubicBezTo>
                      <a:pt x="733579" y="1334725"/>
                      <a:pt x="747552" y="1360348"/>
                      <a:pt x="810430" y="1360348"/>
                    </a:cubicBezTo>
                    <a:lnTo>
                      <a:pt x="1185371" y="1360348"/>
                    </a:lnTo>
                    <a:cubicBezTo>
                      <a:pt x="1244756" y="1360348"/>
                      <a:pt x="1262222" y="1334725"/>
                      <a:pt x="1287839" y="1309102"/>
                    </a:cubicBezTo>
                    <a:lnTo>
                      <a:pt x="1390307" y="1206610"/>
                    </a:lnTo>
                    <a:cubicBezTo>
                      <a:pt x="1415924" y="1180987"/>
                      <a:pt x="1449692" y="1155364"/>
                      <a:pt x="1500926" y="1155364"/>
                    </a:cubicBezTo>
                    <a:lnTo>
                      <a:pt x="7792241" y="1155364"/>
                    </a:lnTo>
                    <a:cubicBezTo>
                      <a:pt x="7878408" y="972509"/>
                      <a:pt x="7867928" y="750055"/>
                      <a:pt x="7745665" y="570694"/>
                    </a:cubicBezTo>
                    <a:lnTo>
                      <a:pt x="7745665" y="570694"/>
                    </a:lnTo>
                    <a:cubicBezTo>
                      <a:pt x="7625731" y="395992"/>
                      <a:pt x="7612922" y="180526"/>
                      <a:pt x="7693267" y="0"/>
                    </a:cubicBezTo>
                    <a:lnTo>
                      <a:pt x="1531201" y="0"/>
                    </a:lnTo>
                    <a:close/>
                  </a:path>
                </a:pathLst>
              </a:custGeom>
              <a:solidFill>
                <a:srgbClr val="FFFFFF"/>
              </a:solidFill>
              <a:ln w="31429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3BEB889A-1766-1173-D32B-D2A9CC73CE00}"/>
                  </a:ext>
                </a:extLst>
              </p:cNvPr>
              <p:cNvSpPr txBox="1"/>
              <p:nvPr/>
            </p:nvSpPr>
            <p:spPr>
              <a:xfrm>
                <a:off x="684057" y="1386030"/>
                <a:ext cx="579775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play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5A773A9A-B5B0-F877-729A-F3A0D1025539}"/>
                  </a:ext>
                </a:extLst>
              </p:cNvPr>
              <p:cNvSpPr txBox="1"/>
              <p:nvPr/>
            </p:nvSpPr>
            <p:spPr>
              <a:xfrm>
                <a:off x="632823" y="1090898"/>
                <a:ext cx="1041178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play</a:t>
                </a:r>
              </a:p>
            </p:txBody>
          </p:sp>
          <p:sp>
            <p:nvSpPr>
              <p:cNvPr id="205" name="Freeform 204">
                <a:extLst>
                  <a:ext uri="{FF2B5EF4-FFF2-40B4-BE49-F238E27FC236}">
                    <a16:creationId xmlns:a16="http://schemas.microsoft.com/office/drawing/2014/main" id="{FBCC8B70-5C05-4A6C-4333-8C4644EEF591}"/>
                  </a:ext>
                </a:extLst>
              </p:cNvPr>
              <p:cNvSpPr/>
              <p:nvPr/>
            </p:nvSpPr>
            <p:spPr>
              <a:xfrm>
                <a:off x="307404" y="1161544"/>
                <a:ext cx="363296" cy="269041"/>
              </a:xfrm>
              <a:custGeom>
                <a:avLst/>
                <a:gdLst>
                  <a:gd name="csX0" fmla="*/ 341173 w 363296"/>
                  <a:gd name="csY0" fmla="*/ 269041 h 269041"/>
                  <a:gd name="csX1" fmla="*/ 363296 w 363296"/>
                  <a:gd name="csY1" fmla="*/ 181690 h 269041"/>
                  <a:gd name="csX2" fmla="*/ 181648 w 363296"/>
                  <a:gd name="csY2" fmla="*/ 0 h 269041"/>
                  <a:gd name="csX3" fmla="*/ 0 w 363296"/>
                  <a:gd name="csY3" fmla="*/ 181690 h 269041"/>
                  <a:gd name="csX4" fmla="*/ 22124 w 363296"/>
                  <a:gd name="csY4" fmla="*/ 269041 h 269041"/>
                  <a:gd name="csX5" fmla="*/ 341173 w 363296"/>
                  <a:gd name="csY5" fmla="*/ 269041 h 269041"/>
                  <a:gd name="csX6" fmla="*/ 341173 w 363296"/>
                  <a:gd name="csY6" fmla="*/ 269041 h 26904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63296" h="269041">
                    <a:moveTo>
                      <a:pt x="341173" y="269041"/>
                    </a:moveTo>
                    <a:cubicBezTo>
                      <a:pt x="355146" y="243418"/>
                      <a:pt x="363296" y="213137"/>
                      <a:pt x="363296" y="181690"/>
                    </a:cubicBezTo>
                    <a:cubicBezTo>
                      <a:pt x="363296" y="81528"/>
                      <a:pt x="281788" y="0"/>
                      <a:pt x="181648" y="0"/>
                    </a:cubicBezTo>
                    <a:cubicBezTo>
                      <a:pt x="81509" y="0"/>
                      <a:pt x="0" y="81528"/>
                      <a:pt x="0" y="181690"/>
                    </a:cubicBezTo>
                    <a:cubicBezTo>
                      <a:pt x="0" y="281853"/>
                      <a:pt x="8151" y="242254"/>
                      <a:pt x="22124" y="269041"/>
                    </a:cubicBezTo>
                    <a:lnTo>
                      <a:pt x="341173" y="269041"/>
                    </a:lnTo>
                    <a:lnTo>
                      <a:pt x="341173" y="269041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205">
                <a:extLst>
                  <a:ext uri="{FF2B5EF4-FFF2-40B4-BE49-F238E27FC236}">
                    <a16:creationId xmlns:a16="http://schemas.microsoft.com/office/drawing/2014/main" id="{7ED6956E-DF35-58D1-DECB-F67668D2FA77}"/>
                  </a:ext>
                </a:extLst>
              </p:cNvPr>
              <p:cNvSpPr/>
              <p:nvPr/>
            </p:nvSpPr>
            <p:spPr>
              <a:xfrm>
                <a:off x="7486001" y="514493"/>
                <a:ext cx="305075" cy="191660"/>
              </a:xfrm>
              <a:custGeom>
                <a:avLst/>
                <a:gdLst>
                  <a:gd name="csX0" fmla="*/ 110619 w 305075"/>
                  <a:gd name="csY0" fmla="*/ 164872 h 191660"/>
                  <a:gd name="csX1" fmla="*/ 112947 w 305075"/>
                  <a:gd name="csY1" fmla="*/ 156720 h 191660"/>
                  <a:gd name="csX2" fmla="*/ 112947 w 305075"/>
                  <a:gd name="csY2" fmla="*/ 153226 h 191660"/>
                  <a:gd name="csX3" fmla="*/ 125756 w 305075"/>
                  <a:gd name="csY3" fmla="*/ 146238 h 191660"/>
                  <a:gd name="csX4" fmla="*/ 154867 w 305075"/>
                  <a:gd name="csY4" fmla="*/ 190495 h 191660"/>
                  <a:gd name="csX5" fmla="*/ 193292 w 305075"/>
                  <a:gd name="csY5" fmla="*/ 190495 h 191660"/>
                  <a:gd name="csX6" fmla="*/ 159524 w 305075"/>
                  <a:gd name="csY6" fmla="*/ 135755 h 191660"/>
                  <a:gd name="csX7" fmla="*/ 300418 w 305075"/>
                  <a:gd name="csY7" fmla="*/ 142744 h 191660"/>
                  <a:gd name="csX8" fmla="*/ 303911 w 305075"/>
                  <a:gd name="csY8" fmla="*/ 141579 h 191660"/>
                  <a:gd name="csX9" fmla="*/ 305075 w 305075"/>
                  <a:gd name="csY9" fmla="*/ 138085 h 191660"/>
                  <a:gd name="csX10" fmla="*/ 295760 w 305075"/>
                  <a:gd name="csY10" fmla="*/ 117121 h 191660"/>
                  <a:gd name="csX11" fmla="*/ 270143 w 305075"/>
                  <a:gd name="csY11" fmla="*/ 105474 h 191660"/>
                  <a:gd name="csX12" fmla="*/ 149045 w 305075"/>
                  <a:gd name="csY12" fmla="*/ 100815 h 191660"/>
                  <a:gd name="csX13" fmla="*/ 146716 w 305075"/>
                  <a:gd name="csY13" fmla="*/ 91498 h 191660"/>
                  <a:gd name="csX14" fmla="*/ 146716 w 305075"/>
                  <a:gd name="csY14" fmla="*/ 91498 h 191660"/>
                  <a:gd name="csX15" fmla="*/ 152538 w 305075"/>
                  <a:gd name="csY15" fmla="*/ 83345 h 191660"/>
                  <a:gd name="csX16" fmla="*/ 140894 w 305075"/>
                  <a:gd name="csY16" fmla="*/ 25111 h 191660"/>
                  <a:gd name="csX17" fmla="*/ 72193 w 305075"/>
                  <a:gd name="csY17" fmla="*/ 7641 h 191660"/>
                  <a:gd name="csX18" fmla="*/ 62878 w 305075"/>
                  <a:gd name="csY18" fmla="*/ 19287 h 191660"/>
                  <a:gd name="csX19" fmla="*/ 74522 w 305075"/>
                  <a:gd name="csY19" fmla="*/ 77521 h 191660"/>
                  <a:gd name="csX20" fmla="*/ 111783 w 305075"/>
                  <a:gd name="csY20" fmla="*/ 101980 h 191660"/>
                  <a:gd name="csX21" fmla="*/ 116441 w 305075"/>
                  <a:gd name="csY21" fmla="*/ 115956 h 191660"/>
                  <a:gd name="csX22" fmla="*/ 98975 w 305075"/>
                  <a:gd name="csY22" fmla="*/ 122944 h 191660"/>
                  <a:gd name="csX23" fmla="*/ 55892 w 305075"/>
                  <a:gd name="csY23" fmla="*/ 107803 h 191660"/>
                  <a:gd name="csX24" fmla="*/ 55892 w 305075"/>
                  <a:gd name="csY24" fmla="*/ 107803 h 191660"/>
                  <a:gd name="csX25" fmla="*/ 3493 w 305075"/>
                  <a:gd name="csY25" fmla="*/ 135755 h 191660"/>
                  <a:gd name="csX26" fmla="*/ 0 w 305075"/>
                  <a:gd name="csY26" fmla="*/ 149732 h 191660"/>
                  <a:gd name="csX27" fmla="*/ 55892 w 305075"/>
                  <a:gd name="csY27" fmla="*/ 191660 h 191660"/>
                  <a:gd name="csX28" fmla="*/ 55892 w 305075"/>
                  <a:gd name="csY28" fmla="*/ 191660 h 191660"/>
                  <a:gd name="csX29" fmla="*/ 108290 w 305075"/>
                  <a:gd name="csY29" fmla="*/ 163708 h 191660"/>
                  <a:gd name="csX30" fmla="*/ 108290 w 305075"/>
                  <a:gd name="csY30" fmla="*/ 163708 h 191660"/>
                  <a:gd name="csX31" fmla="*/ 108290 w 305075"/>
                  <a:gd name="csY31" fmla="*/ 78686 h 191660"/>
                  <a:gd name="csX32" fmla="*/ 89659 w 305075"/>
                  <a:gd name="csY32" fmla="*/ 65875 h 191660"/>
                  <a:gd name="csX33" fmla="*/ 83837 w 305075"/>
                  <a:gd name="csY33" fmla="*/ 33264 h 191660"/>
                  <a:gd name="csX34" fmla="*/ 89659 w 305075"/>
                  <a:gd name="csY34" fmla="*/ 26275 h 191660"/>
                  <a:gd name="csX35" fmla="*/ 108290 w 305075"/>
                  <a:gd name="csY35" fmla="*/ 22781 h 191660"/>
                  <a:gd name="csX36" fmla="*/ 126920 w 305075"/>
                  <a:gd name="csY36" fmla="*/ 35593 h 191660"/>
                  <a:gd name="csX37" fmla="*/ 132742 w 305075"/>
                  <a:gd name="csY37" fmla="*/ 68204 h 191660"/>
                  <a:gd name="csX38" fmla="*/ 126920 w 305075"/>
                  <a:gd name="csY38" fmla="*/ 75192 h 191660"/>
                  <a:gd name="csX39" fmla="*/ 114112 w 305075"/>
                  <a:gd name="csY39" fmla="*/ 79851 h 191660"/>
                  <a:gd name="csX40" fmla="*/ 108290 w 305075"/>
                  <a:gd name="csY40" fmla="*/ 79851 h 191660"/>
                  <a:gd name="csX41" fmla="*/ 108290 w 305075"/>
                  <a:gd name="csY41" fmla="*/ 79851 h 191660"/>
                  <a:gd name="csX42" fmla="*/ 57056 w 305075"/>
                  <a:gd name="csY42" fmla="*/ 174190 h 191660"/>
                  <a:gd name="csX43" fmla="*/ 26781 w 305075"/>
                  <a:gd name="csY43" fmla="*/ 150896 h 191660"/>
                  <a:gd name="csX44" fmla="*/ 29110 w 305075"/>
                  <a:gd name="csY44" fmla="*/ 142744 h 191660"/>
                  <a:gd name="csX45" fmla="*/ 58221 w 305075"/>
                  <a:gd name="csY45" fmla="*/ 127603 h 191660"/>
                  <a:gd name="csX46" fmla="*/ 58221 w 305075"/>
                  <a:gd name="csY46" fmla="*/ 127603 h 191660"/>
                  <a:gd name="csX47" fmla="*/ 88495 w 305075"/>
                  <a:gd name="csY47" fmla="*/ 150896 h 191660"/>
                  <a:gd name="csX48" fmla="*/ 86166 w 305075"/>
                  <a:gd name="csY48" fmla="*/ 159049 h 191660"/>
                  <a:gd name="csX49" fmla="*/ 57056 w 305075"/>
                  <a:gd name="csY49" fmla="*/ 174190 h 191660"/>
                  <a:gd name="csX50" fmla="*/ 57056 w 305075"/>
                  <a:gd name="csY50" fmla="*/ 174190 h 1916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305075" h="191660">
                    <a:moveTo>
                      <a:pt x="110619" y="164872"/>
                    </a:moveTo>
                    <a:cubicBezTo>
                      <a:pt x="110619" y="162543"/>
                      <a:pt x="112947" y="160214"/>
                      <a:pt x="112947" y="156720"/>
                    </a:cubicBezTo>
                    <a:cubicBezTo>
                      <a:pt x="112947" y="156720"/>
                      <a:pt x="112947" y="153226"/>
                      <a:pt x="112947" y="153226"/>
                    </a:cubicBezTo>
                    <a:lnTo>
                      <a:pt x="125756" y="146238"/>
                    </a:lnTo>
                    <a:lnTo>
                      <a:pt x="154867" y="190495"/>
                    </a:lnTo>
                    <a:lnTo>
                      <a:pt x="193292" y="190495"/>
                    </a:lnTo>
                    <a:lnTo>
                      <a:pt x="159524" y="135755"/>
                    </a:lnTo>
                    <a:lnTo>
                      <a:pt x="300418" y="142744"/>
                    </a:lnTo>
                    <a:cubicBezTo>
                      <a:pt x="301582" y="142744"/>
                      <a:pt x="302747" y="142744"/>
                      <a:pt x="303911" y="141579"/>
                    </a:cubicBezTo>
                    <a:cubicBezTo>
                      <a:pt x="303911" y="141579"/>
                      <a:pt x="305075" y="139249"/>
                      <a:pt x="305075" y="138085"/>
                    </a:cubicBezTo>
                    <a:cubicBezTo>
                      <a:pt x="305075" y="127603"/>
                      <a:pt x="302747" y="125273"/>
                      <a:pt x="295760" y="117121"/>
                    </a:cubicBezTo>
                    <a:cubicBezTo>
                      <a:pt x="288774" y="110132"/>
                      <a:pt x="279459" y="105474"/>
                      <a:pt x="270143" y="105474"/>
                    </a:cubicBezTo>
                    <a:lnTo>
                      <a:pt x="149045" y="100815"/>
                    </a:lnTo>
                    <a:lnTo>
                      <a:pt x="146716" y="91498"/>
                    </a:lnTo>
                    <a:cubicBezTo>
                      <a:pt x="146716" y="91498"/>
                      <a:pt x="146716" y="91498"/>
                      <a:pt x="146716" y="91498"/>
                    </a:cubicBezTo>
                    <a:cubicBezTo>
                      <a:pt x="149045" y="89168"/>
                      <a:pt x="151373" y="86839"/>
                      <a:pt x="152538" y="83345"/>
                    </a:cubicBezTo>
                    <a:cubicBezTo>
                      <a:pt x="160689" y="67039"/>
                      <a:pt x="156031" y="42581"/>
                      <a:pt x="140894" y="25111"/>
                    </a:cubicBezTo>
                    <a:cubicBezTo>
                      <a:pt x="121098" y="652"/>
                      <a:pt x="90824" y="-7500"/>
                      <a:pt x="72193" y="7641"/>
                    </a:cubicBezTo>
                    <a:cubicBezTo>
                      <a:pt x="68700" y="11135"/>
                      <a:pt x="65207" y="14629"/>
                      <a:pt x="62878" y="19287"/>
                    </a:cubicBezTo>
                    <a:cubicBezTo>
                      <a:pt x="54727" y="35593"/>
                      <a:pt x="59385" y="60051"/>
                      <a:pt x="74522" y="77521"/>
                    </a:cubicBezTo>
                    <a:cubicBezTo>
                      <a:pt x="85002" y="90333"/>
                      <a:pt x="98975" y="98486"/>
                      <a:pt x="111783" y="101980"/>
                    </a:cubicBezTo>
                    <a:lnTo>
                      <a:pt x="116441" y="115956"/>
                    </a:lnTo>
                    <a:lnTo>
                      <a:pt x="98975" y="122944"/>
                    </a:lnTo>
                    <a:cubicBezTo>
                      <a:pt x="88495" y="113626"/>
                      <a:pt x="73358" y="107803"/>
                      <a:pt x="55892" y="107803"/>
                    </a:cubicBezTo>
                    <a:lnTo>
                      <a:pt x="55892" y="107803"/>
                    </a:lnTo>
                    <a:cubicBezTo>
                      <a:pt x="32603" y="107803"/>
                      <a:pt x="10479" y="119450"/>
                      <a:pt x="3493" y="135755"/>
                    </a:cubicBezTo>
                    <a:cubicBezTo>
                      <a:pt x="1164" y="140414"/>
                      <a:pt x="0" y="145073"/>
                      <a:pt x="0" y="149732"/>
                    </a:cubicBezTo>
                    <a:cubicBezTo>
                      <a:pt x="0" y="173025"/>
                      <a:pt x="25616" y="191660"/>
                      <a:pt x="55892" y="191660"/>
                    </a:cubicBezTo>
                    <a:lnTo>
                      <a:pt x="55892" y="191660"/>
                    </a:lnTo>
                    <a:cubicBezTo>
                      <a:pt x="79180" y="191660"/>
                      <a:pt x="101303" y="180013"/>
                      <a:pt x="108290" y="163708"/>
                    </a:cubicBezTo>
                    <a:lnTo>
                      <a:pt x="108290" y="163708"/>
                    </a:lnTo>
                    <a:close/>
                    <a:moveTo>
                      <a:pt x="108290" y="78686"/>
                    </a:moveTo>
                    <a:cubicBezTo>
                      <a:pt x="101303" y="76357"/>
                      <a:pt x="94317" y="72863"/>
                      <a:pt x="89659" y="65875"/>
                    </a:cubicBezTo>
                    <a:cubicBezTo>
                      <a:pt x="81509" y="55392"/>
                      <a:pt x="79180" y="42581"/>
                      <a:pt x="83837" y="33264"/>
                    </a:cubicBezTo>
                    <a:cubicBezTo>
                      <a:pt x="85002" y="30934"/>
                      <a:pt x="87331" y="28605"/>
                      <a:pt x="89659" y="26275"/>
                    </a:cubicBezTo>
                    <a:cubicBezTo>
                      <a:pt x="94317" y="22781"/>
                      <a:pt x="101303" y="21617"/>
                      <a:pt x="108290" y="22781"/>
                    </a:cubicBezTo>
                    <a:cubicBezTo>
                      <a:pt x="115276" y="25111"/>
                      <a:pt x="122263" y="28605"/>
                      <a:pt x="126920" y="35593"/>
                    </a:cubicBezTo>
                    <a:cubicBezTo>
                      <a:pt x="135071" y="46075"/>
                      <a:pt x="137400" y="58887"/>
                      <a:pt x="132742" y="68204"/>
                    </a:cubicBezTo>
                    <a:cubicBezTo>
                      <a:pt x="131578" y="70533"/>
                      <a:pt x="129249" y="72863"/>
                      <a:pt x="126920" y="75192"/>
                    </a:cubicBezTo>
                    <a:cubicBezTo>
                      <a:pt x="123427" y="77521"/>
                      <a:pt x="118769" y="79851"/>
                      <a:pt x="114112" y="79851"/>
                    </a:cubicBezTo>
                    <a:cubicBezTo>
                      <a:pt x="109454" y="79851"/>
                      <a:pt x="109454" y="79851"/>
                      <a:pt x="108290" y="79851"/>
                    </a:cubicBezTo>
                    <a:lnTo>
                      <a:pt x="108290" y="79851"/>
                    </a:lnTo>
                    <a:close/>
                    <a:moveTo>
                      <a:pt x="57056" y="174190"/>
                    </a:moveTo>
                    <a:cubicBezTo>
                      <a:pt x="39590" y="174190"/>
                      <a:pt x="26781" y="163708"/>
                      <a:pt x="26781" y="150896"/>
                    </a:cubicBezTo>
                    <a:cubicBezTo>
                      <a:pt x="26781" y="138085"/>
                      <a:pt x="26781" y="145073"/>
                      <a:pt x="29110" y="142744"/>
                    </a:cubicBezTo>
                    <a:cubicBezTo>
                      <a:pt x="33768" y="133426"/>
                      <a:pt x="45412" y="127603"/>
                      <a:pt x="58221" y="127603"/>
                    </a:cubicBezTo>
                    <a:lnTo>
                      <a:pt x="58221" y="127603"/>
                    </a:lnTo>
                    <a:cubicBezTo>
                      <a:pt x="75687" y="127603"/>
                      <a:pt x="88495" y="138085"/>
                      <a:pt x="88495" y="150896"/>
                    </a:cubicBezTo>
                    <a:cubicBezTo>
                      <a:pt x="88495" y="163708"/>
                      <a:pt x="88495" y="156720"/>
                      <a:pt x="86166" y="159049"/>
                    </a:cubicBezTo>
                    <a:cubicBezTo>
                      <a:pt x="81509" y="168367"/>
                      <a:pt x="69865" y="174190"/>
                      <a:pt x="57056" y="174190"/>
                    </a:cubicBezTo>
                    <a:lnTo>
                      <a:pt x="57056" y="174190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Rounded Rectangle 206">
                <a:extLst>
                  <a:ext uri="{FF2B5EF4-FFF2-40B4-BE49-F238E27FC236}">
                    <a16:creationId xmlns:a16="http://schemas.microsoft.com/office/drawing/2014/main" id="{FC1E4ACA-FEC9-2ECB-0EA1-C9DA3675CAD9}"/>
                  </a:ext>
                </a:extLst>
              </p:cNvPr>
              <p:cNvSpPr/>
              <p:nvPr/>
            </p:nvSpPr>
            <p:spPr>
              <a:xfrm>
                <a:off x="1647642" y="972866"/>
                <a:ext cx="6166722" cy="851381"/>
              </a:xfrm>
              <a:prstGeom prst="roundRect">
                <a:avLst>
                  <a:gd name="adj" fmla="val 49646"/>
                </a:avLst>
              </a:pr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7770A54D-266D-E796-EA62-8F07BF42FB5B}"/>
                  </a:ext>
                </a:extLst>
              </p:cNvPr>
              <p:cNvSpPr txBox="1"/>
              <p:nvPr/>
            </p:nvSpPr>
            <p:spPr>
              <a:xfrm>
                <a:off x="1683122" y="1384865"/>
                <a:ext cx="579775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tone</a:t>
                </a: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DA565FC3-4AD0-9182-F0B5-95AC517E3476}"/>
                  </a:ext>
                </a:extLst>
              </p:cNvPr>
              <p:cNvSpPr txBox="1"/>
              <p:nvPr/>
            </p:nvSpPr>
            <p:spPr>
              <a:xfrm>
                <a:off x="1631888" y="1089733"/>
                <a:ext cx="1041178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tone</a:t>
                </a:r>
              </a:p>
            </p:txBody>
          </p:sp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C276AF4C-63E8-3B27-0FAD-7136C7CD81AD}"/>
                  </a:ext>
                </a:extLst>
              </p:cNvPr>
              <p:cNvSpPr txBox="1"/>
              <p:nvPr/>
            </p:nvSpPr>
            <p:spPr>
              <a:xfrm>
                <a:off x="4744360" y="1384865"/>
                <a:ext cx="48055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for</a:t>
                </a:r>
              </a:p>
            </p:txBody>
          </p:sp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4B40012A-CA65-3220-7595-3A6CB4298A78}"/>
                  </a:ext>
                </a:extLst>
              </p:cNvPr>
              <p:cNvSpPr txBox="1"/>
              <p:nvPr/>
            </p:nvSpPr>
            <p:spPr>
              <a:xfrm>
                <a:off x="4691962" y="1089733"/>
                <a:ext cx="826603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for</a:t>
                </a:r>
              </a:p>
            </p:txBody>
          </p:sp>
          <p:sp>
            <p:nvSpPr>
              <p:cNvPr id="212" name="Rounded Rectangle 211">
                <a:extLst>
                  <a:ext uri="{FF2B5EF4-FFF2-40B4-BE49-F238E27FC236}">
                    <a16:creationId xmlns:a16="http://schemas.microsoft.com/office/drawing/2014/main" id="{24B9871C-24FA-1920-F1F5-D8878D6BAF2B}"/>
                  </a:ext>
                </a:extLst>
              </p:cNvPr>
              <p:cNvSpPr/>
              <p:nvPr/>
            </p:nvSpPr>
            <p:spPr>
              <a:xfrm>
                <a:off x="2697941" y="1089334"/>
                <a:ext cx="2071487" cy="611457"/>
              </a:xfrm>
              <a:prstGeom prst="roundRect">
                <a:avLst>
                  <a:gd name="adj" fmla="val 47798"/>
                </a:avLst>
              </a:prstGeom>
              <a:solidFill>
                <a:srgbClr val="FFFFFF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EB8D95C4-B187-DE37-A564-FEE781B6AC66}"/>
                  </a:ext>
                </a:extLst>
              </p:cNvPr>
              <p:cNvSpPr txBox="1"/>
              <p:nvPr/>
            </p:nvSpPr>
            <p:spPr>
              <a:xfrm>
                <a:off x="2817259" y="1386030"/>
                <a:ext cx="97667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Middle C</a:t>
                </a:r>
              </a:p>
            </p:txBody>
          </p:sp>
          <p:sp>
            <p:nvSpPr>
              <p:cNvPr id="214" name="Freeform 213">
                <a:extLst>
                  <a:ext uri="{FF2B5EF4-FFF2-40B4-BE49-F238E27FC236}">
                    <a16:creationId xmlns:a16="http://schemas.microsoft.com/office/drawing/2014/main" id="{30A0A058-9321-B5C7-A462-96EA82AC8213}"/>
                  </a:ext>
                </a:extLst>
              </p:cNvPr>
              <p:cNvSpPr/>
              <p:nvPr/>
            </p:nvSpPr>
            <p:spPr>
              <a:xfrm>
                <a:off x="2610610" y="999653"/>
                <a:ext cx="1297154" cy="787324"/>
              </a:xfrm>
              <a:custGeom>
                <a:avLst/>
                <a:gdLst>
                  <a:gd name="csX0" fmla="*/ 1297154 w 1297154"/>
                  <a:gd name="csY0" fmla="*/ 751219 h 787324"/>
                  <a:gd name="csX1" fmla="*/ 393571 w 1297154"/>
                  <a:gd name="csY1" fmla="*/ 751219 h 787324"/>
                  <a:gd name="csX2" fmla="*/ 37261 w 1297154"/>
                  <a:gd name="csY2" fmla="*/ 394827 h 787324"/>
                  <a:gd name="csX3" fmla="*/ 37261 w 1297154"/>
                  <a:gd name="csY3" fmla="*/ 394827 h 787324"/>
                  <a:gd name="csX4" fmla="*/ 393571 w 1297154"/>
                  <a:gd name="csY4" fmla="*/ 38435 h 787324"/>
                  <a:gd name="csX5" fmla="*/ 1297154 w 1297154"/>
                  <a:gd name="csY5" fmla="*/ 38435 h 787324"/>
                  <a:gd name="csX6" fmla="*/ 1297154 w 1297154"/>
                  <a:gd name="csY6" fmla="*/ 0 h 787324"/>
                  <a:gd name="csX7" fmla="*/ 393571 w 1297154"/>
                  <a:gd name="csY7" fmla="*/ 0 h 787324"/>
                  <a:gd name="csX8" fmla="*/ 0 w 1297154"/>
                  <a:gd name="csY8" fmla="*/ 393662 h 787324"/>
                  <a:gd name="csX9" fmla="*/ 393571 w 1297154"/>
                  <a:gd name="csY9" fmla="*/ 787325 h 787324"/>
                  <a:gd name="csX10" fmla="*/ 1297154 w 1297154"/>
                  <a:gd name="csY10" fmla="*/ 787325 h 787324"/>
                  <a:gd name="csX11" fmla="*/ 1297154 w 1297154"/>
                  <a:gd name="csY11" fmla="*/ 748890 h 7873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1297154" h="787324">
                    <a:moveTo>
                      <a:pt x="1297154" y="751219"/>
                    </a:moveTo>
                    <a:lnTo>
                      <a:pt x="393571" y="751219"/>
                    </a:lnTo>
                    <a:cubicBezTo>
                      <a:pt x="197950" y="751219"/>
                      <a:pt x="37261" y="590493"/>
                      <a:pt x="37261" y="394827"/>
                    </a:cubicBezTo>
                    <a:lnTo>
                      <a:pt x="37261" y="394827"/>
                    </a:lnTo>
                    <a:cubicBezTo>
                      <a:pt x="37261" y="199160"/>
                      <a:pt x="197950" y="38435"/>
                      <a:pt x="393571" y="38435"/>
                    </a:cubicBezTo>
                    <a:lnTo>
                      <a:pt x="1297154" y="38435"/>
                    </a:lnTo>
                    <a:lnTo>
                      <a:pt x="1297154" y="0"/>
                    </a:lnTo>
                    <a:lnTo>
                      <a:pt x="393571" y="0"/>
                    </a:lnTo>
                    <a:cubicBezTo>
                      <a:pt x="175826" y="0"/>
                      <a:pt x="0" y="177032"/>
                      <a:pt x="0" y="393662"/>
                    </a:cubicBezTo>
                    <a:cubicBezTo>
                      <a:pt x="0" y="610293"/>
                      <a:pt x="176991" y="787325"/>
                      <a:pt x="393571" y="787325"/>
                    </a:cubicBezTo>
                    <a:lnTo>
                      <a:pt x="1297154" y="787325"/>
                    </a:lnTo>
                    <a:lnTo>
                      <a:pt x="1297154" y="748890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214">
                <a:extLst>
                  <a:ext uri="{FF2B5EF4-FFF2-40B4-BE49-F238E27FC236}">
                    <a16:creationId xmlns:a16="http://schemas.microsoft.com/office/drawing/2014/main" id="{70AFAF59-F82D-0B0E-965D-7012938D6E83}"/>
                  </a:ext>
                </a:extLst>
              </p:cNvPr>
              <p:cNvSpPr/>
              <p:nvPr/>
            </p:nvSpPr>
            <p:spPr>
              <a:xfrm>
                <a:off x="5441294" y="999653"/>
                <a:ext cx="1297154" cy="787324"/>
              </a:xfrm>
              <a:custGeom>
                <a:avLst/>
                <a:gdLst>
                  <a:gd name="csX0" fmla="*/ 1297155 w 1297154"/>
                  <a:gd name="csY0" fmla="*/ 751219 h 787324"/>
                  <a:gd name="csX1" fmla="*/ 393571 w 1297154"/>
                  <a:gd name="csY1" fmla="*/ 751219 h 787324"/>
                  <a:gd name="csX2" fmla="*/ 38426 w 1297154"/>
                  <a:gd name="csY2" fmla="*/ 394827 h 787324"/>
                  <a:gd name="csX3" fmla="*/ 38426 w 1297154"/>
                  <a:gd name="csY3" fmla="*/ 394827 h 787324"/>
                  <a:gd name="csX4" fmla="*/ 393571 w 1297154"/>
                  <a:gd name="csY4" fmla="*/ 38435 h 787324"/>
                  <a:gd name="csX5" fmla="*/ 1297155 w 1297154"/>
                  <a:gd name="csY5" fmla="*/ 38435 h 787324"/>
                  <a:gd name="csX6" fmla="*/ 1297155 w 1297154"/>
                  <a:gd name="csY6" fmla="*/ 0 h 787324"/>
                  <a:gd name="csX7" fmla="*/ 393571 w 1297154"/>
                  <a:gd name="csY7" fmla="*/ 0 h 787324"/>
                  <a:gd name="csX8" fmla="*/ 0 w 1297154"/>
                  <a:gd name="csY8" fmla="*/ 393662 h 787324"/>
                  <a:gd name="csX9" fmla="*/ 393571 w 1297154"/>
                  <a:gd name="csY9" fmla="*/ 787325 h 787324"/>
                  <a:gd name="csX10" fmla="*/ 1297155 w 1297154"/>
                  <a:gd name="csY10" fmla="*/ 787325 h 787324"/>
                  <a:gd name="csX11" fmla="*/ 1297155 w 1297154"/>
                  <a:gd name="csY11" fmla="*/ 748890 h 7873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</a:cxnLst>
                <a:rect l="l" t="t" r="r" b="b"/>
                <a:pathLst>
                  <a:path w="1297154" h="787324">
                    <a:moveTo>
                      <a:pt x="1297155" y="751219"/>
                    </a:moveTo>
                    <a:lnTo>
                      <a:pt x="393571" y="751219"/>
                    </a:lnTo>
                    <a:cubicBezTo>
                      <a:pt x="197950" y="751219"/>
                      <a:pt x="38426" y="590493"/>
                      <a:pt x="38426" y="394827"/>
                    </a:cubicBezTo>
                    <a:lnTo>
                      <a:pt x="38426" y="394827"/>
                    </a:lnTo>
                    <a:cubicBezTo>
                      <a:pt x="38426" y="199160"/>
                      <a:pt x="199114" y="38435"/>
                      <a:pt x="393571" y="38435"/>
                    </a:cubicBezTo>
                    <a:lnTo>
                      <a:pt x="1297155" y="38435"/>
                    </a:lnTo>
                    <a:lnTo>
                      <a:pt x="1297155" y="0"/>
                    </a:lnTo>
                    <a:lnTo>
                      <a:pt x="393571" y="0"/>
                    </a:lnTo>
                    <a:cubicBezTo>
                      <a:pt x="175826" y="0"/>
                      <a:pt x="0" y="177032"/>
                      <a:pt x="0" y="393662"/>
                    </a:cubicBezTo>
                    <a:cubicBezTo>
                      <a:pt x="0" y="610293"/>
                      <a:pt x="176991" y="787325"/>
                      <a:pt x="393571" y="787325"/>
                    </a:cubicBezTo>
                    <a:lnTo>
                      <a:pt x="1297155" y="787325"/>
                    </a:lnTo>
                    <a:lnTo>
                      <a:pt x="1297155" y="748890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Rounded Rectangle 215">
                <a:extLst>
                  <a:ext uri="{FF2B5EF4-FFF2-40B4-BE49-F238E27FC236}">
                    <a16:creationId xmlns:a16="http://schemas.microsoft.com/office/drawing/2014/main" id="{28A3457F-00B1-CBF7-A255-EAEF26214409}"/>
                  </a:ext>
                </a:extLst>
              </p:cNvPr>
              <p:cNvSpPr/>
              <p:nvPr/>
            </p:nvSpPr>
            <p:spPr>
              <a:xfrm>
                <a:off x="5521638" y="1089334"/>
                <a:ext cx="2189093" cy="611457"/>
              </a:xfrm>
              <a:prstGeom prst="roundRect">
                <a:avLst>
                  <a:gd name="adj" fmla="val 47798"/>
                </a:avLst>
              </a:prstGeom>
              <a:solidFill>
                <a:srgbClr val="EBEBE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02702272-9399-38EB-D412-5144F780430F}"/>
                  </a:ext>
                </a:extLst>
              </p:cNvPr>
              <p:cNvSpPr txBox="1"/>
              <p:nvPr/>
            </p:nvSpPr>
            <p:spPr>
              <a:xfrm>
                <a:off x="5628148" y="1386030"/>
                <a:ext cx="282103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1</a:t>
                </a: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DFE360DC-79CB-9750-EA36-4351CD631DFE}"/>
                  </a:ext>
                </a:extLst>
              </p:cNvPr>
              <p:cNvSpPr txBox="1"/>
              <p:nvPr/>
            </p:nvSpPr>
            <p:spPr>
              <a:xfrm>
                <a:off x="5843564" y="1386030"/>
                <a:ext cx="579775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beat</a:t>
                </a:r>
              </a:p>
            </p:txBody>
          </p:sp>
          <p:sp>
            <p:nvSpPr>
              <p:cNvPr id="219" name="Freeform 218">
                <a:extLst>
                  <a:ext uri="{FF2B5EF4-FFF2-40B4-BE49-F238E27FC236}">
                    <a16:creationId xmlns:a16="http://schemas.microsoft.com/office/drawing/2014/main" id="{5ED13663-C9B3-025C-1C36-4E29E56C6210}"/>
                  </a:ext>
                </a:extLst>
              </p:cNvPr>
              <p:cNvSpPr/>
              <p:nvPr/>
            </p:nvSpPr>
            <p:spPr>
              <a:xfrm>
                <a:off x="152537" y="751576"/>
                <a:ext cx="7961665" cy="1459345"/>
              </a:xfrm>
              <a:custGeom>
                <a:avLst/>
                <a:gdLst>
                  <a:gd name="csX0" fmla="*/ 1582435 w 7961665"/>
                  <a:gd name="csY0" fmla="*/ 0 h 1459345"/>
                  <a:gd name="csX1" fmla="*/ 1443870 w 7961665"/>
                  <a:gd name="csY1" fmla="*/ 66387 h 1459345"/>
                  <a:gd name="csX2" fmla="*/ 1341402 w 7961665"/>
                  <a:gd name="csY2" fmla="*/ 168879 h 1459345"/>
                  <a:gd name="csX3" fmla="*/ 1273866 w 7961665"/>
                  <a:gd name="csY3" fmla="*/ 206149 h 1459345"/>
                  <a:gd name="csX4" fmla="*/ 825568 w 7961665"/>
                  <a:gd name="csY4" fmla="*/ 206149 h 1459345"/>
                  <a:gd name="csX5" fmla="*/ 758032 w 7961665"/>
                  <a:gd name="csY5" fmla="*/ 168879 h 1459345"/>
                  <a:gd name="csX6" fmla="*/ 655564 w 7961665"/>
                  <a:gd name="csY6" fmla="*/ 66387 h 1459345"/>
                  <a:gd name="csX7" fmla="*/ 518163 w 7961665"/>
                  <a:gd name="csY7" fmla="*/ 0 h 1459345"/>
                  <a:gd name="csX8" fmla="*/ 152538 w 7961665"/>
                  <a:gd name="csY8" fmla="*/ 0 h 1459345"/>
                  <a:gd name="csX9" fmla="*/ 0 w 7961665"/>
                  <a:gd name="csY9" fmla="*/ 152573 h 1459345"/>
                  <a:gd name="csX10" fmla="*/ 0 w 7961665"/>
                  <a:gd name="csY10" fmla="*/ 1101789 h 1459345"/>
                  <a:gd name="csX11" fmla="*/ 152538 w 7961665"/>
                  <a:gd name="csY11" fmla="*/ 1254362 h 1459345"/>
                  <a:gd name="csX12" fmla="*/ 541451 w 7961665"/>
                  <a:gd name="csY12" fmla="*/ 1254362 h 1459345"/>
                  <a:gd name="csX13" fmla="*/ 620631 w 7961665"/>
                  <a:gd name="csY13" fmla="*/ 1291632 h 1459345"/>
                  <a:gd name="csX14" fmla="*/ 723099 w 7961665"/>
                  <a:gd name="csY14" fmla="*/ 1394123 h 1459345"/>
                  <a:gd name="csX15" fmla="*/ 732415 w 7961665"/>
                  <a:gd name="csY15" fmla="*/ 1403441 h 1459345"/>
                  <a:gd name="csX16" fmla="*/ 861664 w 7961665"/>
                  <a:gd name="csY16" fmla="*/ 1459346 h 1459345"/>
                  <a:gd name="csX17" fmla="*/ 1236605 w 7961665"/>
                  <a:gd name="csY17" fmla="*/ 1459346 h 1459345"/>
                  <a:gd name="csX18" fmla="*/ 1367019 w 7961665"/>
                  <a:gd name="csY18" fmla="*/ 1401112 h 1459345"/>
                  <a:gd name="csX19" fmla="*/ 1374006 w 7961665"/>
                  <a:gd name="csY19" fmla="*/ 1394123 h 1459345"/>
                  <a:gd name="csX20" fmla="*/ 1476474 w 7961665"/>
                  <a:gd name="csY20" fmla="*/ 1291632 h 1459345"/>
                  <a:gd name="csX21" fmla="*/ 1552160 w 7961665"/>
                  <a:gd name="csY21" fmla="*/ 1254362 h 1459345"/>
                  <a:gd name="csX22" fmla="*/ 7878408 w 7961665"/>
                  <a:gd name="csY22" fmla="*/ 1254362 h 1459345"/>
                  <a:gd name="csX23" fmla="*/ 7858613 w 7961665"/>
                  <a:gd name="csY23" fmla="*/ 620775 h 1459345"/>
                  <a:gd name="csX24" fmla="*/ 7858613 w 7961665"/>
                  <a:gd name="csY24" fmla="*/ 620775 h 1459345"/>
                  <a:gd name="csX25" fmla="*/ 7830667 w 7961665"/>
                  <a:gd name="csY25" fmla="*/ 1165 h 1459345"/>
                  <a:gd name="csX26" fmla="*/ 1582435 w 7961665"/>
                  <a:gd name="csY26" fmla="*/ 1165 h 14593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</a:cxnLst>
                <a:rect l="l" t="t" r="r" b="b"/>
                <a:pathLst>
                  <a:path w="7961665" h="1459345">
                    <a:moveTo>
                      <a:pt x="1582435" y="0"/>
                    </a:moveTo>
                    <a:cubicBezTo>
                      <a:pt x="1510242" y="0"/>
                      <a:pt x="1471816" y="38435"/>
                      <a:pt x="1443870" y="66387"/>
                    </a:cubicBezTo>
                    <a:lnTo>
                      <a:pt x="1341402" y="168879"/>
                    </a:lnTo>
                    <a:cubicBezTo>
                      <a:pt x="1315785" y="194502"/>
                      <a:pt x="1302976" y="206149"/>
                      <a:pt x="1273866" y="206149"/>
                    </a:cubicBezTo>
                    <a:lnTo>
                      <a:pt x="825568" y="206149"/>
                    </a:lnTo>
                    <a:cubicBezTo>
                      <a:pt x="795293" y="206149"/>
                      <a:pt x="782485" y="194502"/>
                      <a:pt x="758032" y="168879"/>
                    </a:cubicBezTo>
                    <a:lnTo>
                      <a:pt x="655564" y="66387"/>
                    </a:lnTo>
                    <a:cubicBezTo>
                      <a:pt x="627618" y="38435"/>
                      <a:pt x="589192" y="0"/>
                      <a:pt x="518163" y="0"/>
                    </a:cubicBezTo>
                    <a:lnTo>
                      <a:pt x="152538" y="0"/>
                    </a:lnTo>
                    <a:cubicBezTo>
                      <a:pt x="68700" y="0"/>
                      <a:pt x="0" y="68716"/>
                      <a:pt x="0" y="152573"/>
                    </a:cubicBezTo>
                    <a:lnTo>
                      <a:pt x="0" y="1101789"/>
                    </a:lnTo>
                    <a:cubicBezTo>
                      <a:pt x="0" y="1185646"/>
                      <a:pt x="68700" y="1254362"/>
                      <a:pt x="152538" y="1254362"/>
                    </a:cubicBezTo>
                    <a:lnTo>
                      <a:pt x="541451" y="1254362"/>
                    </a:lnTo>
                    <a:cubicBezTo>
                      <a:pt x="570562" y="1254362"/>
                      <a:pt x="595014" y="1266008"/>
                      <a:pt x="620631" y="1291632"/>
                    </a:cubicBezTo>
                    <a:lnTo>
                      <a:pt x="723099" y="1394123"/>
                    </a:lnTo>
                    <a:cubicBezTo>
                      <a:pt x="726593" y="1397617"/>
                      <a:pt x="728922" y="1401112"/>
                      <a:pt x="732415" y="1403441"/>
                    </a:cubicBezTo>
                    <a:cubicBezTo>
                      <a:pt x="754539" y="1426735"/>
                      <a:pt x="784813" y="1459346"/>
                      <a:pt x="861664" y="1459346"/>
                    </a:cubicBezTo>
                    <a:lnTo>
                      <a:pt x="1236605" y="1459346"/>
                    </a:lnTo>
                    <a:cubicBezTo>
                      <a:pt x="1309963" y="1459346"/>
                      <a:pt x="1343731" y="1425570"/>
                      <a:pt x="1367019" y="1401112"/>
                    </a:cubicBezTo>
                    <a:cubicBezTo>
                      <a:pt x="1369348" y="1398782"/>
                      <a:pt x="1371677" y="1396453"/>
                      <a:pt x="1374006" y="1394123"/>
                    </a:cubicBezTo>
                    <a:lnTo>
                      <a:pt x="1476474" y="1291632"/>
                    </a:lnTo>
                    <a:cubicBezTo>
                      <a:pt x="1498598" y="1269503"/>
                      <a:pt x="1519557" y="1254362"/>
                      <a:pt x="1552160" y="1254362"/>
                    </a:cubicBezTo>
                    <a:lnTo>
                      <a:pt x="7878408" y="1254362"/>
                    </a:lnTo>
                    <a:cubicBezTo>
                      <a:pt x="7992520" y="1063354"/>
                      <a:pt x="7992520" y="815277"/>
                      <a:pt x="7858613" y="620775"/>
                    </a:cubicBezTo>
                    <a:lnTo>
                      <a:pt x="7858613" y="620775"/>
                    </a:lnTo>
                    <a:cubicBezTo>
                      <a:pt x="7728199" y="429767"/>
                      <a:pt x="7724705" y="189843"/>
                      <a:pt x="7830667" y="1165"/>
                    </a:cubicBezTo>
                    <a:lnTo>
                      <a:pt x="1582435" y="1165"/>
                    </a:lnTo>
                    <a:close/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219">
                <a:extLst>
                  <a:ext uri="{FF2B5EF4-FFF2-40B4-BE49-F238E27FC236}">
                    <a16:creationId xmlns:a16="http://schemas.microsoft.com/office/drawing/2014/main" id="{22563E59-49CF-D7BF-72FE-BC3A8A76CADC}"/>
                  </a:ext>
                </a:extLst>
              </p:cNvPr>
              <p:cNvSpPr/>
              <p:nvPr/>
            </p:nvSpPr>
            <p:spPr>
              <a:xfrm>
                <a:off x="4615726" y="2049543"/>
                <a:ext cx="305075" cy="192824"/>
              </a:xfrm>
              <a:custGeom>
                <a:avLst/>
                <a:gdLst>
                  <a:gd name="csX0" fmla="*/ 110619 w 305075"/>
                  <a:gd name="csY0" fmla="*/ 166037 h 192824"/>
                  <a:gd name="csX1" fmla="*/ 112948 w 305075"/>
                  <a:gd name="csY1" fmla="*/ 157884 h 192824"/>
                  <a:gd name="csX2" fmla="*/ 112948 w 305075"/>
                  <a:gd name="csY2" fmla="*/ 154390 h 192824"/>
                  <a:gd name="csX3" fmla="*/ 125757 w 305075"/>
                  <a:gd name="csY3" fmla="*/ 147402 h 192824"/>
                  <a:gd name="csX4" fmla="*/ 154867 w 305075"/>
                  <a:gd name="csY4" fmla="*/ 191660 h 192824"/>
                  <a:gd name="csX5" fmla="*/ 193292 w 305075"/>
                  <a:gd name="csY5" fmla="*/ 191660 h 192824"/>
                  <a:gd name="csX6" fmla="*/ 159525 w 305075"/>
                  <a:gd name="csY6" fmla="*/ 136920 h 192824"/>
                  <a:gd name="csX7" fmla="*/ 300418 w 305075"/>
                  <a:gd name="csY7" fmla="*/ 143908 h 192824"/>
                  <a:gd name="csX8" fmla="*/ 303911 w 305075"/>
                  <a:gd name="csY8" fmla="*/ 142743 h 192824"/>
                  <a:gd name="csX9" fmla="*/ 305076 w 305075"/>
                  <a:gd name="csY9" fmla="*/ 139250 h 192824"/>
                  <a:gd name="csX10" fmla="*/ 295760 w 305075"/>
                  <a:gd name="csY10" fmla="*/ 118285 h 192824"/>
                  <a:gd name="csX11" fmla="*/ 270144 w 305075"/>
                  <a:gd name="csY11" fmla="*/ 106638 h 192824"/>
                  <a:gd name="csX12" fmla="*/ 149045 w 305075"/>
                  <a:gd name="csY12" fmla="*/ 101980 h 192824"/>
                  <a:gd name="csX13" fmla="*/ 146716 w 305075"/>
                  <a:gd name="csY13" fmla="*/ 92662 h 192824"/>
                  <a:gd name="csX14" fmla="*/ 146716 w 305075"/>
                  <a:gd name="csY14" fmla="*/ 92662 h 192824"/>
                  <a:gd name="csX15" fmla="*/ 152538 w 305075"/>
                  <a:gd name="csY15" fmla="*/ 84509 h 192824"/>
                  <a:gd name="csX16" fmla="*/ 140894 w 305075"/>
                  <a:gd name="csY16" fmla="*/ 25111 h 192824"/>
                  <a:gd name="csX17" fmla="*/ 72194 w 305075"/>
                  <a:gd name="csY17" fmla="*/ 7641 h 192824"/>
                  <a:gd name="csX18" fmla="*/ 62878 w 305075"/>
                  <a:gd name="csY18" fmla="*/ 19287 h 192824"/>
                  <a:gd name="csX19" fmla="*/ 74522 w 305075"/>
                  <a:gd name="csY19" fmla="*/ 78686 h 192824"/>
                  <a:gd name="csX20" fmla="*/ 111784 w 305075"/>
                  <a:gd name="csY20" fmla="*/ 103144 h 192824"/>
                  <a:gd name="csX21" fmla="*/ 116441 w 305075"/>
                  <a:gd name="csY21" fmla="*/ 117121 h 192824"/>
                  <a:gd name="csX22" fmla="*/ 98975 w 305075"/>
                  <a:gd name="csY22" fmla="*/ 124109 h 192824"/>
                  <a:gd name="csX23" fmla="*/ 55892 w 305075"/>
                  <a:gd name="csY23" fmla="*/ 108968 h 192824"/>
                  <a:gd name="csX24" fmla="*/ 55892 w 305075"/>
                  <a:gd name="csY24" fmla="*/ 108968 h 192824"/>
                  <a:gd name="csX25" fmla="*/ 3493 w 305075"/>
                  <a:gd name="csY25" fmla="*/ 136920 h 192824"/>
                  <a:gd name="csX26" fmla="*/ 0 w 305075"/>
                  <a:gd name="csY26" fmla="*/ 150896 h 192824"/>
                  <a:gd name="csX27" fmla="*/ 55892 w 305075"/>
                  <a:gd name="csY27" fmla="*/ 192825 h 192824"/>
                  <a:gd name="csX28" fmla="*/ 55892 w 305075"/>
                  <a:gd name="csY28" fmla="*/ 192825 h 192824"/>
                  <a:gd name="csX29" fmla="*/ 108290 w 305075"/>
                  <a:gd name="csY29" fmla="*/ 164873 h 192824"/>
                  <a:gd name="csX30" fmla="*/ 108290 w 305075"/>
                  <a:gd name="csY30" fmla="*/ 164873 h 192824"/>
                  <a:gd name="csX31" fmla="*/ 108290 w 305075"/>
                  <a:gd name="csY31" fmla="*/ 81016 h 192824"/>
                  <a:gd name="csX32" fmla="*/ 89660 w 305075"/>
                  <a:gd name="csY32" fmla="*/ 68204 h 192824"/>
                  <a:gd name="csX33" fmla="*/ 83838 w 305075"/>
                  <a:gd name="csY33" fmla="*/ 35593 h 192824"/>
                  <a:gd name="csX34" fmla="*/ 89660 w 305075"/>
                  <a:gd name="csY34" fmla="*/ 28605 h 192824"/>
                  <a:gd name="csX35" fmla="*/ 108290 w 305075"/>
                  <a:gd name="csY35" fmla="*/ 25111 h 192824"/>
                  <a:gd name="csX36" fmla="*/ 126921 w 305075"/>
                  <a:gd name="csY36" fmla="*/ 37922 h 192824"/>
                  <a:gd name="csX37" fmla="*/ 132743 w 305075"/>
                  <a:gd name="csY37" fmla="*/ 70533 h 192824"/>
                  <a:gd name="csX38" fmla="*/ 126921 w 305075"/>
                  <a:gd name="csY38" fmla="*/ 77521 h 192824"/>
                  <a:gd name="csX39" fmla="*/ 114113 w 305075"/>
                  <a:gd name="csY39" fmla="*/ 82180 h 192824"/>
                  <a:gd name="csX40" fmla="*/ 108290 w 305075"/>
                  <a:gd name="csY40" fmla="*/ 82180 h 192824"/>
                  <a:gd name="csX41" fmla="*/ 108290 w 305075"/>
                  <a:gd name="csY41" fmla="*/ 82180 h 192824"/>
                  <a:gd name="csX42" fmla="*/ 57056 w 305075"/>
                  <a:gd name="csY42" fmla="*/ 175355 h 192824"/>
                  <a:gd name="csX43" fmla="*/ 26782 w 305075"/>
                  <a:gd name="csY43" fmla="*/ 152061 h 192824"/>
                  <a:gd name="csX44" fmla="*/ 29110 w 305075"/>
                  <a:gd name="csY44" fmla="*/ 143908 h 192824"/>
                  <a:gd name="csX45" fmla="*/ 58221 w 305075"/>
                  <a:gd name="csY45" fmla="*/ 128767 h 192824"/>
                  <a:gd name="csX46" fmla="*/ 58221 w 305075"/>
                  <a:gd name="csY46" fmla="*/ 128767 h 192824"/>
                  <a:gd name="csX47" fmla="*/ 88495 w 305075"/>
                  <a:gd name="csY47" fmla="*/ 152061 h 192824"/>
                  <a:gd name="csX48" fmla="*/ 86166 w 305075"/>
                  <a:gd name="csY48" fmla="*/ 160214 h 192824"/>
                  <a:gd name="csX49" fmla="*/ 57056 w 305075"/>
                  <a:gd name="csY49" fmla="*/ 175355 h 192824"/>
                  <a:gd name="csX50" fmla="*/ 57056 w 305075"/>
                  <a:gd name="csY50" fmla="*/ 175355 h 1928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305075" h="192824">
                    <a:moveTo>
                      <a:pt x="110619" y="166037"/>
                    </a:moveTo>
                    <a:cubicBezTo>
                      <a:pt x="111784" y="163708"/>
                      <a:pt x="112948" y="161378"/>
                      <a:pt x="112948" y="157884"/>
                    </a:cubicBezTo>
                    <a:cubicBezTo>
                      <a:pt x="112948" y="157884"/>
                      <a:pt x="112948" y="154390"/>
                      <a:pt x="112948" y="154390"/>
                    </a:cubicBezTo>
                    <a:lnTo>
                      <a:pt x="125757" y="147402"/>
                    </a:lnTo>
                    <a:lnTo>
                      <a:pt x="154867" y="191660"/>
                    </a:lnTo>
                    <a:lnTo>
                      <a:pt x="193292" y="191660"/>
                    </a:lnTo>
                    <a:lnTo>
                      <a:pt x="159525" y="136920"/>
                    </a:lnTo>
                    <a:lnTo>
                      <a:pt x="300418" y="143908"/>
                    </a:lnTo>
                    <a:cubicBezTo>
                      <a:pt x="301582" y="143908"/>
                      <a:pt x="302747" y="143908"/>
                      <a:pt x="303911" y="142743"/>
                    </a:cubicBezTo>
                    <a:cubicBezTo>
                      <a:pt x="303911" y="142743"/>
                      <a:pt x="305076" y="140414"/>
                      <a:pt x="305076" y="139250"/>
                    </a:cubicBezTo>
                    <a:cubicBezTo>
                      <a:pt x="305076" y="128767"/>
                      <a:pt x="302747" y="126438"/>
                      <a:pt x="295760" y="118285"/>
                    </a:cubicBezTo>
                    <a:cubicBezTo>
                      <a:pt x="288774" y="111297"/>
                      <a:pt x="279459" y="106638"/>
                      <a:pt x="270144" y="106638"/>
                    </a:cubicBezTo>
                    <a:lnTo>
                      <a:pt x="149045" y="101980"/>
                    </a:lnTo>
                    <a:lnTo>
                      <a:pt x="146716" y="92662"/>
                    </a:lnTo>
                    <a:cubicBezTo>
                      <a:pt x="146716" y="92662"/>
                      <a:pt x="146716" y="92662"/>
                      <a:pt x="146716" y="92662"/>
                    </a:cubicBezTo>
                    <a:cubicBezTo>
                      <a:pt x="149045" y="90333"/>
                      <a:pt x="151373" y="88003"/>
                      <a:pt x="152538" y="84509"/>
                    </a:cubicBezTo>
                    <a:cubicBezTo>
                      <a:pt x="160689" y="68204"/>
                      <a:pt x="156031" y="43746"/>
                      <a:pt x="140894" y="25111"/>
                    </a:cubicBezTo>
                    <a:cubicBezTo>
                      <a:pt x="121099" y="652"/>
                      <a:pt x="90824" y="-7500"/>
                      <a:pt x="72194" y="7641"/>
                    </a:cubicBezTo>
                    <a:cubicBezTo>
                      <a:pt x="68700" y="11135"/>
                      <a:pt x="65207" y="14629"/>
                      <a:pt x="62878" y="19287"/>
                    </a:cubicBezTo>
                    <a:cubicBezTo>
                      <a:pt x="54727" y="35593"/>
                      <a:pt x="59385" y="60051"/>
                      <a:pt x="74522" y="78686"/>
                    </a:cubicBezTo>
                    <a:cubicBezTo>
                      <a:pt x="85002" y="91498"/>
                      <a:pt x="98975" y="99650"/>
                      <a:pt x="111784" y="103144"/>
                    </a:cubicBezTo>
                    <a:lnTo>
                      <a:pt x="116441" y="117121"/>
                    </a:lnTo>
                    <a:lnTo>
                      <a:pt x="98975" y="124109"/>
                    </a:lnTo>
                    <a:cubicBezTo>
                      <a:pt x="88495" y="114791"/>
                      <a:pt x="73358" y="108968"/>
                      <a:pt x="55892" y="108968"/>
                    </a:cubicBezTo>
                    <a:lnTo>
                      <a:pt x="55892" y="108968"/>
                    </a:lnTo>
                    <a:cubicBezTo>
                      <a:pt x="32604" y="108968"/>
                      <a:pt x="10480" y="120615"/>
                      <a:pt x="3493" y="136920"/>
                    </a:cubicBezTo>
                    <a:cubicBezTo>
                      <a:pt x="1164" y="141579"/>
                      <a:pt x="0" y="146238"/>
                      <a:pt x="0" y="150896"/>
                    </a:cubicBezTo>
                    <a:cubicBezTo>
                      <a:pt x="0" y="174190"/>
                      <a:pt x="25617" y="192825"/>
                      <a:pt x="55892" y="192825"/>
                    </a:cubicBezTo>
                    <a:lnTo>
                      <a:pt x="55892" y="192825"/>
                    </a:lnTo>
                    <a:cubicBezTo>
                      <a:pt x="79180" y="192825"/>
                      <a:pt x="101304" y="181178"/>
                      <a:pt x="108290" y="164873"/>
                    </a:cubicBezTo>
                    <a:lnTo>
                      <a:pt x="108290" y="164873"/>
                    </a:lnTo>
                    <a:close/>
                    <a:moveTo>
                      <a:pt x="108290" y="81016"/>
                    </a:moveTo>
                    <a:cubicBezTo>
                      <a:pt x="101304" y="79851"/>
                      <a:pt x="94317" y="75192"/>
                      <a:pt x="89660" y="68204"/>
                    </a:cubicBezTo>
                    <a:cubicBezTo>
                      <a:pt x="81509" y="57722"/>
                      <a:pt x="79180" y="44910"/>
                      <a:pt x="83838" y="35593"/>
                    </a:cubicBezTo>
                    <a:cubicBezTo>
                      <a:pt x="85002" y="33264"/>
                      <a:pt x="87331" y="30934"/>
                      <a:pt x="89660" y="28605"/>
                    </a:cubicBezTo>
                    <a:cubicBezTo>
                      <a:pt x="94317" y="25111"/>
                      <a:pt x="101304" y="23946"/>
                      <a:pt x="108290" y="25111"/>
                    </a:cubicBezTo>
                    <a:cubicBezTo>
                      <a:pt x="115277" y="26275"/>
                      <a:pt x="122263" y="30934"/>
                      <a:pt x="126921" y="37922"/>
                    </a:cubicBezTo>
                    <a:cubicBezTo>
                      <a:pt x="135072" y="48404"/>
                      <a:pt x="137401" y="61216"/>
                      <a:pt x="132743" y="70533"/>
                    </a:cubicBezTo>
                    <a:cubicBezTo>
                      <a:pt x="131579" y="72863"/>
                      <a:pt x="129250" y="75192"/>
                      <a:pt x="126921" y="77521"/>
                    </a:cubicBezTo>
                    <a:cubicBezTo>
                      <a:pt x="123428" y="79851"/>
                      <a:pt x="118770" y="82180"/>
                      <a:pt x="114113" y="82180"/>
                    </a:cubicBezTo>
                    <a:cubicBezTo>
                      <a:pt x="109455" y="82180"/>
                      <a:pt x="109455" y="82180"/>
                      <a:pt x="108290" y="82180"/>
                    </a:cubicBezTo>
                    <a:lnTo>
                      <a:pt x="108290" y="82180"/>
                    </a:lnTo>
                    <a:close/>
                    <a:moveTo>
                      <a:pt x="57056" y="175355"/>
                    </a:moveTo>
                    <a:cubicBezTo>
                      <a:pt x="39590" y="175355"/>
                      <a:pt x="26782" y="164873"/>
                      <a:pt x="26782" y="152061"/>
                    </a:cubicBezTo>
                    <a:cubicBezTo>
                      <a:pt x="26782" y="139250"/>
                      <a:pt x="26782" y="146238"/>
                      <a:pt x="29110" y="143908"/>
                    </a:cubicBezTo>
                    <a:cubicBezTo>
                      <a:pt x="33768" y="134591"/>
                      <a:pt x="45412" y="128767"/>
                      <a:pt x="58221" y="128767"/>
                    </a:cubicBezTo>
                    <a:lnTo>
                      <a:pt x="58221" y="128767"/>
                    </a:lnTo>
                    <a:cubicBezTo>
                      <a:pt x="75687" y="128767"/>
                      <a:pt x="88495" y="139250"/>
                      <a:pt x="88495" y="152061"/>
                    </a:cubicBezTo>
                    <a:cubicBezTo>
                      <a:pt x="88495" y="164873"/>
                      <a:pt x="88495" y="157884"/>
                      <a:pt x="86166" y="160214"/>
                    </a:cubicBezTo>
                    <a:cubicBezTo>
                      <a:pt x="81509" y="169531"/>
                      <a:pt x="69865" y="175355"/>
                      <a:pt x="57056" y="175355"/>
                    </a:cubicBezTo>
                    <a:lnTo>
                      <a:pt x="57056" y="175355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220">
                <a:extLst>
                  <a:ext uri="{FF2B5EF4-FFF2-40B4-BE49-F238E27FC236}">
                    <a16:creationId xmlns:a16="http://schemas.microsoft.com/office/drawing/2014/main" id="{92EC6465-6CF2-85C3-58CE-727B7035A3D0}"/>
                  </a:ext>
                </a:extLst>
              </p:cNvPr>
              <p:cNvSpPr/>
              <p:nvPr/>
            </p:nvSpPr>
            <p:spPr>
              <a:xfrm>
                <a:off x="133907" y="2259838"/>
                <a:ext cx="4998818" cy="1498944"/>
              </a:xfrm>
              <a:custGeom>
                <a:avLst/>
                <a:gdLst>
                  <a:gd name="csX0" fmla="*/ 4693743 w 4998818"/>
                  <a:gd name="csY0" fmla="*/ 5823 h 1498944"/>
                  <a:gd name="csX1" fmla="*/ 4627371 w 4998818"/>
                  <a:gd name="csY1" fmla="*/ 5823 h 1498944"/>
                  <a:gd name="csX2" fmla="*/ 4619220 w 4998818"/>
                  <a:gd name="csY2" fmla="*/ 13976 h 1498944"/>
                  <a:gd name="csX3" fmla="*/ 4627371 w 4998818"/>
                  <a:gd name="csY3" fmla="*/ 22129 h 1498944"/>
                  <a:gd name="csX4" fmla="*/ 4693743 w 4998818"/>
                  <a:gd name="csY4" fmla="*/ 22129 h 1498944"/>
                  <a:gd name="csX5" fmla="*/ 4701893 w 4998818"/>
                  <a:gd name="csY5" fmla="*/ 13976 h 1498944"/>
                  <a:gd name="csX6" fmla="*/ 4693743 w 4998818"/>
                  <a:gd name="csY6" fmla="*/ 5823 h 1498944"/>
                  <a:gd name="csX7" fmla="*/ 4693743 w 4998818"/>
                  <a:gd name="csY7" fmla="*/ 5823 h 1498944"/>
                  <a:gd name="csX8" fmla="*/ 4561000 w 4998818"/>
                  <a:gd name="csY8" fmla="*/ 5823 h 1498944"/>
                  <a:gd name="csX9" fmla="*/ 4494628 w 4998818"/>
                  <a:gd name="csY9" fmla="*/ 5823 h 1498944"/>
                  <a:gd name="csX10" fmla="*/ 4486477 w 4998818"/>
                  <a:gd name="csY10" fmla="*/ 13976 h 1498944"/>
                  <a:gd name="csX11" fmla="*/ 4494628 w 4998818"/>
                  <a:gd name="csY11" fmla="*/ 22129 h 1498944"/>
                  <a:gd name="csX12" fmla="*/ 4561000 w 4998818"/>
                  <a:gd name="csY12" fmla="*/ 22129 h 1498944"/>
                  <a:gd name="csX13" fmla="*/ 4569151 w 4998818"/>
                  <a:gd name="csY13" fmla="*/ 13976 h 1498944"/>
                  <a:gd name="csX14" fmla="*/ 4561000 w 4998818"/>
                  <a:gd name="csY14" fmla="*/ 5823 h 1498944"/>
                  <a:gd name="csX15" fmla="*/ 4561000 w 4998818"/>
                  <a:gd name="csY15" fmla="*/ 5823 h 1498944"/>
                  <a:gd name="csX16" fmla="*/ 4429421 w 4998818"/>
                  <a:gd name="csY16" fmla="*/ 5823 h 1498944"/>
                  <a:gd name="csX17" fmla="*/ 4363050 w 4998818"/>
                  <a:gd name="csY17" fmla="*/ 5823 h 1498944"/>
                  <a:gd name="csX18" fmla="*/ 4354899 w 4998818"/>
                  <a:gd name="csY18" fmla="*/ 13976 h 1498944"/>
                  <a:gd name="csX19" fmla="*/ 4363050 w 4998818"/>
                  <a:gd name="csY19" fmla="*/ 22129 h 1498944"/>
                  <a:gd name="csX20" fmla="*/ 4429421 w 4998818"/>
                  <a:gd name="csY20" fmla="*/ 22129 h 1498944"/>
                  <a:gd name="csX21" fmla="*/ 4437572 w 4998818"/>
                  <a:gd name="csY21" fmla="*/ 13976 h 1498944"/>
                  <a:gd name="csX22" fmla="*/ 4429421 w 4998818"/>
                  <a:gd name="csY22" fmla="*/ 5823 h 1498944"/>
                  <a:gd name="csX23" fmla="*/ 4429421 w 4998818"/>
                  <a:gd name="csY23" fmla="*/ 5823 h 1498944"/>
                  <a:gd name="csX24" fmla="*/ 4297843 w 4998818"/>
                  <a:gd name="csY24" fmla="*/ 5823 h 1498944"/>
                  <a:gd name="csX25" fmla="*/ 4231471 w 4998818"/>
                  <a:gd name="csY25" fmla="*/ 5823 h 1498944"/>
                  <a:gd name="csX26" fmla="*/ 4223321 w 4998818"/>
                  <a:gd name="csY26" fmla="*/ 13976 h 1498944"/>
                  <a:gd name="csX27" fmla="*/ 4231471 w 4998818"/>
                  <a:gd name="csY27" fmla="*/ 22129 h 1498944"/>
                  <a:gd name="csX28" fmla="*/ 4297843 w 4998818"/>
                  <a:gd name="csY28" fmla="*/ 22129 h 1498944"/>
                  <a:gd name="csX29" fmla="*/ 4305993 w 4998818"/>
                  <a:gd name="csY29" fmla="*/ 13976 h 1498944"/>
                  <a:gd name="csX30" fmla="*/ 4297843 w 4998818"/>
                  <a:gd name="csY30" fmla="*/ 5823 h 1498944"/>
                  <a:gd name="csX31" fmla="*/ 4297843 w 4998818"/>
                  <a:gd name="csY31" fmla="*/ 5823 h 1498944"/>
                  <a:gd name="csX32" fmla="*/ 4165100 w 4998818"/>
                  <a:gd name="csY32" fmla="*/ 5823 h 1498944"/>
                  <a:gd name="csX33" fmla="*/ 4098728 w 4998818"/>
                  <a:gd name="csY33" fmla="*/ 5823 h 1498944"/>
                  <a:gd name="csX34" fmla="*/ 4090577 w 4998818"/>
                  <a:gd name="csY34" fmla="*/ 13976 h 1498944"/>
                  <a:gd name="csX35" fmla="*/ 4098728 w 4998818"/>
                  <a:gd name="csY35" fmla="*/ 22129 h 1498944"/>
                  <a:gd name="csX36" fmla="*/ 4165100 w 4998818"/>
                  <a:gd name="csY36" fmla="*/ 22129 h 1498944"/>
                  <a:gd name="csX37" fmla="*/ 4173251 w 4998818"/>
                  <a:gd name="csY37" fmla="*/ 13976 h 1498944"/>
                  <a:gd name="csX38" fmla="*/ 4165100 w 4998818"/>
                  <a:gd name="csY38" fmla="*/ 5823 h 1498944"/>
                  <a:gd name="csX39" fmla="*/ 4165100 w 4998818"/>
                  <a:gd name="csY39" fmla="*/ 5823 h 1498944"/>
                  <a:gd name="csX40" fmla="*/ 4033521 w 4998818"/>
                  <a:gd name="csY40" fmla="*/ 5823 h 1498944"/>
                  <a:gd name="csX41" fmla="*/ 3967150 w 4998818"/>
                  <a:gd name="csY41" fmla="*/ 5823 h 1498944"/>
                  <a:gd name="csX42" fmla="*/ 3958999 w 4998818"/>
                  <a:gd name="csY42" fmla="*/ 13976 h 1498944"/>
                  <a:gd name="csX43" fmla="*/ 3967150 w 4998818"/>
                  <a:gd name="csY43" fmla="*/ 22129 h 1498944"/>
                  <a:gd name="csX44" fmla="*/ 4033521 w 4998818"/>
                  <a:gd name="csY44" fmla="*/ 22129 h 1498944"/>
                  <a:gd name="csX45" fmla="*/ 4041672 w 4998818"/>
                  <a:gd name="csY45" fmla="*/ 13976 h 1498944"/>
                  <a:gd name="csX46" fmla="*/ 4033521 w 4998818"/>
                  <a:gd name="csY46" fmla="*/ 5823 h 1498944"/>
                  <a:gd name="csX47" fmla="*/ 4033521 w 4998818"/>
                  <a:gd name="csY47" fmla="*/ 5823 h 1498944"/>
                  <a:gd name="csX48" fmla="*/ 3900778 w 4998818"/>
                  <a:gd name="csY48" fmla="*/ 5823 h 1498944"/>
                  <a:gd name="csX49" fmla="*/ 3834407 w 4998818"/>
                  <a:gd name="csY49" fmla="*/ 5823 h 1498944"/>
                  <a:gd name="csX50" fmla="*/ 3826256 w 4998818"/>
                  <a:gd name="csY50" fmla="*/ 13976 h 1498944"/>
                  <a:gd name="csX51" fmla="*/ 3834407 w 4998818"/>
                  <a:gd name="csY51" fmla="*/ 22129 h 1498944"/>
                  <a:gd name="csX52" fmla="*/ 3900778 w 4998818"/>
                  <a:gd name="csY52" fmla="*/ 22129 h 1498944"/>
                  <a:gd name="csX53" fmla="*/ 3908929 w 4998818"/>
                  <a:gd name="csY53" fmla="*/ 13976 h 1498944"/>
                  <a:gd name="csX54" fmla="*/ 3900778 w 4998818"/>
                  <a:gd name="csY54" fmla="*/ 5823 h 1498944"/>
                  <a:gd name="csX55" fmla="*/ 3900778 w 4998818"/>
                  <a:gd name="csY55" fmla="*/ 5823 h 1498944"/>
                  <a:gd name="csX56" fmla="*/ 3769200 w 4998818"/>
                  <a:gd name="csY56" fmla="*/ 5823 h 1498944"/>
                  <a:gd name="csX57" fmla="*/ 3702828 w 4998818"/>
                  <a:gd name="csY57" fmla="*/ 5823 h 1498944"/>
                  <a:gd name="csX58" fmla="*/ 3694677 w 4998818"/>
                  <a:gd name="csY58" fmla="*/ 13976 h 1498944"/>
                  <a:gd name="csX59" fmla="*/ 3702828 w 4998818"/>
                  <a:gd name="csY59" fmla="*/ 22129 h 1498944"/>
                  <a:gd name="csX60" fmla="*/ 3769200 w 4998818"/>
                  <a:gd name="csY60" fmla="*/ 22129 h 1498944"/>
                  <a:gd name="csX61" fmla="*/ 3777351 w 4998818"/>
                  <a:gd name="csY61" fmla="*/ 13976 h 1498944"/>
                  <a:gd name="csX62" fmla="*/ 3769200 w 4998818"/>
                  <a:gd name="csY62" fmla="*/ 5823 h 1498944"/>
                  <a:gd name="csX63" fmla="*/ 3769200 w 4998818"/>
                  <a:gd name="csY63" fmla="*/ 5823 h 1498944"/>
                  <a:gd name="csX64" fmla="*/ 3637621 w 4998818"/>
                  <a:gd name="csY64" fmla="*/ 5823 h 1498944"/>
                  <a:gd name="csX65" fmla="*/ 3571250 w 4998818"/>
                  <a:gd name="csY65" fmla="*/ 5823 h 1498944"/>
                  <a:gd name="csX66" fmla="*/ 3563099 w 4998818"/>
                  <a:gd name="csY66" fmla="*/ 13976 h 1498944"/>
                  <a:gd name="csX67" fmla="*/ 3571250 w 4998818"/>
                  <a:gd name="csY67" fmla="*/ 22129 h 1498944"/>
                  <a:gd name="csX68" fmla="*/ 3637621 w 4998818"/>
                  <a:gd name="csY68" fmla="*/ 22129 h 1498944"/>
                  <a:gd name="csX69" fmla="*/ 3645772 w 4998818"/>
                  <a:gd name="csY69" fmla="*/ 13976 h 1498944"/>
                  <a:gd name="csX70" fmla="*/ 3637621 w 4998818"/>
                  <a:gd name="csY70" fmla="*/ 5823 h 1498944"/>
                  <a:gd name="csX71" fmla="*/ 3637621 w 4998818"/>
                  <a:gd name="csY71" fmla="*/ 5823 h 1498944"/>
                  <a:gd name="csX72" fmla="*/ 3504878 w 4998818"/>
                  <a:gd name="csY72" fmla="*/ 5823 h 1498944"/>
                  <a:gd name="csX73" fmla="*/ 3438507 w 4998818"/>
                  <a:gd name="csY73" fmla="*/ 5823 h 1498944"/>
                  <a:gd name="csX74" fmla="*/ 3430356 w 4998818"/>
                  <a:gd name="csY74" fmla="*/ 13976 h 1498944"/>
                  <a:gd name="csX75" fmla="*/ 3438507 w 4998818"/>
                  <a:gd name="csY75" fmla="*/ 22129 h 1498944"/>
                  <a:gd name="csX76" fmla="*/ 3504878 w 4998818"/>
                  <a:gd name="csY76" fmla="*/ 22129 h 1498944"/>
                  <a:gd name="csX77" fmla="*/ 3513029 w 4998818"/>
                  <a:gd name="csY77" fmla="*/ 13976 h 1498944"/>
                  <a:gd name="csX78" fmla="*/ 3504878 w 4998818"/>
                  <a:gd name="csY78" fmla="*/ 5823 h 1498944"/>
                  <a:gd name="csX79" fmla="*/ 3504878 w 4998818"/>
                  <a:gd name="csY79" fmla="*/ 5823 h 1498944"/>
                  <a:gd name="csX80" fmla="*/ 3373300 w 4998818"/>
                  <a:gd name="csY80" fmla="*/ 5823 h 1498944"/>
                  <a:gd name="csX81" fmla="*/ 3306929 w 4998818"/>
                  <a:gd name="csY81" fmla="*/ 5823 h 1498944"/>
                  <a:gd name="csX82" fmla="*/ 3298777 w 4998818"/>
                  <a:gd name="csY82" fmla="*/ 13976 h 1498944"/>
                  <a:gd name="csX83" fmla="*/ 3306929 w 4998818"/>
                  <a:gd name="csY83" fmla="*/ 22129 h 1498944"/>
                  <a:gd name="csX84" fmla="*/ 3373300 w 4998818"/>
                  <a:gd name="csY84" fmla="*/ 22129 h 1498944"/>
                  <a:gd name="csX85" fmla="*/ 3381451 w 4998818"/>
                  <a:gd name="csY85" fmla="*/ 13976 h 1498944"/>
                  <a:gd name="csX86" fmla="*/ 3373300 w 4998818"/>
                  <a:gd name="csY86" fmla="*/ 5823 h 1498944"/>
                  <a:gd name="csX87" fmla="*/ 3373300 w 4998818"/>
                  <a:gd name="csY87" fmla="*/ 5823 h 1498944"/>
                  <a:gd name="csX88" fmla="*/ 3241721 w 4998818"/>
                  <a:gd name="csY88" fmla="*/ 5823 h 1498944"/>
                  <a:gd name="csX89" fmla="*/ 3175350 w 4998818"/>
                  <a:gd name="csY89" fmla="*/ 5823 h 1498944"/>
                  <a:gd name="csX90" fmla="*/ 3167199 w 4998818"/>
                  <a:gd name="csY90" fmla="*/ 13976 h 1498944"/>
                  <a:gd name="csX91" fmla="*/ 3175350 w 4998818"/>
                  <a:gd name="csY91" fmla="*/ 22129 h 1498944"/>
                  <a:gd name="csX92" fmla="*/ 3241721 w 4998818"/>
                  <a:gd name="csY92" fmla="*/ 22129 h 1498944"/>
                  <a:gd name="csX93" fmla="*/ 3249872 w 4998818"/>
                  <a:gd name="csY93" fmla="*/ 13976 h 1498944"/>
                  <a:gd name="csX94" fmla="*/ 3241721 w 4998818"/>
                  <a:gd name="csY94" fmla="*/ 5823 h 1498944"/>
                  <a:gd name="csX95" fmla="*/ 3241721 w 4998818"/>
                  <a:gd name="csY95" fmla="*/ 5823 h 1498944"/>
                  <a:gd name="csX96" fmla="*/ 3108979 w 4998818"/>
                  <a:gd name="csY96" fmla="*/ 5823 h 1498944"/>
                  <a:gd name="csX97" fmla="*/ 3042607 w 4998818"/>
                  <a:gd name="csY97" fmla="*/ 5823 h 1498944"/>
                  <a:gd name="csX98" fmla="*/ 3034456 w 4998818"/>
                  <a:gd name="csY98" fmla="*/ 13976 h 1498944"/>
                  <a:gd name="csX99" fmla="*/ 3042607 w 4998818"/>
                  <a:gd name="csY99" fmla="*/ 22129 h 1498944"/>
                  <a:gd name="csX100" fmla="*/ 3108979 w 4998818"/>
                  <a:gd name="csY100" fmla="*/ 22129 h 1498944"/>
                  <a:gd name="csX101" fmla="*/ 3117130 w 4998818"/>
                  <a:gd name="csY101" fmla="*/ 13976 h 1498944"/>
                  <a:gd name="csX102" fmla="*/ 3108979 w 4998818"/>
                  <a:gd name="csY102" fmla="*/ 5823 h 1498944"/>
                  <a:gd name="csX103" fmla="*/ 3108979 w 4998818"/>
                  <a:gd name="csY103" fmla="*/ 5823 h 1498944"/>
                  <a:gd name="csX104" fmla="*/ 2977400 w 4998818"/>
                  <a:gd name="csY104" fmla="*/ 5823 h 1498944"/>
                  <a:gd name="csX105" fmla="*/ 2911029 w 4998818"/>
                  <a:gd name="csY105" fmla="*/ 5823 h 1498944"/>
                  <a:gd name="csX106" fmla="*/ 2902878 w 4998818"/>
                  <a:gd name="csY106" fmla="*/ 13976 h 1498944"/>
                  <a:gd name="csX107" fmla="*/ 2911029 w 4998818"/>
                  <a:gd name="csY107" fmla="*/ 22129 h 1498944"/>
                  <a:gd name="csX108" fmla="*/ 2977400 w 4998818"/>
                  <a:gd name="csY108" fmla="*/ 22129 h 1498944"/>
                  <a:gd name="csX109" fmla="*/ 2985551 w 4998818"/>
                  <a:gd name="csY109" fmla="*/ 13976 h 1498944"/>
                  <a:gd name="csX110" fmla="*/ 2977400 w 4998818"/>
                  <a:gd name="csY110" fmla="*/ 5823 h 1498944"/>
                  <a:gd name="csX111" fmla="*/ 2977400 w 4998818"/>
                  <a:gd name="csY111" fmla="*/ 5823 h 1498944"/>
                  <a:gd name="csX112" fmla="*/ 2844657 w 4998818"/>
                  <a:gd name="csY112" fmla="*/ 5823 h 1498944"/>
                  <a:gd name="csX113" fmla="*/ 2778286 w 4998818"/>
                  <a:gd name="csY113" fmla="*/ 5823 h 1498944"/>
                  <a:gd name="csX114" fmla="*/ 2770135 w 4998818"/>
                  <a:gd name="csY114" fmla="*/ 13976 h 1498944"/>
                  <a:gd name="csX115" fmla="*/ 2778286 w 4998818"/>
                  <a:gd name="csY115" fmla="*/ 22129 h 1498944"/>
                  <a:gd name="csX116" fmla="*/ 2844657 w 4998818"/>
                  <a:gd name="csY116" fmla="*/ 22129 h 1498944"/>
                  <a:gd name="csX117" fmla="*/ 2852808 w 4998818"/>
                  <a:gd name="csY117" fmla="*/ 13976 h 1498944"/>
                  <a:gd name="csX118" fmla="*/ 2844657 w 4998818"/>
                  <a:gd name="csY118" fmla="*/ 5823 h 1498944"/>
                  <a:gd name="csX119" fmla="*/ 2844657 w 4998818"/>
                  <a:gd name="csY119" fmla="*/ 5823 h 1498944"/>
                  <a:gd name="csX120" fmla="*/ 2713079 w 4998818"/>
                  <a:gd name="csY120" fmla="*/ 5823 h 1498944"/>
                  <a:gd name="csX121" fmla="*/ 2646707 w 4998818"/>
                  <a:gd name="csY121" fmla="*/ 5823 h 1498944"/>
                  <a:gd name="csX122" fmla="*/ 2638556 w 4998818"/>
                  <a:gd name="csY122" fmla="*/ 13976 h 1498944"/>
                  <a:gd name="csX123" fmla="*/ 2646707 w 4998818"/>
                  <a:gd name="csY123" fmla="*/ 22129 h 1498944"/>
                  <a:gd name="csX124" fmla="*/ 2713079 w 4998818"/>
                  <a:gd name="csY124" fmla="*/ 22129 h 1498944"/>
                  <a:gd name="csX125" fmla="*/ 2721230 w 4998818"/>
                  <a:gd name="csY125" fmla="*/ 13976 h 1498944"/>
                  <a:gd name="csX126" fmla="*/ 2713079 w 4998818"/>
                  <a:gd name="csY126" fmla="*/ 5823 h 1498944"/>
                  <a:gd name="csX127" fmla="*/ 2713079 w 4998818"/>
                  <a:gd name="csY127" fmla="*/ 5823 h 1498944"/>
                  <a:gd name="csX128" fmla="*/ 2581500 w 4998818"/>
                  <a:gd name="csY128" fmla="*/ 5823 h 1498944"/>
                  <a:gd name="csX129" fmla="*/ 2515129 w 4998818"/>
                  <a:gd name="csY129" fmla="*/ 5823 h 1498944"/>
                  <a:gd name="csX130" fmla="*/ 2506978 w 4998818"/>
                  <a:gd name="csY130" fmla="*/ 13976 h 1498944"/>
                  <a:gd name="csX131" fmla="*/ 2515129 w 4998818"/>
                  <a:gd name="csY131" fmla="*/ 22129 h 1498944"/>
                  <a:gd name="csX132" fmla="*/ 2581500 w 4998818"/>
                  <a:gd name="csY132" fmla="*/ 22129 h 1498944"/>
                  <a:gd name="csX133" fmla="*/ 2589651 w 4998818"/>
                  <a:gd name="csY133" fmla="*/ 13976 h 1498944"/>
                  <a:gd name="csX134" fmla="*/ 2581500 w 4998818"/>
                  <a:gd name="csY134" fmla="*/ 5823 h 1498944"/>
                  <a:gd name="csX135" fmla="*/ 2581500 w 4998818"/>
                  <a:gd name="csY135" fmla="*/ 5823 h 1498944"/>
                  <a:gd name="csX136" fmla="*/ 2448757 w 4998818"/>
                  <a:gd name="csY136" fmla="*/ 5823 h 1498944"/>
                  <a:gd name="csX137" fmla="*/ 2382386 w 4998818"/>
                  <a:gd name="csY137" fmla="*/ 5823 h 1498944"/>
                  <a:gd name="csX138" fmla="*/ 2374235 w 4998818"/>
                  <a:gd name="csY138" fmla="*/ 13976 h 1498944"/>
                  <a:gd name="csX139" fmla="*/ 2382386 w 4998818"/>
                  <a:gd name="csY139" fmla="*/ 22129 h 1498944"/>
                  <a:gd name="csX140" fmla="*/ 2448757 w 4998818"/>
                  <a:gd name="csY140" fmla="*/ 22129 h 1498944"/>
                  <a:gd name="csX141" fmla="*/ 2456908 w 4998818"/>
                  <a:gd name="csY141" fmla="*/ 13976 h 1498944"/>
                  <a:gd name="csX142" fmla="*/ 2448757 w 4998818"/>
                  <a:gd name="csY142" fmla="*/ 5823 h 1498944"/>
                  <a:gd name="csX143" fmla="*/ 2448757 w 4998818"/>
                  <a:gd name="csY143" fmla="*/ 5823 h 1498944"/>
                  <a:gd name="csX144" fmla="*/ 2317179 w 4998818"/>
                  <a:gd name="csY144" fmla="*/ 5823 h 1498944"/>
                  <a:gd name="csX145" fmla="*/ 2250807 w 4998818"/>
                  <a:gd name="csY145" fmla="*/ 5823 h 1498944"/>
                  <a:gd name="csX146" fmla="*/ 2242657 w 4998818"/>
                  <a:gd name="csY146" fmla="*/ 13976 h 1498944"/>
                  <a:gd name="csX147" fmla="*/ 2250807 w 4998818"/>
                  <a:gd name="csY147" fmla="*/ 22129 h 1498944"/>
                  <a:gd name="csX148" fmla="*/ 2317179 w 4998818"/>
                  <a:gd name="csY148" fmla="*/ 22129 h 1498944"/>
                  <a:gd name="csX149" fmla="*/ 2325330 w 4998818"/>
                  <a:gd name="csY149" fmla="*/ 13976 h 1498944"/>
                  <a:gd name="csX150" fmla="*/ 2317179 w 4998818"/>
                  <a:gd name="csY150" fmla="*/ 5823 h 1498944"/>
                  <a:gd name="csX151" fmla="*/ 2317179 w 4998818"/>
                  <a:gd name="csY151" fmla="*/ 5823 h 1498944"/>
                  <a:gd name="csX152" fmla="*/ 2184436 w 4998818"/>
                  <a:gd name="csY152" fmla="*/ 5823 h 1498944"/>
                  <a:gd name="csX153" fmla="*/ 2118064 w 4998818"/>
                  <a:gd name="csY153" fmla="*/ 5823 h 1498944"/>
                  <a:gd name="csX154" fmla="*/ 2109914 w 4998818"/>
                  <a:gd name="csY154" fmla="*/ 13976 h 1498944"/>
                  <a:gd name="csX155" fmla="*/ 2118064 w 4998818"/>
                  <a:gd name="csY155" fmla="*/ 22129 h 1498944"/>
                  <a:gd name="csX156" fmla="*/ 2184436 w 4998818"/>
                  <a:gd name="csY156" fmla="*/ 22129 h 1498944"/>
                  <a:gd name="csX157" fmla="*/ 2192587 w 4998818"/>
                  <a:gd name="csY157" fmla="*/ 13976 h 1498944"/>
                  <a:gd name="csX158" fmla="*/ 2184436 w 4998818"/>
                  <a:gd name="csY158" fmla="*/ 5823 h 1498944"/>
                  <a:gd name="csX159" fmla="*/ 2184436 w 4998818"/>
                  <a:gd name="csY159" fmla="*/ 5823 h 1498944"/>
                  <a:gd name="csX160" fmla="*/ 2052857 w 4998818"/>
                  <a:gd name="csY160" fmla="*/ 5823 h 1498944"/>
                  <a:gd name="csX161" fmla="*/ 1986486 w 4998818"/>
                  <a:gd name="csY161" fmla="*/ 5823 h 1498944"/>
                  <a:gd name="csX162" fmla="*/ 1978335 w 4998818"/>
                  <a:gd name="csY162" fmla="*/ 13976 h 1498944"/>
                  <a:gd name="csX163" fmla="*/ 1986486 w 4998818"/>
                  <a:gd name="csY163" fmla="*/ 22129 h 1498944"/>
                  <a:gd name="csX164" fmla="*/ 2052857 w 4998818"/>
                  <a:gd name="csY164" fmla="*/ 22129 h 1498944"/>
                  <a:gd name="csX165" fmla="*/ 2061008 w 4998818"/>
                  <a:gd name="csY165" fmla="*/ 13976 h 1498944"/>
                  <a:gd name="csX166" fmla="*/ 2052857 w 4998818"/>
                  <a:gd name="csY166" fmla="*/ 5823 h 1498944"/>
                  <a:gd name="csX167" fmla="*/ 2052857 w 4998818"/>
                  <a:gd name="csY167" fmla="*/ 5823 h 1498944"/>
                  <a:gd name="csX168" fmla="*/ 1921279 w 4998818"/>
                  <a:gd name="csY168" fmla="*/ 5823 h 1498944"/>
                  <a:gd name="csX169" fmla="*/ 1854907 w 4998818"/>
                  <a:gd name="csY169" fmla="*/ 5823 h 1498944"/>
                  <a:gd name="csX170" fmla="*/ 1846757 w 4998818"/>
                  <a:gd name="csY170" fmla="*/ 13976 h 1498944"/>
                  <a:gd name="csX171" fmla="*/ 1854907 w 4998818"/>
                  <a:gd name="csY171" fmla="*/ 22129 h 1498944"/>
                  <a:gd name="csX172" fmla="*/ 1921279 w 4998818"/>
                  <a:gd name="csY172" fmla="*/ 22129 h 1498944"/>
                  <a:gd name="csX173" fmla="*/ 1929430 w 4998818"/>
                  <a:gd name="csY173" fmla="*/ 13976 h 1498944"/>
                  <a:gd name="csX174" fmla="*/ 1921279 w 4998818"/>
                  <a:gd name="csY174" fmla="*/ 5823 h 1498944"/>
                  <a:gd name="csX175" fmla="*/ 1921279 w 4998818"/>
                  <a:gd name="csY175" fmla="*/ 5823 h 1498944"/>
                  <a:gd name="csX176" fmla="*/ 1788536 w 4998818"/>
                  <a:gd name="csY176" fmla="*/ 5823 h 1498944"/>
                  <a:gd name="csX177" fmla="*/ 1722164 w 4998818"/>
                  <a:gd name="csY177" fmla="*/ 5823 h 1498944"/>
                  <a:gd name="csX178" fmla="*/ 1714014 w 4998818"/>
                  <a:gd name="csY178" fmla="*/ 13976 h 1498944"/>
                  <a:gd name="csX179" fmla="*/ 1722164 w 4998818"/>
                  <a:gd name="csY179" fmla="*/ 22129 h 1498944"/>
                  <a:gd name="csX180" fmla="*/ 1788536 w 4998818"/>
                  <a:gd name="csY180" fmla="*/ 22129 h 1498944"/>
                  <a:gd name="csX181" fmla="*/ 1796687 w 4998818"/>
                  <a:gd name="csY181" fmla="*/ 13976 h 1498944"/>
                  <a:gd name="csX182" fmla="*/ 1788536 w 4998818"/>
                  <a:gd name="csY182" fmla="*/ 5823 h 1498944"/>
                  <a:gd name="csX183" fmla="*/ 1788536 w 4998818"/>
                  <a:gd name="csY183" fmla="*/ 5823 h 1498944"/>
                  <a:gd name="csX184" fmla="*/ 1656958 w 4998818"/>
                  <a:gd name="csY184" fmla="*/ 5823 h 1498944"/>
                  <a:gd name="csX185" fmla="*/ 1601066 w 4998818"/>
                  <a:gd name="csY185" fmla="*/ 5823 h 1498944"/>
                  <a:gd name="csX186" fmla="*/ 1589422 w 4998818"/>
                  <a:gd name="csY186" fmla="*/ 5823 h 1498944"/>
                  <a:gd name="csX187" fmla="*/ 1581271 w 4998818"/>
                  <a:gd name="csY187" fmla="*/ 15141 h 1498944"/>
                  <a:gd name="csX188" fmla="*/ 1589422 w 4998818"/>
                  <a:gd name="csY188" fmla="*/ 23294 h 1498944"/>
                  <a:gd name="csX189" fmla="*/ 1589422 w 4998818"/>
                  <a:gd name="csY189" fmla="*/ 23294 h 1498944"/>
                  <a:gd name="csX190" fmla="*/ 1596408 w 4998818"/>
                  <a:gd name="csY190" fmla="*/ 23294 h 1498944"/>
                  <a:gd name="csX191" fmla="*/ 1654629 w 4998818"/>
                  <a:gd name="csY191" fmla="*/ 23294 h 1498944"/>
                  <a:gd name="csX192" fmla="*/ 1662780 w 4998818"/>
                  <a:gd name="csY192" fmla="*/ 15141 h 1498944"/>
                  <a:gd name="csX193" fmla="*/ 1654629 w 4998818"/>
                  <a:gd name="csY193" fmla="*/ 6988 h 1498944"/>
                  <a:gd name="csX194" fmla="*/ 1654629 w 4998818"/>
                  <a:gd name="csY194" fmla="*/ 6988 h 1498944"/>
                  <a:gd name="csX195" fmla="*/ 1524215 w 4998818"/>
                  <a:gd name="csY195" fmla="*/ 22129 h 1498944"/>
                  <a:gd name="csX196" fmla="*/ 1520721 w 4998818"/>
                  <a:gd name="csY196" fmla="*/ 22129 h 1498944"/>
                  <a:gd name="csX197" fmla="*/ 1463665 w 4998818"/>
                  <a:gd name="csY197" fmla="*/ 64057 h 1498944"/>
                  <a:gd name="csX198" fmla="*/ 1463665 w 4998818"/>
                  <a:gd name="csY198" fmla="*/ 75704 h 1498944"/>
                  <a:gd name="csX199" fmla="*/ 1469487 w 4998818"/>
                  <a:gd name="csY199" fmla="*/ 78034 h 1498944"/>
                  <a:gd name="csX200" fmla="*/ 1475309 w 4998818"/>
                  <a:gd name="csY200" fmla="*/ 75704 h 1498944"/>
                  <a:gd name="csX201" fmla="*/ 1477638 w 4998818"/>
                  <a:gd name="csY201" fmla="*/ 73375 h 1498944"/>
                  <a:gd name="csX202" fmla="*/ 1477638 w 4998818"/>
                  <a:gd name="csY202" fmla="*/ 73375 h 1498944"/>
                  <a:gd name="csX203" fmla="*/ 1518392 w 4998818"/>
                  <a:gd name="csY203" fmla="*/ 41929 h 1498944"/>
                  <a:gd name="csX204" fmla="*/ 1518392 w 4998818"/>
                  <a:gd name="csY204" fmla="*/ 41929 h 1498944"/>
                  <a:gd name="csX205" fmla="*/ 1518392 w 4998818"/>
                  <a:gd name="csY205" fmla="*/ 41929 h 1498944"/>
                  <a:gd name="csX206" fmla="*/ 1518392 w 4998818"/>
                  <a:gd name="csY206" fmla="*/ 41929 h 1498944"/>
                  <a:gd name="csX207" fmla="*/ 1518392 w 4998818"/>
                  <a:gd name="csY207" fmla="*/ 41929 h 1498944"/>
                  <a:gd name="csX208" fmla="*/ 1518392 w 4998818"/>
                  <a:gd name="csY208" fmla="*/ 41929 h 1498944"/>
                  <a:gd name="csX209" fmla="*/ 1518392 w 4998818"/>
                  <a:gd name="csY209" fmla="*/ 41929 h 1498944"/>
                  <a:gd name="csX210" fmla="*/ 1518392 w 4998818"/>
                  <a:gd name="csY210" fmla="*/ 41929 h 1498944"/>
                  <a:gd name="csX211" fmla="*/ 1518392 w 4998818"/>
                  <a:gd name="csY211" fmla="*/ 41929 h 1498944"/>
                  <a:gd name="csX212" fmla="*/ 1518392 w 4998818"/>
                  <a:gd name="csY212" fmla="*/ 41929 h 1498944"/>
                  <a:gd name="csX213" fmla="*/ 1518392 w 4998818"/>
                  <a:gd name="csY213" fmla="*/ 41929 h 1498944"/>
                  <a:gd name="csX214" fmla="*/ 1518392 w 4998818"/>
                  <a:gd name="csY214" fmla="*/ 41929 h 1498944"/>
                  <a:gd name="csX215" fmla="*/ 1518392 w 4998818"/>
                  <a:gd name="csY215" fmla="*/ 41929 h 1498944"/>
                  <a:gd name="csX216" fmla="*/ 1518392 w 4998818"/>
                  <a:gd name="csY216" fmla="*/ 41929 h 1498944"/>
                  <a:gd name="csX217" fmla="*/ 1523050 w 4998818"/>
                  <a:gd name="csY217" fmla="*/ 39599 h 1498944"/>
                  <a:gd name="csX218" fmla="*/ 1526543 w 4998818"/>
                  <a:gd name="csY218" fmla="*/ 29117 h 1498944"/>
                  <a:gd name="csX219" fmla="*/ 1519557 w 4998818"/>
                  <a:gd name="csY219" fmla="*/ 24458 h 1498944"/>
                  <a:gd name="csX220" fmla="*/ 1520721 w 4998818"/>
                  <a:gd name="csY220" fmla="*/ 24458 h 1498944"/>
                  <a:gd name="csX221" fmla="*/ 1421746 w 4998818"/>
                  <a:gd name="csY221" fmla="*/ 109480 h 1498944"/>
                  <a:gd name="csX222" fmla="*/ 1415924 w 4998818"/>
                  <a:gd name="csY222" fmla="*/ 111809 h 1498944"/>
                  <a:gd name="csX223" fmla="*/ 1369348 w 4998818"/>
                  <a:gd name="csY223" fmla="*/ 158397 h 1498944"/>
                  <a:gd name="csX224" fmla="*/ 1369348 w 4998818"/>
                  <a:gd name="csY224" fmla="*/ 170044 h 1498944"/>
                  <a:gd name="csX225" fmla="*/ 1375170 w 4998818"/>
                  <a:gd name="csY225" fmla="*/ 172373 h 1498944"/>
                  <a:gd name="csX226" fmla="*/ 1380992 w 4998818"/>
                  <a:gd name="csY226" fmla="*/ 170044 h 1498944"/>
                  <a:gd name="csX227" fmla="*/ 1412431 w 4998818"/>
                  <a:gd name="csY227" fmla="*/ 138597 h 1498944"/>
                  <a:gd name="csX228" fmla="*/ 1412431 w 4998818"/>
                  <a:gd name="csY228" fmla="*/ 138597 h 1498944"/>
                  <a:gd name="csX229" fmla="*/ 1412431 w 4998818"/>
                  <a:gd name="csY229" fmla="*/ 138597 h 1498944"/>
                  <a:gd name="csX230" fmla="*/ 1412431 w 4998818"/>
                  <a:gd name="csY230" fmla="*/ 138597 h 1498944"/>
                  <a:gd name="csX231" fmla="*/ 1426404 w 4998818"/>
                  <a:gd name="csY231" fmla="*/ 124621 h 1498944"/>
                  <a:gd name="csX232" fmla="*/ 1426404 w 4998818"/>
                  <a:gd name="csY232" fmla="*/ 112974 h 1498944"/>
                  <a:gd name="csX233" fmla="*/ 1420582 w 4998818"/>
                  <a:gd name="csY233" fmla="*/ 110645 h 1498944"/>
                  <a:gd name="csX234" fmla="*/ 1420582 w 4998818"/>
                  <a:gd name="csY234" fmla="*/ 110645 h 1498944"/>
                  <a:gd name="csX235" fmla="*/ 1328593 w 4998818"/>
                  <a:gd name="csY235" fmla="*/ 200325 h 1498944"/>
                  <a:gd name="csX236" fmla="*/ 1323936 w 4998818"/>
                  <a:gd name="csY236" fmla="*/ 201490 h 1498944"/>
                  <a:gd name="csX237" fmla="*/ 1292497 w 4998818"/>
                  <a:gd name="csY237" fmla="*/ 210807 h 1498944"/>
                  <a:gd name="csX238" fmla="*/ 1269208 w 4998818"/>
                  <a:gd name="csY238" fmla="*/ 210807 h 1498944"/>
                  <a:gd name="csX239" fmla="*/ 1261058 w 4998818"/>
                  <a:gd name="csY239" fmla="*/ 218960 h 1498944"/>
                  <a:gd name="csX240" fmla="*/ 1269208 w 4998818"/>
                  <a:gd name="csY240" fmla="*/ 227113 h 1498944"/>
                  <a:gd name="csX241" fmla="*/ 1298319 w 4998818"/>
                  <a:gd name="csY241" fmla="*/ 227113 h 1498944"/>
                  <a:gd name="csX242" fmla="*/ 1298319 w 4998818"/>
                  <a:gd name="csY242" fmla="*/ 227113 h 1498944"/>
                  <a:gd name="csX243" fmla="*/ 1302976 w 4998818"/>
                  <a:gd name="csY243" fmla="*/ 227113 h 1498944"/>
                  <a:gd name="csX244" fmla="*/ 1302976 w 4998818"/>
                  <a:gd name="csY244" fmla="*/ 227113 h 1498944"/>
                  <a:gd name="csX245" fmla="*/ 1302976 w 4998818"/>
                  <a:gd name="csY245" fmla="*/ 227113 h 1498944"/>
                  <a:gd name="csX246" fmla="*/ 1302976 w 4998818"/>
                  <a:gd name="csY246" fmla="*/ 227113 h 1498944"/>
                  <a:gd name="csX247" fmla="*/ 1302976 w 4998818"/>
                  <a:gd name="csY247" fmla="*/ 227113 h 1498944"/>
                  <a:gd name="csX248" fmla="*/ 1325100 w 4998818"/>
                  <a:gd name="csY248" fmla="*/ 217795 h 1498944"/>
                  <a:gd name="csX249" fmla="*/ 1325100 w 4998818"/>
                  <a:gd name="csY249" fmla="*/ 217795 h 1498944"/>
                  <a:gd name="csX250" fmla="*/ 1325100 w 4998818"/>
                  <a:gd name="csY250" fmla="*/ 217795 h 1498944"/>
                  <a:gd name="csX251" fmla="*/ 1325100 w 4998818"/>
                  <a:gd name="csY251" fmla="*/ 217795 h 1498944"/>
                  <a:gd name="csX252" fmla="*/ 1327429 w 4998818"/>
                  <a:gd name="csY252" fmla="*/ 206149 h 1498944"/>
                  <a:gd name="csX253" fmla="*/ 1320443 w 4998818"/>
                  <a:gd name="csY253" fmla="*/ 202655 h 1498944"/>
                  <a:gd name="csX254" fmla="*/ 1320443 w 4998818"/>
                  <a:gd name="csY254" fmla="*/ 202655 h 1498944"/>
                  <a:gd name="csX255" fmla="*/ 1325100 w 4998818"/>
                  <a:gd name="csY255" fmla="*/ 200325 h 1498944"/>
                  <a:gd name="csX256" fmla="*/ 1202837 w 4998818"/>
                  <a:gd name="csY256" fmla="*/ 211972 h 1498944"/>
                  <a:gd name="csX257" fmla="*/ 1136466 w 4998818"/>
                  <a:gd name="csY257" fmla="*/ 211972 h 1498944"/>
                  <a:gd name="csX258" fmla="*/ 1128315 w 4998818"/>
                  <a:gd name="csY258" fmla="*/ 220125 h 1498944"/>
                  <a:gd name="csX259" fmla="*/ 1136466 w 4998818"/>
                  <a:gd name="csY259" fmla="*/ 228278 h 1498944"/>
                  <a:gd name="csX260" fmla="*/ 1202837 w 4998818"/>
                  <a:gd name="csY260" fmla="*/ 228278 h 1498944"/>
                  <a:gd name="csX261" fmla="*/ 1210988 w 4998818"/>
                  <a:gd name="csY261" fmla="*/ 220125 h 1498944"/>
                  <a:gd name="csX262" fmla="*/ 1202837 w 4998818"/>
                  <a:gd name="csY262" fmla="*/ 211972 h 1498944"/>
                  <a:gd name="csX263" fmla="*/ 1202837 w 4998818"/>
                  <a:gd name="csY263" fmla="*/ 211972 h 1498944"/>
                  <a:gd name="csX264" fmla="*/ 1071259 w 4998818"/>
                  <a:gd name="csY264" fmla="*/ 211972 h 1498944"/>
                  <a:gd name="csX265" fmla="*/ 1004887 w 4998818"/>
                  <a:gd name="csY265" fmla="*/ 211972 h 1498944"/>
                  <a:gd name="csX266" fmla="*/ 996736 w 4998818"/>
                  <a:gd name="csY266" fmla="*/ 220125 h 1498944"/>
                  <a:gd name="csX267" fmla="*/ 1004887 w 4998818"/>
                  <a:gd name="csY267" fmla="*/ 228278 h 1498944"/>
                  <a:gd name="csX268" fmla="*/ 1071259 w 4998818"/>
                  <a:gd name="csY268" fmla="*/ 228278 h 1498944"/>
                  <a:gd name="csX269" fmla="*/ 1079409 w 4998818"/>
                  <a:gd name="csY269" fmla="*/ 220125 h 1498944"/>
                  <a:gd name="csX270" fmla="*/ 1071259 w 4998818"/>
                  <a:gd name="csY270" fmla="*/ 211972 h 1498944"/>
                  <a:gd name="csX271" fmla="*/ 1071259 w 4998818"/>
                  <a:gd name="csY271" fmla="*/ 211972 h 1498944"/>
                  <a:gd name="csX272" fmla="*/ 939680 w 4998818"/>
                  <a:gd name="csY272" fmla="*/ 211972 h 1498944"/>
                  <a:gd name="csX273" fmla="*/ 873309 w 4998818"/>
                  <a:gd name="csY273" fmla="*/ 211972 h 1498944"/>
                  <a:gd name="csX274" fmla="*/ 865158 w 4998818"/>
                  <a:gd name="csY274" fmla="*/ 220125 h 1498944"/>
                  <a:gd name="csX275" fmla="*/ 873309 w 4998818"/>
                  <a:gd name="csY275" fmla="*/ 228278 h 1498944"/>
                  <a:gd name="csX276" fmla="*/ 939680 w 4998818"/>
                  <a:gd name="csY276" fmla="*/ 228278 h 1498944"/>
                  <a:gd name="csX277" fmla="*/ 947831 w 4998818"/>
                  <a:gd name="csY277" fmla="*/ 220125 h 1498944"/>
                  <a:gd name="csX278" fmla="*/ 939680 w 4998818"/>
                  <a:gd name="csY278" fmla="*/ 211972 h 1498944"/>
                  <a:gd name="csX279" fmla="*/ 939680 w 4998818"/>
                  <a:gd name="csY279" fmla="*/ 211972 h 1498944"/>
                  <a:gd name="csX280" fmla="*/ 766183 w 4998818"/>
                  <a:gd name="csY280" fmla="*/ 160726 h 1498944"/>
                  <a:gd name="csX281" fmla="*/ 760361 w 4998818"/>
                  <a:gd name="csY281" fmla="*/ 163055 h 1498944"/>
                  <a:gd name="csX282" fmla="*/ 760361 w 4998818"/>
                  <a:gd name="csY282" fmla="*/ 174702 h 1498944"/>
                  <a:gd name="csX283" fmla="*/ 776662 w 4998818"/>
                  <a:gd name="csY283" fmla="*/ 191008 h 1498944"/>
                  <a:gd name="csX284" fmla="*/ 776662 w 4998818"/>
                  <a:gd name="csY284" fmla="*/ 191008 h 1498944"/>
                  <a:gd name="csX285" fmla="*/ 790635 w 4998818"/>
                  <a:gd name="csY285" fmla="*/ 203819 h 1498944"/>
                  <a:gd name="csX286" fmla="*/ 790635 w 4998818"/>
                  <a:gd name="csY286" fmla="*/ 203819 h 1498944"/>
                  <a:gd name="csX287" fmla="*/ 802280 w 4998818"/>
                  <a:gd name="csY287" fmla="*/ 213137 h 1498944"/>
                  <a:gd name="csX288" fmla="*/ 802280 w 4998818"/>
                  <a:gd name="csY288" fmla="*/ 213137 h 1498944"/>
                  <a:gd name="csX289" fmla="*/ 806937 w 4998818"/>
                  <a:gd name="csY289" fmla="*/ 216631 h 1498944"/>
                  <a:gd name="csX290" fmla="*/ 810430 w 4998818"/>
                  <a:gd name="csY290" fmla="*/ 216631 h 1498944"/>
                  <a:gd name="csX291" fmla="*/ 817417 w 4998818"/>
                  <a:gd name="csY291" fmla="*/ 211972 h 1498944"/>
                  <a:gd name="csX292" fmla="*/ 815088 w 4998818"/>
                  <a:gd name="csY292" fmla="*/ 200325 h 1498944"/>
                  <a:gd name="csX293" fmla="*/ 784813 w 4998818"/>
                  <a:gd name="csY293" fmla="*/ 174702 h 1498944"/>
                  <a:gd name="csX294" fmla="*/ 768512 w 4998818"/>
                  <a:gd name="csY294" fmla="*/ 158397 h 1498944"/>
                  <a:gd name="csX295" fmla="*/ 762689 w 4998818"/>
                  <a:gd name="csY295" fmla="*/ 156067 h 1498944"/>
                  <a:gd name="csX296" fmla="*/ 762689 w 4998818"/>
                  <a:gd name="csY296" fmla="*/ 156067 h 1498944"/>
                  <a:gd name="csX297" fmla="*/ 766183 w 4998818"/>
                  <a:gd name="csY297" fmla="*/ 158397 h 1498944"/>
                  <a:gd name="csX298" fmla="*/ 671865 w 4998818"/>
                  <a:gd name="csY298" fmla="*/ 67552 h 1498944"/>
                  <a:gd name="csX299" fmla="*/ 666043 w 4998818"/>
                  <a:gd name="csY299" fmla="*/ 69881 h 1498944"/>
                  <a:gd name="csX300" fmla="*/ 666043 w 4998818"/>
                  <a:gd name="csY300" fmla="*/ 81528 h 1498944"/>
                  <a:gd name="csX301" fmla="*/ 670701 w 4998818"/>
                  <a:gd name="csY301" fmla="*/ 86187 h 1498944"/>
                  <a:gd name="csX302" fmla="*/ 670701 w 4998818"/>
                  <a:gd name="csY302" fmla="*/ 86187 h 1498944"/>
                  <a:gd name="csX303" fmla="*/ 670701 w 4998818"/>
                  <a:gd name="csY303" fmla="*/ 86187 h 1498944"/>
                  <a:gd name="csX304" fmla="*/ 670701 w 4998818"/>
                  <a:gd name="csY304" fmla="*/ 86187 h 1498944"/>
                  <a:gd name="csX305" fmla="*/ 670701 w 4998818"/>
                  <a:gd name="csY305" fmla="*/ 86187 h 1498944"/>
                  <a:gd name="csX306" fmla="*/ 670701 w 4998818"/>
                  <a:gd name="csY306" fmla="*/ 86187 h 1498944"/>
                  <a:gd name="csX307" fmla="*/ 670701 w 4998818"/>
                  <a:gd name="csY307" fmla="*/ 86187 h 1498944"/>
                  <a:gd name="csX308" fmla="*/ 711455 w 4998818"/>
                  <a:gd name="csY308" fmla="*/ 126950 h 1498944"/>
                  <a:gd name="csX309" fmla="*/ 717277 w 4998818"/>
                  <a:gd name="csY309" fmla="*/ 129280 h 1498944"/>
                  <a:gd name="csX310" fmla="*/ 723099 w 4998818"/>
                  <a:gd name="csY310" fmla="*/ 126950 h 1498944"/>
                  <a:gd name="csX311" fmla="*/ 723099 w 4998818"/>
                  <a:gd name="csY311" fmla="*/ 115304 h 1498944"/>
                  <a:gd name="csX312" fmla="*/ 682345 w 4998818"/>
                  <a:gd name="csY312" fmla="*/ 74540 h 1498944"/>
                  <a:gd name="csX313" fmla="*/ 676523 w 4998818"/>
                  <a:gd name="csY313" fmla="*/ 68716 h 1498944"/>
                  <a:gd name="csX314" fmla="*/ 670701 w 4998818"/>
                  <a:gd name="csY314" fmla="*/ 66387 h 1498944"/>
                  <a:gd name="csX315" fmla="*/ 670701 w 4998818"/>
                  <a:gd name="csY315" fmla="*/ 66387 h 1498944"/>
                  <a:gd name="csX316" fmla="*/ 553095 w 4998818"/>
                  <a:gd name="csY316" fmla="*/ 5823 h 1498944"/>
                  <a:gd name="csX317" fmla="*/ 544945 w 4998818"/>
                  <a:gd name="csY317" fmla="*/ 12812 h 1498944"/>
                  <a:gd name="csX318" fmla="*/ 551931 w 4998818"/>
                  <a:gd name="csY318" fmla="*/ 22129 h 1498944"/>
                  <a:gd name="csX319" fmla="*/ 576384 w 4998818"/>
                  <a:gd name="csY319" fmla="*/ 25623 h 1498944"/>
                  <a:gd name="csX320" fmla="*/ 576384 w 4998818"/>
                  <a:gd name="csY320" fmla="*/ 25623 h 1498944"/>
                  <a:gd name="csX321" fmla="*/ 576384 w 4998818"/>
                  <a:gd name="csY321" fmla="*/ 25623 h 1498944"/>
                  <a:gd name="csX322" fmla="*/ 576384 w 4998818"/>
                  <a:gd name="csY322" fmla="*/ 25623 h 1498944"/>
                  <a:gd name="csX323" fmla="*/ 576384 w 4998818"/>
                  <a:gd name="csY323" fmla="*/ 25623 h 1498944"/>
                  <a:gd name="csX324" fmla="*/ 576384 w 4998818"/>
                  <a:gd name="csY324" fmla="*/ 25623 h 1498944"/>
                  <a:gd name="csX325" fmla="*/ 576384 w 4998818"/>
                  <a:gd name="csY325" fmla="*/ 25623 h 1498944"/>
                  <a:gd name="csX326" fmla="*/ 576384 w 4998818"/>
                  <a:gd name="csY326" fmla="*/ 25623 h 1498944"/>
                  <a:gd name="csX327" fmla="*/ 576384 w 4998818"/>
                  <a:gd name="csY327" fmla="*/ 25623 h 1498944"/>
                  <a:gd name="csX328" fmla="*/ 583370 w 4998818"/>
                  <a:gd name="csY328" fmla="*/ 25623 h 1498944"/>
                  <a:gd name="csX329" fmla="*/ 610152 w 4998818"/>
                  <a:gd name="csY329" fmla="*/ 37270 h 1498944"/>
                  <a:gd name="csX330" fmla="*/ 613645 w 4998818"/>
                  <a:gd name="csY330" fmla="*/ 37270 h 1498944"/>
                  <a:gd name="csX331" fmla="*/ 620631 w 4998818"/>
                  <a:gd name="csY331" fmla="*/ 32611 h 1498944"/>
                  <a:gd name="csX332" fmla="*/ 617138 w 4998818"/>
                  <a:gd name="csY332" fmla="*/ 20964 h 1498944"/>
                  <a:gd name="csX333" fmla="*/ 548438 w 4998818"/>
                  <a:gd name="csY333" fmla="*/ 0 h 1498944"/>
                  <a:gd name="csX334" fmla="*/ 548438 w 4998818"/>
                  <a:gd name="csY334" fmla="*/ 0 h 1498944"/>
                  <a:gd name="csX335" fmla="*/ 550767 w 4998818"/>
                  <a:gd name="csY335" fmla="*/ 2329 h 1498944"/>
                  <a:gd name="csX336" fmla="*/ 485560 w 4998818"/>
                  <a:gd name="csY336" fmla="*/ 5823 h 1498944"/>
                  <a:gd name="csX337" fmla="*/ 419188 w 4998818"/>
                  <a:gd name="csY337" fmla="*/ 5823 h 1498944"/>
                  <a:gd name="csX338" fmla="*/ 411037 w 4998818"/>
                  <a:gd name="csY338" fmla="*/ 13976 h 1498944"/>
                  <a:gd name="csX339" fmla="*/ 419188 w 4998818"/>
                  <a:gd name="csY339" fmla="*/ 22129 h 1498944"/>
                  <a:gd name="csX340" fmla="*/ 485560 w 4998818"/>
                  <a:gd name="csY340" fmla="*/ 22129 h 1498944"/>
                  <a:gd name="csX341" fmla="*/ 493710 w 4998818"/>
                  <a:gd name="csY341" fmla="*/ 13976 h 1498944"/>
                  <a:gd name="csX342" fmla="*/ 485560 w 4998818"/>
                  <a:gd name="csY342" fmla="*/ 5823 h 1498944"/>
                  <a:gd name="csX343" fmla="*/ 485560 w 4998818"/>
                  <a:gd name="csY343" fmla="*/ 5823 h 1498944"/>
                  <a:gd name="csX344" fmla="*/ 353981 w 4998818"/>
                  <a:gd name="csY344" fmla="*/ 5823 h 1498944"/>
                  <a:gd name="csX345" fmla="*/ 287610 w 4998818"/>
                  <a:gd name="csY345" fmla="*/ 5823 h 1498944"/>
                  <a:gd name="csX346" fmla="*/ 279459 w 4998818"/>
                  <a:gd name="csY346" fmla="*/ 13976 h 1498944"/>
                  <a:gd name="csX347" fmla="*/ 287610 w 4998818"/>
                  <a:gd name="csY347" fmla="*/ 22129 h 1498944"/>
                  <a:gd name="csX348" fmla="*/ 353981 w 4998818"/>
                  <a:gd name="csY348" fmla="*/ 22129 h 1498944"/>
                  <a:gd name="csX349" fmla="*/ 362132 w 4998818"/>
                  <a:gd name="csY349" fmla="*/ 13976 h 1498944"/>
                  <a:gd name="csX350" fmla="*/ 353981 w 4998818"/>
                  <a:gd name="csY350" fmla="*/ 5823 h 1498944"/>
                  <a:gd name="csX351" fmla="*/ 353981 w 4998818"/>
                  <a:gd name="csY351" fmla="*/ 5823 h 1498944"/>
                  <a:gd name="csX352" fmla="*/ 221238 w 4998818"/>
                  <a:gd name="csY352" fmla="*/ 5823 h 1498944"/>
                  <a:gd name="csX353" fmla="*/ 168840 w 4998818"/>
                  <a:gd name="csY353" fmla="*/ 5823 h 1498944"/>
                  <a:gd name="csX354" fmla="*/ 153702 w 4998818"/>
                  <a:gd name="csY354" fmla="*/ 5823 h 1498944"/>
                  <a:gd name="csX355" fmla="*/ 146716 w 4998818"/>
                  <a:gd name="csY355" fmla="*/ 15141 h 1498944"/>
                  <a:gd name="csX356" fmla="*/ 154867 w 4998818"/>
                  <a:gd name="csY356" fmla="*/ 22129 h 1498944"/>
                  <a:gd name="csX357" fmla="*/ 154867 w 4998818"/>
                  <a:gd name="csY357" fmla="*/ 22129 h 1498944"/>
                  <a:gd name="csX358" fmla="*/ 157196 w 4998818"/>
                  <a:gd name="csY358" fmla="*/ 22129 h 1498944"/>
                  <a:gd name="csX359" fmla="*/ 217745 w 4998818"/>
                  <a:gd name="csY359" fmla="*/ 22129 h 1498944"/>
                  <a:gd name="csX360" fmla="*/ 225896 w 4998818"/>
                  <a:gd name="csY360" fmla="*/ 13976 h 1498944"/>
                  <a:gd name="csX361" fmla="*/ 217745 w 4998818"/>
                  <a:gd name="csY361" fmla="*/ 5823 h 1498944"/>
                  <a:gd name="csX362" fmla="*/ 221238 w 4998818"/>
                  <a:gd name="csY362" fmla="*/ 5823 h 1498944"/>
                  <a:gd name="csX363" fmla="*/ 89660 w 4998818"/>
                  <a:gd name="csY363" fmla="*/ 26788 h 1498944"/>
                  <a:gd name="csX364" fmla="*/ 85002 w 4998818"/>
                  <a:gd name="csY364" fmla="*/ 26788 h 1498944"/>
                  <a:gd name="csX365" fmla="*/ 31439 w 4998818"/>
                  <a:gd name="csY365" fmla="*/ 75704 h 1498944"/>
                  <a:gd name="csX366" fmla="*/ 33768 w 4998818"/>
                  <a:gd name="csY366" fmla="*/ 87351 h 1498944"/>
                  <a:gd name="csX367" fmla="*/ 38426 w 4998818"/>
                  <a:gd name="csY367" fmla="*/ 88516 h 1498944"/>
                  <a:gd name="csX368" fmla="*/ 45412 w 4998818"/>
                  <a:gd name="csY368" fmla="*/ 85022 h 1498944"/>
                  <a:gd name="csX369" fmla="*/ 89660 w 4998818"/>
                  <a:gd name="csY369" fmla="*/ 43093 h 1498944"/>
                  <a:gd name="csX370" fmla="*/ 89660 w 4998818"/>
                  <a:gd name="csY370" fmla="*/ 43093 h 1498944"/>
                  <a:gd name="csX371" fmla="*/ 89660 w 4998818"/>
                  <a:gd name="csY371" fmla="*/ 43093 h 1498944"/>
                  <a:gd name="csX372" fmla="*/ 89660 w 4998818"/>
                  <a:gd name="csY372" fmla="*/ 43093 h 1498944"/>
                  <a:gd name="csX373" fmla="*/ 89660 w 4998818"/>
                  <a:gd name="csY373" fmla="*/ 43093 h 1498944"/>
                  <a:gd name="csX374" fmla="*/ 89660 w 4998818"/>
                  <a:gd name="csY374" fmla="*/ 43093 h 1498944"/>
                  <a:gd name="csX375" fmla="*/ 89660 w 4998818"/>
                  <a:gd name="csY375" fmla="*/ 43093 h 1498944"/>
                  <a:gd name="csX376" fmla="*/ 89660 w 4998818"/>
                  <a:gd name="csY376" fmla="*/ 43093 h 1498944"/>
                  <a:gd name="csX377" fmla="*/ 89660 w 4998818"/>
                  <a:gd name="csY377" fmla="*/ 43093 h 1498944"/>
                  <a:gd name="csX378" fmla="*/ 89660 w 4998818"/>
                  <a:gd name="csY378" fmla="*/ 43093 h 1498944"/>
                  <a:gd name="csX379" fmla="*/ 93153 w 4998818"/>
                  <a:gd name="csY379" fmla="*/ 31446 h 1498944"/>
                  <a:gd name="csX380" fmla="*/ 86166 w 4998818"/>
                  <a:gd name="csY380" fmla="*/ 26788 h 1498944"/>
                  <a:gd name="csX381" fmla="*/ 86166 w 4998818"/>
                  <a:gd name="csY381" fmla="*/ 26788 h 1498944"/>
                  <a:gd name="csX382" fmla="*/ 11644 w 4998818"/>
                  <a:gd name="csY382" fmla="*/ 136268 h 1498944"/>
                  <a:gd name="csX383" fmla="*/ 3493 w 4998818"/>
                  <a:gd name="csY383" fmla="*/ 143256 h 1498944"/>
                  <a:gd name="csX384" fmla="*/ 1164 w 4998818"/>
                  <a:gd name="csY384" fmla="*/ 174702 h 1498944"/>
                  <a:gd name="csX385" fmla="*/ 1164 w 4998818"/>
                  <a:gd name="csY385" fmla="*/ 211972 h 1498944"/>
                  <a:gd name="csX386" fmla="*/ 9315 w 4998818"/>
                  <a:gd name="csY386" fmla="*/ 220125 h 1498944"/>
                  <a:gd name="csX387" fmla="*/ 17466 w 4998818"/>
                  <a:gd name="csY387" fmla="*/ 211972 h 1498944"/>
                  <a:gd name="csX388" fmla="*/ 17466 w 4998818"/>
                  <a:gd name="csY388" fmla="*/ 174702 h 1498944"/>
                  <a:gd name="csX389" fmla="*/ 17466 w 4998818"/>
                  <a:gd name="csY389" fmla="*/ 174702 h 1498944"/>
                  <a:gd name="csX390" fmla="*/ 17466 w 4998818"/>
                  <a:gd name="csY390" fmla="*/ 172373 h 1498944"/>
                  <a:gd name="csX391" fmla="*/ 17466 w 4998818"/>
                  <a:gd name="csY391" fmla="*/ 172373 h 1498944"/>
                  <a:gd name="csX392" fmla="*/ 17466 w 4998818"/>
                  <a:gd name="csY392" fmla="*/ 170044 h 1498944"/>
                  <a:gd name="csX393" fmla="*/ 17466 w 4998818"/>
                  <a:gd name="csY393" fmla="*/ 170044 h 1498944"/>
                  <a:gd name="csX394" fmla="*/ 17466 w 4998818"/>
                  <a:gd name="csY394" fmla="*/ 166549 h 1498944"/>
                  <a:gd name="csX395" fmla="*/ 17466 w 4998818"/>
                  <a:gd name="csY395" fmla="*/ 166549 h 1498944"/>
                  <a:gd name="csX396" fmla="*/ 18631 w 4998818"/>
                  <a:gd name="csY396" fmla="*/ 151409 h 1498944"/>
                  <a:gd name="csX397" fmla="*/ 18631 w 4998818"/>
                  <a:gd name="csY397" fmla="*/ 151409 h 1498944"/>
                  <a:gd name="csX398" fmla="*/ 18631 w 4998818"/>
                  <a:gd name="csY398" fmla="*/ 150244 h 1498944"/>
                  <a:gd name="csX399" fmla="*/ 18631 w 4998818"/>
                  <a:gd name="csY399" fmla="*/ 150244 h 1498944"/>
                  <a:gd name="csX400" fmla="*/ 18631 w 4998818"/>
                  <a:gd name="csY400" fmla="*/ 147914 h 1498944"/>
                  <a:gd name="csX401" fmla="*/ 11644 w 4998818"/>
                  <a:gd name="csY401" fmla="*/ 138597 h 1498944"/>
                  <a:gd name="csX402" fmla="*/ 10480 w 4998818"/>
                  <a:gd name="csY402" fmla="*/ 138597 h 1498944"/>
                  <a:gd name="csX403" fmla="*/ 10480 w 4998818"/>
                  <a:gd name="csY403" fmla="*/ 138597 h 1498944"/>
                  <a:gd name="csX404" fmla="*/ 10480 w 4998818"/>
                  <a:gd name="csY404" fmla="*/ 136268 h 1498944"/>
                  <a:gd name="csX405" fmla="*/ 8151 w 4998818"/>
                  <a:gd name="csY405" fmla="*/ 270206 h 1498944"/>
                  <a:gd name="csX406" fmla="*/ 0 w 4998818"/>
                  <a:gd name="csY406" fmla="*/ 278359 h 1498944"/>
                  <a:gd name="csX407" fmla="*/ 0 w 4998818"/>
                  <a:gd name="csY407" fmla="*/ 344746 h 1498944"/>
                  <a:gd name="csX408" fmla="*/ 8151 w 4998818"/>
                  <a:gd name="csY408" fmla="*/ 352898 h 1498944"/>
                  <a:gd name="csX409" fmla="*/ 16302 w 4998818"/>
                  <a:gd name="csY409" fmla="*/ 344746 h 1498944"/>
                  <a:gd name="csX410" fmla="*/ 16302 w 4998818"/>
                  <a:gd name="csY410" fmla="*/ 278359 h 1498944"/>
                  <a:gd name="csX411" fmla="*/ 8151 w 4998818"/>
                  <a:gd name="csY411" fmla="*/ 270206 h 1498944"/>
                  <a:gd name="csX412" fmla="*/ 8151 w 4998818"/>
                  <a:gd name="csY412" fmla="*/ 270206 h 1498944"/>
                  <a:gd name="csX413" fmla="*/ 8151 w 4998818"/>
                  <a:gd name="csY413" fmla="*/ 401815 h 1498944"/>
                  <a:gd name="csX414" fmla="*/ 0 w 4998818"/>
                  <a:gd name="csY414" fmla="*/ 409968 h 1498944"/>
                  <a:gd name="csX415" fmla="*/ 0 w 4998818"/>
                  <a:gd name="csY415" fmla="*/ 476355 h 1498944"/>
                  <a:gd name="csX416" fmla="*/ 8151 w 4998818"/>
                  <a:gd name="csY416" fmla="*/ 484507 h 1498944"/>
                  <a:gd name="csX417" fmla="*/ 16302 w 4998818"/>
                  <a:gd name="csY417" fmla="*/ 476355 h 1498944"/>
                  <a:gd name="csX418" fmla="*/ 16302 w 4998818"/>
                  <a:gd name="csY418" fmla="*/ 409968 h 1498944"/>
                  <a:gd name="csX419" fmla="*/ 8151 w 4998818"/>
                  <a:gd name="csY419" fmla="*/ 401815 h 1498944"/>
                  <a:gd name="csX420" fmla="*/ 8151 w 4998818"/>
                  <a:gd name="csY420" fmla="*/ 401815 h 1498944"/>
                  <a:gd name="csX421" fmla="*/ 8151 w 4998818"/>
                  <a:gd name="csY421" fmla="*/ 534589 h 1498944"/>
                  <a:gd name="csX422" fmla="*/ 0 w 4998818"/>
                  <a:gd name="csY422" fmla="*/ 542742 h 1498944"/>
                  <a:gd name="csX423" fmla="*/ 0 w 4998818"/>
                  <a:gd name="csY423" fmla="*/ 609128 h 1498944"/>
                  <a:gd name="csX424" fmla="*/ 8151 w 4998818"/>
                  <a:gd name="csY424" fmla="*/ 617281 h 1498944"/>
                  <a:gd name="csX425" fmla="*/ 16302 w 4998818"/>
                  <a:gd name="csY425" fmla="*/ 609128 h 1498944"/>
                  <a:gd name="csX426" fmla="*/ 16302 w 4998818"/>
                  <a:gd name="csY426" fmla="*/ 542742 h 1498944"/>
                  <a:gd name="csX427" fmla="*/ 8151 w 4998818"/>
                  <a:gd name="csY427" fmla="*/ 534589 h 1498944"/>
                  <a:gd name="csX428" fmla="*/ 8151 w 4998818"/>
                  <a:gd name="csY428" fmla="*/ 534589 h 1498944"/>
                  <a:gd name="csX429" fmla="*/ 8151 w 4998818"/>
                  <a:gd name="csY429" fmla="*/ 666198 h 1498944"/>
                  <a:gd name="csX430" fmla="*/ 0 w 4998818"/>
                  <a:gd name="csY430" fmla="*/ 674351 h 1498944"/>
                  <a:gd name="csX431" fmla="*/ 0 w 4998818"/>
                  <a:gd name="csY431" fmla="*/ 740737 h 1498944"/>
                  <a:gd name="csX432" fmla="*/ 8151 w 4998818"/>
                  <a:gd name="csY432" fmla="*/ 748890 h 1498944"/>
                  <a:gd name="csX433" fmla="*/ 16302 w 4998818"/>
                  <a:gd name="csY433" fmla="*/ 740737 h 1498944"/>
                  <a:gd name="csX434" fmla="*/ 16302 w 4998818"/>
                  <a:gd name="csY434" fmla="*/ 674351 h 1498944"/>
                  <a:gd name="csX435" fmla="*/ 8151 w 4998818"/>
                  <a:gd name="csY435" fmla="*/ 666198 h 1498944"/>
                  <a:gd name="csX436" fmla="*/ 8151 w 4998818"/>
                  <a:gd name="csY436" fmla="*/ 666198 h 1498944"/>
                  <a:gd name="csX437" fmla="*/ 8151 w 4998818"/>
                  <a:gd name="csY437" fmla="*/ 798971 h 1498944"/>
                  <a:gd name="csX438" fmla="*/ 0 w 4998818"/>
                  <a:gd name="csY438" fmla="*/ 807124 h 1498944"/>
                  <a:gd name="csX439" fmla="*/ 0 w 4998818"/>
                  <a:gd name="csY439" fmla="*/ 873511 h 1498944"/>
                  <a:gd name="csX440" fmla="*/ 8151 w 4998818"/>
                  <a:gd name="csY440" fmla="*/ 881664 h 1498944"/>
                  <a:gd name="csX441" fmla="*/ 16302 w 4998818"/>
                  <a:gd name="csY441" fmla="*/ 873511 h 1498944"/>
                  <a:gd name="csX442" fmla="*/ 16302 w 4998818"/>
                  <a:gd name="csY442" fmla="*/ 807124 h 1498944"/>
                  <a:gd name="csX443" fmla="*/ 8151 w 4998818"/>
                  <a:gd name="csY443" fmla="*/ 798971 h 1498944"/>
                  <a:gd name="csX444" fmla="*/ 8151 w 4998818"/>
                  <a:gd name="csY444" fmla="*/ 798971 h 1498944"/>
                  <a:gd name="csX445" fmla="*/ 8151 w 4998818"/>
                  <a:gd name="csY445" fmla="*/ 930580 h 1498944"/>
                  <a:gd name="csX446" fmla="*/ 0 w 4998818"/>
                  <a:gd name="csY446" fmla="*/ 938733 h 1498944"/>
                  <a:gd name="csX447" fmla="*/ 0 w 4998818"/>
                  <a:gd name="csY447" fmla="*/ 1005120 h 1498944"/>
                  <a:gd name="csX448" fmla="*/ 8151 w 4998818"/>
                  <a:gd name="csY448" fmla="*/ 1013273 h 1498944"/>
                  <a:gd name="csX449" fmla="*/ 16302 w 4998818"/>
                  <a:gd name="csY449" fmla="*/ 1005120 h 1498944"/>
                  <a:gd name="csX450" fmla="*/ 16302 w 4998818"/>
                  <a:gd name="csY450" fmla="*/ 938733 h 1498944"/>
                  <a:gd name="csX451" fmla="*/ 8151 w 4998818"/>
                  <a:gd name="csY451" fmla="*/ 930580 h 1498944"/>
                  <a:gd name="csX452" fmla="*/ 8151 w 4998818"/>
                  <a:gd name="csY452" fmla="*/ 930580 h 1498944"/>
                  <a:gd name="csX453" fmla="*/ 8151 w 4998818"/>
                  <a:gd name="csY453" fmla="*/ 1062189 h 1498944"/>
                  <a:gd name="csX454" fmla="*/ 0 w 4998818"/>
                  <a:gd name="csY454" fmla="*/ 1070342 h 1498944"/>
                  <a:gd name="csX455" fmla="*/ 0 w 4998818"/>
                  <a:gd name="csY455" fmla="*/ 1122753 h 1498944"/>
                  <a:gd name="csX456" fmla="*/ 0 w 4998818"/>
                  <a:gd name="csY456" fmla="*/ 1137894 h 1498944"/>
                  <a:gd name="csX457" fmla="*/ 8151 w 4998818"/>
                  <a:gd name="csY457" fmla="*/ 1144882 h 1498944"/>
                  <a:gd name="csX458" fmla="*/ 8151 w 4998818"/>
                  <a:gd name="csY458" fmla="*/ 1144882 h 1498944"/>
                  <a:gd name="csX459" fmla="*/ 15137 w 4998818"/>
                  <a:gd name="csY459" fmla="*/ 1135564 h 1498944"/>
                  <a:gd name="csX460" fmla="*/ 15137 w 4998818"/>
                  <a:gd name="csY460" fmla="*/ 1129741 h 1498944"/>
                  <a:gd name="csX461" fmla="*/ 15137 w 4998818"/>
                  <a:gd name="csY461" fmla="*/ 1129741 h 1498944"/>
                  <a:gd name="csX462" fmla="*/ 15137 w 4998818"/>
                  <a:gd name="csY462" fmla="*/ 1127411 h 1498944"/>
                  <a:gd name="csX463" fmla="*/ 15137 w 4998818"/>
                  <a:gd name="csY463" fmla="*/ 1127411 h 1498944"/>
                  <a:gd name="csX464" fmla="*/ 15137 w 4998818"/>
                  <a:gd name="csY464" fmla="*/ 1125082 h 1498944"/>
                  <a:gd name="csX465" fmla="*/ 15137 w 4998818"/>
                  <a:gd name="csY465" fmla="*/ 1125082 h 1498944"/>
                  <a:gd name="csX466" fmla="*/ 15137 w 4998818"/>
                  <a:gd name="csY466" fmla="*/ 1070342 h 1498944"/>
                  <a:gd name="csX467" fmla="*/ 6986 w 4998818"/>
                  <a:gd name="csY467" fmla="*/ 1062189 h 1498944"/>
                  <a:gd name="csX468" fmla="*/ 6986 w 4998818"/>
                  <a:gd name="csY468" fmla="*/ 1062189 h 1498944"/>
                  <a:gd name="csX469" fmla="*/ 6986 w 4998818"/>
                  <a:gd name="csY469" fmla="*/ 1059860 h 1498944"/>
                  <a:gd name="csX470" fmla="*/ 30275 w 4998818"/>
                  <a:gd name="csY470" fmla="*/ 1194963 h 1498944"/>
                  <a:gd name="csX471" fmla="*/ 25617 w 4998818"/>
                  <a:gd name="csY471" fmla="*/ 1194963 h 1498944"/>
                  <a:gd name="csX472" fmla="*/ 22124 w 4998818"/>
                  <a:gd name="csY472" fmla="*/ 1206610 h 1498944"/>
                  <a:gd name="csX473" fmla="*/ 71029 w 4998818"/>
                  <a:gd name="csY473" fmla="*/ 1260185 h 1498944"/>
                  <a:gd name="csX474" fmla="*/ 75687 w 4998818"/>
                  <a:gd name="csY474" fmla="*/ 1261350 h 1498944"/>
                  <a:gd name="csX475" fmla="*/ 82673 w 4998818"/>
                  <a:gd name="csY475" fmla="*/ 1257856 h 1498944"/>
                  <a:gd name="csX476" fmla="*/ 80344 w 4998818"/>
                  <a:gd name="csY476" fmla="*/ 1246209 h 1498944"/>
                  <a:gd name="csX477" fmla="*/ 36097 w 4998818"/>
                  <a:gd name="csY477" fmla="*/ 1197292 h 1498944"/>
                  <a:gd name="csX478" fmla="*/ 29110 w 4998818"/>
                  <a:gd name="csY478" fmla="*/ 1192634 h 1498944"/>
                  <a:gd name="csX479" fmla="*/ 29110 w 4998818"/>
                  <a:gd name="csY479" fmla="*/ 1192634 h 1498944"/>
                  <a:gd name="csX480" fmla="*/ 139729 w 4998818"/>
                  <a:gd name="csY480" fmla="*/ 1272997 h 1498944"/>
                  <a:gd name="csX481" fmla="*/ 131578 w 4998818"/>
                  <a:gd name="csY481" fmla="*/ 1279985 h 1498944"/>
                  <a:gd name="csX482" fmla="*/ 138565 w 4998818"/>
                  <a:gd name="csY482" fmla="*/ 1289302 h 1498944"/>
                  <a:gd name="csX483" fmla="*/ 170004 w 4998818"/>
                  <a:gd name="csY483" fmla="*/ 1291632 h 1498944"/>
                  <a:gd name="csX484" fmla="*/ 207265 w 4998818"/>
                  <a:gd name="csY484" fmla="*/ 1291632 h 1498944"/>
                  <a:gd name="csX485" fmla="*/ 215416 w 4998818"/>
                  <a:gd name="csY485" fmla="*/ 1283479 h 1498944"/>
                  <a:gd name="csX486" fmla="*/ 207265 w 4998818"/>
                  <a:gd name="csY486" fmla="*/ 1275326 h 1498944"/>
                  <a:gd name="csX487" fmla="*/ 164182 w 4998818"/>
                  <a:gd name="csY487" fmla="*/ 1275326 h 1498944"/>
                  <a:gd name="csX488" fmla="*/ 142058 w 4998818"/>
                  <a:gd name="csY488" fmla="*/ 1272997 h 1498944"/>
                  <a:gd name="csX489" fmla="*/ 140894 w 4998818"/>
                  <a:gd name="csY489" fmla="*/ 1272997 h 1498944"/>
                  <a:gd name="csX490" fmla="*/ 139729 w 4998818"/>
                  <a:gd name="csY490" fmla="*/ 1272997 h 1498944"/>
                  <a:gd name="csX491" fmla="*/ 338844 w 4998818"/>
                  <a:gd name="csY491" fmla="*/ 1276491 h 1498944"/>
                  <a:gd name="csX492" fmla="*/ 272472 w 4998818"/>
                  <a:gd name="csY492" fmla="*/ 1276491 h 1498944"/>
                  <a:gd name="csX493" fmla="*/ 264321 w 4998818"/>
                  <a:gd name="csY493" fmla="*/ 1284643 h 1498944"/>
                  <a:gd name="csX494" fmla="*/ 272472 w 4998818"/>
                  <a:gd name="csY494" fmla="*/ 1292796 h 1498944"/>
                  <a:gd name="csX495" fmla="*/ 338844 w 4998818"/>
                  <a:gd name="csY495" fmla="*/ 1292796 h 1498944"/>
                  <a:gd name="csX496" fmla="*/ 346995 w 4998818"/>
                  <a:gd name="csY496" fmla="*/ 1284643 h 1498944"/>
                  <a:gd name="csX497" fmla="*/ 338844 w 4998818"/>
                  <a:gd name="csY497" fmla="*/ 1276491 h 1498944"/>
                  <a:gd name="csX498" fmla="*/ 338844 w 4998818"/>
                  <a:gd name="csY498" fmla="*/ 1276491 h 1498944"/>
                  <a:gd name="csX499" fmla="*/ 471587 w 4998818"/>
                  <a:gd name="csY499" fmla="*/ 1276491 h 1498944"/>
                  <a:gd name="csX500" fmla="*/ 405215 w 4998818"/>
                  <a:gd name="csY500" fmla="*/ 1276491 h 1498944"/>
                  <a:gd name="csX501" fmla="*/ 397064 w 4998818"/>
                  <a:gd name="csY501" fmla="*/ 1284643 h 1498944"/>
                  <a:gd name="csX502" fmla="*/ 405215 w 4998818"/>
                  <a:gd name="csY502" fmla="*/ 1292796 h 1498944"/>
                  <a:gd name="csX503" fmla="*/ 471587 w 4998818"/>
                  <a:gd name="csY503" fmla="*/ 1292796 h 1498944"/>
                  <a:gd name="csX504" fmla="*/ 479738 w 4998818"/>
                  <a:gd name="csY504" fmla="*/ 1284643 h 1498944"/>
                  <a:gd name="csX505" fmla="*/ 471587 w 4998818"/>
                  <a:gd name="csY505" fmla="*/ 1276491 h 1498944"/>
                  <a:gd name="csX506" fmla="*/ 471587 w 4998818"/>
                  <a:gd name="csY506" fmla="*/ 1276491 h 1498944"/>
                  <a:gd name="csX507" fmla="*/ 557753 w 4998818"/>
                  <a:gd name="csY507" fmla="*/ 1276491 h 1498944"/>
                  <a:gd name="csX508" fmla="*/ 536794 w 4998818"/>
                  <a:gd name="csY508" fmla="*/ 1276491 h 1498944"/>
                  <a:gd name="csX509" fmla="*/ 528643 w 4998818"/>
                  <a:gd name="csY509" fmla="*/ 1284643 h 1498944"/>
                  <a:gd name="csX510" fmla="*/ 536794 w 4998818"/>
                  <a:gd name="csY510" fmla="*/ 1292796 h 1498944"/>
                  <a:gd name="csX511" fmla="*/ 557753 w 4998818"/>
                  <a:gd name="csY511" fmla="*/ 1292796 h 1498944"/>
                  <a:gd name="csX512" fmla="*/ 593850 w 4998818"/>
                  <a:gd name="csY512" fmla="*/ 1302114 h 1498944"/>
                  <a:gd name="csX513" fmla="*/ 597343 w 4998818"/>
                  <a:gd name="csY513" fmla="*/ 1302114 h 1498944"/>
                  <a:gd name="csX514" fmla="*/ 604330 w 4998818"/>
                  <a:gd name="csY514" fmla="*/ 1297455 h 1498944"/>
                  <a:gd name="csX515" fmla="*/ 600836 w 4998818"/>
                  <a:gd name="csY515" fmla="*/ 1285808 h 1498944"/>
                  <a:gd name="csX516" fmla="*/ 597343 w 4998818"/>
                  <a:gd name="csY516" fmla="*/ 1284643 h 1498944"/>
                  <a:gd name="csX517" fmla="*/ 597343 w 4998818"/>
                  <a:gd name="csY517" fmla="*/ 1284643 h 1498944"/>
                  <a:gd name="csX518" fmla="*/ 597343 w 4998818"/>
                  <a:gd name="csY518" fmla="*/ 1284643 h 1498944"/>
                  <a:gd name="csX519" fmla="*/ 597343 w 4998818"/>
                  <a:gd name="csY519" fmla="*/ 1284643 h 1498944"/>
                  <a:gd name="csX520" fmla="*/ 597343 w 4998818"/>
                  <a:gd name="csY520" fmla="*/ 1284643 h 1498944"/>
                  <a:gd name="csX521" fmla="*/ 597343 w 4998818"/>
                  <a:gd name="csY521" fmla="*/ 1284643 h 1498944"/>
                  <a:gd name="csX522" fmla="*/ 597343 w 4998818"/>
                  <a:gd name="csY522" fmla="*/ 1284643 h 1498944"/>
                  <a:gd name="csX523" fmla="*/ 597343 w 4998818"/>
                  <a:gd name="csY523" fmla="*/ 1284643 h 1498944"/>
                  <a:gd name="csX524" fmla="*/ 574055 w 4998818"/>
                  <a:gd name="csY524" fmla="*/ 1278820 h 1498944"/>
                  <a:gd name="csX525" fmla="*/ 574055 w 4998818"/>
                  <a:gd name="csY525" fmla="*/ 1278820 h 1498944"/>
                  <a:gd name="csX526" fmla="*/ 574055 w 4998818"/>
                  <a:gd name="csY526" fmla="*/ 1278820 h 1498944"/>
                  <a:gd name="csX527" fmla="*/ 574055 w 4998818"/>
                  <a:gd name="csY527" fmla="*/ 1278820 h 1498944"/>
                  <a:gd name="csX528" fmla="*/ 572890 w 4998818"/>
                  <a:gd name="csY528" fmla="*/ 1278820 h 1498944"/>
                  <a:gd name="csX529" fmla="*/ 567068 w 4998818"/>
                  <a:gd name="csY529" fmla="*/ 1278820 h 1498944"/>
                  <a:gd name="csX530" fmla="*/ 560082 w 4998818"/>
                  <a:gd name="csY530" fmla="*/ 1276491 h 1498944"/>
                  <a:gd name="csX531" fmla="*/ 646248 w 4998818"/>
                  <a:gd name="csY531" fmla="*/ 1326572 h 1498944"/>
                  <a:gd name="csX532" fmla="*/ 640426 w 4998818"/>
                  <a:gd name="csY532" fmla="*/ 1328901 h 1498944"/>
                  <a:gd name="csX533" fmla="*/ 640426 w 4998818"/>
                  <a:gd name="csY533" fmla="*/ 1340548 h 1498944"/>
                  <a:gd name="csX534" fmla="*/ 687003 w 4998818"/>
                  <a:gd name="csY534" fmla="*/ 1387135 h 1498944"/>
                  <a:gd name="csX535" fmla="*/ 692825 w 4998818"/>
                  <a:gd name="csY535" fmla="*/ 1389465 h 1498944"/>
                  <a:gd name="csX536" fmla="*/ 698647 w 4998818"/>
                  <a:gd name="csY536" fmla="*/ 1387135 h 1498944"/>
                  <a:gd name="csX537" fmla="*/ 698647 w 4998818"/>
                  <a:gd name="csY537" fmla="*/ 1375488 h 1498944"/>
                  <a:gd name="csX538" fmla="*/ 652070 w 4998818"/>
                  <a:gd name="csY538" fmla="*/ 1328901 h 1498944"/>
                  <a:gd name="csX539" fmla="*/ 646248 w 4998818"/>
                  <a:gd name="csY539" fmla="*/ 1326572 h 1498944"/>
                  <a:gd name="csX540" fmla="*/ 646248 w 4998818"/>
                  <a:gd name="csY540" fmla="*/ 1326572 h 1498944"/>
                  <a:gd name="csX541" fmla="*/ 739401 w 4998818"/>
                  <a:gd name="csY541" fmla="*/ 1419747 h 1498944"/>
                  <a:gd name="csX542" fmla="*/ 733579 w 4998818"/>
                  <a:gd name="csY542" fmla="*/ 1422076 h 1498944"/>
                  <a:gd name="csX543" fmla="*/ 733579 w 4998818"/>
                  <a:gd name="csY543" fmla="*/ 1433722 h 1498944"/>
                  <a:gd name="csX544" fmla="*/ 735908 w 4998818"/>
                  <a:gd name="csY544" fmla="*/ 1436052 h 1498944"/>
                  <a:gd name="csX545" fmla="*/ 735908 w 4998818"/>
                  <a:gd name="csY545" fmla="*/ 1436052 h 1498944"/>
                  <a:gd name="csX546" fmla="*/ 787142 w 4998818"/>
                  <a:gd name="csY546" fmla="*/ 1479145 h 1498944"/>
                  <a:gd name="csX547" fmla="*/ 790635 w 4998818"/>
                  <a:gd name="csY547" fmla="*/ 1479145 h 1498944"/>
                  <a:gd name="csX548" fmla="*/ 797622 w 4998818"/>
                  <a:gd name="csY548" fmla="*/ 1474486 h 1498944"/>
                  <a:gd name="csX549" fmla="*/ 794129 w 4998818"/>
                  <a:gd name="csY549" fmla="*/ 1462840 h 1498944"/>
                  <a:gd name="csX550" fmla="*/ 749881 w 4998818"/>
                  <a:gd name="csY550" fmla="*/ 1426735 h 1498944"/>
                  <a:gd name="csX551" fmla="*/ 749881 w 4998818"/>
                  <a:gd name="csY551" fmla="*/ 1426735 h 1498944"/>
                  <a:gd name="csX552" fmla="*/ 749881 w 4998818"/>
                  <a:gd name="csY552" fmla="*/ 1426735 h 1498944"/>
                  <a:gd name="csX553" fmla="*/ 749881 w 4998818"/>
                  <a:gd name="csY553" fmla="*/ 1426735 h 1498944"/>
                  <a:gd name="csX554" fmla="*/ 749881 w 4998818"/>
                  <a:gd name="csY554" fmla="*/ 1426735 h 1498944"/>
                  <a:gd name="csX555" fmla="*/ 749881 w 4998818"/>
                  <a:gd name="csY555" fmla="*/ 1426735 h 1498944"/>
                  <a:gd name="csX556" fmla="*/ 749881 w 4998818"/>
                  <a:gd name="csY556" fmla="*/ 1426735 h 1498944"/>
                  <a:gd name="csX557" fmla="*/ 749881 w 4998818"/>
                  <a:gd name="csY557" fmla="*/ 1426735 h 1498944"/>
                  <a:gd name="csX558" fmla="*/ 749881 w 4998818"/>
                  <a:gd name="csY558" fmla="*/ 1426735 h 1498944"/>
                  <a:gd name="csX559" fmla="*/ 749881 w 4998818"/>
                  <a:gd name="csY559" fmla="*/ 1426735 h 1498944"/>
                  <a:gd name="csX560" fmla="*/ 749881 w 4998818"/>
                  <a:gd name="csY560" fmla="*/ 1426735 h 1498944"/>
                  <a:gd name="csX561" fmla="*/ 749881 w 4998818"/>
                  <a:gd name="csY561" fmla="*/ 1426735 h 1498944"/>
                  <a:gd name="csX562" fmla="*/ 749881 w 4998818"/>
                  <a:gd name="csY562" fmla="*/ 1426735 h 1498944"/>
                  <a:gd name="csX563" fmla="*/ 749881 w 4998818"/>
                  <a:gd name="csY563" fmla="*/ 1426735 h 1498944"/>
                  <a:gd name="csX564" fmla="*/ 749881 w 4998818"/>
                  <a:gd name="csY564" fmla="*/ 1426735 h 1498944"/>
                  <a:gd name="csX565" fmla="*/ 747552 w 4998818"/>
                  <a:gd name="csY565" fmla="*/ 1424405 h 1498944"/>
                  <a:gd name="csX566" fmla="*/ 747552 w 4998818"/>
                  <a:gd name="csY566" fmla="*/ 1424405 h 1498944"/>
                  <a:gd name="csX567" fmla="*/ 741730 w 4998818"/>
                  <a:gd name="csY567" fmla="*/ 1422076 h 1498944"/>
                  <a:gd name="csX568" fmla="*/ 740566 w 4998818"/>
                  <a:gd name="csY568" fmla="*/ 1422076 h 1498944"/>
                  <a:gd name="csX569" fmla="*/ 858171 w 4998818"/>
                  <a:gd name="csY569" fmla="*/ 1481474 h 1498944"/>
                  <a:gd name="csX570" fmla="*/ 850020 w 4998818"/>
                  <a:gd name="csY570" fmla="*/ 1488463 h 1498944"/>
                  <a:gd name="csX571" fmla="*/ 858171 w 4998818"/>
                  <a:gd name="csY571" fmla="*/ 1497780 h 1498944"/>
                  <a:gd name="csX572" fmla="*/ 877966 w 4998818"/>
                  <a:gd name="csY572" fmla="*/ 1497780 h 1498944"/>
                  <a:gd name="csX573" fmla="*/ 925707 w 4998818"/>
                  <a:gd name="csY573" fmla="*/ 1497780 h 1498944"/>
                  <a:gd name="csX574" fmla="*/ 933858 w 4998818"/>
                  <a:gd name="csY574" fmla="*/ 1489627 h 1498944"/>
                  <a:gd name="csX575" fmla="*/ 925707 w 4998818"/>
                  <a:gd name="csY575" fmla="*/ 1481474 h 1498944"/>
                  <a:gd name="csX576" fmla="*/ 873309 w 4998818"/>
                  <a:gd name="csY576" fmla="*/ 1481474 h 1498944"/>
                  <a:gd name="csX577" fmla="*/ 865158 w 4998818"/>
                  <a:gd name="csY577" fmla="*/ 1481474 h 1498944"/>
                  <a:gd name="csX578" fmla="*/ 862829 w 4998818"/>
                  <a:gd name="csY578" fmla="*/ 1481474 h 1498944"/>
                  <a:gd name="csX579" fmla="*/ 860500 w 4998818"/>
                  <a:gd name="csY579" fmla="*/ 1481474 h 1498944"/>
                  <a:gd name="csX580" fmla="*/ 858171 w 4998818"/>
                  <a:gd name="csY580" fmla="*/ 1481474 h 1498944"/>
                  <a:gd name="csX581" fmla="*/ 1056121 w 4998818"/>
                  <a:gd name="csY581" fmla="*/ 1482639 h 1498944"/>
                  <a:gd name="csX582" fmla="*/ 989750 w 4998818"/>
                  <a:gd name="csY582" fmla="*/ 1482639 h 1498944"/>
                  <a:gd name="csX583" fmla="*/ 981599 w 4998818"/>
                  <a:gd name="csY583" fmla="*/ 1490792 h 1498944"/>
                  <a:gd name="csX584" fmla="*/ 989750 w 4998818"/>
                  <a:gd name="csY584" fmla="*/ 1498945 h 1498944"/>
                  <a:gd name="csX585" fmla="*/ 1056121 w 4998818"/>
                  <a:gd name="csY585" fmla="*/ 1498945 h 1498944"/>
                  <a:gd name="csX586" fmla="*/ 1064272 w 4998818"/>
                  <a:gd name="csY586" fmla="*/ 1490792 h 1498944"/>
                  <a:gd name="csX587" fmla="*/ 1056121 w 4998818"/>
                  <a:gd name="csY587" fmla="*/ 1482639 h 1498944"/>
                  <a:gd name="csX588" fmla="*/ 1056121 w 4998818"/>
                  <a:gd name="csY588" fmla="*/ 1482639 h 1498944"/>
                  <a:gd name="csX589" fmla="*/ 1188864 w 4998818"/>
                  <a:gd name="csY589" fmla="*/ 1482639 h 1498944"/>
                  <a:gd name="csX590" fmla="*/ 1122493 w 4998818"/>
                  <a:gd name="csY590" fmla="*/ 1482639 h 1498944"/>
                  <a:gd name="csX591" fmla="*/ 1114342 w 4998818"/>
                  <a:gd name="csY591" fmla="*/ 1490792 h 1498944"/>
                  <a:gd name="csX592" fmla="*/ 1122493 w 4998818"/>
                  <a:gd name="csY592" fmla="*/ 1498945 h 1498944"/>
                  <a:gd name="csX593" fmla="*/ 1188864 w 4998818"/>
                  <a:gd name="csY593" fmla="*/ 1498945 h 1498944"/>
                  <a:gd name="csX594" fmla="*/ 1197015 w 4998818"/>
                  <a:gd name="csY594" fmla="*/ 1490792 h 1498944"/>
                  <a:gd name="csX595" fmla="*/ 1188864 w 4998818"/>
                  <a:gd name="csY595" fmla="*/ 1482639 h 1498944"/>
                  <a:gd name="csX596" fmla="*/ 1188864 w 4998818"/>
                  <a:gd name="csY596" fmla="*/ 1482639 h 1498944"/>
                  <a:gd name="csX597" fmla="*/ 1322771 w 4998818"/>
                  <a:gd name="csY597" fmla="*/ 1469828 h 1498944"/>
                  <a:gd name="csX598" fmla="*/ 1319278 w 4998818"/>
                  <a:gd name="csY598" fmla="*/ 1469828 h 1498944"/>
                  <a:gd name="csX599" fmla="*/ 1294826 w 4998818"/>
                  <a:gd name="csY599" fmla="*/ 1476816 h 1498944"/>
                  <a:gd name="csX600" fmla="*/ 1279688 w 4998818"/>
                  <a:gd name="csY600" fmla="*/ 1476816 h 1498944"/>
                  <a:gd name="csX601" fmla="*/ 1278524 w 4998818"/>
                  <a:gd name="csY601" fmla="*/ 1476816 h 1498944"/>
                  <a:gd name="csX602" fmla="*/ 1278524 w 4998818"/>
                  <a:gd name="csY602" fmla="*/ 1476816 h 1498944"/>
                  <a:gd name="csX603" fmla="*/ 1258729 w 4998818"/>
                  <a:gd name="csY603" fmla="*/ 1476816 h 1498944"/>
                  <a:gd name="csX604" fmla="*/ 1250578 w 4998818"/>
                  <a:gd name="csY604" fmla="*/ 1484969 h 1498944"/>
                  <a:gd name="csX605" fmla="*/ 1258729 w 4998818"/>
                  <a:gd name="csY605" fmla="*/ 1493121 h 1498944"/>
                  <a:gd name="csX606" fmla="*/ 1258729 w 4998818"/>
                  <a:gd name="csY606" fmla="*/ 1493121 h 1498944"/>
                  <a:gd name="csX607" fmla="*/ 1329758 w 4998818"/>
                  <a:gd name="csY607" fmla="*/ 1480310 h 1498944"/>
                  <a:gd name="csX608" fmla="*/ 1334416 w 4998818"/>
                  <a:gd name="csY608" fmla="*/ 1469828 h 1498944"/>
                  <a:gd name="csX609" fmla="*/ 1326265 w 4998818"/>
                  <a:gd name="csY609" fmla="*/ 1465169 h 1498944"/>
                  <a:gd name="csX610" fmla="*/ 1326265 w 4998818"/>
                  <a:gd name="csY610" fmla="*/ 1465169 h 1498944"/>
                  <a:gd name="csX611" fmla="*/ 1321607 w 4998818"/>
                  <a:gd name="csY611" fmla="*/ 1468663 h 1498944"/>
                  <a:gd name="csX612" fmla="*/ 1425240 w 4998818"/>
                  <a:gd name="csY612" fmla="*/ 1383641 h 1498944"/>
                  <a:gd name="csX613" fmla="*/ 1419417 w 4998818"/>
                  <a:gd name="csY613" fmla="*/ 1385971 h 1498944"/>
                  <a:gd name="csX614" fmla="*/ 1389143 w 4998818"/>
                  <a:gd name="csY614" fmla="*/ 1416252 h 1498944"/>
                  <a:gd name="csX615" fmla="*/ 1389143 w 4998818"/>
                  <a:gd name="csY615" fmla="*/ 1416252 h 1498944"/>
                  <a:gd name="csX616" fmla="*/ 1389143 w 4998818"/>
                  <a:gd name="csY616" fmla="*/ 1416252 h 1498944"/>
                  <a:gd name="csX617" fmla="*/ 1389143 w 4998818"/>
                  <a:gd name="csY617" fmla="*/ 1416252 h 1498944"/>
                  <a:gd name="csX618" fmla="*/ 1389143 w 4998818"/>
                  <a:gd name="csY618" fmla="*/ 1416252 h 1498944"/>
                  <a:gd name="csX619" fmla="*/ 1389143 w 4998818"/>
                  <a:gd name="csY619" fmla="*/ 1416252 h 1498944"/>
                  <a:gd name="csX620" fmla="*/ 1389143 w 4998818"/>
                  <a:gd name="csY620" fmla="*/ 1416252 h 1498944"/>
                  <a:gd name="csX621" fmla="*/ 1389143 w 4998818"/>
                  <a:gd name="csY621" fmla="*/ 1416252 h 1498944"/>
                  <a:gd name="csX622" fmla="*/ 1389143 w 4998818"/>
                  <a:gd name="csY622" fmla="*/ 1416252 h 1498944"/>
                  <a:gd name="csX623" fmla="*/ 1389143 w 4998818"/>
                  <a:gd name="csY623" fmla="*/ 1416252 h 1498944"/>
                  <a:gd name="csX624" fmla="*/ 1389143 w 4998818"/>
                  <a:gd name="csY624" fmla="*/ 1416252 h 1498944"/>
                  <a:gd name="csX625" fmla="*/ 1389143 w 4998818"/>
                  <a:gd name="csY625" fmla="*/ 1416252 h 1498944"/>
                  <a:gd name="csX626" fmla="*/ 1389143 w 4998818"/>
                  <a:gd name="csY626" fmla="*/ 1416252 h 1498944"/>
                  <a:gd name="csX627" fmla="*/ 1389143 w 4998818"/>
                  <a:gd name="csY627" fmla="*/ 1416252 h 1498944"/>
                  <a:gd name="csX628" fmla="*/ 1389143 w 4998818"/>
                  <a:gd name="csY628" fmla="*/ 1416252 h 1498944"/>
                  <a:gd name="csX629" fmla="*/ 1389143 w 4998818"/>
                  <a:gd name="csY629" fmla="*/ 1416252 h 1498944"/>
                  <a:gd name="csX630" fmla="*/ 1389143 w 4998818"/>
                  <a:gd name="csY630" fmla="*/ 1416252 h 1498944"/>
                  <a:gd name="csX631" fmla="*/ 1385650 w 4998818"/>
                  <a:gd name="csY631" fmla="*/ 1419747 h 1498944"/>
                  <a:gd name="csX632" fmla="*/ 1385650 w 4998818"/>
                  <a:gd name="csY632" fmla="*/ 1419747 h 1498944"/>
                  <a:gd name="csX633" fmla="*/ 1385650 w 4998818"/>
                  <a:gd name="csY633" fmla="*/ 1419747 h 1498944"/>
                  <a:gd name="csX634" fmla="*/ 1385650 w 4998818"/>
                  <a:gd name="csY634" fmla="*/ 1419747 h 1498944"/>
                  <a:gd name="csX635" fmla="*/ 1378663 w 4998818"/>
                  <a:gd name="csY635" fmla="*/ 1426735 h 1498944"/>
                  <a:gd name="csX636" fmla="*/ 1378663 w 4998818"/>
                  <a:gd name="csY636" fmla="*/ 1426735 h 1498944"/>
                  <a:gd name="csX637" fmla="*/ 1376334 w 4998818"/>
                  <a:gd name="csY637" fmla="*/ 1429064 h 1498944"/>
                  <a:gd name="csX638" fmla="*/ 1376334 w 4998818"/>
                  <a:gd name="csY638" fmla="*/ 1440711 h 1498944"/>
                  <a:gd name="csX639" fmla="*/ 1382156 w 4998818"/>
                  <a:gd name="csY639" fmla="*/ 1443040 h 1498944"/>
                  <a:gd name="csX640" fmla="*/ 1387978 w 4998818"/>
                  <a:gd name="csY640" fmla="*/ 1440711 h 1498944"/>
                  <a:gd name="csX641" fmla="*/ 1397294 w 4998818"/>
                  <a:gd name="csY641" fmla="*/ 1431393 h 1498944"/>
                  <a:gd name="csX642" fmla="*/ 1397294 w 4998818"/>
                  <a:gd name="csY642" fmla="*/ 1431393 h 1498944"/>
                  <a:gd name="csX643" fmla="*/ 1404280 w 4998818"/>
                  <a:gd name="csY643" fmla="*/ 1424405 h 1498944"/>
                  <a:gd name="csX644" fmla="*/ 1434555 w 4998818"/>
                  <a:gd name="csY644" fmla="*/ 1394123 h 1498944"/>
                  <a:gd name="csX645" fmla="*/ 1434555 w 4998818"/>
                  <a:gd name="csY645" fmla="*/ 1382477 h 1498944"/>
                  <a:gd name="csX646" fmla="*/ 1428733 w 4998818"/>
                  <a:gd name="csY646" fmla="*/ 1380147 h 1498944"/>
                  <a:gd name="csX647" fmla="*/ 1427569 w 4998818"/>
                  <a:gd name="csY647" fmla="*/ 1380147 h 1498944"/>
                  <a:gd name="csX648" fmla="*/ 1519557 w 4998818"/>
                  <a:gd name="csY648" fmla="*/ 1292796 h 1498944"/>
                  <a:gd name="csX649" fmla="*/ 1514899 w 4998818"/>
                  <a:gd name="csY649" fmla="*/ 1293961 h 1498944"/>
                  <a:gd name="csX650" fmla="*/ 1493940 w 4998818"/>
                  <a:gd name="csY650" fmla="*/ 1312596 h 1498944"/>
                  <a:gd name="csX651" fmla="*/ 1493940 w 4998818"/>
                  <a:gd name="csY651" fmla="*/ 1312596 h 1498944"/>
                  <a:gd name="csX652" fmla="*/ 1493940 w 4998818"/>
                  <a:gd name="csY652" fmla="*/ 1312596 h 1498944"/>
                  <a:gd name="csX653" fmla="*/ 1493940 w 4998818"/>
                  <a:gd name="csY653" fmla="*/ 1312596 h 1498944"/>
                  <a:gd name="csX654" fmla="*/ 1467158 w 4998818"/>
                  <a:gd name="csY654" fmla="*/ 1339384 h 1498944"/>
                  <a:gd name="csX655" fmla="*/ 1467158 w 4998818"/>
                  <a:gd name="csY655" fmla="*/ 1351030 h 1498944"/>
                  <a:gd name="csX656" fmla="*/ 1472980 w 4998818"/>
                  <a:gd name="csY656" fmla="*/ 1353360 h 1498944"/>
                  <a:gd name="csX657" fmla="*/ 1478803 w 4998818"/>
                  <a:gd name="csY657" fmla="*/ 1351030 h 1498944"/>
                  <a:gd name="csX658" fmla="*/ 1505584 w 4998818"/>
                  <a:gd name="csY658" fmla="*/ 1324243 h 1498944"/>
                  <a:gd name="csX659" fmla="*/ 1525379 w 4998818"/>
                  <a:gd name="csY659" fmla="*/ 1306772 h 1498944"/>
                  <a:gd name="csX660" fmla="*/ 1526543 w 4998818"/>
                  <a:gd name="csY660" fmla="*/ 1295125 h 1498944"/>
                  <a:gd name="csX661" fmla="*/ 1519557 w 4998818"/>
                  <a:gd name="csY661" fmla="*/ 1291632 h 1498944"/>
                  <a:gd name="csX662" fmla="*/ 1519557 w 4998818"/>
                  <a:gd name="csY662" fmla="*/ 1291632 h 1498944"/>
                  <a:gd name="csX663" fmla="*/ 1642985 w 4998818"/>
                  <a:gd name="csY663" fmla="*/ 1276491 h 1498944"/>
                  <a:gd name="csX664" fmla="*/ 1576613 w 4998818"/>
                  <a:gd name="csY664" fmla="*/ 1276491 h 1498944"/>
                  <a:gd name="csX665" fmla="*/ 1568462 w 4998818"/>
                  <a:gd name="csY665" fmla="*/ 1284643 h 1498944"/>
                  <a:gd name="csX666" fmla="*/ 1576613 w 4998818"/>
                  <a:gd name="csY666" fmla="*/ 1292796 h 1498944"/>
                  <a:gd name="csX667" fmla="*/ 1642985 w 4998818"/>
                  <a:gd name="csY667" fmla="*/ 1292796 h 1498944"/>
                  <a:gd name="csX668" fmla="*/ 1651135 w 4998818"/>
                  <a:gd name="csY668" fmla="*/ 1284643 h 1498944"/>
                  <a:gd name="csX669" fmla="*/ 1642985 w 4998818"/>
                  <a:gd name="csY669" fmla="*/ 1276491 h 1498944"/>
                  <a:gd name="csX670" fmla="*/ 1642985 w 4998818"/>
                  <a:gd name="csY670" fmla="*/ 1276491 h 1498944"/>
                  <a:gd name="csX671" fmla="*/ 1774563 w 4998818"/>
                  <a:gd name="csY671" fmla="*/ 1276491 h 1498944"/>
                  <a:gd name="csX672" fmla="*/ 1708192 w 4998818"/>
                  <a:gd name="csY672" fmla="*/ 1276491 h 1498944"/>
                  <a:gd name="csX673" fmla="*/ 1700041 w 4998818"/>
                  <a:gd name="csY673" fmla="*/ 1284643 h 1498944"/>
                  <a:gd name="csX674" fmla="*/ 1708192 w 4998818"/>
                  <a:gd name="csY674" fmla="*/ 1292796 h 1498944"/>
                  <a:gd name="csX675" fmla="*/ 1774563 w 4998818"/>
                  <a:gd name="csY675" fmla="*/ 1292796 h 1498944"/>
                  <a:gd name="csX676" fmla="*/ 1782714 w 4998818"/>
                  <a:gd name="csY676" fmla="*/ 1284643 h 1498944"/>
                  <a:gd name="csX677" fmla="*/ 1774563 w 4998818"/>
                  <a:gd name="csY677" fmla="*/ 1276491 h 1498944"/>
                  <a:gd name="csX678" fmla="*/ 1774563 w 4998818"/>
                  <a:gd name="csY678" fmla="*/ 1276491 h 1498944"/>
                  <a:gd name="csX679" fmla="*/ 1906141 w 4998818"/>
                  <a:gd name="csY679" fmla="*/ 1276491 h 1498944"/>
                  <a:gd name="csX680" fmla="*/ 1839770 w 4998818"/>
                  <a:gd name="csY680" fmla="*/ 1276491 h 1498944"/>
                  <a:gd name="csX681" fmla="*/ 1831619 w 4998818"/>
                  <a:gd name="csY681" fmla="*/ 1284643 h 1498944"/>
                  <a:gd name="csX682" fmla="*/ 1839770 w 4998818"/>
                  <a:gd name="csY682" fmla="*/ 1292796 h 1498944"/>
                  <a:gd name="csX683" fmla="*/ 1906141 w 4998818"/>
                  <a:gd name="csY683" fmla="*/ 1292796 h 1498944"/>
                  <a:gd name="csX684" fmla="*/ 1914292 w 4998818"/>
                  <a:gd name="csY684" fmla="*/ 1284643 h 1498944"/>
                  <a:gd name="csX685" fmla="*/ 1906141 w 4998818"/>
                  <a:gd name="csY685" fmla="*/ 1276491 h 1498944"/>
                  <a:gd name="csX686" fmla="*/ 1906141 w 4998818"/>
                  <a:gd name="csY686" fmla="*/ 1276491 h 1498944"/>
                  <a:gd name="csX687" fmla="*/ 2038884 w 4998818"/>
                  <a:gd name="csY687" fmla="*/ 1276491 h 1498944"/>
                  <a:gd name="csX688" fmla="*/ 1972513 w 4998818"/>
                  <a:gd name="csY688" fmla="*/ 1276491 h 1498944"/>
                  <a:gd name="csX689" fmla="*/ 1964362 w 4998818"/>
                  <a:gd name="csY689" fmla="*/ 1284643 h 1498944"/>
                  <a:gd name="csX690" fmla="*/ 1972513 w 4998818"/>
                  <a:gd name="csY690" fmla="*/ 1292796 h 1498944"/>
                  <a:gd name="csX691" fmla="*/ 2038884 w 4998818"/>
                  <a:gd name="csY691" fmla="*/ 1292796 h 1498944"/>
                  <a:gd name="csX692" fmla="*/ 2047035 w 4998818"/>
                  <a:gd name="csY692" fmla="*/ 1284643 h 1498944"/>
                  <a:gd name="csX693" fmla="*/ 2038884 w 4998818"/>
                  <a:gd name="csY693" fmla="*/ 1276491 h 1498944"/>
                  <a:gd name="csX694" fmla="*/ 2038884 w 4998818"/>
                  <a:gd name="csY694" fmla="*/ 1276491 h 1498944"/>
                  <a:gd name="csX695" fmla="*/ 2170463 w 4998818"/>
                  <a:gd name="csY695" fmla="*/ 1276491 h 1498944"/>
                  <a:gd name="csX696" fmla="*/ 2104091 w 4998818"/>
                  <a:gd name="csY696" fmla="*/ 1276491 h 1498944"/>
                  <a:gd name="csX697" fmla="*/ 2095941 w 4998818"/>
                  <a:gd name="csY697" fmla="*/ 1284643 h 1498944"/>
                  <a:gd name="csX698" fmla="*/ 2104091 w 4998818"/>
                  <a:gd name="csY698" fmla="*/ 1292796 h 1498944"/>
                  <a:gd name="csX699" fmla="*/ 2170463 w 4998818"/>
                  <a:gd name="csY699" fmla="*/ 1292796 h 1498944"/>
                  <a:gd name="csX700" fmla="*/ 2178614 w 4998818"/>
                  <a:gd name="csY700" fmla="*/ 1284643 h 1498944"/>
                  <a:gd name="csX701" fmla="*/ 2170463 w 4998818"/>
                  <a:gd name="csY701" fmla="*/ 1276491 h 1498944"/>
                  <a:gd name="csX702" fmla="*/ 2170463 w 4998818"/>
                  <a:gd name="csY702" fmla="*/ 1276491 h 1498944"/>
                  <a:gd name="csX703" fmla="*/ 2302041 w 4998818"/>
                  <a:gd name="csY703" fmla="*/ 1276491 h 1498944"/>
                  <a:gd name="csX704" fmla="*/ 2235670 w 4998818"/>
                  <a:gd name="csY704" fmla="*/ 1276491 h 1498944"/>
                  <a:gd name="csX705" fmla="*/ 2227519 w 4998818"/>
                  <a:gd name="csY705" fmla="*/ 1284643 h 1498944"/>
                  <a:gd name="csX706" fmla="*/ 2235670 w 4998818"/>
                  <a:gd name="csY706" fmla="*/ 1292796 h 1498944"/>
                  <a:gd name="csX707" fmla="*/ 2302041 w 4998818"/>
                  <a:gd name="csY707" fmla="*/ 1292796 h 1498944"/>
                  <a:gd name="csX708" fmla="*/ 2310192 w 4998818"/>
                  <a:gd name="csY708" fmla="*/ 1284643 h 1498944"/>
                  <a:gd name="csX709" fmla="*/ 2302041 w 4998818"/>
                  <a:gd name="csY709" fmla="*/ 1276491 h 1498944"/>
                  <a:gd name="csX710" fmla="*/ 2302041 w 4998818"/>
                  <a:gd name="csY710" fmla="*/ 1276491 h 1498944"/>
                  <a:gd name="csX711" fmla="*/ 2434784 w 4998818"/>
                  <a:gd name="csY711" fmla="*/ 1276491 h 1498944"/>
                  <a:gd name="csX712" fmla="*/ 2368413 w 4998818"/>
                  <a:gd name="csY712" fmla="*/ 1276491 h 1498944"/>
                  <a:gd name="csX713" fmla="*/ 2360262 w 4998818"/>
                  <a:gd name="csY713" fmla="*/ 1284643 h 1498944"/>
                  <a:gd name="csX714" fmla="*/ 2368413 w 4998818"/>
                  <a:gd name="csY714" fmla="*/ 1292796 h 1498944"/>
                  <a:gd name="csX715" fmla="*/ 2434784 w 4998818"/>
                  <a:gd name="csY715" fmla="*/ 1292796 h 1498944"/>
                  <a:gd name="csX716" fmla="*/ 2442935 w 4998818"/>
                  <a:gd name="csY716" fmla="*/ 1284643 h 1498944"/>
                  <a:gd name="csX717" fmla="*/ 2434784 w 4998818"/>
                  <a:gd name="csY717" fmla="*/ 1276491 h 1498944"/>
                  <a:gd name="csX718" fmla="*/ 2434784 w 4998818"/>
                  <a:gd name="csY718" fmla="*/ 1276491 h 1498944"/>
                  <a:gd name="csX719" fmla="*/ 2566363 w 4998818"/>
                  <a:gd name="csY719" fmla="*/ 1276491 h 1498944"/>
                  <a:gd name="csX720" fmla="*/ 2499991 w 4998818"/>
                  <a:gd name="csY720" fmla="*/ 1276491 h 1498944"/>
                  <a:gd name="csX721" fmla="*/ 2491841 w 4998818"/>
                  <a:gd name="csY721" fmla="*/ 1284643 h 1498944"/>
                  <a:gd name="csX722" fmla="*/ 2499991 w 4998818"/>
                  <a:gd name="csY722" fmla="*/ 1292796 h 1498944"/>
                  <a:gd name="csX723" fmla="*/ 2566363 w 4998818"/>
                  <a:gd name="csY723" fmla="*/ 1292796 h 1498944"/>
                  <a:gd name="csX724" fmla="*/ 2574514 w 4998818"/>
                  <a:gd name="csY724" fmla="*/ 1284643 h 1498944"/>
                  <a:gd name="csX725" fmla="*/ 2566363 w 4998818"/>
                  <a:gd name="csY725" fmla="*/ 1276491 h 1498944"/>
                  <a:gd name="csX726" fmla="*/ 2566363 w 4998818"/>
                  <a:gd name="csY726" fmla="*/ 1276491 h 1498944"/>
                  <a:gd name="csX727" fmla="*/ 2699106 w 4998818"/>
                  <a:gd name="csY727" fmla="*/ 1276491 h 1498944"/>
                  <a:gd name="csX728" fmla="*/ 2632734 w 4998818"/>
                  <a:gd name="csY728" fmla="*/ 1276491 h 1498944"/>
                  <a:gd name="csX729" fmla="*/ 2624583 w 4998818"/>
                  <a:gd name="csY729" fmla="*/ 1284643 h 1498944"/>
                  <a:gd name="csX730" fmla="*/ 2632734 w 4998818"/>
                  <a:gd name="csY730" fmla="*/ 1292796 h 1498944"/>
                  <a:gd name="csX731" fmla="*/ 2699106 w 4998818"/>
                  <a:gd name="csY731" fmla="*/ 1292796 h 1498944"/>
                  <a:gd name="csX732" fmla="*/ 2707257 w 4998818"/>
                  <a:gd name="csY732" fmla="*/ 1284643 h 1498944"/>
                  <a:gd name="csX733" fmla="*/ 2699106 w 4998818"/>
                  <a:gd name="csY733" fmla="*/ 1276491 h 1498944"/>
                  <a:gd name="csX734" fmla="*/ 2699106 w 4998818"/>
                  <a:gd name="csY734" fmla="*/ 1276491 h 1498944"/>
                  <a:gd name="csX735" fmla="*/ 2830684 w 4998818"/>
                  <a:gd name="csY735" fmla="*/ 1276491 h 1498944"/>
                  <a:gd name="csX736" fmla="*/ 2764313 w 4998818"/>
                  <a:gd name="csY736" fmla="*/ 1276491 h 1498944"/>
                  <a:gd name="csX737" fmla="*/ 2756162 w 4998818"/>
                  <a:gd name="csY737" fmla="*/ 1284643 h 1498944"/>
                  <a:gd name="csX738" fmla="*/ 2764313 w 4998818"/>
                  <a:gd name="csY738" fmla="*/ 1292796 h 1498944"/>
                  <a:gd name="csX739" fmla="*/ 2830684 w 4998818"/>
                  <a:gd name="csY739" fmla="*/ 1292796 h 1498944"/>
                  <a:gd name="csX740" fmla="*/ 2838835 w 4998818"/>
                  <a:gd name="csY740" fmla="*/ 1284643 h 1498944"/>
                  <a:gd name="csX741" fmla="*/ 2830684 w 4998818"/>
                  <a:gd name="csY741" fmla="*/ 1276491 h 1498944"/>
                  <a:gd name="csX742" fmla="*/ 2830684 w 4998818"/>
                  <a:gd name="csY742" fmla="*/ 1276491 h 1498944"/>
                  <a:gd name="csX743" fmla="*/ 2963427 w 4998818"/>
                  <a:gd name="csY743" fmla="*/ 1276491 h 1498944"/>
                  <a:gd name="csX744" fmla="*/ 2897056 w 4998818"/>
                  <a:gd name="csY744" fmla="*/ 1276491 h 1498944"/>
                  <a:gd name="csX745" fmla="*/ 2888905 w 4998818"/>
                  <a:gd name="csY745" fmla="*/ 1284643 h 1498944"/>
                  <a:gd name="csX746" fmla="*/ 2897056 w 4998818"/>
                  <a:gd name="csY746" fmla="*/ 1292796 h 1498944"/>
                  <a:gd name="csX747" fmla="*/ 2963427 w 4998818"/>
                  <a:gd name="csY747" fmla="*/ 1292796 h 1498944"/>
                  <a:gd name="csX748" fmla="*/ 2971578 w 4998818"/>
                  <a:gd name="csY748" fmla="*/ 1284643 h 1498944"/>
                  <a:gd name="csX749" fmla="*/ 2963427 w 4998818"/>
                  <a:gd name="csY749" fmla="*/ 1276491 h 1498944"/>
                  <a:gd name="csX750" fmla="*/ 2963427 w 4998818"/>
                  <a:gd name="csY750" fmla="*/ 1276491 h 1498944"/>
                  <a:gd name="csX751" fmla="*/ 3095005 w 4998818"/>
                  <a:gd name="csY751" fmla="*/ 1276491 h 1498944"/>
                  <a:gd name="csX752" fmla="*/ 3028634 w 4998818"/>
                  <a:gd name="csY752" fmla="*/ 1276491 h 1498944"/>
                  <a:gd name="csX753" fmla="*/ 3020483 w 4998818"/>
                  <a:gd name="csY753" fmla="*/ 1284643 h 1498944"/>
                  <a:gd name="csX754" fmla="*/ 3028634 w 4998818"/>
                  <a:gd name="csY754" fmla="*/ 1292796 h 1498944"/>
                  <a:gd name="csX755" fmla="*/ 3095005 w 4998818"/>
                  <a:gd name="csY755" fmla="*/ 1292796 h 1498944"/>
                  <a:gd name="csX756" fmla="*/ 3103157 w 4998818"/>
                  <a:gd name="csY756" fmla="*/ 1284643 h 1498944"/>
                  <a:gd name="csX757" fmla="*/ 3095005 w 4998818"/>
                  <a:gd name="csY757" fmla="*/ 1276491 h 1498944"/>
                  <a:gd name="csX758" fmla="*/ 3095005 w 4998818"/>
                  <a:gd name="csY758" fmla="*/ 1276491 h 1498944"/>
                  <a:gd name="csX759" fmla="*/ 3226584 w 4998818"/>
                  <a:gd name="csY759" fmla="*/ 1276491 h 1498944"/>
                  <a:gd name="csX760" fmla="*/ 3160213 w 4998818"/>
                  <a:gd name="csY760" fmla="*/ 1276491 h 1498944"/>
                  <a:gd name="csX761" fmla="*/ 3152062 w 4998818"/>
                  <a:gd name="csY761" fmla="*/ 1284643 h 1498944"/>
                  <a:gd name="csX762" fmla="*/ 3160213 w 4998818"/>
                  <a:gd name="csY762" fmla="*/ 1292796 h 1498944"/>
                  <a:gd name="csX763" fmla="*/ 3226584 w 4998818"/>
                  <a:gd name="csY763" fmla="*/ 1292796 h 1498944"/>
                  <a:gd name="csX764" fmla="*/ 3234735 w 4998818"/>
                  <a:gd name="csY764" fmla="*/ 1284643 h 1498944"/>
                  <a:gd name="csX765" fmla="*/ 3226584 w 4998818"/>
                  <a:gd name="csY765" fmla="*/ 1276491 h 1498944"/>
                  <a:gd name="csX766" fmla="*/ 3226584 w 4998818"/>
                  <a:gd name="csY766" fmla="*/ 1276491 h 1498944"/>
                  <a:gd name="csX767" fmla="*/ 3359327 w 4998818"/>
                  <a:gd name="csY767" fmla="*/ 1276491 h 1498944"/>
                  <a:gd name="csX768" fmla="*/ 3292955 w 4998818"/>
                  <a:gd name="csY768" fmla="*/ 1276491 h 1498944"/>
                  <a:gd name="csX769" fmla="*/ 3284805 w 4998818"/>
                  <a:gd name="csY769" fmla="*/ 1284643 h 1498944"/>
                  <a:gd name="csX770" fmla="*/ 3292955 w 4998818"/>
                  <a:gd name="csY770" fmla="*/ 1292796 h 1498944"/>
                  <a:gd name="csX771" fmla="*/ 3359327 w 4998818"/>
                  <a:gd name="csY771" fmla="*/ 1292796 h 1498944"/>
                  <a:gd name="csX772" fmla="*/ 3367478 w 4998818"/>
                  <a:gd name="csY772" fmla="*/ 1284643 h 1498944"/>
                  <a:gd name="csX773" fmla="*/ 3359327 w 4998818"/>
                  <a:gd name="csY773" fmla="*/ 1276491 h 1498944"/>
                  <a:gd name="csX774" fmla="*/ 3359327 w 4998818"/>
                  <a:gd name="csY774" fmla="*/ 1276491 h 1498944"/>
                  <a:gd name="csX775" fmla="*/ 3490905 w 4998818"/>
                  <a:gd name="csY775" fmla="*/ 1276491 h 1498944"/>
                  <a:gd name="csX776" fmla="*/ 3424534 w 4998818"/>
                  <a:gd name="csY776" fmla="*/ 1276491 h 1498944"/>
                  <a:gd name="csX777" fmla="*/ 3416383 w 4998818"/>
                  <a:gd name="csY777" fmla="*/ 1284643 h 1498944"/>
                  <a:gd name="csX778" fmla="*/ 3424534 w 4998818"/>
                  <a:gd name="csY778" fmla="*/ 1292796 h 1498944"/>
                  <a:gd name="csX779" fmla="*/ 3490905 w 4998818"/>
                  <a:gd name="csY779" fmla="*/ 1292796 h 1498944"/>
                  <a:gd name="csX780" fmla="*/ 3499056 w 4998818"/>
                  <a:gd name="csY780" fmla="*/ 1284643 h 1498944"/>
                  <a:gd name="csX781" fmla="*/ 3490905 w 4998818"/>
                  <a:gd name="csY781" fmla="*/ 1276491 h 1498944"/>
                  <a:gd name="csX782" fmla="*/ 3490905 w 4998818"/>
                  <a:gd name="csY782" fmla="*/ 1276491 h 1498944"/>
                  <a:gd name="csX783" fmla="*/ 3622484 w 4998818"/>
                  <a:gd name="csY783" fmla="*/ 1276491 h 1498944"/>
                  <a:gd name="csX784" fmla="*/ 3556112 w 4998818"/>
                  <a:gd name="csY784" fmla="*/ 1276491 h 1498944"/>
                  <a:gd name="csX785" fmla="*/ 3547962 w 4998818"/>
                  <a:gd name="csY785" fmla="*/ 1284643 h 1498944"/>
                  <a:gd name="csX786" fmla="*/ 3556112 w 4998818"/>
                  <a:gd name="csY786" fmla="*/ 1292796 h 1498944"/>
                  <a:gd name="csX787" fmla="*/ 3622484 w 4998818"/>
                  <a:gd name="csY787" fmla="*/ 1292796 h 1498944"/>
                  <a:gd name="csX788" fmla="*/ 3630635 w 4998818"/>
                  <a:gd name="csY788" fmla="*/ 1284643 h 1498944"/>
                  <a:gd name="csX789" fmla="*/ 3622484 w 4998818"/>
                  <a:gd name="csY789" fmla="*/ 1276491 h 1498944"/>
                  <a:gd name="csX790" fmla="*/ 3622484 w 4998818"/>
                  <a:gd name="csY790" fmla="*/ 1276491 h 1498944"/>
                  <a:gd name="csX791" fmla="*/ 3755227 w 4998818"/>
                  <a:gd name="csY791" fmla="*/ 1276491 h 1498944"/>
                  <a:gd name="csX792" fmla="*/ 3688855 w 4998818"/>
                  <a:gd name="csY792" fmla="*/ 1276491 h 1498944"/>
                  <a:gd name="csX793" fmla="*/ 3680705 w 4998818"/>
                  <a:gd name="csY793" fmla="*/ 1284643 h 1498944"/>
                  <a:gd name="csX794" fmla="*/ 3688855 w 4998818"/>
                  <a:gd name="csY794" fmla="*/ 1292796 h 1498944"/>
                  <a:gd name="csX795" fmla="*/ 3755227 w 4998818"/>
                  <a:gd name="csY795" fmla="*/ 1292796 h 1498944"/>
                  <a:gd name="csX796" fmla="*/ 3763378 w 4998818"/>
                  <a:gd name="csY796" fmla="*/ 1284643 h 1498944"/>
                  <a:gd name="csX797" fmla="*/ 3755227 w 4998818"/>
                  <a:gd name="csY797" fmla="*/ 1276491 h 1498944"/>
                  <a:gd name="csX798" fmla="*/ 3755227 w 4998818"/>
                  <a:gd name="csY798" fmla="*/ 1276491 h 1498944"/>
                  <a:gd name="csX799" fmla="*/ 3886805 w 4998818"/>
                  <a:gd name="csY799" fmla="*/ 1276491 h 1498944"/>
                  <a:gd name="csX800" fmla="*/ 3820434 w 4998818"/>
                  <a:gd name="csY800" fmla="*/ 1276491 h 1498944"/>
                  <a:gd name="csX801" fmla="*/ 3812283 w 4998818"/>
                  <a:gd name="csY801" fmla="*/ 1284643 h 1498944"/>
                  <a:gd name="csX802" fmla="*/ 3820434 w 4998818"/>
                  <a:gd name="csY802" fmla="*/ 1292796 h 1498944"/>
                  <a:gd name="csX803" fmla="*/ 3886805 w 4998818"/>
                  <a:gd name="csY803" fmla="*/ 1292796 h 1498944"/>
                  <a:gd name="csX804" fmla="*/ 3894956 w 4998818"/>
                  <a:gd name="csY804" fmla="*/ 1284643 h 1498944"/>
                  <a:gd name="csX805" fmla="*/ 3886805 w 4998818"/>
                  <a:gd name="csY805" fmla="*/ 1276491 h 1498944"/>
                  <a:gd name="csX806" fmla="*/ 3886805 w 4998818"/>
                  <a:gd name="csY806" fmla="*/ 1276491 h 1498944"/>
                  <a:gd name="csX807" fmla="*/ 4018384 w 4998818"/>
                  <a:gd name="csY807" fmla="*/ 1276491 h 1498944"/>
                  <a:gd name="csX808" fmla="*/ 3952012 w 4998818"/>
                  <a:gd name="csY808" fmla="*/ 1276491 h 1498944"/>
                  <a:gd name="csX809" fmla="*/ 3943862 w 4998818"/>
                  <a:gd name="csY809" fmla="*/ 1284643 h 1498944"/>
                  <a:gd name="csX810" fmla="*/ 3952012 w 4998818"/>
                  <a:gd name="csY810" fmla="*/ 1292796 h 1498944"/>
                  <a:gd name="csX811" fmla="*/ 4018384 w 4998818"/>
                  <a:gd name="csY811" fmla="*/ 1292796 h 1498944"/>
                  <a:gd name="csX812" fmla="*/ 4026535 w 4998818"/>
                  <a:gd name="csY812" fmla="*/ 1284643 h 1498944"/>
                  <a:gd name="csX813" fmla="*/ 4018384 w 4998818"/>
                  <a:gd name="csY813" fmla="*/ 1276491 h 1498944"/>
                  <a:gd name="csX814" fmla="*/ 4018384 w 4998818"/>
                  <a:gd name="csY814" fmla="*/ 1276491 h 1498944"/>
                  <a:gd name="csX815" fmla="*/ 4151127 w 4998818"/>
                  <a:gd name="csY815" fmla="*/ 1276491 h 1498944"/>
                  <a:gd name="csX816" fmla="*/ 4084755 w 4998818"/>
                  <a:gd name="csY816" fmla="*/ 1276491 h 1498944"/>
                  <a:gd name="csX817" fmla="*/ 4076605 w 4998818"/>
                  <a:gd name="csY817" fmla="*/ 1284643 h 1498944"/>
                  <a:gd name="csX818" fmla="*/ 4084755 w 4998818"/>
                  <a:gd name="csY818" fmla="*/ 1292796 h 1498944"/>
                  <a:gd name="csX819" fmla="*/ 4151127 w 4998818"/>
                  <a:gd name="csY819" fmla="*/ 1292796 h 1498944"/>
                  <a:gd name="csX820" fmla="*/ 4159278 w 4998818"/>
                  <a:gd name="csY820" fmla="*/ 1284643 h 1498944"/>
                  <a:gd name="csX821" fmla="*/ 4151127 w 4998818"/>
                  <a:gd name="csY821" fmla="*/ 1276491 h 1498944"/>
                  <a:gd name="csX822" fmla="*/ 4151127 w 4998818"/>
                  <a:gd name="csY822" fmla="*/ 1276491 h 1498944"/>
                  <a:gd name="csX823" fmla="*/ 4282705 w 4998818"/>
                  <a:gd name="csY823" fmla="*/ 1276491 h 1498944"/>
                  <a:gd name="csX824" fmla="*/ 4216334 w 4998818"/>
                  <a:gd name="csY824" fmla="*/ 1276491 h 1498944"/>
                  <a:gd name="csX825" fmla="*/ 4208183 w 4998818"/>
                  <a:gd name="csY825" fmla="*/ 1284643 h 1498944"/>
                  <a:gd name="csX826" fmla="*/ 4216334 w 4998818"/>
                  <a:gd name="csY826" fmla="*/ 1292796 h 1498944"/>
                  <a:gd name="csX827" fmla="*/ 4282705 w 4998818"/>
                  <a:gd name="csY827" fmla="*/ 1292796 h 1498944"/>
                  <a:gd name="csX828" fmla="*/ 4290856 w 4998818"/>
                  <a:gd name="csY828" fmla="*/ 1284643 h 1498944"/>
                  <a:gd name="csX829" fmla="*/ 4282705 w 4998818"/>
                  <a:gd name="csY829" fmla="*/ 1276491 h 1498944"/>
                  <a:gd name="csX830" fmla="*/ 4282705 w 4998818"/>
                  <a:gd name="csY830" fmla="*/ 1276491 h 1498944"/>
                  <a:gd name="csX831" fmla="*/ 4415448 w 4998818"/>
                  <a:gd name="csY831" fmla="*/ 1276491 h 1498944"/>
                  <a:gd name="csX832" fmla="*/ 4349077 w 4998818"/>
                  <a:gd name="csY832" fmla="*/ 1276491 h 1498944"/>
                  <a:gd name="csX833" fmla="*/ 4340926 w 4998818"/>
                  <a:gd name="csY833" fmla="*/ 1284643 h 1498944"/>
                  <a:gd name="csX834" fmla="*/ 4349077 w 4998818"/>
                  <a:gd name="csY834" fmla="*/ 1292796 h 1498944"/>
                  <a:gd name="csX835" fmla="*/ 4415448 w 4998818"/>
                  <a:gd name="csY835" fmla="*/ 1292796 h 1498944"/>
                  <a:gd name="csX836" fmla="*/ 4423599 w 4998818"/>
                  <a:gd name="csY836" fmla="*/ 1284643 h 1498944"/>
                  <a:gd name="csX837" fmla="*/ 4415448 w 4998818"/>
                  <a:gd name="csY837" fmla="*/ 1276491 h 1498944"/>
                  <a:gd name="csX838" fmla="*/ 4415448 w 4998818"/>
                  <a:gd name="csY838" fmla="*/ 1276491 h 1498944"/>
                  <a:gd name="csX839" fmla="*/ 4547027 w 4998818"/>
                  <a:gd name="csY839" fmla="*/ 1276491 h 1498944"/>
                  <a:gd name="csX840" fmla="*/ 4480655 w 4998818"/>
                  <a:gd name="csY840" fmla="*/ 1276491 h 1498944"/>
                  <a:gd name="csX841" fmla="*/ 4472505 w 4998818"/>
                  <a:gd name="csY841" fmla="*/ 1284643 h 1498944"/>
                  <a:gd name="csX842" fmla="*/ 4480655 w 4998818"/>
                  <a:gd name="csY842" fmla="*/ 1292796 h 1498944"/>
                  <a:gd name="csX843" fmla="*/ 4547027 w 4998818"/>
                  <a:gd name="csY843" fmla="*/ 1292796 h 1498944"/>
                  <a:gd name="csX844" fmla="*/ 4555178 w 4998818"/>
                  <a:gd name="csY844" fmla="*/ 1284643 h 1498944"/>
                  <a:gd name="csX845" fmla="*/ 4547027 w 4998818"/>
                  <a:gd name="csY845" fmla="*/ 1276491 h 1498944"/>
                  <a:gd name="csX846" fmla="*/ 4547027 w 4998818"/>
                  <a:gd name="csY846" fmla="*/ 1276491 h 1498944"/>
                  <a:gd name="csX847" fmla="*/ 4679770 w 4998818"/>
                  <a:gd name="csY847" fmla="*/ 1276491 h 1498944"/>
                  <a:gd name="csX848" fmla="*/ 4613398 w 4998818"/>
                  <a:gd name="csY848" fmla="*/ 1276491 h 1498944"/>
                  <a:gd name="csX849" fmla="*/ 4605247 w 4998818"/>
                  <a:gd name="csY849" fmla="*/ 1284643 h 1498944"/>
                  <a:gd name="csX850" fmla="*/ 4613398 w 4998818"/>
                  <a:gd name="csY850" fmla="*/ 1292796 h 1498944"/>
                  <a:gd name="csX851" fmla="*/ 4679770 w 4998818"/>
                  <a:gd name="csY851" fmla="*/ 1292796 h 1498944"/>
                  <a:gd name="csX852" fmla="*/ 4687921 w 4998818"/>
                  <a:gd name="csY852" fmla="*/ 1284643 h 1498944"/>
                  <a:gd name="csX853" fmla="*/ 4679770 w 4998818"/>
                  <a:gd name="csY853" fmla="*/ 1276491 h 1498944"/>
                  <a:gd name="csX854" fmla="*/ 4679770 w 4998818"/>
                  <a:gd name="csY854" fmla="*/ 1276491 h 1498944"/>
                  <a:gd name="csX855" fmla="*/ 4811348 w 4998818"/>
                  <a:gd name="csY855" fmla="*/ 1276491 h 1498944"/>
                  <a:gd name="csX856" fmla="*/ 4744977 w 4998818"/>
                  <a:gd name="csY856" fmla="*/ 1276491 h 1498944"/>
                  <a:gd name="csX857" fmla="*/ 4736826 w 4998818"/>
                  <a:gd name="csY857" fmla="*/ 1284643 h 1498944"/>
                  <a:gd name="csX858" fmla="*/ 4744977 w 4998818"/>
                  <a:gd name="csY858" fmla="*/ 1292796 h 1498944"/>
                  <a:gd name="csX859" fmla="*/ 4811348 w 4998818"/>
                  <a:gd name="csY859" fmla="*/ 1292796 h 1498944"/>
                  <a:gd name="csX860" fmla="*/ 4819499 w 4998818"/>
                  <a:gd name="csY860" fmla="*/ 1284643 h 1498944"/>
                  <a:gd name="csX861" fmla="*/ 4811348 w 4998818"/>
                  <a:gd name="csY861" fmla="*/ 1276491 h 1498944"/>
                  <a:gd name="csX862" fmla="*/ 4811348 w 4998818"/>
                  <a:gd name="csY862" fmla="*/ 1276491 h 1498944"/>
                  <a:gd name="csX863" fmla="*/ 4937105 w 4998818"/>
                  <a:gd name="csY863" fmla="*/ 1231068 h 1498944"/>
                  <a:gd name="csX864" fmla="*/ 4931283 w 4998818"/>
                  <a:gd name="csY864" fmla="*/ 1233398 h 1498944"/>
                  <a:gd name="csX865" fmla="*/ 4902172 w 4998818"/>
                  <a:gd name="csY865" fmla="*/ 1255526 h 1498944"/>
                  <a:gd name="csX866" fmla="*/ 4902172 w 4998818"/>
                  <a:gd name="csY866" fmla="*/ 1255526 h 1498944"/>
                  <a:gd name="csX867" fmla="*/ 4901008 w 4998818"/>
                  <a:gd name="csY867" fmla="*/ 1255526 h 1498944"/>
                  <a:gd name="csX868" fmla="*/ 4901008 w 4998818"/>
                  <a:gd name="csY868" fmla="*/ 1255526 h 1498944"/>
                  <a:gd name="csX869" fmla="*/ 4901008 w 4998818"/>
                  <a:gd name="csY869" fmla="*/ 1255526 h 1498944"/>
                  <a:gd name="csX870" fmla="*/ 4901008 w 4998818"/>
                  <a:gd name="csY870" fmla="*/ 1255526 h 1498944"/>
                  <a:gd name="csX871" fmla="*/ 4901008 w 4998818"/>
                  <a:gd name="csY871" fmla="*/ 1255526 h 1498944"/>
                  <a:gd name="csX872" fmla="*/ 4901008 w 4998818"/>
                  <a:gd name="csY872" fmla="*/ 1255526 h 1498944"/>
                  <a:gd name="csX873" fmla="*/ 4901008 w 4998818"/>
                  <a:gd name="csY873" fmla="*/ 1255526 h 1498944"/>
                  <a:gd name="csX874" fmla="*/ 4897515 w 4998818"/>
                  <a:gd name="csY874" fmla="*/ 1255526 h 1498944"/>
                  <a:gd name="csX875" fmla="*/ 4897515 w 4998818"/>
                  <a:gd name="csY875" fmla="*/ 1255526 h 1498944"/>
                  <a:gd name="csX876" fmla="*/ 4897515 w 4998818"/>
                  <a:gd name="csY876" fmla="*/ 1255526 h 1498944"/>
                  <a:gd name="csX877" fmla="*/ 4896350 w 4998818"/>
                  <a:gd name="csY877" fmla="*/ 1255526 h 1498944"/>
                  <a:gd name="csX878" fmla="*/ 4896350 w 4998818"/>
                  <a:gd name="csY878" fmla="*/ 1255526 h 1498944"/>
                  <a:gd name="csX879" fmla="*/ 4888199 w 4998818"/>
                  <a:gd name="csY879" fmla="*/ 1259020 h 1498944"/>
                  <a:gd name="csX880" fmla="*/ 4883542 w 4998818"/>
                  <a:gd name="csY880" fmla="*/ 1269503 h 1498944"/>
                  <a:gd name="csX881" fmla="*/ 4891693 w 4998818"/>
                  <a:gd name="csY881" fmla="*/ 1275326 h 1498944"/>
                  <a:gd name="csX882" fmla="*/ 4894021 w 4998818"/>
                  <a:gd name="csY882" fmla="*/ 1275326 h 1498944"/>
                  <a:gd name="csX883" fmla="*/ 4955735 w 4998818"/>
                  <a:gd name="csY883" fmla="*/ 1236891 h 1498944"/>
                  <a:gd name="csX884" fmla="*/ 4955735 w 4998818"/>
                  <a:gd name="csY884" fmla="*/ 1225245 h 1498944"/>
                  <a:gd name="csX885" fmla="*/ 4949913 w 4998818"/>
                  <a:gd name="csY885" fmla="*/ 1222915 h 1498944"/>
                  <a:gd name="csX886" fmla="*/ 4949913 w 4998818"/>
                  <a:gd name="csY886" fmla="*/ 1222915 h 1498944"/>
                  <a:gd name="csX887" fmla="*/ 4945256 w 4998818"/>
                  <a:gd name="csY887" fmla="*/ 1228739 h 1498944"/>
                  <a:gd name="csX888" fmla="*/ 4986010 w 4998818"/>
                  <a:gd name="csY888" fmla="*/ 1105283 h 1498944"/>
                  <a:gd name="csX889" fmla="*/ 4977859 w 4998818"/>
                  <a:gd name="csY889" fmla="*/ 1113435 h 1498944"/>
                  <a:gd name="csX890" fmla="*/ 4977859 w 4998818"/>
                  <a:gd name="csY890" fmla="*/ 1123918 h 1498944"/>
                  <a:gd name="csX891" fmla="*/ 4977859 w 4998818"/>
                  <a:gd name="csY891" fmla="*/ 1123918 h 1498944"/>
                  <a:gd name="csX892" fmla="*/ 4977859 w 4998818"/>
                  <a:gd name="csY892" fmla="*/ 1126247 h 1498944"/>
                  <a:gd name="csX893" fmla="*/ 4977859 w 4998818"/>
                  <a:gd name="csY893" fmla="*/ 1126247 h 1498944"/>
                  <a:gd name="csX894" fmla="*/ 4977859 w 4998818"/>
                  <a:gd name="csY894" fmla="*/ 1128576 h 1498944"/>
                  <a:gd name="csX895" fmla="*/ 4977859 w 4998818"/>
                  <a:gd name="csY895" fmla="*/ 1128576 h 1498944"/>
                  <a:gd name="csX896" fmla="*/ 4977859 w 4998818"/>
                  <a:gd name="csY896" fmla="*/ 1130905 h 1498944"/>
                  <a:gd name="csX897" fmla="*/ 4977859 w 4998818"/>
                  <a:gd name="csY897" fmla="*/ 1130905 h 1498944"/>
                  <a:gd name="csX898" fmla="*/ 4977859 w 4998818"/>
                  <a:gd name="csY898" fmla="*/ 1133235 h 1498944"/>
                  <a:gd name="csX899" fmla="*/ 4977859 w 4998818"/>
                  <a:gd name="csY899" fmla="*/ 1133235 h 1498944"/>
                  <a:gd name="csX900" fmla="*/ 4977859 w 4998818"/>
                  <a:gd name="csY900" fmla="*/ 1135564 h 1498944"/>
                  <a:gd name="csX901" fmla="*/ 4977859 w 4998818"/>
                  <a:gd name="csY901" fmla="*/ 1135564 h 1498944"/>
                  <a:gd name="csX902" fmla="*/ 4977859 w 4998818"/>
                  <a:gd name="csY902" fmla="*/ 1137894 h 1498944"/>
                  <a:gd name="csX903" fmla="*/ 4977859 w 4998818"/>
                  <a:gd name="csY903" fmla="*/ 1137894 h 1498944"/>
                  <a:gd name="csX904" fmla="*/ 4977859 w 4998818"/>
                  <a:gd name="csY904" fmla="*/ 1140223 h 1498944"/>
                  <a:gd name="csX905" fmla="*/ 4977859 w 4998818"/>
                  <a:gd name="csY905" fmla="*/ 1140223 h 1498944"/>
                  <a:gd name="csX906" fmla="*/ 4977859 w 4998818"/>
                  <a:gd name="csY906" fmla="*/ 1142552 h 1498944"/>
                  <a:gd name="csX907" fmla="*/ 4977859 w 4998818"/>
                  <a:gd name="csY907" fmla="*/ 1142552 h 1498944"/>
                  <a:gd name="csX908" fmla="*/ 4977859 w 4998818"/>
                  <a:gd name="csY908" fmla="*/ 1144882 h 1498944"/>
                  <a:gd name="csX909" fmla="*/ 4977859 w 4998818"/>
                  <a:gd name="csY909" fmla="*/ 1144882 h 1498944"/>
                  <a:gd name="csX910" fmla="*/ 4977859 w 4998818"/>
                  <a:gd name="csY910" fmla="*/ 1147211 h 1498944"/>
                  <a:gd name="csX911" fmla="*/ 4977859 w 4998818"/>
                  <a:gd name="csY911" fmla="*/ 1147211 h 1498944"/>
                  <a:gd name="csX912" fmla="*/ 4977859 w 4998818"/>
                  <a:gd name="csY912" fmla="*/ 1149540 h 1498944"/>
                  <a:gd name="csX913" fmla="*/ 4977859 w 4998818"/>
                  <a:gd name="csY913" fmla="*/ 1149540 h 1498944"/>
                  <a:gd name="csX914" fmla="*/ 4977859 w 4998818"/>
                  <a:gd name="csY914" fmla="*/ 1151870 h 1498944"/>
                  <a:gd name="csX915" fmla="*/ 4977859 w 4998818"/>
                  <a:gd name="csY915" fmla="*/ 1151870 h 1498944"/>
                  <a:gd name="csX916" fmla="*/ 4972037 w 4998818"/>
                  <a:gd name="csY916" fmla="*/ 1169340 h 1498944"/>
                  <a:gd name="csX917" fmla="*/ 4976695 w 4998818"/>
                  <a:gd name="csY917" fmla="*/ 1179822 h 1498944"/>
                  <a:gd name="csX918" fmla="*/ 4979023 w 4998818"/>
                  <a:gd name="csY918" fmla="*/ 1179822 h 1498944"/>
                  <a:gd name="csX919" fmla="*/ 4987174 w 4998818"/>
                  <a:gd name="csY919" fmla="*/ 1173999 h 1498944"/>
                  <a:gd name="csX920" fmla="*/ 4998818 w 4998818"/>
                  <a:gd name="csY920" fmla="*/ 1113435 h 1498944"/>
                  <a:gd name="csX921" fmla="*/ 4998818 w 4998818"/>
                  <a:gd name="csY921" fmla="*/ 1102953 h 1498944"/>
                  <a:gd name="csX922" fmla="*/ 4990668 w 4998818"/>
                  <a:gd name="csY922" fmla="*/ 1094801 h 1498944"/>
                  <a:gd name="csX923" fmla="*/ 4990668 w 4998818"/>
                  <a:gd name="csY923" fmla="*/ 1094801 h 1498944"/>
                  <a:gd name="csX924" fmla="*/ 4987174 w 4998818"/>
                  <a:gd name="csY924" fmla="*/ 1108777 h 1498944"/>
                  <a:gd name="csX925" fmla="*/ 4986010 w 4998818"/>
                  <a:gd name="csY925" fmla="*/ 972509 h 1498944"/>
                  <a:gd name="csX926" fmla="*/ 4977859 w 4998818"/>
                  <a:gd name="csY926" fmla="*/ 980662 h 1498944"/>
                  <a:gd name="csX927" fmla="*/ 4977859 w 4998818"/>
                  <a:gd name="csY927" fmla="*/ 1047049 h 1498944"/>
                  <a:gd name="csX928" fmla="*/ 4986010 w 4998818"/>
                  <a:gd name="csY928" fmla="*/ 1055201 h 1498944"/>
                  <a:gd name="csX929" fmla="*/ 4994161 w 4998818"/>
                  <a:gd name="csY929" fmla="*/ 1047049 h 1498944"/>
                  <a:gd name="csX930" fmla="*/ 4994161 w 4998818"/>
                  <a:gd name="csY930" fmla="*/ 980662 h 1498944"/>
                  <a:gd name="csX931" fmla="*/ 4986010 w 4998818"/>
                  <a:gd name="csY931" fmla="*/ 972509 h 1498944"/>
                  <a:gd name="csX932" fmla="*/ 4986010 w 4998818"/>
                  <a:gd name="csY932" fmla="*/ 972509 h 1498944"/>
                  <a:gd name="csX933" fmla="*/ 4986010 w 4998818"/>
                  <a:gd name="csY933" fmla="*/ 840900 h 1498944"/>
                  <a:gd name="csX934" fmla="*/ 4977859 w 4998818"/>
                  <a:gd name="csY934" fmla="*/ 849053 h 1498944"/>
                  <a:gd name="csX935" fmla="*/ 4977859 w 4998818"/>
                  <a:gd name="csY935" fmla="*/ 915439 h 1498944"/>
                  <a:gd name="csX936" fmla="*/ 4986010 w 4998818"/>
                  <a:gd name="csY936" fmla="*/ 923592 h 1498944"/>
                  <a:gd name="csX937" fmla="*/ 4994161 w 4998818"/>
                  <a:gd name="csY937" fmla="*/ 915439 h 1498944"/>
                  <a:gd name="csX938" fmla="*/ 4994161 w 4998818"/>
                  <a:gd name="csY938" fmla="*/ 849053 h 1498944"/>
                  <a:gd name="csX939" fmla="*/ 4986010 w 4998818"/>
                  <a:gd name="csY939" fmla="*/ 840900 h 1498944"/>
                  <a:gd name="csX940" fmla="*/ 4986010 w 4998818"/>
                  <a:gd name="csY940" fmla="*/ 840900 h 1498944"/>
                  <a:gd name="csX941" fmla="*/ 4986010 w 4998818"/>
                  <a:gd name="csY941" fmla="*/ 709291 h 1498944"/>
                  <a:gd name="csX942" fmla="*/ 4977859 w 4998818"/>
                  <a:gd name="csY942" fmla="*/ 717444 h 1498944"/>
                  <a:gd name="csX943" fmla="*/ 4977859 w 4998818"/>
                  <a:gd name="csY943" fmla="*/ 783830 h 1498944"/>
                  <a:gd name="csX944" fmla="*/ 4986010 w 4998818"/>
                  <a:gd name="csY944" fmla="*/ 791983 h 1498944"/>
                  <a:gd name="csX945" fmla="*/ 4994161 w 4998818"/>
                  <a:gd name="csY945" fmla="*/ 783830 h 1498944"/>
                  <a:gd name="csX946" fmla="*/ 4994161 w 4998818"/>
                  <a:gd name="csY946" fmla="*/ 717444 h 1498944"/>
                  <a:gd name="csX947" fmla="*/ 4986010 w 4998818"/>
                  <a:gd name="csY947" fmla="*/ 709291 h 1498944"/>
                  <a:gd name="csX948" fmla="*/ 4986010 w 4998818"/>
                  <a:gd name="csY948" fmla="*/ 709291 h 1498944"/>
                  <a:gd name="csX949" fmla="*/ 4986010 w 4998818"/>
                  <a:gd name="csY949" fmla="*/ 576517 h 1498944"/>
                  <a:gd name="csX950" fmla="*/ 4977859 w 4998818"/>
                  <a:gd name="csY950" fmla="*/ 584670 h 1498944"/>
                  <a:gd name="csX951" fmla="*/ 4977859 w 4998818"/>
                  <a:gd name="csY951" fmla="*/ 651057 h 1498944"/>
                  <a:gd name="csX952" fmla="*/ 4986010 w 4998818"/>
                  <a:gd name="csY952" fmla="*/ 659209 h 1498944"/>
                  <a:gd name="csX953" fmla="*/ 4994161 w 4998818"/>
                  <a:gd name="csY953" fmla="*/ 651057 h 1498944"/>
                  <a:gd name="csX954" fmla="*/ 4994161 w 4998818"/>
                  <a:gd name="csY954" fmla="*/ 584670 h 1498944"/>
                  <a:gd name="csX955" fmla="*/ 4986010 w 4998818"/>
                  <a:gd name="csY955" fmla="*/ 576517 h 1498944"/>
                  <a:gd name="csX956" fmla="*/ 4986010 w 4998818"/>
                  <a:gd name="csY956" fmla="*/ 576517 h 1498944"/>
                  <a:gd name="csX957" fmla="*/ 4986010 w 4998818"/>
                  <a:gd name="csY957" fmla="*/ 444908 h 1498944"/>
                  <a:gd name="csX958" fmla="*/ 4977859 w 4998818"/>
                  <a:gd name="csY958" fmla="*/ 453061 h 1498944"/>
                  <a:gd name="csX959" fmla="*/ 4977859 w 4998818"/>
                  <a:gd name="csY959" fmla="*/ 519448 h 1498944"/>
                  <a:gd name="csX960" fmla="*/ 4986010 w 4998818"/>
                  <a:gd name="csY960" fmla="*/ 527601 h 1498944"/>
                  <a:gd name="csX961" fmla="*/ 4994161 w 4998818"/>
                  <a:gd name="csY961" fmla="*/ 519448 h 1498944"/>
                  <a:gd name="csX962" fmla="*/ 4994161 w 4998818"/>
                  <a:gd name="csY962" fmla="*/ 453061 h 1498944"/>
                  <a:gd name="csX963" fmla="*/ 4986010 w 4998818"/>
                  <a:gd name="csY963" fmla="*/ 444908 h 1498944"/>
                  <a:gd name="csX964" fmla="*/ 4986010 w 4998818"/>
                  <a:gd name="csY964" fmla="*/ 444908 h 1498944"/>
                  <a:gd name="csX965" fmla="*/ 4986010 w 4998818"/>
                  <a:gd name="csY965" fmla="*/ 313299 h 1498944"/>
                  <a:gd name="csX966" fmla="*/ 4977859 w 4998818"/>
                  <a:gd name="csY966" fmla="*/ 321452 h 1498944"/>
                  <a:gd name="csX967" fmla="*/ 4977859 w 4998818"/>
                  <a:gd name="csY967" fmla="*/ 387839 h 1498944"/>
                  <a:gd name="csX968" fmla="*/ 4986010 w 4998818"/>
                  <a:gd name="csY968" fmla="*/ 395992 h 1498944"/>
                  <a:gd name="csX969" fmla="*/ 4994161 w 4998818"/>
                  <a:gd name="csY969" fmla="*/ 387839 h 1498944"/>
                  <a:gd name="csX970" fmla="*/ 4994161 w 4998818"/>
                  <a:gd name="csY970" fmla="*/ 321452 h 1498944"/>
                  <a:gd name="csX971" fmla="*/ 4986010 w 4998818"/>
                  <a:gd name="csY971" fmla="*/ 313299 h 1498944"/>
                  <a:gd name="csX972" fmla="*/ 4986010 w 4998818"/>
                  <a:gd name="csY972" fmla="*/ 313299 h 1498944"/>
                  <a:gd name="csX973" fmla="*/ 4986010 w 4998818"/>
                  <a:gd name="csY973" fmla="*/ 180526 h 1498944"/>
                  <a:gd name="csX974" fmla="*/ 4977859 w 4998818"/>
                  <a:gd name="csY974" fmla="*/ 188678 h 1498944"/>
                  <a:gd name="csX975" fmla="*/ 4977859 w 4998818"/>
                  <a:gd name="csY975" fmla="*/ 255065 h 1498944"/>
                  <a:gd name="csX976" fmla="*/ 4986010 w 4998818"/>
                  <a:gd name="csY976" fmla="*/ 263218 h 1498944"/>
                  <a:gd name="csX977" fmla="*/ 4994161 w 4998818"/>
                  <a:gd name="csY977" fmla="*/ 255065 h 1498944"/>
                  <a:gd name="csX978" fmla="*/ 4994161 w 4998818"/>
                  <a:gd name="csY978" fmla="*/ 188678 h 1498944"/>
                  <a:gd name="csX979" fmla="*/ 4986010 w 4998818"/>
                  <a:gd name="csY979" fmla="*/ 180526 h 1498944"/>
                  <a:gd name="csX980" fmla="*/ 4986010 w 4998818"/>
                  <a:gd name="csY980" fmla="*/ 180526 h 1498944"/>
                  <a:gd name="csX981" fmla="*/ 4940598 w 4998818"/>
                  <a:gd name="csY981" fmla="*/ 54740 h 1498944"/>
                  <a:gd name="csX982" fmla="*/ 4934776 w 4998818"/>
                  <a:gd name="csY982" fmla="*/ 57069 h 1498944"/>
                  <a:gd name="csX983" fmla="*/ 4934776 w 4998818"/>
                  <a:gd name="csY983" fmla="*/ 68716 h 1498944"/>
                  <a:gd name="csX984" fmla="*/ 4955735 w 4998818"/>
                  <a:gd name="csY984" fmla="*/ 95504 h 1498944"/>
                  <a:gd name="csX985" fmla="*/ 4955735 w 4998818"/>
                  <a:gd name="csY985" fmla="*/ 95504 h 1498944"/>
                  <a:gd name="csX986" fmla="*/ 4955735 w 4998818"/>
                  <a:gd name="csY986" fmla="*/ 96669 h 1498944"/>
                  <a:gd name="csX987" fmla="*/ 4955735 w 4998818"/>
                  <a:gd name="csY987" fmla="*/ 96669 h 1498944"/>
                  <a:gd name="csX988" fmla="*/ 4955735 w 4998818"/>
                  <a:gd name="csY988" fmla="*/ 98998 h 1498944"/>
                  <a:gd name="csX989" fmla="*/ 4955735 w 4998818"/>
                  <a:gd name="csY989" fmla="*/ 98998 h 1498944"/>
                  <a:gd name="csX990" fmla="*/ 4955735 w 4998818"/>
                  <a:gd name="csY990" fmla="*/ 100163 h 1498944"/>
                  <a:gd name="csX991" fmla="*/ 4955735 w 4998818"/>
                  <a:gd name="csY991" fmla="*/ 100163 h 1498944"/>
                  <a:gd name="csX992" fmla="*/ 4955735 w 4998818"/>
                  <a:gd name="csY992" fmla="*/ 101327 h 1498944"/>
                  <a:gd name="csX993" fmla="*/ 4955735 w 4998818"/>
                  <a:gd name="csY993" fmla="*/ 101327 h 1498944"/>
                  <a:gd name="csX994" fmla="*/ 4955735 w 4998818"/>
                  <a:gd name="csY994" fmla="*/ 103657 h 1498944"/>
                  <a:gd name="csX995" fmla="*/ 4955735 w 4998818"/>
                  <a:gd name="csY995" fmla="*/ 103657 h 1498944"/>
                  <a:gd name="csX996" fmla="*/ 4955735 w 4998818"/>
                  <a:gd name="csY996" fmla="*/ 105986 h 1498944"/>
                  <a:gd name="csX997" fmla="*/ 4955735 w 4998818"/>
                  <a:gd name="csY997" fmla="*/ 105986 h 1498944"/>
                  <a:gd name="csX998" fmla="*/ 4955735 w 4998818"/>
                  <a:gd name="csY998" fmla="*/ 108315 h 1498944"/>
                  <a:gd name="csX999" fmla="*/ 4955735 w 4998818"/>
                  <a:gd name="csY999" fmla="*/ 108315 h 1498944"/>
                  <a:gd name="csX1000" fmla="*/ 4961557 w 4998818"/>
                  <a:gd name="csY1000" fmla="*/ 123456 h 1498944"/>
                  <a:gd name="csX1001" fmla="*/ 4969708 w 4998818"/>
                  <a:gd name="csY1001" fmla="*/ 129280 h 1498944"/>
                  <a:gd name="csX1002" fmla="*/ 4972037 w 4998818"/>
                  <a:gd name="csY1002" fmla="*/ 129280 h 1498944"/>
                  <a:gd name="csX1003" fmla="*/ 4976695 w 4998818"/>
                  <a:gd name="csY1003" fmla="*/ 118797 h 1498944"/>
                  <a:gd name="csX1004" fmla="*/ 4938269 w 4998818"/>
                  <a:gd name="csY1004" fmla="*/ 57069 h 1498944"/>
                  <a:gd name="csX1005" fmla="*/ 4932447 w 4998818"/>
                  <a:gd name="csY1005" fmla="*/ 54740 h 1498944"/>
                  <a:gd name="csX1006" fmla="*/ 4935940 w 4998818"/>
                  <a:gd name="csY1006" fmla="*/ 54740 h 1498944"/>
                  <a:gd name="csX1007" fmla="*/ 4825321 w 4998818"/>
                  <a:gd name="csY1007" fmla="*/ 5823 h 1498944"/>
                  <a:gd name="csX1008" fmla="*/ 4758950 w 4998818"/>
                  <a:gd name="csY1008" fmla="*/ 5823 h 1498944"/>
                  <a:gd name="csX1009" fmla="*/ 4750799 w 4998818"/>
                  <a:gd name="csY1009" fmla="*/ 13976 h 1498944"/>
                  <a:gd name="csX1010" fmla="*/ 4758950 w 4998818"/>
                  <a:gd name="csY1010" fmla="*/ 22129 h 1498944"/>
                  <a:gd name="csX1011" fmla="*/ 4829979 w 4998818"/>
                  <a:gd name="csY1011" fmla="*/ 22129 h 1498944"/>
                  <a:gd name="csX1012" fmla="*/ 4829979 w 4998818"/>
                  <a:gd name="csY1012" fmla="*/ 22129 h 1498944"/>
                  <a:gd name="csX1013" fmla="*/ 4836965 w 4998818"/>
                  <a:gd name="csY1013" fmla="*/ 22129 h 1498944"/>
                  <a:gd name="csX1014" fmla="*/ 4838130 w 4998818"/>
                  <a:gd name="csY1014" fmla="*/ 22129 h 1498944"/>
                  <a:gd name="csX1015" fmla="*/ 4838130 w 4998818"/>
                  <a:gd name="csY1015" fmla="*/ 22129 h 1498944"/>
                  <a:gd name="csX1016" fmla="*/ 4839294 w 4998818"/>
                  <a:gd name="csY1016" fmla="*/ 22129 h 1498944"/>
                  <a:gd name="csX1017" fmla="*/ 4840459 w 4998818"/>
                  <a:gd name="csY1017" fmla="*/ 22129 h 1498944"/>
                  <a:gd name="csX1018" fmla="*/ 4867240 w 4998818"/>
                  <a:gd name="csY1018" fmla="*/ 29117 h 1498944"/>
                  <a:gd name="csX1019" fmla="*/ 4869569 w 4998818"/>
                  <a:gd name="csY1019" fmla="*/ 29117 h 1498944"/>
                  <a:gd name="csX1020" fmla="*/ 4877720 w 4998818"/>
                  <a:gd name="csY1020" fmla="*/ 24458 h 1498944"/>
                  <a:gd name="csX1021" fmla="*/ 4873062 w 4998818"/>
                  <a:gd name="csY1021" fmla="*/ 13976 h 1498944"/>
                  <a:gd name="csX1022" fmla="*/ 4812512 w 4998818"/>
                  <a:gd name="csY1022" fmla="*/ 2329 h 1498944"/>
                  <a:gd name="csX1023" fmla="*/ 4812512 w 4998818"/>
                  <a:gd name="csY1023" fmla="*/ 2329 h 1498944"/>
                  <a:gd name="csX1024" fmla="*/ 4822992 w 4998818"/>
                  <a:gd name="csY1024" fmla="*/ 4659 h 14989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  <a:cxn ang="0">
                    <a:pos x="csX117" y="csY117"/>
                  </a:cxn>
                  <a:cxn ang="0">
                    <a:pos x="csX118" y="csY118"/>
                  </a:cxn>
                  <a:cxn ang="0">
                    <a:pos x="csX119" y="csY119"/>
                  </a:cxn>
                  <a:cxn ang="0">
                    <a:pos x="csX120" y="csY120"/>
                  </a:cxn>
                  <a:cxn ang="0">
                    <a:pos x="csX121" y="csY121"/>
                  </a:cxn>
                  <a:cxn ang="0">
                    <a:pos x="csX122" y="csY122"/>
                  </a:cxn>
                  <a:cxn ang="0">
                    <a:pos x="csX123" y="csY123"/>
                  </a:cxn>
                  <a:cxn ang="0">
                    <a:pos x="csX124" y="csY124"/>
                  </a:cxn>
                  <a:cxn ang="0">
                    <a:pos x="csX125" y="csY125"/>
                  </a:cxn>
                  <a:cxn ang="0">
                    <a:pos x="csX126" y="csY126"/>
                  </a:cxn>
                  <a:cxn ang="0">
                    <a:pos x="csX127" y="csY127"/>
                  </a:cxn>
                  <a:cxn ang="0">
                    <a:pos x="csX128" y="csY128"/>
                  </a:cxn>
                  <a:cxn ang="0">
                    <a:pos x="csX129" y="csY129"/>
                  </a:cxn>
                  <a:cxn ang="0">
                    <a:pos x="csX130" y="csY130"/>
                  </a:cxn>
                  <a:cxn ang="0">
                    <a:pos x="csX131" y="csY131"/>
                  </a:cxn>
                  <a:cxn ang="0">
                    <a:pos x="csX132" y="csY132"/>
                  </a:cxn>
                  <a:cxn ang="0">
                    <a:pos x="csX133" y="csY133"/>
                  </a:cxn>
                  <a:cxn ang="0">
                    <a:pos x="csX134" y="csY134"/>
                  </a:cxn>
                  <a:cxn ang="0">
                    <a:pos x="csX135" y="csY135"/>
                  </a:cxn>
                  <a:cxn ang="0">
                    <a:pos x="csX136" y="csY136"/>
                  </a:cxn>
                  <a:cxn ang="0">
                    <a:pos x="csX137" y="csY137"/>
                  </a:cxn>
                  <a:cxn ang="0">
                    <a:pos x="csX138" y="csY138"/>
                  </a:cxn>
                  <a:cxn ang="0">
                    <a:pos x="csX139" y="csY139"/>
                  </a:cxn>
                  <a:cxn ang="0">
                    <a:pos x="csX140" y="csY140"/>
                  </a:cxn>
                  <a:cxn ang="0">
                    <a:pos x="csX141" y="csY141"/>
                  </a:cxn>
                  <a:cxn ang="0">
                    <a:pos x="csX142" y="csY142"/>
                  </a:cxn>
                  <a:cxn ang="0">
                    <a:pos x="csX143" y="csY143"/>
                  </a:cxn>
                  <a:cxn ang="0">
                    <a:pos x="csX144" y="csY144"/>
                  </a:cxn>
                  <a:cxn ang="0">
                    <a:pos x="csX145" y="csY145"/>
                  </a:cxn>
                  <a:cxn ang="0">
                    <a:pos x="csX146" y="csY146"/>
                  </a:cxn>
                  <a:cxn ang="0">
                    <a:pos x="csX147" y="csY147"/>
                  </a:cxn>
                  <a:cxn ang="0">
                    <a:pos x="csX148" y="csY148"/>
                  </a:cxn>
                  <a:cxn ang="0">
                    <a:pos x="csX149" y="csY149"/>
                  </a:cxn>
                  <a:cxn ang="0">
                    <a:pos x="csX150" y="csY150"/>
                  </a:cxn>
                  <a:cxn ang="0">
                    <a:pos x="csX151" y="csY151"/>
                  </a:cxn>
                  <a:cxn ang="0">
                    <a:pos x="csX152" y="csY152"/>
                  </a:cxn>
                  <a:cxn ang="0">
                    <a:pos x="csX153" y="csY153"/>
                  </a:cxn>
                  <a:cxn ang="0">
                    <a:pos x="csX154" y="csY154"/>
                  </a:cxn>
                  <a:cxn ang="0">
                    <a:pos x="csX155" y="csY155"/>
                  </a:cxn>
                  <a:cxn ang="0">
                    <a:pos x="csX156" y="csY156"/>
                  </a:cxn>
                  <a:cxn ang="0">
                    <a:pos x="csX157" y="csY157"/>
                  </a:cxn>
                  <a:cxn ang="0">
                    <a:pos x="csX158" y="csY158"/>
                  </a:cxn>
                  <a:cxn ang="0">
                    <a:pos x="csX159" y="csY159"/>
                  </a:cxn>
                  <a:cxn ang="0">
                    <a:pos x="csX160" y="csY160"/>
                  </a:cxn>
                  <a:cxn ang="0">
                    <a:pos x="csX161" y="csY161"/>
                  </a:cxn>
                  <a:cxn ang="0">
                    <a:pos x="csX162" y="csY162"/>
                  </a:cxn>
                  <a:cxn ang="0">
                    <a:pos x="csX163" y="csY163"/>
                  </a:cxn>
                  <a:cxn ang="0">
                    <a:pos x="csX164" y="csY164"/>
                  </a:cxn>
                  <a:cxn ang="0">
                    <a:pos x="csX165" y="csY165"/>
                  </a:cxn>
                  <a:cxn ang="0">
                    <a:pos x="csX166" y="csY166"/>
                  </a:cxn>
                  <a:cxn ang="0">
                    <a:pos x="csX167" y="csY167"/>
                  </a:cxn>
                  <a:cxn ang="0">
                    <a:pos x="csX168" y="csY168"/>
                  </a:cxn>
                  <a:cxn ang="0">
                    <a:pos x="csX169" y="csY169"/>
                  </a:cxn>
                  <a:cxn ang="0">
                    <a:pos x="csX170" y="csY170"/>
                  </a:cxn>
                  <a:cxn ang="0">
                    <a:pos x="csX171" y="csY171"/>
                  </a:cxn>
                  <a:cxn ang="0">
                    <a:pos x="csX172" y="csY172"/>
                  </a:cxn>
                  <a:cxn ang="0">
                    <a:pos x="csX173" y="csY173"/>
                  </a:cxn>
                  <a:cxn ang="0">
                    <a:pos x="csX174" y="csY174"/>
                  </a:cxn>
                  <a:cxn ang="0">
                    <a:pos x="csX175" y="csY175"/>
                  </a:cxn>
                  <a:cxn ang="0">
                    <a:pos x="csX176" y="csY176"/>
                  </a:cxn>
                  <a:cxn ang="0">
                    <a:pos x="csX177" y="csY177"/>
                  </a:cxn>
                  <a:cxn ang="0">
                    <a:pos x="csX178" y="csY178"/>
                  </a:cxn>
                  <a:cxn ang="0">
                    <a:pos x="csX179" y="csY179"/>
                  </a:cxn>
                  <a:cxn ang="0">
                    <a:pos x="csX180" y="csY180"/>
                  </a:cxn>
                  <a:cxn ang="0">
                    <a:pos x="csX181" y="csY181"/>
                  </a:cxn>
                  <a:cxn ang="0">
                    <a:pos x="csX182" y="csY182"/>
                  </a:cxn>
                  <a:cxn ang="0">
                    <a:pos x="csX183" y="csY183"/>
                  </a:cxn>
                  <a:cxn ang="0">
                    <a:pos x="csX184" y="csY184"/>
                  </a:cxn>
                  <a:cxn ang="0">
                    <a:pos x="csX185" y="csY185"/>
                  </a:cxn>
                  <a:cxn ang="0">
                    <a:pos x="csX186" y="csY186"/>
                  </a:cxn>
                  <a:cxn ang="0">
                    <a:pos x="csX187" y="csY187"/>
                  </a:cxn>
                  <a:cxn ang="0">
                    <a:pos x="csX188" y="csY188"/>
                  </a:cxn>
                  <a:cxn ang="0">
                    <a:pos x="csX189" y="csY189"/>
                  </a:cxn>
                  <a:cxn ang="0">
                    <a:pos x="csX190" y="csY190"/>
                  </a:cxn>
                  <a:cxn ang="0">
                    <a:pos x="csX191" y="csY191"/>
                  </a:cxn>
                  <a:cxn ang="0">
                    <a:pos x="csX192" y="csY192"/>
                  </a:cxn>
                  <a:cxn ang="0">
                    <a:pos x="csX193" y="csY193"/>
                  </a:cxn>
                  <a:cxn ang="0">
                    <a:pos x="csX194" y="csY194"/>
                  </a:cxn>
                  <a:cxn ang="0">
                    <a:pos x="csX195" y="csY195"/>
                  </a:cxn>
                  <a:cxn ang="0">
                    <a:pos x="csX196" y="csY196"/>
                  </a:cxn>
                  <a:cxn ang="0">
                    <a:pos x="csX197" y="csY197"/>
                  </a:cxn>
                  <a:cxn ang="0">
                    <a:pos x="csX198" y="csY198"/>
                  </a:cxn>
                  <a:cxn ang="0">
                    <a:pos x="csX199" y="csY199"/>
                  </a:cxn>
                  <a:cxn ang="0">
                    <a:pos x="csX200" y="csY200"/>
                  </a:cxn>
                  <a:cxn ang="0">
                    <a:pos x="csX201" y="csY201"/>
                  </a:cxn>
                  <a:cxn ang="0">
                    <a:pos x="csX202" y="csY202"/>
                  </a:cxn>
                  <a:cxn ang="0">
                    <a:pos x="csX203" y="csY203"/>
                  </a:cxn>
                  <a:cxn ang="0">
                    <a:pos x="csX204" y="csY204"/>
                  </a:cxn>
                  <a:cxn ang="0">
                    <a:pos x="csX205" y="csY205"/>
                  </a:cxn>
                  <a:cxn ang="0">
                    <a:pos x="csX206" y="csY206"/>
                  </a:cxn>
                  <a:cxn ang="0">
                    <a:pos x="csX207" y="csY207"/>
                  </a:cxn>
                  <a:cxn ang="0">
                    <a:pos x="csX208" y="csY208"/>
                  </a:cxn>
                  <a:cxn ang="0">
                    <a:pos x="csX209" y="csY209"/>
                  </a:cxn>
                  <a:cxn ang="0">
                    <a:pos x="csX210" y="csY210"/>
                  </a:cxn>
                  <a:cxn ang="0">
                    <a:pos x="csX211" y="csY211"/>
                  </a:cxn>
                  <a:cxn ang="0">
                    <a:pos x="csX212" y="csY212"/>
                  </a:cxn>
                  <a:cxn ang="0">
                    <a:pos x="csX213" y="csY213"/>
                  </a:cxn>
                  <a:cxn ang="0">
                    <a:pos x="csX214" y="csY214"/>
                  </a:cxn>
                  <a:cxn ang="0">
                    <a:pos x="csX215" y="csY215"/>
                  </a:cxn>
                  <a:cxn ang="0">
                    <a:pos x="csX216" y="csY216"/>
                  </a:cxn>
                  <a:cxn ang="0">
                    <a:pos x="csX217" y="csY217"/>
                  </a:cxn>
                  <a:cxn ang="0">
                    <a:pos x="csX218" y="csY218"/>
                  </a:cxn>
                  <a:cxn ang="0">
                    <a:pos x="csX219" y="csY219"/>
                  </a:cxn>
                  <a:cxn ang="0">
                    <a:pos x="csX220" y="csY220"/>
                  </a:cxn>
                  <a:cxn ang="0">
                    <a:pos x="csX221" y="csY221"/>
                  </a:cxn>
                  <a:cxn ang="0">
                    <a:pos x="csX222" y="csY222"/>
                  </a:cxn>
                  <a:cxn ang="0">
                    <a:pos x="csX223" y="csY223"/>
                  </a:cxn>
                  <a:cxn ang="0">
                    <a:pos x="csX224" y="csY224"/>
                  </a:cxn>
                  <a:cxn ang="0">
                    <a:pos x="csX225" y="csY225"/>
                  </a:cxn>
                  <a:cxn ang="0">
                    <a:pos x="csX226" y="csY226"/>
                  </a:cxn>
                  <a:cxn ang="0">
                    <a:pos x="csX227" y="csY227"/>
                  </a:cxn>
                  <a:cxn ang="0">
                    <a:pos x="csX228" y="csY228"/>
                  </a:cxn>
                  <a:cxn ang="0">
                    <a:pos x="csX229" y="csY229"/>
                  </a:cxn>
                  <a:cxn ang="0">
                    <a:pos x="csX230" y="csY230"/>
                  </a:cxn>
                  <a:cxn ang="0">
                    <a:pos x="csX231" y="csY231"/>
                  </a:cxn>
                  <a:cxn ang="0">
                    <a:pos x="csX232" y="csY232"/>
                  </a:cxn>
                  <a:cxn ang="0">
                    <a:pos x="csX233" y="csY233"/>
                  </a:cxn>
                  <a:cxn ang="0">
                    <a:pos x="csX234" y="csY234"/>
                  </a:cxn>
                  <a:cxn ang="0">
                    <a:pos x="csX235" y="csY235"/>
                  </a:cxn>
                  <a:cxn ang="0">
                    <a:pos x="csX236" y="csY236"/>
                  </a:cxn>
                  <a:cxn ang="0">
                    <a:pos x="csX237" y="csY237"/>
                  </a:cxn>
                  <a:cxn ang="0">
                    <a:pos x="csX238" y="csY238"/>
                  </a:cxn>
                  <a:cxn ang="0">
                    <a:pos x="csX239" y="csY239"/>
                  </a:cxn>
                  <a:cxn ang="0">
                    <a:pos x="csX240" y="csY240"/>
                  </a:cxn>
                  <a:cxn ang="0">
                    <a:pos x="csX241" y="csY241"/>
                  </a:cxn>
                  <a:cxn ang="0">
                    <a:pos x="csX242" y="csY242"/>
                  </a:cxn>
                  <a:cxn ang="0">
                    <a:pos x="csX243" y="csY243"/>
                  </a:cxn>
                  <a:cxn ang="0">
                    <a:pos x="csX244" y="csY244"/>
                  </a:cxn>
                  <a:cxn ang="0">
                    <a:pos x="csX245" y="csY245"/>
                  </a:cxn>
                  <a:cxn ang="0">
                    <a:pos x="csX246" y="csY246"/>
                  </a:cxn>
                  <a:cxn ang="0">
                    <a:pos x="csX247" y="csY247"/>
                  </a:cxn>
                  <a:cxn ang="0">
                    <a:pos x="csX248" y="csY248"/>
                  </a:cxn>
                  <a:cxn ang="0">
                    <a:pos x="csX249" y="csY249"/>
                  </a:cxn>
                  <a:cxn ang="0">
                    <a:pos x="csX250" y="csY250"/>
                  </a:cxn>
                  <a:cxn ang="0">
                    <a:pos x="csX251" y="csY251"/>
                  </a:cxn>
                  <a:cxn ang="0">
                    <a:pos x="csX252" y="csY252"/>
                  </a:cxn>
                  <a:cxn ang="0">
                    <a:pos x="csX253" y="csY253"/>
                  </a:cxn>
                  <a:cxn ang="0">
                    <a:pos x="csX254" y="csY254"/>
                  </a:cxn>
                  <a:cxn ang="0">
                    <a:pos x="csX255" y="csY255"/>
                  </a:cxn>
                  <a:cxn ang="0">
                    <a:pos x="csX256" y="csY256"/>
                  </a:cxn>
                  <a:cxn ang="0">
                    <a:pos x="csX257" y="csY257"/>
                  </a:cxn>
                  <a:cxn ang="0">
                    <a:pos x="csX258" y="csY258"/>
                  </a:cxn>
                  <a:cxn ang="0">
                    <a:pos x="csX259" y="csY259"/>
                  </a:cxn>
                  <a:cxn ang="0">
                    <a:pos x="csX260" y="csY260"/>
                  </a:cxn>
                  <a:cxn ang="0">
                    <a:pos x="csX261" y="csY261"/>
                  </a:cxn>
                  <a:cxn ang="0">
                    <a:pos x="csX262" y="csY262"/>
                  </a:cxn>
                  <a:cxn ang="0">
                    <a:pos x="csX263" y="csY263"/>
                  </a:cxn>
                  <a:cxn ang="0">
                    <a:pos x="csX264" y="csY264"/>
                  </a:cxn>
                  <a:cxn ang="0">
                    <a:pos x="csX265" y="csY265"/>
                  </a:cxn>
                  <a:cxn ang="0">
                    <a:pos x="csX266" y="csY266"/>
                  </a:cxn>
                  <a:cxn ang="0">
                    <a:pos x="csX267" y="csY267"/>
                  </a:cxn>
                  <a:cxn ang="0">
                    <a:pos x="csX268" y="csY268"/>
                  </a:cxn>
                  <a:cxn ang="0">
                    <a:pos x="csX269" y="csY269"/>
                  </a:cxn>
                  <a:cxn ang="0">
                    <a:pos x="csX270" y="csY270"/>
                  </a:cxn>
                  <a:cxn ang="0">
                    <a:pos x="csX271" y="csY271"/>
                  </a:cxn>
                  <a:cxn ang="0">
                    <a:pos x="csX272" y="csY272"/>
                  </a:cxn>
                  <a:cxn ang="0">
                    <a:pos x="csX273" y="csY273"/>
                  </a:cxn>
                  <a:cxn ang="0">
                    <a:pos x="csX274" y="csY274"/>
                  </a:cxn>
                  <a:cxn ang="0">
                    <a:pos x="csX275" y="csY275"/>
                  </a:cxn>
                  <a:cxn ang="0">
                    <a:pos x="csX276" y="csY276"/>
                  </a:cxn>
                  <a:cxn ang="0">
                    <a:pos x="csX277" y="csY277"/>
                  </a:cxn>
                  <a:cxn ang="0">
                    <a:pos x="csX278" y="csY278"/>
                  </a:cxn>
                  <a:cxn ang="0">
                    <a:pos x="csX279" y="csY279"/>
                  </a:cxn>
                  <a:cxn ang="0">
                    <a:pos x="csX280" y="csY280"/>
                  </a:cxn>
                  <a:cxn ang="0">
                    <a:pos x="csX281" y="csY281"/>
                  </a:cxn>
                  <a:cxn ang="0">
                    <a:pos x="csX282" y="csY282"/>
                  </a:cxn>
                  <a:cxn ang="0">
                    <a:pos x="csX283" y="csY283"/>
                  </a:cxn>
                  <a:cxn ang="0">
                    <a:pos x="csX284" y="csY284"/>
                  </a:cxn>
                  <a:cxn ang="0">
                    <a:pos x="csX285" y="csY285"/>
                  </a:cxn>
                  <a:cxn ang="0">
                    <a:pos x="csX286" y="csY286"/>
                  </a:cxn>
                  <a:cxn ang="0">
                    <a:pos x="csX287" y="csY287"/>
                  </a:cxn>
                  <a:cxn ang="0">
                    <a:pos x="csX288" y="csY288"/>
                  </a:cxn>
                  <a:cxn ang="0">
                    <a:pos x="csX289" y="csY289"/>
                  </a:cxn>
                  <a:cxn ang="0">
                    <a:pos x="csX290" y="csY290"/>
                  </a:cxn>
                  <a:cxn ang="0">
                    <a:pos x="csX291" y="csY291"/>
                  </a:cxn>
                  <a:cxn ang="0">
                    <a:pos x="csX292" y="csY292"/>
                  </a:cxn>
                  <a:cxn ang="0">
                    <a:pos x="csX293" y="csY293"/>
                  </a:cxn>
                  <a:cxn ang="0">
                    <a:pos x="csX294" y="csY294"/>
                  </a:cxn>
                  <a:cxn ang="0">
                    <a:pos x="csX295" y="csY295"/>
                  </a:cxn>
                  <a:cxn ang="0">
                    <a:pos x="csX296" y="csY296"/>
                  </a:cxn>
                  <a:cxn ang="0">
                    <a:pos x="csX297" y="csY297"/>
                  </a:cxn>
                  <a:cxn ang="0">
                    <a:pos x="csX298" y="csY298"/>
                  </a:cxn>
                  <a:cxn ang="0">
                    <a:pos x="csX299" y="csY299"/>
                  </a:cxn>
                  <a:cxn ang="0">
                    <a:pos x="csX300" y="csY300"/>
                  </a:cxn>
                  <a:cxn ang="0">
                    <a:pos x="csX301" y="csY301"/>
                  </a:cxn>
                  <a:cxn ang="0">
                    <a:pos x="csX302" y="csY302"/>
                  </a:cxn>
                  <a:cxn ang="0">
                    <a:pos x="csX303" y="csY303"/>
                  </a:cxn>
                  <a:cxn ang="0">
                    <a:pos x="csX304" y="csY304"/>
                  </a:cxn>
                  <a:cxn ang="0">
                    <a:pos x="csX305" y="csY305"/>
                  </a:cxn>
                  <a:cxn ang="0">
                    <a:pos x="csX306" y="csY306"/>
                  </a:cxn>
                  <a:cxn ang="0">
                    <a:pos x="csX307" y="csY307"/>
                  </a:cxn>
                  <a:cxn ang="0">
                    <a:pos x="csX308" y="csY308"/>
                  </a:cxn>
                  <a:cxn ang="0">
                    <a:pos x="csX309" y="csY309"/>
                  </a:cxn>
                  <a:cxn ang="0">
                    <a:pos x="csX310" y="csY310"/>
                  </a:cxn>
                  <a:cxn ang="0">
                    <a:pos x="csX311" y="csY311"/>
                  </a:cxn>
                  <a:cxn ang="0">
                    <a:pos x="csX312" y="csY312"/>
                  </a:cxn>
                  <a:cxn ang="0">
                    <a:pos x="csX313" y="csY313"/>
                  </a:cxn>
                  <a:cxn ang="0">
                    <a:pos x="csX314" y="csY314"/>
                  </a:cxn>
                  <a:cxn ang="0">
                    <a:pos x="csX315" y="csY315"/>
                  </a:cxn>
                  <a:cxn ang="0">
                    <a:pos x="csX316" y="csY316"/>
                  </a:cxn>
                  <a:cxn ang="0">
                    <a:pos x="csX317" y="csY317"/>
                  </a:cxn>
                  <a:cxn ang="0">
                    <a:pos x="csX318" y="csY318"/>
                  </a:cxn>
                  <a:cxn ang="0">
                    <a:pos x="csX319" y="csY319"/>
                  </a:cxn>
                  <a:cxn ang="0">
                    <a:pos x="csX320" y="csY320"/>
                  </a:cxn>
                  <a:cxn ang="0">
                    <a:pos x="csX321" y="csY321"/>
                  </a:cxn>
                  <a:cxn ang="0">
                    <a:pos x="csX322" y="csY322"/>
                  </a:cxn>
                  <a:cxn ang="0">
                    <a:pos x="csX323" y="csY323"/>
                  </a:cxn>
                  <a:cxn ang="0">
                    <a:pos x="csX324" y="csY324"/>
                  </a:cxn>
                  <a:cxn ang="0">
                    <a:pos x="csX325" y="csY325"/>
                  </a:cxn>
                  <a:cxn ang="0">
                    <a:pos x="csX326" y="csY326"/>
                  </a:cxn>
                  <a:cxn ang="0">
                    <a:pos x="csX327" y="csY327"/>
                  </a:cxn>
                  <a:cxn ang="0">
                    <a:pos x="csX328" y="csY328"/>
                  </a:cxn>
                  <a:cxn ang="0">
                    <a:pos x="csX329" y="csY329"/>
                  </a:cxn>
                  <a:cxn ang="0">
                    <a:pos x="csX330" y="csY330"/>
                  </a:cxn>
                  <a:cxn ang="0">
                    <a:pos x="csX331" y="csY331"/>
                  </a:cxn>
                  <a:cxn ang="0">
                    <a:pos x="csX332" y="csY332"/>
                  </a:cxn>
                  <a:cxn ang="0">
                    <a:pos x="csX333" y="csY333"/>
                  </a:cxn>
                  <a:cxn ang="0">
                    <a:pos x="csX334" y="csY334"/>
                  </a:cxn>
                  <a:cxn ang="0">
                    <a:pos x="csX335" y="csY335"/>
                  </a:cxn>
                  <a:cxn ang="0">
                    <a:pos x="csX336" y="csY336"/>
                  </a:cxn>
                  <a:cxn ang="0">
                    <a:pos x="csX337" y="csY337"/>
                  </a:cxn>
                  <a:cxn ang="0">
                    <a:pos x="csX338" y="csY338"/>
                  </a:cxn>
                  <a:cxn ang="0">
                    <a:pos x="csX339" y="csY339"/>
                  </a:cxn>
                  <a:cxn ang="0">
                    <a:pos x="csX340" y="csY340"/>
                  </a:cxn>
                  <a:cxn ang="0">
                    <a:pos x="csX341" y="csY341"/>
                  </a:cxn>
                  <a:cxn ang="0">
                    <a:pos x="csX342" y="csY342"/>
                  </a:cxn>
                  <a:cxn ang="0">
                    <a:pos x="csX343" y="csY343"/>
                  </a:cxn>
                  <a:cxn ang="0">
                    <a:pos x="csX344" y="csY344"/>
                  </a:cxn>
                  <a:cxn ang="0">
                    <a:pos x="csX345" y="csY345"/>
                  </a:cxn>
                  <a:cxn ang="0">
                    <a:pos x="csX346" y="csY346"/>
                  </a:cxn>
                  <a:cxn ang="0">
                    <a:pos x="csX347" y="csY347"/>
                  </a:cxn>
                  <a:cxn ang="0">
                    <a:pos x="csX348" y="csY348"/>
                  </a:cxn>
                  <a:cxn ang="0">
                    <a:pos x="csX349" y="csY349"/>
                  </a:cxn>
                  <a:cxn ang="0">
                    <a:pos x="csX350" y="csY350"/>
                  </a:cxn>
                  <a:cxn ang="0">
                    <a:pos x="csX351" y="csY351"/>
                  </a:cxn>
                  <a:cxn ang="0">
                    <a:pos x="csX352" y="csY352"/>
                  </a:cxn>
                  <a:cxn ang="0">
                    <a:pos x="csX353" y="csY353"/>
                  </a:cxn>
                  <a:cxn ang="0">
                    <a:pos x="csX354" y="csY354"/>
                  </a:cxn>
                  <a:cxn ang="0">
                    <a:pos x="csX355" y="csY355"/>
                  </a:cxn>
                  <a:cxn ang="0">
                    <a:pos x="csX356" y="csY356"/>
                  </a:cxn>
                  <a:cxn ang="0">
                    <a:pos x="csX357" y="csY357"/>
                  </a:cxn>
                  <a:cxn ang="0">
                    <a:pos x="csX358" y="csY358"/>
                  </a:cxn>
                  <a:cxn ang="0">
                    <a:pos x="csX359" y="csY359"/>
                  </a:cxn>
                  <a:cxn ang="0">
                    <a:pos x="csX360" y="csY360"/>
                  </a:cxn>
                  <a:cxn ang="0">
                    <a:pos x="csX361" y="csY361"/>
                  </a:cxn>
                  <a:cxn ang="0">
                    <a:pos x="csX362" y="csY362"/>
                  </a:cxn>
                  <a:cxn ang="0">
                    <a:pos x="csX363" y="csY363"/>
                  </a:cxn>
                  <a:cxn ang="0">
                    <a:pos x="csX364" y="csY364"/>
                  </a:cxn>
                  <a:cxn ang="0">
                    <a:pos x="csX365" y="csY365"/>
                  </a:cxn>
                  <a:cxn ang="0">
                    <a:pos x="csX366" y="csY366"/>
                  </a:cxn>
                  <a:cxn ang="0">
                    <a:pos x="csX367" y="csY367"/>
                  </a:cxn>
                  <a:cxn ang="0">
                    <a:pos x="csX368" y="csY368"/>
                  </a:cxn>
                  <a:cxn ang="0">
                    <a:pos x="csX369" y="csY369"/>
                  </a:cxn>
                  <a:cxn ang="0">
                    <a:pos x="csX370" y="csY370"/>
                  </a:cxn>
                  <a:cxn ang="0">
                    <a:pos x="csX371" y="csY371"/>
                  </a:cxn>
                  <a:cxn ang="0">
                    <a:pos x="csX372" y="csY372"/>
                  </a:cxn>
                  <a:cxn ang="0">
                    <a:pos x="csX373" y="csY373"/>
                  </a:cxn>
                  <a:cxn ang="0">
                    <a:pos x="csX374" y="csY374"/>
                  </a:cxn>
                  <a:cxn ang="0">
                    <a:pos x="csX375" y="csY375"/>
                  </a:cxn>
                  <a:cxn ang="0">
                    <a:pos x="csX376" y="csY376"/>
                  </a:cxn>
                  <a:cxn ang="0">
                    <a:pos x="csX377" y="csY377"/>
                  </a:cxn>
                  <a:cxn ang="0">
                    <a:pos x="csX378" y="csY378"/>
                  </a:cxn>
                  <a:cxn ang="0">
                    <a:pos x="csX379" y="csY379"/>
                  </a:cxn>
                  <a:cxn ang="0">
                    <a:pos x="csX380" y="csY380"/>
                  </a:cxn>
                  <a:cxn ang="0">
                    <a:pos x="csX381" y="csY381"/>
                  </a:cxn>
                  <a:cxn ang="0">
                    <a:pos x="csX382" y="csY382"/>
                  </a:cxn>
                  <a:cxn ang="0">
                    <a:pos x="csX383" y="csY383"/>
                  </a:cxn>
                  <a:cxn ang="0">
                    <a:pos x="csX384" y="csY384"/>
                  </a:cxn>
                  <a:cxn ang="0">
                    <a:pos x="csX385" y="csY385"/>
                  </a:cxn>
                  <a:cxn ang="0">
                    <a:pos x="csX386" y="csY386"/>
                  </a:cxn>
                  <a:cxn ang="0">
                    <a:pos x="csX387" y="csY387"/>
                  </a:cxn>
                  <a:cxn ang="0">
                    <a:pos x="csX388" y="csY388"/>
                  </a:cxn>
                  <a:cxn ang="0">
                    <a:pos x="csX389" y="csY389"/>
                  </a:cxn>
                  <a:cxn ang="0">
                    <a:pos x="csX390" y="csY390"/>
                  </a:cxn>
                  <a:cxn ang="0">
                    <a:pos x="csX391" y="csY391"/>
                  </a:cxn>
                  <a:cxn ang="0">
                    <a:pos x="csX392" y="csY392"/>
                  </a:cxn>
                  <a:cxn ang="0">
                    <a:pos x="csX393" y="csY393"/>
                  </a:cxn>
                  <a:cxn ang="0">
                    <a:pos x="csX394" y="csY394"/>
                  </a:cxn>
                  <a:cxn ang="0">
                    <a:pos x="csX395" y="csY395"/>
                  </a:cxn>
                  <a:cxn ang="0">
                    <a:pos x="csX396" y="csY396"/>
                  </a:cxn>
                  <a:cxn ang="0">
                    <a:pos x="csX397" y="csY397"/>
                  </a:cxn>
                  <a:cxn ang="0">
                    <a:pos x="csX398" y="csY398"/>
                  </a:cxn>
                  <a:cxn ang="0">
                    <a:pos x="csX399" y="csY399"/>
                  </a:cxn>
                  <a:cxn ang="0">
                    <a:pos x="csX400" y="csY400"/>
                  </a:cxn>
                  <a:cxn ang="0">
                    <a:pos x="csX401" y="csY401"/>
                  </a:cxn>
                  <a:cxn ang="0">
                    <a:pos x="csX402" y="csY402"/>
                  </a:cxn>
                  <a:cxn ang="0">
                    <a:pos x="csX403" y="csY403"/>
                  </a:cxn>
                  <a:cxn ang="0">
                    <a:pos x="csX404" y="csY404"/>
                  </a:cxn>
                  <a:cxn ang="0">
                    <a:pos x="csX405" y="csY405"/>
                  </a:cxn>
                  <a:cxn ang="0">
                    <a:pos x="csX406" y="csY406"/>
                  </a:cxn>
                  <a:cxn ang="0">
                    <a:pos x="csX407" y="csY407"/>
                  </a:cxn>
                  <a:cxn ang="0">
                    <a:pos x="csX408" y="csY408"/>
                  </a:cxn>
                  <a:cxn ang="0">
                    <a:pos x="csX409" y="csY409"/>
                  </a:cxn>
                  <a:cxn ang="0">
                    <a:pos x="csX410" y="csY410"/>
                  </a:cxn>
                  <a:cxn ang="0">
                    <a:pos x="csX411" y="csY411"/>
                  </a:cxn>
                  <a:cxn ang="0">
                    <a:pos x="csX412" y="csY412"/>
                  </a:cxn>
                  <a:cxn ang="0">
                    <a:pos x="csX413" y="csY413"/>
                  </a:cxn>
                  <a:cxn ang="0">
                    <a:pos x="csX414" y="csY414"/>
                  </a:cxn>
                  <a:cxn ang="0">
                    <a:pos x="csX415" y="csY415"/>
                  </a:cxn>
                  <a:cxn ang="0">
                    <a:pos x="csX416" y="csY416"/>
                  </a:cxn>
                  <a:cxn ang="0">
                    <a:pos x="csX417" y="csY417"/>
                  </a:cxn>
                  <a:cxn ang="0">
                    <a:pos x="csX418" y="csY418"/>
                  </a:cxn>
                  <a:cxn ang="0">
                    <a:pos x="csX419" y="csY419"/>
                  </a:cxn>
                  <a:cxn ang="0">
                    <a:pos x="csX420" y="csY420"/>
                  </a:cxn>
                  <a:cxn ang="0">
                    <a:pos x="csX421" y="csY421"/>
                  </a:cxn>
                  <a:cxn ang="0">
                    <a:pos x="csX422" y="csY422"/>
                  </a:cxn>
                  <a:cxn ang="0">
                    <a:pos x="csX423" y="csY423"/>
                  </a:cxn>
                  <a:cxn ang="0">
                    <a:pos x="csX424" y="csY424"/>
                  </a:cxn>
                  <a:cxn ang="0">
                    <a:pos x="csX425" y="csY425"/>
                  </a:cxn>
                  <a:cxn ang="0">
                    <a:pos x="csX426" y="csY426"/>
                  </a:cxn>
                  <a:cxn ang="0">
                    <a:pos x="csX427" y="csY427"/>
                  </a:cxn>
                  <a:cxn ang="0">
                    <a:pos x="csX428" y="csY428"/>
                  </a:cxn>
                  <a:cxn ang="0">
                    <a:pos x="csX429" y="csY429"/>
                  </a:cxn>
                  <a:cxn ang="0">
                    <a:pos x="csX430" y="csY430"/>
                  </a:cxn>
                  <a:cxn ang="0">
                    <a:pos x="csX431" y="csY431"/>
                  </a:cxn>
                  <a:cxn ang="0">
                    <a:pos x="csX432" y="csY432"/>
                  </a:cxn>
                  <a:cxn ang="0">
                    <a:pos x="csX433" y="csY433"/>
                  </a:cxn>
                  <a:cxn ang="0">
                    <a:pos x="csX434" y="csY434"/>
                  </a:cxn>
                  <a:cxn ang="0">
                    <a:pos x="csX435" y="csY435"/>
                  </a:cxn>
                  <a:cxn ang="0">
                    <a:pos x="csX436" y="csY436"/>
                  </a:cxn>
                  <a:cxn ang="0">
                    <a:pos x="csX437" y="csY437"/>
                  </a:cxn>
                  <a:cxn ang="0">
                    <a:pos x="csX438" y="csY438"/>
                  </a:cxn>
                  <a:cxn ang="0">
                    <a:pos x="csX439" y="csY439"/>
                  </a:cxn>
                  <a:cxn ang="0">
                    <a:pos x="csX440" y="csY440"/>
                  </a:cxn>
                  <a:cxn ang="0">
                    <a:pos x="csX441" y="csY441"/>
                  </a:cxn>
                  <a:cxn ang="0">
                    <a:pos x="csX442" y="csY442"/>
                  </a:cxn>
                  <a:cxn ang="0">
                    <a:pos x="csX443" y="csY443"/>
                  </a:cxn>
                  <a:cxn ang="0">
                    <a:pos x="csX444" y="csY444"/>
                  </a:cxn>
                  <a:cxn ang="0">
                    <a:pos x="csX445" y="csY445"/>
                  </a:cxn>
                  <a:cxn ang="0">
                    <a:pos x="csX446" y="csY446"/>
                  </a:cxn>
                  <a:cxn ang="0">
                    <a:pos x="csX447" y="csY447"/>
                  </a:cxn>
                  <a:cxn ang="0">
                    <a:pos x="csX448" y="csY448"/>
                  </a:cxn>
                  <a:cxn ang="0">
                    <a:pos x="csX449" y="csY449"/>
                  </a:cxn>
                  <a:cxn ang="0">
                    <a:pos x="csX450" y="csY450"/>
                  </a:cxn>
                  <a:cxn ang="0">
                    <a:pos x="csX451" y="csY451"/>
                  </a:cxn>
                  <a:cxn ang="0">
                    <a:pos x="csX452" y="csY452"/>
                  </a:cxn>
                  <a:cxn ang="0">
                    <a:pos x="csX453" y="csY453"/>
                  </a:cxn>
                  <a:cxn ang="0">
                    <a:pos x="csX454" y="csY454"/>
                  </a:cxn>
                  <a:cxn ang="0">
                    <a:pos x="csX455" y="csY455"/>
                  </a:cxn>
                  <a:cxn ang="0">
                    <a:pos x="csX456" y="csY456"/>
                  </a:cxn>
                  <a:cxn ang="0">
                    <a:pos x="csX457" y="csY457"/>
                  </a:cxn>
                  <a:cxn ang="0">
                    <a:pos x="csX458" y="csY458"/>
                  </a:cxn>
                  <a:cxn ang="0">
                    <a:pos x="csX459" y="csY459"/>
                  </a:cxn>
                  <a:cxn ang="0">
                    <a:pos x="csX460" y="csY460"/>
                  </a:cxn>
                  <a:cxn ang="0">
                    <a:pos x="csX461" y="csY461"/>
                  </a:cxn>
                  <a:cxn ang="0">
                    <a:pos x="csX462" y="csY462"/>
                  </a:cxn>
                  <a:cxn ang="0">
                    <a:pos x="csX463" y="csY463"/>
                  </a:cxn>
                  <a:cxn ang="0">
                    <a:pos x="csX464" y="csY464"/>
                  </a:cxn>
                  <a:cxn ang="0">
                    <a:pos x="csX465" y="csY465"/>
                  </a:cxn>
                  <a:cxn ang="0">
                    <a:pos x="csX466" y="csY466"/>
                  </a:cxn>
                  <a:cxn ang="0">
                    <a:pos x="csX467" y="csY467"/>
                  </a:cxn>
                  <a:cxn ang="0">
                    <a:pos x="csX468" y="csY468"/>
                  </a:cxn>
                  <a:cxn ang="0">
                    <a:pos x="csX469" y="csY469"/>
                  </a:cxn>
                  <a:cxn ang="0">
                    <a:pos x="csX470" y="csY470"/>
                  </a:cxn>
                  <a:cxn ang="0">
                    <a:pos x="csX471" y="csY471"/>
                  </a:cxn>
                  <a:cxn ang="0">
                    <a:pos x="csX472" y="csY472"/>
                  </a:cxn>
                  <a:cxn ang="0">
                    <a:pos x="csX473" y="csY473"/>
                  </a:cxn>
                  <a:cxn ang="0">
                    <a:pos x="csX474" y="csY474"/>
                  </a:cxn>
                  <a:cxn ang="0">
                    <a:pos x="csX475" y="csY475"/>
                  </a:cxn>
                  <a:cxn ang="0">
                    <a:pos x="csX476" y="csY476"/>
                  </a:cxn>
                  <a:cxn ang="0">
                    <a:pos x="csX477" y="csY477"/>
                  </a:cxn>
                  <a:cxn ang="0">
                    <a:pos x="csX478" y="csY478"/>
                  </a:cxn>
                  <a:cxn ang="0">
                    <a:pos x="csX479" y="csY479"/>
                  </a:cxn>
                  <a:cxn ang="0">
                    <a:pos x="csX480" y="csY480"/>
                  </a:cxn>
                  <a:cxn ang="0">
                    <a:pos x="csX481" y="csY481"/>
                  </a:cxn>
                  <a:cxn ang="0">
                    <a:pos x="csX482" y="csY482"/>
                  </a:cxn>
                  <a:cxn ang="0">
                    <a:pos x="csX483" y="csY483"/>
                  </a:cxn>
                  <a:cxn ang="0">
                    <a:pos x="csX484" y="csY484"/>
                  </a:cxn>
                  <a:cxn ang="0">
                    <a:pos x="csX485" y="csY485"/>
                  </a:cxn>
                  <a:cxn ang="0">
                    <a:pos x="csX486" y="csY486"/>
                  </a:cxn>
                  <a:cxn ang="0">
                    <a:pos x="csX487" y="csY487"/>
                  </a:cxn>
                  <a:cxn ang="0">
                    <a:pos x="csX488" y="csY488"/>
                  </a:cxn>
                  <a:cxn ang="0">
                    <a:pos x="csX489" y="csY489"/>
                  </a:cxn>
                  <a:cxn ang="0">
                    <a:pos x="csX490" y="csY490"/>
                  </a:cxn>
                  <a:cxn ang="0">
                    <a:pos x="csX491" y="csY491"/>
                  </a:cxn>
                  <a:cxn ang="0">
                    <a:pos x="csX492" y="csY492"/>
                  </a:cxn>
                  <a:cxn ang="0">
                    <a:pos x="csX493" y="csY493"/>
                  </a:cxn>
                  <a:cxn ang="0">
                    <a:pos x="csX494" y="csY494"/>
                  </a:cxn>
                  <a:cxn ang="0">
                    <a:pos x="csX495" y="csY495"/>
                  </a:cxn>
                  <a:cxn ang="0">
                    <a:pos x="csX496" y="csY496"/>
                  </a:cxn>
                  <a:cxn ang="0">
                    <a:pos x="csX497" y="csY497"/>
                  </a:cxn>
                  <a:cxn ang="0">
                    <a:pos x="csX498" y="csY498"/>
                  </a:cxn>
                  <a:cxn ang="0">
                    <a:pos x="csX499" y="csY499"/>
                  </a:cxn>
                  <a:cxn ang="0">
                    <a:pos x="csX500" y="csY500"/>
                  </a:cxn>
                  <a:cxn ang="0">
                    <a:pos x="csX501" y="csY501"/>
                  </a:cxn>
                  <a:cxn ang="0">
                    <a:pos x="csX502" y="csY502"/>
                  </a:cxn>
                  <a:cxn ang="0">
                    <a:pos x="csX503" y="csY503"/>
                  </a:cxn>
                  <a:cxn ang="0">
                    <a:pos x="csX504" y="csY504"/>
                  </a:cxn>
                  <a:cxn ang="0">
                    <a:pos x="csX505" y="csY505"/>
                  </a:cxn>
                  <a:cxn ang="0">
                    <a:pos x="csX506" y="csY506"/>
                  </a:cxn>
                  <a:cxn ang="0">
                    <a:pos x="csX507" y="csY507"/>
                  </a:cxn>
                  <a:cxn ang="0">
                    <a:pos x="csX508" y="csY508"/>
                  </a:cxn>
                  <a:cxn ang="0">
                    <a:pos x="csX509" y="csY509"/>
                  </a:cxn>
                  <a:cxn ang="0">
                    <a:pos x="csX510" y="csY510"/>
                  </a:cxn>
                  <a:cxn ang="0">
                    <a:pos x="csX511" y="csY511"/>
                  </a:cxn>
                  <a:cxn ang="0">
                    <a:pos x="csX512" y="csY512"/>
                  </a:cxn>
                  <a:cxn ang="0">
                    <a:pos x="csX513" y="csY513"/>
                  </a:cxn>
                  <a:cxn ang="0">
                    <a:pos x="csX514" y="csY514"/>
                  </a:cxn>
                  <a:cxn ang="0">
                    <a:pos x="csX515" y="csY515"/>
                  </a:cxn>
                  <a:cxn ang="0">
                    <a:pos x="csX516" y="csY516"/>
                  </a:cxn>
                  <a:cxn ang="0">
                    <a:pos x="csX517" y="csY517"/>
                  </a:cxn>
                  <a:cxn ang="0">
                    <a:pos x="csX518" y="csY518"/>
                  </a:cxn>
                  <a:cxn ang="0">
                    <a:pos x="csX519" y="csY519"/>
                  </a:cxn>
                  <a:cxn ang="0">
                    <a:pos x="csX520" y="csY520"/>
                  </a:cxn>
                  <a:cxn ang="0">
                    <a:pos x="csX521" y="csY521"/>
                  </a:cxn>
                  <a:cxn ang="0">
                    <a:pos x="csX522" y="csY522"/>
                  </a:cxn>
                  <a:cxn ang="0">
                    <a:pos x="csX523" y="csY523"/>
                  </a:cxn>
                  <a:cxn ang="0">
                    <a:pos x="csX524" y="csY524"/>
                  </a:cxn>
                  <a:cxn ang="0">
                    <a:pos x="csX525" y="csY525"/>
                  </a:cxn>
                  <a:cxn ang="0">
                    <a:pos x="csX526" y="csY526"/>
                  </a:cxn>
                  <a:cxn ang="0">
                    <a:pos x="csX527" y="csY527"/>
                  </a:cxn>
                  <a:cxn ang="0">
                    <a:pos x="csX528" y="csY528"/>
                  </a:cxn>
                  <a:cxn ang="0">
                    <a:pos x="csX529" y="csY529"/>
                  </a:cxn>
                  <a:cxn ang="0">
                    <a:pos x="csX530" y="csY530"/>
                  </a:cxn>
                  <a:cxn ang="0">
                    <a:pos x="csX531" y="csY531"/>
                  </a:cxn>
                  <a:cxn ang="0">
                    <a:pos x="csX532" y="csY532"/>
                  </a:cxn>
                  <a:cxn ang="0">
                    <a:pos x="csX533" y="csY533"/>
                  </a:cxn>
                  <a:cxn ang="0">
                    <a:pos x="csX534" y="csY534"/>
                  </a:cxn>
                  <a:cxn ang="0">
                    <a:pos x="csX535" y="csY535"/>
                  </a:cxn>
                  <a:cxn ang="0">
                    <a:pos x="csX536" y="csY536"/>
                  </a:cxn>
                  <a:cxn ang="0">
                    <a:pos x="csX537" y="csY537"/>
                  </a:cxn>
                  <a:cxn ang="0">
                    <a:pos x="csX538" y="csY538"/>
                  </a:cxn>
                  <a:cxn ang="0">
                    <a:pos x="csX539" y="csY539"/>
                  </a:cxn>
                  <a:cxn ang="0">
                    <a:pos x="csX540" y="csY540"/>
                  </a:cxn>
                  <a:cxn ang="0">
                    <a:pos x="csX541" y="csY541"/>
                  </a:cxn>
                  <a:cxn ang="0">
                    <a:pos x="csX542" y="csY542"/>
                  </a:cxn>
                  <a:cxn ang="0">
                    <a:pos x="csX543" y="csY543"/>
                  </a:cxn>
                  <a:cxn ang="0">
                    <a:pos x="csX544" y="csY544"/>
                  </a:cxn>
                  <a:cxn ang="0">
                    <a:pos x="csX545" y="csY545"/>
                  </a:cxn>
                  <a:cxn ang="0">
                    <a:pos x="csX546" y="csY546"/>
                  </a:cxn>
                  <a:cxn ang="0">
                    <a:pos x="csX547" y="csY547"/>
                  </a:cxn>
                  <a:cxn ang="0">
                    <a:pos x="csX548" y="csY548"/>
                  </a:cxn>
                  <a:cxn ang="0">
                    <a:pos x="csX549" y="csY549"/>
                  </a:cxn>
                  <a:cxn ang="0">
                    <a:pos x="csX550" y="csY550"/>
                  </a:cxn>
                  <a:cxn ang="0">
                    <a:pos x="csX551" y="csY551"/>
                  </a:cxn>
                  <a:cxn ang="0">
                    <a:pos x="csX552" y="csY552"/>
                  </a:cxn>
                  <a:cxn ang="0">
                    <a:pos x="csX553" y="csY553"/>
                  </a:cxn>
                  <a:cxn ang="0">
                    <a:pos x="csX554" y="csY554"/>
                  </a:cxn>
                  <a:cxn ang="0">
                    <a:pos x="csX555" y="csY555"/>
                  </a:cxn>
                  <a:cxn ang="0">
                    <a:pos x="csX556" y="csY556"/>
                  </a:cxn>
                  <a:cxn ang="0">
                    <a:pos x="csX557" y="csY557"/>
                  </a:cxn>
                  <a:cxn ang="0">
                    <a:pos x="csX558" y="csY558"/>
                  </a:cxn>
                  <a:cxn ang="0">
                    <a:pos x="csX559" y="csY559"/>
                  </a:cxn>
                  <a:cxn ang="0">
                    <a:pos x="csX560" y="csY560"/>
                  </a:cxn>
                  <a:cxn ang="0">
                    <a:pos x="csX561" y="csY561"/>
                  </a:cxn>
                  <a:cxn ang="0">
                    <a:pos x="csX562" y="csY562"/>
                  </a:cxn>
                  <a:cxn ang="0">
                    <a:pos x="csX563" y="csY563"/>
                  </a:cxn>
                  <a:cxn ang="0">
                    <a:pos x="csX564" y="csY564"/>
                  </a:cxn>
                  <a:cxn ang="0">
                    <a:pos x="csX565" y="csY565"/>
                  </a:cxn>
                  <a:cxn ang="0">
                    <a:pos x="csX566" y="csY566"/>
                  </a:cxn>
                  <a:cxn ang="0">
                    <a:pos x="csX567" y="csY567"/>
                  </a:cxn>
                  <a:cxn ang="0">
                    <a:pos x="csX568" y="csY568"/>
                  </a:cxn>
                  <a:cxn ang="0">
                    <a:pos x="csX569" y="csY569"/>
                  </a:cxn>
                  <a:cxn ang="0">
                    <a:pos x="csX570" y="csY570"/>
                  </a:cxn>
                  <a:cxn ang="0">
                    <a:pos x="csX571" y="csY571"/>
                  </a:cxn>
                  <a:cxn ang="0">
                    <a:pos x="csX572" y="csY572"/>
                  </a:cxn>
                  <a:cxn ang="0">
                    <a:pos x="csX573" y="csY573"/>
                  </a:cxn>
                  <a:cxn ang="0">
                    <a:pos x="csX574" y="csY574"/>
                  </a:cxn>
                  <a:cxn ang="0">
                    <a:pos x="csX575" y="csY575"/>
                  </a:cxn>
                  <a:cxn ang="0">
                    <a:pos x="csX576" y="csY576"/>
                  </a:cxn>
                  <a:cxn ang="0">
                    <a:pos x="csX577" y="csY577"/>
                  </a:cxn>
                  <a:cxn ang="0">
                    <a:pos x="csX578" y="csY578"/>
                  </a:cxn>
                  <a:cxn ang="0">
                    <a:pos x="csX579" y="csY579"/>
                  </a:cxn>
                  <a:cxn ang="0">
                    <a:pos x="csX580" y="csY580"/>
                  </a:cxn>
                  <a:cxn ang="0">
                    <a:pos x="csX581" y="csY581"/>
                  </a:cxn>
                  <a:cxn ang="0">
                    <a:pos x="csX582" y="csY582"/>
                  </a:cxn>
                  <a:cxn ang="0">
                    <a:pos x="csX583" y="csY583"/>
                  </a:cxn>
                  <a:cxn ang="0">
                    <a:pos x="csX584" y="csY584"/>
                  </a:cxn>
                  <a:cxn ang="0">
                    <a:pos x="csX585" y="csY585"/>
                  </a:cxn>
                  <a:cxn ang="0">
                    <a:pos x="csX586" y="csY586"/>
                  </a:cxn>
                  <a:cxn ang="0">
                    <a:pos x="csX587" y="csY587"/>
                  </a:cxn>
                  <a:cxn ang="0">
                    <a:pos x="csX588" y="csY588"/>
                  </a:cxn>
                  <a:cxn ang="0">
                    <a:pos x="csX589" y="csY589"/>
                  </a:cxn>
                  <a:cxn ang="0">
                    <a:pos x="csX590" y="csY590"/>
                  </a:cxn>
                  <a:cxn ang="0">
                    <a:pos x="csX591" y="csY591"/>
                  </a:cxn>
                  <a:cxn ang="0">
                    <a:pos x="csX592" y="csY592"/>
                  </a:cxn>
                  <a:cxn ang="0">
                    <a:pos x="csX593" y="csY593"/>
                  </a:cxn>
                  <a:cxn ang="0">
                    <a:pos x="csX594" y="csY594"/>
                  </a:cxn>
                  <a:cxn ang="0">
                    <a:pos x="csX595" y="csY595"/>
                  </a:cxn>
                  <a:cxn ang="0">
                    <a:pos x="csX596" y="csY596"/>
                  </a:cxn>
                  <a:cxn ang="0">
                    <a:pos x="csX597" y="csY597"/>
                  </a:cxn>
                  <a:cxn ang="0">
                    <a:pos x="csX598" y="csY598"/>
                  </a:cxn>
                  <a:cxn ang="0">
                    <a:pos x="csX599" y="csY599"/>
                  </a:cxn>
                  <a:cxn ang="0">
                    <a:pos x="csX600" y="csY600"/>
                  </a:cxn>
                  <a:cxn ang="0">
                    <a:pos x="csX601" y="csY601"/>
                  </a:cxn>
                  <a:cxn ang="0">
                    <a:pos x="csX602" y="csY602"/>
                  </a:cxn>
                  <a:cxn ang="0">
                    <a:pos x="csX603" y="csY603"/>
                  </a:cxn>
                  <a:cxn ang="0">
                    <a:pos x="csX604" y="csY604"/>
                  </a:cxn>
                  <a:cxn ang="0">
                    <a:pos x="csX605" y="csY605"/>
                  </a:cxn>
                  <a:cxn ang="0">
                    <a:pos x="csX606" y="csY606"/>
                  </a:cxn>
                  <a:cxn ang="0">
                    <a:pos x="csX607" y="csY607"/>
                  </a:cxn>
                  <a:cxn ang="0">
                    <a:pos x="csX608" y="csY608"/>
                  </a:cxn>
                  <a:cxn ang="0">
                    <a:pos x="csX609" y="csY609"/>
                  </a:cxn>
                  <a:cxn ang="0">
                    <a:pos x="csX610" y="csY610"/>
                  </a:cxn>
                  <a:cxn ang="0">
                    <a:pos x="csX611" y="csY611"/>
                  </a:cxn>
                  <a:cxn ang="0">
                    <a:pos x="csX612" y="csY612"/>
                  </a:cxn>
                  <a:cxn ang="0">
                    <a:pos x="csX613" y="csY613"/>
                  </a:cxn>
                  <a:cxn ang="0">
                    <a:pos x="csX614" y="csY614"/>
                  </a:cxn>
                  <a:cxn ang="0">
                    <a:pos x="csX615" y="csY615"/>
                  </a:cxn>
                  <a:cxn ang="0">
                    <a:pos x="csX616" y="csY616"/>
                  </a:cxn>
                  <a:cxn ang="0">
                    <a:pos x="csX617" y="csY617"/>
                  </a:cxn>
                  <a:cxn ang="0">
                    <a:pos x="csX618" y="csY618"/>
                  </a:cxn>
                  <a:cxn ang="0">
                    <a:pos x="csX619" y="csY619"/>
                  </a:cxn>
                  <a:cxn ang="0">
                    <a:pos x="csX620" y="csY620"/>
                  </a:cxn>
                  <a:cxn ang="0">
                    <a:pos x="csX621" y="csY621"/>
                  </a:cxn>
                  <a:cxn ang="0">
                    <a:pos x="csX622" y="csY622"/>
                  </a:cxn>
                  <a:cxn ang="0">
                    <a:pos x="csX623" y="csY623"/>
                  </a:cxn>
                  <a:cxn ang="0">
                    <a:pos x="csX624" y="csY624"/>
                  </a:cxn>
                  <a:cxn ang="0">
                    <a:pos x="csX625" y="csY625"/>
                  </a:cxn>
                  <a:cxn ang="0">
                    <a:pos x="csX626" y="csY626"/>
                  </a:cxn>
                  <a:cxn ang="0">
                    <a:pos x="csX627" y="csY627"/>
                  </a:cxn>
                  <a:cxn ang="0">
                    <a:pos x="csX628" y="csY628"/>
                  </a:cxn>
                  <a:cxn ang="0">
                    <a:pos x="csX629" y="csY629"/>
                  </a:cxn>
                  <a:cxn ang="0">
                    <a:pos x="csX630" y="csY630"/>
                  </a:cxn>
                  <a:cxn ang="0">
                    <a:pos x="csX631" y="csY631"/>
                  </a:cxn>
                  <a:cxn ang="0">
                    <a:pos x="csX632" y="csY632"/>
                  </a:cxn>
                  <a:cxn ang="0">
                    <a:pos x="csX633" y="csY633"/>
                  </a:cxn>
                  <a:cxn ang="0">
                    <a:pos x="csX634" y="csY634"/>
                  </a:cxn>
                  <a:cxn ang="0">
                    <a:pos x="csX635" y="csY635"/>
                  </a:cxn>
                  <a:cxn ang="0">
                    <a:pos x="csX636" y="csY636"/>
                  </a:cxn>
                  <a:cxn ang="0">
                    <a:pos x="csX637" y="csY637"/>
                  </a:cxn>
                  <a:cxn ang="0">
                    <a:pos x="csX638" y="csY638"/>
                  </a:cxn>
                  <a:cxn ang="0">
                    <a:pos x="csX639" y="csY639"/>
                  </a:cxn>
                  <a:cxn ang="0">
                    <a:pos x="csX640" y="csY640"/>
                  </a:cxn>
                  <a:cxn ang="0">
                    <a:pos x="csX641" y="csY641"/>
                  </a:cxn>
                  <a:cxn ang="0">
                    <a:pos x="csX642" y="csY642"/>
                  </a:cxn>
                  <a:cxn ang="0">
                    <a:pos x="csX643" y="csY643"/>
                  </a:cxn>
                  <a:cxn ang="0">
                    <a:pos x="csX644" y="csY644"/>
                  </a:cxn>
                  <a:cxn ang="0">
                    <a:pos x="csX645" y="csY645"/>
                  </a:cxn>
                  <a:cxn ang="0">
                    <a:pos x="csX646" y="csY646"/>
                  </a:cxn>
                  <a:cxn ang="0">
                    <a:pos x="csX647" y="csY647"/>
                  </a:cxn>
                  <a:cxn ang="0">
                    <a:pos x="csX648" y="csY648"/>
                  </a:cxn>
                  <a:cxn ang="0">
                    <a:pos x="csX649" y="csY649"/>
                  </a:cxn>
                  <a:cxn ang="0">
                    <a:pos x="csX650" y="csY650"/>
                  </a:cxn>
                  <a:cxn ang="0">
                    <a:pos x="csX651" y="csY651"/>
                  </a:cxn>
                  <a:cxn ang="0">
                    <a:pos x="csX652" y="csY652"/>
                  </a:cxn>
                  <a:cxn ang="0">
                    <a:pos x="csX653" y="csY653"/>
                  </a:cxn>
                  <a:cxn ang="0">
                    <a:pos x="csX654" y="csY654"/>
                  </a:cxn>
                  <a:cxn ang="0">
                    <a:pos x="csX655" y="csY655"/>
                  </a:cxn>
                  <a:cxn ang="0">
                    <a:pos x="csX656" y="csY656"/>
                  </a:cxn>
                  <a:cxn ang="0">
                    <a:pos x="csX657" y="csY657"/>
                  </a:cxn>
                  <a:cxn ang="0">
                    <a:pos x="csX658" y="csY658"/>
                  </a:cxn>
                  <a:cxn ang="0">
                    <a:pos x="csX659" y="csY659"/>
                  </a:cxn>
                  <a:cxn ang="0">
                    <a:pos x="csX660" y="csY660"/>
                  </a:cxn>
                  <a:cxn ang="0">
                    <a:pos x="csX661" y="csY661"/>
                  </a:cxn>
                  <a:cxn ang="0">
                    <a:pos x="csX662" y="csY662"/>
                  </a:cxn>
                  <a:cxn ang="0">
                    <a:pos x="csX663" y="csY663"/>
                  </a:cxn>
                  <a:cxn ang="0">
                    <a:pos x="csX664" y="csY664"/>
                  </a:cxn>
                  <a:cxn ang="0">
                    <a:pos x="csX665" y="csY665"/>
                  </a:cxn>
                  <a:cxn ang="0">
                    <a:pos x="csX666" y="csY666"/>
                  </a:cxn>
                  <a:cxn ang="0">
                    <a:pos x="csX667" y="csY667"/>
                  </a:cxn>
                  <a:cxn ang="0">
                    <a:pos x="csX668" y="csY668"/>
                  </a:cxn>
                  <a:cxn ang="0">
                    <a:pos x="csX669" y="csY669"/>
                  </a:cxn>
                  <a:cxn ang="0">
                    <a:pos x="csX670" y="csY670"/>
                  </a:cxn>
                  <a:cxn ang="0">
                    <a:pos x="csX671" y="csY671"/>
                  </a:cxn>
                  <a:cxn ang="0">
                    <a:pos x="csX672" y="csY672"/>
                  </a:cxn>
                  <a:cxn ang="0">
                    <a:pos x="csX673" y="csY673"/>
                  </a:cxn>
                  <a:cxn ang="0">
                    <a:pos x="csX674" y="csY674"/>
                  </a:cxn>
                  <a:cxn ang="0">
                    <a:pos x="csX675" y="csY675"/>
                  </a:cxn>
                  <a:cxn ang="0">
                    <a:pos x="csX676" y="csY676"/>
                  </a:cxn>
                  <a:cxn ang="0">
                    <a:pos x="csX677" y="csY677"/>
                  </a:cxn>
                  <a:cxn ang="0">
                    <a:pos x="csX678" y="csY678"/>
                  </a:cxn>
                  <a:cxn ang="0">
                    <a:pos x="csX679" y="csY679"/>
                  </a:cxn>
                  <a:cxn ang="0">
                    <a:pos x="csX680" y="csY680"/>
                  </a:cxn>
                  <a:cxn ang="0">
                    <a:pos x="csX681" y="csY681"/>
                  </a:cxn>
                  <a:cxn ang="0">
                    <a:pos x="csX682" y="csY682"/>
                  </a:cxn>
                  <a:cxn ang="0">
                    <a:pos x="csX683" y="csY683"/>
                  </a:cxn>
                  <a:cxn ang="0">
                    <a:pos x="csX684" y="csY684"/>
                  </a:cxn>
                  <a:cxn ang="0">
                    <a:pos x="csX685" y="csY685"/>
                  </a:cxn>
                  <a:cxn ang="0">
                    <a:pos x="csX686" y="csY686"/>
                  </a:cxn>
                  <a:cxn ang="0">
                    <a:pos x="csX687" y="csY687"/>
                  </a:cxn>
                  <a:cxn ang="0">
                    <a:pos x="csX688" y="csY688"/>
                  </a:cxn>
                  <a:cxn ang="0">
                    <a:pos x="csX689" y="csY689"/>
                  </a:cxn>
                  <a:cxn ang="0">
                    <a:pos x="csX690" y="csY690"/>
                  </a:cxn>
                  <a:cxn ang="0">
                    <a:pos x="csX691" y="csY691"/>
                  </a:cxn>
                  <a:cxn ang="0">
                    <a:pos x="csX692" y="csY692"/>
                  </a:cxn>
                  <a:cxn ang="0">
                    <a:pos x="csX693" y="csY693"/>
                  </a:cxn>
                  <a:cxn ang="0">
                    <a:pos x="csX694" y="csY694"/>
                  </a:cxn>
                  <a:cxn ang="0">
                    <a:pos x="csX695" y="csY695"/>
                  </a:cxn>
                  <a:cxn ang="0">
                    <a:pos x="csX696" y="csY696"/>
                  </a:cxn>
                  <a:cxn ang="0">
                    <a:pos x="csX697" y="csY697"/>
                  </a:cxn>
                  <a:cxn ang="0">
                    <a:pos x="csX698" y="csY698"/>
                  </a:cxn>
                  <a:cxn ang="0">
                    <a:pos x="csX699" y="csY699"/>
                  </a:cxn>
                  <a:cxn ang="0">
                    <a:pos x="csX700" y="csY700"/>
                  </a:cxn>
                  <a:cxn ang="0">
                    <a:pos x="csX701" y="csY701"/>
                  </a:cxn>
                  <a:cxn ang="0">
                    <a:pos x="csX702" y="csY702"/>
                  </a:cxn>
                  <a:cxn ang="0">
                    <a:pos x="csX703" y="csY703"/>
                  </a:cxn>
                  <a:cxn ang="0">
                    <a:pos x="csX704" y="csY704"/>
                  </a:cxn>
                  <a:cxn ang="0">
                    <a:pos x="csX705" y="csY705"/>
                  </a:cxn>
                  <a:cxn ang="0">
                    <a:pos x="csX706" y="csY706"/>
                  </a:cxn>
                  <a:cxn ang="0">
                    <a:pos x="csX707" y="csY707"/>
                  </a:cxn>
                  <a:cxn ang="0">
                    <a:pos x="csX708" y="csY708"/>
                  </a:cxn>
                  <a:cxn ang="0">
                    <a:pos x="csX709" y="csY709"/>
                  </a:cxn>
                  <a:cxn ang="0">
                    <a:pos x="csX710" y="csY710"/>
                  </a:cxn>
                  <a:cxn ang="0">
                    <a:pos x="csX711" y="csY711"/>
                  </a:cxn>
                  <a:cxn ang="0">
                    <a:pos x="csX712" y="csY712"/>
                  </a:cxn>
                  <a:cxn ang="0">
                    <a:pos x="csX713" y="csY713"/>
                  </a:cxn>
                  <a:cxn ang="0">
                    <a:pos x="csX714" y="csY714"/>
                  </a:cxn>
                  <a:cxn ang="0">
                    <a:pos x="csX715" y="csY715"/>
                  </a:cxn>
                  <a:cxn ang="0">
                    <a:pos x="csX716" y="csY716"/>
                  </a:cxn>
                  <a:cxn ang="0">
                    <a:pos x="csX717" y="csY717"/>
                  </a:cxn>
                  <a:cxn ang="0">
                    <a:pos x="csX718" y="csY718"/>
                  </a:cxn>
                  <a:cxn ang="0">
                    <a:pos x="csX719" y="csY719"/>
                  </a:cxn>
                  <a:cxn ang="0">
                    <a:pos x="csX720" y="csY720"/>
                  </a:cxn>
                  <a:cxn ang="0">
                    <a:pos x="csX721" y="csY721"/>
                  </a:cxn>
                  <a:cxn ang="0">
                    <a:pos x="csX722" y="csY722"/>
                  </a:cxn>
                  <a:cxn ang="0">
                    <a:pos x="csX723" y="csY723"/>
                  </a:cxn>
                  <a:cxn ang="0">
                    <a:pos x="csX724" y="csY724"/>
                  </a:cxn>
                  <a:cxn ang="0">
                    <a:pos x="csX725" y="csY725"/>
                  </a:cxn>
                  <a:cxn ang="0">
                    <a:pos x="csX726" y="csY726"/>
                  </a:cxn>
                  <a:cxn ang="0">
                    <a:pos x="csX727" y="csY727"/>
                  </a:cxn>
                  <a:cxn ang="0">
                    <a:pos x="csX728" y="csY728"/>
                  </a:cxn>
                  <a:cxn ang="0">
                    <a:pos x="csX729" y="csY729"/>
                  </a:cxn>
                  <a:cxn ang="0">
                    <a:pos x="csX730" y="csY730"/>
                  </a:cxn>
                  <a:cxn ang="0">
                    <a:pos x="csX731" y="csY731"/>
                  </a:cxn>
                  <a:cxn ang="0">
                    <a:pos x="csX732" y="csY732"/>
                  </a:cxn>
                  <a:cxn ang="0">
                    <a:pos x="csX733" y="csY733"/>
                  </a:cxn>
                  <a:cxn ang="0">
                    <a:pos x="csX734" y="csY734"/>
                  </a:cxn>
                  <a:cxn ang="0">
                    <a:pos x="csX735" y="csY735"/>
                  </a:cxn>
                  <a:cxn ang="0">
                    <a:pos x="csX736" y="csY736"/>
                  </a:cxn>
                  <a:cxn ang="0">
                    <a:pos x="csX737" y="csY737"/>
                  </a:cxn>
                  <a:cxn ang="0">
                    <a:pos x="csX738" y="csY738"/>
                  </a:cxn>
                  <a:cxn ang="0">
                    <a:pos x="csX739" y="csY739"/>
                  </a:cxn>
                  <a:cxn ang="0">
                    <a:pos x="csX740" y="csY740"/>
                  </a:cxn>
                  <a:cxn ang="0">
                    <a:pos x="csX741" y="csY741"/>
                  </a:cxn>
                  <a:cxn ang="0">
                    <a:pos x="csX742" y="csY742"/>
                  </a:cxn>
                  <a:cxn ang="0">
                    <a:pos x="csX743" y="csY743"/>
                  </a:cxn>
                  <a:cxn ang="0">
                    <a:pos x="csX744" y="csY744"/>
                  </a:cxn>
                  <a:cxn ang="0">
                    <a:pos x="csX745" y="csY745"/>
                  </a:cxn>
                  <a:cxn ang="0">
                    <a:pos x="csX746" y="csY746"/>
                  </a:cxn>
                  <a:cxn ang="0">
                    <a:pos x="csX747" y="csY747"/>
                  </a:cxn>
                  <a:cxn ang="0">
                    <a:pos x="csX748" y="csY748"/>
                  </a:cxn>
                  <a:cxn ang="0">
                    <a:pos x="csX749" y="csY749"/>
                  </a:cxn>
                  <a:cxn ang="0">
                    <a:pos x="csX750" y="csY750"/>
                  </a:cxn>
                  <a:cxn ang="0">
                    <a:pos x="csX751" y="csY751"/>
                  </a:cxn>
                  <a:cxn ang="0">
                    <a:pos x="csX752" y="csY752"/>
                  </a:cxn>
                  <a:cxn ang="0">
                    <a:pos x="csX753" y="csY753"/>
                  </a:cxn>
                  <a:cxn ang="0">
                    <a:pos x="csX754" y="csY754"/>
                  </a:cxn>
                  <a:cxn ang="0">
                    <a:pos x="csX755" y="csY755"/>
                  </a:cxn>
                  <a:cxn ang="0">
                    <a:pos x="csX756" y="csY756"/>
                  </a:cxn>
                  <a:cxn ang="0">
                    <a:pos x="csX757" y="csY757"/>
                  </a:cxn>
                  <a:cxn ang="0">
                    <a:pos x="csX758" y="csY758"/>
                  </a:cxn>
                  <a:cxn ang="0">
                    <a:pos x="csX759" y="csY759"/>
                  </a:cxn>
                  <a:cxn ang="0">
                    <a:pos x="csX760" y="csY760"/>
                  </a:cxn>
                  <a:cxn ang="0">
                    <a:pos x="csX761" y="csY761"/>
                  </a:cxn>
                  <a:cxn ang="0">
                    <a:pos x="csX762" y="csY762"/>
                  </a:cxn>
                  <a:cxn ang="0">
                    <a:pos x="csX763" y="csY763"/>
                  </a:cxn>
                  <a:cxn ang="0">
                    <a:pos x="csX764" y="csY764"/>
                  </a:cxn>
                  <a:cxn ang="0">
                    <a:pos x="csX765" y="csY765"/>
                  </a:cxn>
                  <a:cxn ang="0">
                    <a:pos x="csX766" y="csY766"/>
                  </a:cxn>
                  <a:cxn ang="0">
                    <a:pos x="csX767" y="csY767"/>
                  </a:cxn>
                  <a:cxn ang="0">
                    <a:pos x="csX768" y="csY768"/>
                  </a:cxn>
                  <a:cxn ang="0">
                    <a:pos x="csX769" y="csY769"/>
                  </a:cxn>
                  <a:cxn ang="0">
                    <a:pos x="csX770" y="csY770"/>
                  </a:cxn>
                  <a:cxn ang="0">
                    <a:pos x="csX771" y="csY771"/>
                  </a:cxn>
                  <a:cxn ang="0">
                    <a:pos x="csX772" y="csY772"/>
                  </a:cxn>
                  <a:cxn ang="0">
                    <a:pos x="csX773" y="csY773"/>
                  </a:cxn>
                  <a:cxn ang="0">
                    <a:pos x="csX774" y="csY774"/>
                  </a:cxn>
                  <a:cxn ang="0">
                    <a:pos x="csX775" y="csY775"/>
                  </a:cxn>
                  <a:cxn ang="0">
                    <a:pos x="csX776" y="csY776"/>
                  </a:cxn>
                  <a:cxn ang="0">
                    <a:pos x="csX777" y="csY777"/>
                  </a:cxn>
                  <a:cxn ang="0">
                    <a:pos x="csX778" y="csY778"/>
                  </a:cxn>
                  <a:cxn ang="0">
                    <a:pos x="csX779" y="csY779"/>
                  </a:cxn>
                  <a:cxn ang="0">
                    <a:pos x="csX780" y="csY780"/>
                  </a:cxn>
                  <a:cxn ang="0">
                    <a:pos x="csX781" y="csY781"/>
                  </a:cxn>
                  <a:cxn ang="0">
                    <a:pos x="csX782" y="csY782"/>
                  </a:cxn>
                  <a:cxn ang="0">
                    <a:pos x="csX783" y="csY783"/>
                  </a:cxn>
                  <a:cxn ang="0">
                    <a:pos x="csX784" y="csY784"/>
                  </a:cxn>
                  <a:cxn ang="0">
                    <a:pos x="csX785" y="csY785"/>
                  </a:cxn>
                  <a:cxn ang="0">
                    <a:pos x="csX786" y="csY786"/>
                  </a:cxn>
                  <a:cxn ang="0">
                    <a:pos x="csX787" y="csY787"/>
                  </a:cxn>
                  <a:cxn ang="0">
                    <a:pos x="csX788" y="csY788"/>
                  </a:cxn>
                  <a:cxn ang="0">
                    <a:pos x="csX789" y="csY789"/>
                  </a:cxn>
                  <a:cxn ang="0">
                    <a:pos x="csX790" y="csY790"/>
                  </a:cxn>
                  <a:cxn ang="0">
                    <a:pos x="csX791" y="csY791"/>
                  </a:cxn>
                  <a:cxn ang="0">
                    <a:pos x="csX792" y="csY792"/>
                  </a:cxn>
                  <a:cxn ang="0">
                    <a:pos x="csX793" y="csY793"/>
                  </a:cxn>
                  <a:cxn ang="0">
                    <a:pos x="csX794" y="csY794"/>
                  </a:cxn>
                  <a:cxn ang="0">
                    <a:pos x="csX795" y="csY795"/>
                  </a:cxn>
                  <a:cxn ang="0">
                    <a:pos x="csX796" y="csY796"/>
                  </a:cxn>
                  <a:cxn ang="0">
                    <a:pos x="csX797" y="csY797"/>
                  </a:cxn>
                  <a:cxn ang="0">
                    <a:pos x="csX798" y="csY798"/>
                  </a:cxn>
                  <a:cxn ang="0">
                    <a:pos x="csX799" y="csY799"/>
                  </a:cxn>
                  <a:cxn ang="0">
                    <a:pos x="csX800" y="csY800"/>
                  </a:cxn>
                  <a:cxn ang="0">
                    <a:pos x="csX801" y="csY801"/>
                  </a:cxn>
                  <a:cxn ang="0">
                    <a:pos x="csX802" y="csY802"/>
                  </a:cxn>
                  <a:cxn ang="0">
                    <a:pos x="csX803" y="csY803"/>
                  </a:cxn>
                  <a:cxn ang="0">
                    <a:pos x="csX804" y="csY804"/>
                  </a:cxn>
                  <a:cxn ang="0">
                    <a:pos x="csX805" y="csY805"/>
                  </a:cxn>
                  <a:cxn ang="0">
                    <a:pos x="csX806" y="csY806"/>
                  </a:cxn>
                  <a:cxn ang="0">
                    <a:pos x="csX807" y="csY807"/>
                  </a:cxn>
                  <a:cxn ang="0">
                    <a:pos x="csX808" y="csY808"/>
                  </a:cxn>
                  <a:cxn ang="0">
                    <a:pos x="csX809" y="csY809"/>
                  </a:cxn>
                  <a:cxn ang="0">
                    <a:pos x="csX810" y="csY810"/>
                  </a:cxn>
                  <a:cxn ang="0">
                    <a:pos x="csX811" y="csY811"/>
                  </a:cxn>
                  <a:cxn ang="0">
                    <a:pos x="csX812" y="csY812"/>
                  </a:cxn>
                  <a:cxn ang="0">
                    <a:pos x="csX813" y="csY813"/>
                  </a:cxn>
                  <a:cxn ang="0">
                    <a:pos x="csX814" y="csY814"/>
                  </a:cxn>
                  <a:cxn ang="0">
                    <a:pos x="csX815" y="csY815"/>
                  </a:cxn>
                  <a:cxn ang="0">
                    <a:pos x="csX816" y="csY816"/>
                  </a:cxn>
                  <a:cxn ang="0">
                    <a:pos x="csX817" y="csY817"/>
                  </a:cxn>
                  <a:cxn ang="0">
                    <a:pos x="csX818" y="csY818"/>
                  </a:cxn>
                  <a:cxn ang="0">
                    <a:pos x="csX819" y="csY819"/>
                  </a:cxn>
                  <a:cxn ang="0">
                    <a:pos x="csX820" y="csY820"/>
                  </a:cxn>
                  <a:cxn ang="0">
                    <a:pos x="csX821" y="csY821"/>
                  </a:cxn>
                  <a:cxn ang="0">
                    <a:pos x="csX822" y="csY822"/>
                  </a:cxn>
                  <a:cxn ang="0">
                    <a:pos x="csX823" y="csY823"/>
                  </a:cxn>
                  <a:cxn ang="0">
                    <a:pos x="csX824" y="csY824"/>
                  </a:cxn>
                  <a:cxn ang="0">
                    <a:pos x="csX825" y="csY825"/>
                  </a:cxn>
                  <a:cxn ang="0">
                    <a:pos x="csX826" y="csY826"/>
                  </a:cxn>
                  <a:cxn ang="0">
                    <a:pos x="csX827" y="csY827"/>
                  </a:cxn>
                  <a:cxn ang="0">
                    <a:pos x="csX828" y="csY828"/>
                  </a:cxn>
                  <a:cxn ang="0">
                    <a:pos x="csX829" y="csY829"/>
                  </a:cxn>
                  <a:cxn ang="0">
                    <a:pos x="csX830" y="csY830"/>
                  </a:cxn>
                  <a:cxn ang="0">
                    <a:pos x="csX831" y="csY831"/>
                  </a:cxn>
                  <a:cxn ang="0">
                    <a:pos x="csX832" y="csY832"/>
                  </a:cxn>
                  <a:cxn ang="0">
                    <a:pos x="csX833" y="csY833"/>
                  </a:cxn>
                  <a:cxn ang="0">
                    <a:pos x="csX834" y="csY834"/>
                  </a:cxn>
                  <a:cxn ang="0">
                    <a:pos x="csX835" y="csY835"/>
                  </a:cxn>
                  <a:cxn ang="0">
                    <a:pos x="csX836" y="csY836"/>
                  </a:cxn>
                  <a:cxn ang="0">
                    <a:pos x="csX837" y="csY837"/>
                  </a:cxn>
                  <a:cxn ang="0">
                    <a:pos x="csX838" y="csY838"/>
                  </a:cxn>
                  <a:cxn ang="0">
                    <a:pos x="csX839" y="csY839"/>
                  </a:cxn>
                  <a:cxn ang="0">
                    <a:pos x="csX840" y="csY840"/>
                  </a:cxn>
                  <a:cxn ang="0">
                    <a:pos x="csX841" y="csY841"/>
                  </a:cxn>
                  <a:cxn ang="0">
                    <a:pos x="csX842" y="csY842"/>
                  </a:cxn>
                  <a:cxn ang="0">
                    <a:pos x="csX843" y="csY843"/>
                  </a:cxn>
                  <a:cxn ang="0">
                    <a:pos x="csX844" y="csY844"/>
                  </a:cxn>
                  <a:cxn ang="0">
                    <a:pos x="csX845" y="csY845"/>
                  </a:cxn>
                  <a:cxn ang="0">
                    <a:pos x="csX846" y="csY846"/>
                  </a:cxn>
                  <a:cxn ang="0">
                    <a:pos x="csX847" y="csY847"/>
                  </a:cxn>
                  <a:cxn ang="0">
                    <a:pos x="csX848" y="csY848"/>
                  </a:cxn>
                  <a:cxn ang="0">
                    <a:pos x="csX849" y="csY849"/>
                  </a:cxn>
                  <a:cxn ang="0">
                    <a:pos x="csX850" y="csY850"/>
                  </a:cxn>
                  <a:cxn ang="0">
                    <a:pos x="csX851" y="csY851"/>
                  </a:cxn>
                  <a:cxn ang="0">
                    <a:pos x="csX852" y="csY852"/>
                  </a:cxn>
                  <a:cxn ang="0">
                    <a:pos x="csX853" y="csY853"/>
                  </a:cxn>
                  <a:cxn ang="0">
                    <a:pos x="csX854" y="csY854"/>
                  </a:cxn>
                  <a:cxn ang="0">
                    <a:pos x="csX855" y="csY855"/>
                  </a:cxn>
                  <a:cxn ang="0">
                    <a:pos x="csX856" y="csY856"/>
                  </a:cxn>
                  <a:cxn ang="0">
                    <a:pos x="csX857" y="csY857"/>
                  </a:cxn>
                  <a:cxn ang="0">
                    <a:pos x="csX858" y="csY858"/>
                  </a:cxn>
                  <a:cxn ang="0">
                    <a:pos x="csX859" y="csY859"/>
                  </a:cxn>
                  <a:cxn ang="0">
                    <a:pos x="csX860" y="csY860"/>
                  </a:cxn>
                  <a:cxn ang="0">
                    <a:pos x="csX861" y="csY861"/>
                  </a:cxn>
                  <a:cxn ang="0">
                    <a:pos x="csX862" y="csY862"/>
                  </a:cxn>
                  <a:cxn ang="0">
                    <a:pos x="csX863" y="csY863"/>
                  </a:cxn>
                  <a:cxn ang="0">
                    <a:pos x="csX864" y="csY864"/>
                  </a:cxn>
                  <a:cxn ang="0">
                    <a:pos x="csX865" y="csY865"/>
                  </a:cxn>
                  <a:cxn ang="0">
                    <a:pos x="csX866" y="csY866"/>
                  </a:cxn>
                  <a:cxn ang="0">
                    <a:pos x="csX867" y="csY867"/>
                  </a:cxn>
                  <a:cxn ang="0">
                    <a:pos x="csX868" y="csY868"/>
                  </a:cxn>
                  <a:cxn ang="0">
                    <a:pos x="csX869" y="csY869"/>
                  </a:cxn>
                  <a:cxn ang="0">
                    <a:pos x="csX870" y="csY870"/>
                  </a:cxn>
                  <a:cxn ang="0">
                    <a:pos x="csX871" y="csY871"/>
                  </a:cxn>
                  <a:cxn ang="0">
                    <a:pos x="csX872" y="csY872"/>
                  </a:cxn>
                  <a:cxn ang="0">
                    <a:pos x="csX873" y="csY873"/>
                  </a:cxn>
                  <a:cxn ang="0">
                    <a:pos x="csX874" y="csY874"/>
                  </a:cxn>
                  <a:cxn ang="0">
                    <a:pos x="csX875" y="csY875"/>
                  </a:cxn>
                  <a:cxn ang="0">
                    <a:pos x="csX876" y="csY876"/>
                  </a:cxn>
                  <a:cxn ang="0">
                    <a:pos x="csX877" y="csY877"/>
                  </a:cxn>
                  <a:cxn ang="0">
                    <a:pos x="csX878" y="csY878"/>
                  </a:cxn>
                  <a:cxn ang="0">
                    <a:pos x="csX879" y="csY879"/>
                  </a:cxn>
                  <a:cxn ang="0">
                    <a:pos x="csX880" y="csY880"/>
                  </a:cxn>
                  <a:cxn ang="0">
                    <a:pos x="csX881" y="csY881"/>
                  </a:cxn>
                  <a:cxn ang="0">
                    <a:pos x="csX882" y="csY882"/>
                  </a:cxn>
                  <a:cxn ang="0">
                    <a:pos x="csX883" y="csY883"/>
                  </a:cxn>
                  <a:cxn ang="0">
                    <a:pos x="csX884" y="csY884"/>
                  </a:cxn>
                  <a:cxn ang="0">
                    <a:pos x="csX885" y="csY885"/>
                  </a:cxn>
                  <a:cxn ang="0">
                    <a:pos x="csX886" y="csY886"/>
                  </a:cxn>
                  <a:cxn ang="0">
                    <a:pos x="csX887" y="csY887"/>
                  </a:cxn>
                  <a:cxn ang="0">
                    <a:pos x="csX888" y="csY888"/>
                  </a:cxn>
                  <a:cxn ang="0">
                    <a:pos x="csX889" y="csY889"/>
                  </a:cxn>
                  <a:cxn ang="0">
                    <a:pos x="csX890" y="csY890"/>
                  </a:cxn>
                  <a:cxn ang="0">
                    <a:pos x="csX891" y="csY891"/>
                  </a:cxn>
                  <a:cxn ang="0">
                    <a:pos x="csX892" y="csY892"/>
                  </a:cxn>
                  <a:cxn ang="0">
                    <a:pos x="csX893" y="csY893"/>
                  </a:cxn>
                  <a:cxn ang="0">
                    <a:pos x="csX894" y="csY894"/>
                  </a:cxn>
                  <a:cxn ang="0">
                    <a:pos x="csX895" y="csY895"/>
                  </a:cxn>
                  <a:cxn ang="0">
                    <a:pos x="csX896" y="csY896"/>
                  </a:cxn>
                  <a:cxn ang="0">
                    <a:pos x="csX897" y="csY897"/>
                  </a:cxn>
                  <a:cxn ang="0">
                    <a:pos x="csX898" y="csY898"/>
                  </a:cxn>
                  <a:cxn ang="0">
                    <a:pos x="csX899" y="csY899"/>
                  </a:cxn>
                  <a:cxn ang="0">
                    <a:pos x="csX900" y="csY900"/>
                  </a:cxn>
                  <a:cxn ang="0">
                    <a:pos x="csX901" y="csY901"/>
                  </a:cxn>
                  <a:cxn ang="0">
                    <a:pos x="csX902" y="csY902"/>
                  </a:cxn>
                  <a:cxn ang="0">
                    <a:pos x="csX903" y="csY903"/>
                  </a:cxn>
                  <a:cxn ang="0">
                    <a:pos x="csX904" y="csY904"/>
                  </a:cxn>
                  <a:cxn ang="0">
                    <a:pos x="csX905" y="csY905"/>
                  </a:cxn>
                  <a:cxn ang="0">
                    <a:pos x="csX906" y="csY906"/>
                  </a:cxn>
                  <a:cxn ang="0">
                    <a:pos x="csX907" y="csY907"/>
                  </a:cxn>
                  <a:cxn ang="0">
                    <a:pos x="csX908" y="csY908"/>
                  </a:cxn>
                  <a:cxn ang="0">
                    <a:pos x="csX909" y="csY909"/>
                  </a:cxn>
                  <a:cxn ang="0">
                    <a:pos x="csX910" y="csY910"/>
                  </a:cxn>
                  <a:cxn ang="0">
                    <a:pos x="csX911" y="csY911"/>
                  </a:cxn>
                  <a:cxn ang="0">
                    <a:pos x="csX912" y="csY912"/>
                  </a:cxn>
                  <a:cxn ang="0">
                    <a:pos x="csX913" y="csY913"/>
                  </a:cxn>
                  <a:cxn ang="0">
                    <a:pos x="csX914" y="csY914"/>
                  </a:cxn>
                  <a:cxn ang="0">
                    <a:pos x="csX915" y="csY915"/>
                  </a:cxn>
                  <a:cxn ang="0">
                    <a:pos x="csX916" y="csY916"/>
                  </a:cxn>
                  <a:cxn ang="0">
                    <a:pos x="csX917" y="csY917"/>
                  </a:cxn>
                  <a:cxn ang="0">
                    <a:pos x="csX918" y="csY918"/>
                  </a:cxn>
                  <a:cxn ang="0">
                    <a:pos x="csX919" y="csY919"/>
                  </a:cxn>
                  <a:cxn ang="0">
                    <a:pos x="csX920" y="csY920"/>
                  </a:cxn>
                  <a:cxn ang="0">
                    <a:pos x="csX921" y="csY921"/>
                  </a:cxn>
                  <a:cxn ang="0">
                    <a:pos x="csX922" y="csY922"/>
                  </a:cxn>
                  <a:cxn ang="0">
                    <a:pos x="csX923" y="csY923"/>
                  </a:cxn>
                  <a:cxn ang="0">
                    <a:pos x="csX924" y="csY924"/>
                  </a:cxn>
                  <a:cxn ang="0">
                    <a:pos x="csX925" y="csY925"/>
                  </a:cxn>
                  <a:cxn ang="0">
                    <a:pos x="csX926" y="csY926"/>
                  </a:cxn>
                  <a:cxn ang="0">
                    <a:pos x="csX927" y="csY927"/>
                  </a:cxn>
                  <a:cxn ang="0">
                    <a:pos x="csX928" y="csY928"/>
                  </a:cxn>
                  <a:cxn ang="0">
                    <a:pos x="csX929" y="csY929"/>
                  </a:cxn>
                  <a:cxn ang="0">
                    <a:pos x="csX930" y="csY930"/>
                  </a:cxn>
                  <a:cxn ang="0">
                    <a:pos x="csX931" y="csY931"/>
                  </a:cxn>
                  <a:cxn ang="0">
                    <a:pos x="csX932" y="csY932"/>
                  </a:cxn>
                  <a:cxn ang="0">
                    <a:pos x="csX933" y="csY933"/>
                  </a:cxn>
                  <a:cxn ang="0">
                    <a:pos x="csX934" y="csY934"/>
                  </a:cxn>
                  <a:cxn ang="0">
                    <a:pos x="csX935" y="csY935"/>
                  </a:cxn>
                  <a:cxn ang="0">
                    <a:pos x="csX936" y="csY936"/>
                  </a:cxn>
                  <a:cxn ang="0">
                    <a:pos x="csX937" y="csY937"/>
                  </a:cxn>
                  <a:cxn ang="0">
                    <a:pos x="csX938" y="csY938"/>
                  </a:cxn>
                  <a:cxn ang="0">
                    <a:pos x="csX939" y="csY939"/>
                  </a:cxn>
                  <a:cxn ang="0">
                    <a:pos x="csX940" y="csY940"/>
                  </a:cxn>
                  <a:cxn ang="0">
                    <a:pos x="csX941" y="csY941"/>
                  </a:cxn>
                  <a:cxn ang="0">
                    <a:pos x="csX942" y="csY942"/>
                  </a:cxn>
                  <a:cxn ang="0">
                    <a:pos x="csX943" y="csY943"/>
                  </a:cxn>
                  <a:cxn ang="0">
                    <a:pos x="csX944" y="csY944"/>
                  </a:cxn>
                  <a:cxn ang="0">
                    <a:pos x="csX945" y="csY945"/>
                  </a:cxn>
                  <a:cxn ang="0">
                    <a:pos x="csX946" y="csY946"/>
                  </a:cxn>
                  <a:cxn ang="0">
                    <a:pos x="csX947" y="csY947"/>
                  </a:cxn>
                  <a:cxn ang="0">
                    <a:pos x="csX948" y="csY948"/>
                  </a:cxn>
                  <a:cxn ang="0">
                    <a:pos x="csX949" y="csY949"/>
                  </a:cxn>
                  <a:cxn ang="0">
                    <a:pos x="csX950" y="csY950"/>
                  </a:cxn>
                  <a:cxn ang="0">
                    <a:pos x="csX951" y="csY951"/>
                  </a:cxn>
                  <a:cxn ang="0">
                    <a:pos x="csX952" y="csY952"/>
                  </a:cxn>
                  <a:cxn ang="0">
                    <a:pos x="csX953" y="csY953"/>
                  </a:cxn>
                  <a:cxn ang="0">
                    <a:pos x="csX954" y="csY954"/>
                  </a:cxn>
                  <a:cxn ang="0">
                    <a:pos x="csX955" y="csY955"/>
                  </a:cxn>
                  <a:cxn ang="0">
                    <a:pos x="csX956" y="csY956"/>
                  </a:cxn>
                  <a:cxn ang="0">
                    <a:pos x="csX957" y="csY957"/>
                  </a:cxn>
                  <a:cxn ang="0">
                    <a:pos x="csX958" y="csY958"/>
                  </a:cxn>
                  <a:cxn ang="0">
                    <a:pos x="csX959" y="csY959"/>
                  </a:cxn>
                  <a:cxn ang="0">
                    <a:pos x="csX960" y="csY960"/>
                  </a:cxn>
                  <a:cxn ang="0">
                    <a:pos x="csX961" y="csY961"/>
                  </a:cxn>
                  <a:cxn ang="0">
                    <a:pos x="csX962" y="csY962"/>
                  </a:cxn>
                  <a:cxn ang="0">
                    <a:pos x="csX963" y="csY963"/>
                  </a:cxn>
                  <a:cxn ang="0">
                    <a:pos x="csX964" y="csY964"/>
                  </a:cxn>
                  <a:cxn ang="0">
                    <a:pos x="csX965" y="csY965"/>
                  </a:cxn>
                  <a:cxn ang="0">
                    <a:pos x="csX966" y="csY966"/>
                  </a:cxn>
                  <a:cxn ang="0">
                    <a:pos x="csX967" y="csY967"/>
                  </a:cxn>
                  <a:cxn ang="0">
                    <a:pos x="csX968" y="csY968"/>
                  </a:cxn>
                  <a:cxn ang="0">
                    <a:pos x="csX969" y="csY969"/>
                  </a:cxn>
                  <a:cxn ang="0">
                    <a:pos x="csX970" y="csY970"/>
                  </a:cxn>
                  <a:cxn ang="0">
                    <a:pos x="csX971" y="csY971"/>
                  </a:cxn>
                  <a:cxn ang="0">
                    <a:pos x="csX972" y="csY972"/>
                  </a:cxn>
                  <a:cxn ang="0">
                    <a:pos x="csX973" y="csY973"/>
                  </a:cxn>
                  <a:cxn ang="0">
                    <a:pos x="csX974" y="csY974"/>
                  </a:cxn>
                  <a:cxn ang="0">
                    <a:pos x="csX975" y="csY975"/>
                  </a:cxn>
                  <a:cxn ang="0">
                    <a:pos x="csX976" y="csY976"/>
                  </a:cxn>
                  <a:cxn ang="0">
                    <a:pos x="csX977" y="csY977"/>
                  </a:cxn>
                  <a:cxn ang="0">
                    <a:pos x="csX978" y="csY978"/>
                  </a:cxn>
                  <a:cxn ang="0">
                    <a:pos x="csX979" y="csY979"/>
                  </a:cxn>
                  <a:cxn ang="0">
                    <a:pos x="csX980" y="csY980"/>
                  </a:cxn>
                  <a:cxn ang="0">
                    <a:pos x="csX981" y="csY981"/>
                  </a:cxn>
                  <a:cxn ang="0">
                    <a:pos x="csX982" y="csY982"/>
                  </a:cxn>
                  <a:cxn ang="0">
                    <a:pos x="csX983" y="csY983"/>
                  </a:cxn>
                  <a:cxn ang="0">
                    <a:pos x="csX984" y="csY984"/>
                  </a:cxn>
                  <a:cxn ang="0">
                    <a:pos x="csX985" y="csY985"/>
                  </a:cxn>
                  <a:cxn ang="0">
                    <a:pos x="csX986" y="csY986"/>
                  </a:cxn>
                  <a:cxn ang="0">
                    <a:pos x="csX987" y="csY987"/>
                  </a:cxn>
                  <a:cxn ang="0">
                    <a:pos x="csX988" y="csY988"/>
                  </a:cxn>
                  <a:cxn ang="0">
                    <a:pos x="csX989" y="csY989"/>
                  </a:cxn>
                  <a:cxn ang="0">
                    <a:pos x="csX990" y="csY990"/>
                  </a:cxn>
                  <a:cxn ang="0">
                    <a:pos x="csX991" y="csY991"/>
                  </a:cxn>
                  <a:cxn ang="0">
                    <a:pos x="csX992" y="csY992"/>
                  </a:cxn>
                  <a:cxn ang="0">
                    <a:pos x="csX993" y="csY993"/>
                  </a:cxn>
                  <a:cxn ang="0">
                    <a:pos x="csX994" y="csY994"/>
                  </a:cxn>
                  <a:cxn ang="0">
                    <a:pos x="csX995" y="csY995"/>
                  </a:cxn>
                  <a:cxn ang="0">
                    <a:pos x="csX996" y="csY996"/>
                  </a:cxn>
                  <a:cxn ang="0">
                    <a:pos x="csX997" y="csY997"/>
                  </a:cxn>
                  <a:cxn ang="0">
                    <a:pos x="csX998" y="csY998"/>
                  </a:cxn>
                  <a:cxn ang="0">
                    <a:pos x="csX999" y="csY999"/>
                  </a:cxn>
                  <a:cxn ang="0">
                    <a:pos x="csX1000" y="csY1000"/>
                  </a:cxn>
                  <a:cxn ang="0">
                    <a:pos x="csX1001" y="csY1001"/>
                  </a:cxn>
                  <a:cxn ang="0">
                    <a:pos x="csX1002" y="csY1002"/>
                  </a:cxn>
                  <a:cxn ang="0">
                    <a:pos x="csX1003" y="csY1003"/>
                  </a:cxn>
                  <a:cxn ang="0">
                    <a:pos x="csX1004" y="csY1004"/>
                  </a:cxn>
                  <a:cxn ang="0">
                    <a:pos x="csX1005" y="csY1005"/>
                  </a:cxn>
                  <a:cxn ang="0">
                    <a:pos x="csX1006" y="csY1006"/>
                  </a:cxn>
                  <a:cxn ang="0">
                    <a:pos x="csX1007" y="csY1007"/>
                  </a:cxn>
                  <a:cxn ang="0">
                    <a:pos x="csX1008" y="csY1008"/>
                  </a:cxn>
                  <a:cxn ang="0">
                    <a:pos x="csX1009" y="csY1009"/>
                  </a:cxn>
                  <a:cxn ang="0">
                    <a:pos x="csX1010" y="csY1010"/>
                  </a:cxn>
                  <a:cxn ang="0">
                    <a:pos x="csX1011" y="csY1011"/>
                  </a:cxn>
                  <a:cxn ang="0">
                    <a:pos x="csX1012" y="csY1012"/>
                  </a:cxn>
                  <a:cxn ang="0">
                    <a:pos x="csX1013" y="csY1013"/>
                  </a:cxn>
                  <a:cxn ang="0">
                    <a:pos x="csX1014" y="csY1014"/>
                  </a:cxn>
                  <a:cxn ang="0">
                    <a:pos x="csX1015" y="csY1015"/>
                  </a:cxn>
                  <a:cxn ang="0">
                    <a:pos x="csX1016" y="csY1016"/>
                  </a:cxn>
                  <a:cxn ang="0">
                    <a:pos x="csX1017" y="csY1017"/>
                  </a:cxn>
                  <a:cxn ang="0">
                    <a:pos x="csX1018" y="csY1018"/>
                  </a:cxn>
                  <a:cxn ang="0">
                    <a:pos x="csX1019" y="csY1019"/>
                  </a:cxn>
                  <a:cxn ang="0">
                    <a:pos x="csX1020" y="csY1020"/>
                  </a:cxn>
                  <a:cxn ang="0">
                    <a:pos x="csX1021" y="csY1021"/>
                  </a:cxn>
                  <a:cxn ang="0">
                    <a:pos x="csX1022" y="csY1022"/>
                  </a:cxn>
                  <a:cxn ang="0">
                    <a:pos x="csX1023" y="csY1023"/>
                  </a:cxn>
                  <a:cxn ang="0">
                    <a:pos x="csX1024" y="csY1024"/>
                  </a:cxn>
                </a:cxnLst>
                <a:rect l="l" t="t" r="r" b="b"/>
                <a:pathLst>
                  <a:path w="4998818" h="1498944">
                    <a:moveTo>
                      <a:pt x="4693743" y="5823"/>
                    </a:moveTo>
                    <a:lnTo>
                      <a:pt x="4627371" y="5823"/>
                    </a:lnTo>
                    <a:cubicBezTo>
                      <a:pt x="4622714" y="5823"/>
                      <a:pt x="4619220" y="9317"/>
                      <a:pt x="4619220" y="13976"/>
                    </a:cubicBezTo>
                    <a:cubicBezTo>
                      <a:pt x="4619220" y="18635"/>
                      <a:pt x="4622714" y="22129"/>
                      <a:pt x="4627371" y="22129"/>
                    </a:cubicBezTo>
                    <a:lnTo>
                      <a:pt x="4693743" y="22129"/>
                    </a:lnTo>
                    <a:cubicBezTo>
                      <a:pt x="4698400" y="22129"/>
                      <a:pt x="4701893" y="18635"/>
                      <a:pt x="4701893" y="13976"/>
                    </a:cubicBezTo>
                    <a:cubicBezTo>
                      <a:pt x="4701893" y="9317"/>
                      <a:pt x="4698400" y="5823"/>
                      <a:pt x="4693743" y="5823"/>
                    </a:cubicBezTo>
                    <a:lnTo>
                      <a:pt x="4693743" y="5823"/>
                    </a:lnTo>
                    <a:close/>
                    <a:moveTo>
                      <a:pt x="4561000" y="5823"/>
                    </a:moveTo>
                    <a:lnTo>
                      <a:pt x="4494628" y="5823"/>
                    </a:lnTo>
                    <a:cubicBezTo>
                      <a:pt x="4489971" y="5823"/>
                      <a:pt x="4486477" y="9317"/>
                      <a:pt x="4486477" y="13976"/>
                    </a:cubicBezTo>
                    <a:cubicBezTo>
                      <a:pt x="4486477" y="18635"/>
                      <a:pt x="4489971" y="22129"/>
                      <a:pt x="4494628" y="22129"/>
                    </a:cubicBezTo>
                    <a:lnTo>
                      <a:pt x="4561000" y="22129"/>
                    </a:lnTo>
                    <a:cubicBezTo>
                      <a:pt x="4565657" y="22129"/>
                      <a:pt x="4569151" y="18635"/>
                      <a:pt x="4569151" y="13976"/>
                    </a:cubicBezTo>
                    <a:cubicBezTo>
                      <a:pt x="4569151" y="9317"/>
                      <a:pt x="4565657" y="5823"/>
                      <a:pt x="4561000" y="5823"/>
                    </a:cubicBezTo>
                    <a:lnTo>
                      <a:pt x="4561000" y="5823"/>
                    </a:lnTo>
                    <a:close/>
                    <a:moveTo>
                      <a:pt x="4429421" y="5823"/>
                    </a:moveTo>
                    <a:lnTo>
                      <a:pt x="4363050" y="5823"/>
                    </a:lnTo>
                    <a:cubicBezTo>
                      <a:pt x="4358392" y="5823"/>
                      <a:pt x="4354899" y="9317"/>
                      <a:pt x="4354899" y="13976"/>
                    </a:cubicBezTo>
                    <a:cubicBezTo>
                      <a:pt x="4354899" y="18635"/>
                      <a:pt x="4358392" y="22129"/>
                      <a:pt x="4363050" y="22129"/>
                    </a:cubicBezTo>
                    <a:lnTo>
                      <a:pt x="4429421" y="22129"/>
                    </a:lnTo>
                    <a:cubicBezTo>
                      <a:pt x="4434079" y="22129"/>
                      <a:pt x="4437572" y="18635"/>
                      <a:pt x="4437572" y="13976"/>
                    </a:cubicBezTo>
                    <a:cubicBezTo>
                      <a:pt x="4437572" y="9317"/>
                      <a:pt x="4434079" y="5823"/>
                      <a:pt x="4429421" y="5823"/>
                    </a:cubicBezTo>
                    <a:lnTo>
                      <a:pt x="4429421" y="5823"/>
                    </a:lnTo>
                    <a:close/>
                    <a:moveTo>
                      <a:pt x="4297843" y="5823"/>
                    </a:moveTo>
                    <a:lnTo>
                      <a:pt x="4231471" y="5823"/>
                    </a:lnTo>
                    <a:cubicBezTo>
                      <a:pt x="4226814" y="5823"/>
                      <a:pt x="4223321" y="9317"/>
                      <a:pt x="4223321" y="13976"/>
                    </a:cubicBezTo>
                    <a:cubicBezTo>
                      <a:pt x="4223321" y="18635"/>
                      <a:pt x="4226814" y="22129"/>
                      <a:pt x="4231471" y="22129"/>
                    </a:cubicBezTo>
                    <a:lnTo>
                      <a:pt x="4297843" y="22129"/>
                    </a:lnTo>
                    <a:cubicBezTo>
                      <a:pt x="4302500" y="22129"/>
                      <a:pt x="4305993" y="18635"/>
                      <a:pt x="4305993" y="13976"/>
                    </a:cubicBezTo>
                    <a:cubicBezTo>
                      <a:pt x="4305993" y="9317"/>
                      <a:pt x="4302500" y="5823"/>
                      <a:pt x="4297843" y="5823"/>
                    </a:cubicBezTo>
                    <a:lnTo>
                      <a:pt x="4297843" y="5823"/>
                    </a:lnTo>
                    <a:close/>
                    <a:moveTo>
                      <a:pt x="4165100" y="5823"/>
                    </a:moveTo>
                    <a:lnTo>
                      <a:pt x="4098728" y="5823"/>
                    </a:lnTo>
                    <a:cubicBezTo>
                      <a:pt x="4094071" y="5823"/>
                      <a:pt x="4090577" y="9317"/>
                      <a:pt x="4090577" y="13976"/>
                    </a:cubicBezTo>
                    <a:cubicBezTo>
                      <a:pt x="4090577" y="18635"/>
                      <a:pt x="4094071" y="22129"/>
                      <a:pt x="4098728" y="22129"/>
                    </a:cubicBezTo>
                    <a:lnTo>
                      <a:pt x="4165100" y="22129"/>
                    </a:lnTo>
                    <a:cubicBezTo>
                      <a:pt x="4169757" y="22129"/>
                      <a:pt x="4173251" y="18635"/>
                      <a:pt x="4173251" y="13976"/>
                    </a:cubicBezTo>
                    <a:cubicBezTo>
                      <a:pt x="4173251" y="9317"/>
                      <a:pt x="4169757" y="5823"/>
                      <a:pt x="4165100" y="5823"/>
                    </a:cubicBezTo>
                    <a:lnTo>
                      <a:pt x="4165100" y="5823"/>
                    </a:lnTo>
                    <a:close/>
                    <a:moveTo>
                      <a:pt x="4033521" y="5823"/>
                    </a:moveTo>
                    <a:lnTo>
                      <a:pt x="3967150" y="5823"/>
                    </a:lnTo>
                    <a:cubicBezTo>
                      <a:pt x="3962492" y="5823"/>
                      <a:pt x="3958999" y="9317"/>
                      <a:pt x="3958999" y="13976"/>
                    </a:cubicBezTo>
                    <a:cubicBezTo>
                      <a:pt x="3958999" y="18635"/>
                      <a:pt x="3962492" y="22129"/>
                      <a:pt x="3967150" y="22129"/>
                    </a:cubicBezTo>
                    <a:lnTo>
                      <a:pt x="4033521" y="22129"/>
                    </a:lnTo>
                    <a:cubicBezTo>
                      <a:pt x="4038179" y="22129"/>
                      <a:pt x="4041672" y="18635"/>
                      <a:pt x="4041672" y="13976"/>
                    </a:cubicBezTo>
                    <a:cubicBezTo>
                      <a:pt x="4041672" y="9317"/>
                      <a:pt x="4038179" y="5823"/>
                      <a:pt x="4033521" y="5823"/>
                    </a:cubicBezTo>
                    <a:lnTo>
                      <a:pt x="4033521" y="5823"/>
                    </a:lnTo>
                    <a:close/>
                    <a:moveTo>
                      <a:pt x="3900778" y="5823"/>
                    </a:moveTo>
                    <a:lnTo>
                      <a:pt x="3834407" y="5823"/>
                    </a:lnTo>
                    <a:cubicBezTo>
                      <a:pt x="3829749" y="5823"/>
                      <a:pt x="3826256" y="9317"/>
                      <a:pt x="3826256" y="13976"/>
                    </a:cubicBezTo>
                    <a:cubicBezTo>
                      <a:pt x="3826256" y="18635"/>
                      <a:pt x="3829749" y="22129"/>
                      <a:pt x="3834407" y="22129"/>
                    </a:cubicBezTo>
                    <a:lnTo>
                      <a:pt x="3900778" y="22129"/>
                    </a:lnTo>
                    <a:cubicBezTo>
                      <a:pt x="3905436" y="22129"/>
                      <a:pt x="3908929" y="18635"/>
                      <a:pt x="3908929" y="13976"/>
                    </a:cubicBezTo>
                    <a:cubicBezTo>
                      <a:pt x="3908929" y="9317"/>
                      <a:pt x="3905436" y="5823"/>
                      <a:pt x="3900778" y="5823"/>
                    </a:cubicBezTo>
                    <a:lnTo>
                      <a:pt x="3900778" y="5823"/>
                    </a:lnTo>
                    <a:close/>
                    <a:moveTo>
                      <a:pt x="3769200" y="5823"/>
                    </a:moveTo>
                    <a:lnTo>
                      <a:pt x="3702828" y="5823"/>
                    </a:lnTo>
                    <a:cubicBezTo>
                      <a:pt x="3698171" y="5823"/>
                      <a:pt x="3694677" y="9317"/>
                      <a:pt x="3694677" y="13976"/>
                    </a:cubicBezTo>
                    <a:cubicBezTo>
                      <a:pt x="3694677" y="18635"/>
                      <a:pt x="3698171" y="22129"/>
                      <a:pt x="3702828" y="22129"/>
                    </a:cubicBezTo>
                    <a:lnTo>
                      <a:pt x="3769200" y="22129"/>
                    </a:lnTo>
                    <a:cubicBezTo>
                      <a:pt x="3773858" y="22129"/>
                      <a:pt x="3777351" y="18635"/>
                      <a:pt x="3777351" y="13976"/>
                    </a:cubicBezTo>
                    <a:cubicBezTo>
                      <a:pt x="3777351" y="9317"/>
                      <a:pt x="3773858" y="5823"/>
                      <a:pt x="3769200" y="5823"/>
                    </a:cubicBezTo>
                    <a:lnTo>
                      <a:pt x="3769200" y="5823"/>
                    </a:lnTo>
                    <a:close/>
                    <a:moveTo>
                      <a:pt x="3637621" y="5823"/>
                    </a:moveTo>
                    <a:lnTo>
                      <a:pt x="3571250" y="5823"/>
                    </a:lnTo>
                    <a:cubicBezTo>
                      <a:pt x="3566592" y="5823"/>
                      <a:pt x="3563099" y="9317"/>
                      <a:pt x="3563099" y="13976"/>
                    </a:cubicBezTo>
                    <a:cubicBezTo>
                      <a:pt x="3563099" y="18635"/>
                      <a:pt x="3566592" y="22129"/>
                      <a:pt x="3571250" y="22129"/>
                    </a:cubicBezTo>
                    <a:lnTo>
                      <a:pt x="3637621" y="22129"/>
                    </a:lnTo>
                    <a:cubicBezTo>
                      <a:pt x="3642279" y="22129"/>
                      <a:pt x="3645772" y="18635"/>
                      <a:pt x="3645772" y="13976"/>
                    </a:cubicBezTo>
                    <a:cubicBezTo>
                      <a:pt x="3645772" y="9317"/>
                      <a:pt x="3642279" y="5823"/>
                      <a:pt x="3637621" y="5823"/>
                    </a:cubicBezTo>
                    <a:lnTo>
                      <a:pt x="3637621" y="5823"/>
                    </a:lnTo>
                    <a:close/>
                    <a:moveTo>
                      <a:pt x="3504878" y="5823"/>
                    </a:moveTo>
                    <a:lnTo>
                      <a:pt x="3438507" y="5823"/>
                    </a:lnTo>
                    <a:cubicBezTo>
                      <a:pt x="3433849" y="5823"/>
                      <a:pt x="3430356" y="9317"/>
                      <a:pt x="3430356" y="13976"/>
                    </a:cubicBezTo>
                    <a:cubicBezTo>
                      <a:pt x="3430356" y="18635"/>
                      <a:pt x="3433849" y="22129"/>
                      <a:pt x="3438507" y="22129"/>
                    </a:cubicBezTo>
                    <a:lnTo>
                      <a:pt x="3504878" y="22129"/>
                    </a:lnTo>
                    <a:cubicBezTo>
                      <a:pt x="3509536" y="22129"/>
                      <a:pt x="3513029" y="18635"/>
                      <a:pt x="3513029" y="13976"/>
                    </a:cubicBezTo>
                    <a:cubicBezTo>
                      <a:pt x="3513029" y="9317"/>
                      <a:pt x="3509536" y="5823"/>
                      <a:pt x="3504878" y="5823"/>
                    </a:cubicBezTo>
                    <a:lnTo>
                      <a:pt x="3504878" y="5823"/>
                    </a:lnTo>
                    <a:close/>
                    <a:moveTo>
                      <a:pt x="3373300" y="5823"/>
                    </a:moveTo>
                    <a:lnTo>
                      <a:pt x="3306929" y="5823"/>
                    </a:lnTo>
                    <a:cubicBezTo>
                      <a:pt x="3302271" y="5823"/>
                      <a:pt x="3298777" y="9317"/>
                      <a:pt x="3298777" y="13976"/>
                    </a:cubicBezTo>
                    <a:cubicBezTo>
                      <a:pt x="3298777" y="18635"/>
                      <a:pt x="3302271" y="22129"/>
                      <a:pt x="3306929" y="22129"/>
                    </a:cubicBezTo>
                    <a:lnTo>
                      <a:pt x="3373300" y="22129"/>
                    </a:lnTo>
                    <a:cubicBezTo>
                      <a:pt x="3377958" y="22129"/>
                      <a:pt x="3381451" y="18635"/>
                      <a:pt x="3381451" y="13976"/>
                    </a:cubicBezTo>
                    <a:cubicBezTo>
                      <a:pt x="3381451" y="9317"/>
                      <a:pt x="3377958" y="5823"/>
                      <a:pt x="3373300" y="5823"/>
                    </a:cubicBezTo>
                    <a:lnTo>
                      <a:pt x="3373300" y="5823"/>
                    </a:lnTo>
                    <a:close/>
                    <a:moveTo>
                      <a:pt x="3241721" y="5823"/>
                    </a:moveTo>
                    <a:lnTo>
                      <a:pt x="3175350" y="5823"/>
                    </a:lnTo>
                    <a:cubicBezTo>
                      <a:pt x="3170692" y="5823"/>
                      <a:pt x="3167199" y="9317"/>
                      <a:pt x="3167199" y="13976"/>
                    </a:cubicBezTo>
                    <a:cubicBezTo>
                      <a:pt x="3167199" y="18635"/>
                      <a:pt x="3170692" y="22129"/>
                      <a:pt x="3175350" y="22129"/>
                    </a:cubicBezTo>
                    <a:lnTo>
                      <a:pt x="3241721" y="22129"/>
                    </a:lnTo>
                    <a:cubicBezTo>
                      <a:pt x="3246379" y="22129"/>
                      <a:pt x="3249872" y="18635"/>
                      <a:pt x="3249872" y="13976"/>
                    </a:cubicBezTo>
                    <a:cubicBezTo>
                      <a:pt x="3249872" y="9317"/>
                      <a:pt x="3246379" y="5823"/>
                      <a:pt x="3241721" y="5823"/>
                    </a:cubicBezTo>
                    <a:lnTo>
                      <a:pt x="3241721" y="5823"/>
                    </a:lnTo>
                    <a:close/>
                    <a:moveTo>
                      <a:pt x="3108979" y="5823"/>
                    </a:moveTo>
                    <a:lnTo>
                      <a:pt x="3042607" y="5823"/>
                    </a:lnTo>
                    <a:cubicBezTo>
                      <a:pt x="3037949" y="5823"/>
                      <a:pt x="3034456" y="9317"/>
                      <a:pt x="3034456" y="13976"/>
                    </a:cubicBezTo>
                    <a:cubicBezTo>
                      <a:pt x="3034456" y="18635"/>
                      <a:pt x="3037949" y="22129"/>
                      <a:pt x="3042607" y="22129"/>
                    </a:cubicBezTo>
                    <a:lnTo>
                      <a:pt x="3108979" y="22129"/>
                    </a:lnTo>
                    <a:cubicBezTo>
                      <a:pt x="3113636" y="22129"/>
                      <a:pt x="3117130" y="18635"/>
                      <a:pt x="3117130" y="13976"/>
                    </a:cubicBezTo>
                    <a:cubicBezTo>
                      <a:pt x="3117130" y="9317"/>
                      <a:pt x="3113636" y="5823"/>
                      <a:pt x="3108979" y="5823"/>
                    </a:cubicBezTo>
                    <a:lnTo>
                      <a:pt x="3108979" y="5823"/>
                    </a:lnTo>
                    <a:close/>
                    <a:moveTo>
                      <a:pt x="2977400" y="5823"/>
                    </a:moveTo>
                    <a:lnTo>
                      <a:pt x="2911029" y="5823"/>
                    </a:lnTo>
                    <a:cubicBezTo>
                      <a:pt x="2906371" y="5823"/>
                      <a:pt x="2902878" y="9317"/>
                      <a:pt x="2902878" y="13976"/>
                    </a:cubicBezTo>
                    <a:cubicBezTo>
                      <a:pt x="2902878" y="18635"/>
                      <a:pt x="2906371" y="22129"/>
                      <a:pt x="2911029" y="22129"/>
                    </a:cubicBezTo>
                    <a:lnTo>
                      <a:pt x="2977400" y="22129"/>
                    </a:lnTo>
                    <a:cubicBezTo>
                      <a:pt x="2982058" y="22129"/>
                      <a:pt x="2985551" y="18635"/>
                      <a:pt x="2985551" y="13976"/>
                    </a:cubicBezTo>
                    <a:cubicBezTo>
                      <a:pt x="2985551" y="9317"/>
                      <a:pt x="2982058" y="5823"/>
                      <a:pt x="2977400" y="5823"/>
                    </a:cubicBezTo>
                    <a:lnTo>
                      <a:pt x="2977400" y="5823"/>
                    </a:lnTo>
                    <a:close/>
                    <a:moveTo>
                      <a:pt x="2844657" y="5823"/>
                    </a:moveTo>
                    <a:lnTo>
                      <a:pt x="2778286" y="5823"/>
                    </a:lnTo>
                    <a:cubicBezTo>
                      <a:pt x="2773628" y="5823"/>
                      <a:pt x="2770135" y="9317"/>
                      <a:pt x="2770135" y="13976"/>
                    </a:cubicBezTo>
                    <a:cubicBezTo>
                      <a:pt x="2770135" y="18635"/>
                      <a:pt x="2773628" y="22129"/>
                      <a:pt x="2778286" y="22129"/>
                    </a:cubicBezTo>
                    <a:lnTo>
                      <a:pt x="2844657" y="22129"/>
                    </a:lnTo>
                    <a:cubicBezTo>
                      <a:pt x="2849315" y="22129"/>
                      <a:pt x="2852808" y="18635"/>
                      <a:pt x="2852808" y="13976"/>
                    </a:cubicBezTo>
                    <a:cubicBezTo>
                      <a:pt x="2852808" y="9317"/>
                      <a:pt x="2849315" y="5823"/>
                      <a:pt x="2844657" y="5823"/>
                    </a:cubicBezTo>
                    <a:lnTo>
                      <a:pt x="2844657" y="5823"/>
                    </a:lnTo>
                    <a:close/>
                    <a:moveTo>
                      <a:pt x="2713079" y="5823"/>
                    </a:moveTo>
                    <a:lnTo>
                      <a:pt x="2646707" y="5823"/>
                    </a:lnTo>
                    <a:cubicBezTo>
                      <a:pt x="2642050" y="5823"/>
                      <a:pt x="2638556" y="9317"/>
                      <a:pt x="2638556" y="13976"/>
                    </a:cubicBezTo>
                    <a:cubicBezTo>
                      <a:pt x="2638556" y="18635"/>
                      <a:pt x="2642050" y="22129"/>
                      <a:pt x="2646707" y="22129"/>
                    </a:cubicBezTo>
                    <a:lnTo>
                      <a:pt x="2713079" y="22129"/>
                    </a:lnTo>
                    <a:cubicBezTo>
                      <a:pt x="2717736" y="22129"/>
                      <a:pt x="2721230" y="18635"/>
                      <a:pt x="2721230" y="13976"/>
                    </a:cubicBezTo>
                    <a:cubicBezTo>
                      <a:pt x="2721230" y="9317"/>
                      <a:pt x="2717736" y="5823"/>
                      <a:pt x="2713079" y="5823"/>
                    </a:cubicBezTo>
                    <a:lnTo>
                      <a:pt x="2713079" y="5823"/>
                    </a:lnTo>
                    <a:close/>
                    <a:moveTo>
                      <a:pt x="2581500" y="5823"/>
                    </a:moveTo>
                    <a:lnTo>
                      <a:pt x="2515129" y="5823"/>
                    </a:lnTo>
                    <a:cubicBezTo>
                      <a:pt x="2510471" y="5823"/>
                      <a:pt x="2506978" y="9317"/>
                      <a:pt x="2506978" y="13976"/>
                    </a:cubicBezTo>
                    <a:cubicBezTo>
                      <a:pt x="2506978" y="18635"/>
                      <a:pt x="2510471" y="22129"/>
                      <a:pt x="2515129" y="22129"/>
                    </a:cubicBezTo>
                    <a:lnTo>
                      <a:pt x="2581500" y="22129"/>
                    </a:lnTo>
                    <a:cubicBezTo>
                      <a:pt x="2586158" y="22129"/>
                      <a:pt x="2589651" y="18635"/>
                      <a:pt x="2589651" y="13976"/>
                    </a:cubicBezTo>
                    <a:cubicBezTo>
                      <a:pt x="2589651" y="9317"/>
                      <a:pt x="2586158" y="5823"/>
                      <a:pt x="2581500" y="5823"/>
                    </a:cubicBezTo>
                    <a:lnTo>
                      <a:pt x="2581500" y="5823"/>
                    </a:lnTo>
                    <a:close/>
                    <a:moveTo>
                      <a:pt x="2448757" y="5823"/>
                    </a:moveTo>
                    <a:lnTo>
                      <a:pt x="2382386" y="5823"/>
                    </a:lnTo>
                    <a:cubicBezTo>
                      <a:pt x="2377728" y="5823"/>
                      <a:pt x="2374235" y="9317"/>
                      <a:pt x="2374235" y="13976"/>
                    </a:cubicBezTo>
                    <a:cubicBezTo>
                      <a:pt x="2374235" y="18635"/>
                      <a:pt x="2377728" y="22129"/>
                      <a:pt x="2382386" y="22129"/>
                    </a:cubicBezTo>
                    <a:lnTo>
                      <a:pt x="2448757" y="22129"/>
                    </a:lnTo>
                    <a:cubicBezTo>
                      <a:pt x="2453415" y="22129"/>
                      <a:pt x="2456908" y="18635"/>
                      <a:pt x="2456908" y="13976"/>
                    </a:cubicBezTo>
                    <a:cubicBezTo>
                      <a:pt x="2456908" y="9317"/>
                      <a:pt x="2453415" y="5823"/>
                      <a:pt x="2448757" y="5823"/>
                    </a:cubicBezTo>
                    <a:lnTo>
                      <a:pt x="2448757" y="5823"/>
                    </a:lnTo>
                    <a:close/>
                    <a:moveTo>
                      <a:pt x="2317179" y="5823"/>
                    </a:moveTo>
                    <a:lnTo>
                      <a:pt x="2250807" y="5823"/>
                    </a:lnTo>
                    <a:cubicBezTo>
                      <a:pt x="2246150" y="5823"/>
                      <a:pt x="2242657" y="9317"/>
                      <a:pt x="2242657" y="13976"/>
                    </a:cubicBezTo>
                    <a:cubicBezTo>
                      <a:pt x="2242657" y="18635"/>
                      <a:pt x="2246150" y="22129"/>
                      <a:pt x="2250807" y="22129"/>
                    </a:cubicBezTo>
                    <a:lnTo>
                      <a:pt x="2317179" y="22129"/>
                    </a:lnTo>
                    <a:cubicBezTo>
                      <a:pt x="2321836" y="22129"/>
                      <a:pt x="2325330" y="18635"/>
                      <a:pt x="2325330" y="13976"/>
                    </a:cubicBezTo>
                    <a:cubicBezTo>
                      <a:pt x="2325330" y="9317"/>
                      <a:pt x="2321836" y="5823"/>
                      <a:pt x="2317179" y="5823"/>
                    </a:cubicBezTo>
                    <a:lnTo>
                      <a:pt x="2317179" y="5823"/>
                    </a:lnTo>
                    <a:close/>
                    <a:moveTo>
                      <a:pt x="2184436" y="5823"/>
                    </a:moveTo>
                    <a:lnTo>
                      <a:pt x="2118064" y="5823"/>
                    </a:lnTo>
                    <a:cubicBezTo>
                      <a:pt x="2113407" y="5823"/>
                      <a:pt x="2109914" y="9317"/>
                      <a:pt x="2109914" y="13976"/>
                    </a:cubicBezTo>
                    <a:cubicBezTo>
                      <a:pt x="2109914" y="18635"/>
                      <a:pt x="2113407" y="22129"/>
                      <a:pt x="2118064" y="22129"/>
                    </a:cubicBezTo>
                    <a:lnTo>
                      <a:pt x="2184436" y="22129"/>
                    </a:lnTo>
                    <a:cubicBezTo>
                      <a:pt x="2189094" y="22129"/>
                      <a:pt x="2192587" y="18635"/>
                      <a:pt x="2192587" y="13976"/>
                    </a:cubicBezTo>
                    <a:cubicBezTo>
                      <a:pt x="2192587" y="9317"/>
                      <a:pt x="2189094" y="5823"/>
                      <a:pt x="2184436" y="5823"/>
                    </a:cubicBezTo>
                    <a:lnTo>
                      <a:pt x="2184436" y="5823"/>
                    </a:lnTo>
                    <a:close/>
                    <a:moveTo>
                      <a:pt x="2052857" y="5823"/>
                    </a:moveTo>
                    <a:lnTo>
                      <a:pt x="1986486" y="5823"/>
                    </a:lnTo>
                    <a:cubicBezTo>
                      <a:pt x="1981828" y="5823"/>
                      <a:pt x="1978335" y="9317"/>
                      <a:pt x="1978335" y="13976"/>
                    </a:cubicBezTo>
                    <a:cubicBezTo>
                      <a:pt x="1978335" y="18635"/>
                      <a:pt x="1981828" y="22129"/>
                      <a:pt x="1986486" y="22129"/>
                    </a:cubicBezTo>
                    <a:lnTo>
                      <a:pt x="2052857" y="22129"/>
                    </a:lnTo>
                    <a:cubicBezTo>
                      <a:pt x="2057515" y="22129"/>
                      <a:pt x="2061008" y="18635"/>
                      <a:pt x="2061008" y="13976"/>
                    </a:cubicBezTo>
                    <a:cubicBezTo>
                      <a:pt x="2061008" y="9317"/>
                      <a:pt x="2057515" y="5823"/>
                      <a:pt x="2052857" y="5823"/>
                    </a:cubicBezTo>
                    <a:lnTo>
                      <a:pt x="2052857" y="5823"/>
                    </a:lnTo>
                    <a:close/>
                    <a:moveTo>
                      <a:pt x="1921279" y="5823"/>
                    </a:moveTo>
                    <a:lnTo>
                      <a:pt x="1854907" y="5823"/>
                    </a:lnTo>
                    <a:cubicBezTo>
                      <a:pt x="1850250" y="5823"/>
                      <a:pt x="1846757" y="9317"/>
                      <a:pt x="1846757" y="13976"/>
                    </a:cubicBezTo>
                    <a:cubicBezTo>
                      <a:pt x="1846757" y="18635"/>
                      <a:pt x="1850250" y="22129"/>
                      <a:pt x="1854907" y="22129"/>
                    </a:cubicBezTo>
                    <a:lnTo>
                      <a:pt x="1921279" y="22129"/>
                    </a:lnTo>
                    <a:cubicBezTo>
                      <a:pt x="1925936" y="22129"/>
                      <a:pt x="1929430" y="18635"/>
                      <a:pt x="1929430" y="13976"/>
                    </a:cubicBezTo>
                    <a:cubicBezTo>
                      <a:pt x="1929430" y="9317"/>
                      <a:pt x="1925936" y="5823"/>
                      <a:pt x="1921279" y="5823"/>
                    </a:cubicBezTo>
                    <a:lnTo>
                      <a:pt x="1921279" y="5823"/>
                    </a:lnTo>
                    <a:close/>
                    <a:moveTo>
                      <a:pt x="1788536" y="5823"/>
                    </a:moveTo>
                    <a:lnTo>
                      <a:pt x="1722164" y="5823"/>
                    </a:lnTo>
                    <a:cubicBezTo>
                      <a:pt x="1717507" y="5823"/>
                      <a:pt x="1714014" y="9317"/>
                      <a:pt x="1714014" y="13976"/>
                    </a:cubicBezTo>
                    <a:cubicBezTo>
                      <a:pt x="1714014" y="18635"/>
                      <a:pt x="1717507" y="22129"/>
                      <a:pt x="1722164" y="22129"/>
                    </a:cubicBezTo>
                    <a:lnTo>
                      <a:pt x="1788536" y="22129"/>
                    </a:lnTo>
                    <a:cubicBezTo>
                      <a:pt x="1793194" y="22129"/>
                      <a:pt x="1796687" y="18635"/>
                      <a:pt x="1796687" y="13976"/>
                    </a:cubicBezTo>
                    <a:cubicBezTo>
                      <a:pt x="1796687" y="9317"/>
                      <a:pt x="1793194" y="5823"/>
                      <a:pt x="1788536" y="5823"/>
                    </a:cubicBezTo>
                    <a:lnTo>
                      <a:pt x="1788536" y="5823"/>
                    </a:lnTo>
                    <a:close/>
                    <a:moveTo>
                      <a:pt x="1656958" y="5823"/>
                    </a:moveTo>
                    <a:lnTo>
                      <a:pt x="1601066" y="5823"/>
                    </a:lnTo>
                    <a:cubicBezTo>
                      <a:pt x="1597572" y="5823"/>
                      <a:pt x="1592915" y="5823"/>
                      <a:pt x="1589422" y="5823"/>
                    </a:cubicBezTo>
                    <a:cubicBezTo>
                      <a:pt x="1584764" y="5823"/>
                      <a:pt x="1581271" y="10482"/>
                      <a:pt x="1581271" y="15141"/>
                    </a:cubicBezTo>
                    <a:cubicBezTo>
                      <a:pt x="1581271" y="19800"/>
                      <a:pt x="1584764" y="23294"/>
                      <a:pt x="1589422" y="23294"/>
                    </a:cubicBezTo>
                    <a:lnTo>
                      <a:pt x="1589422" y="23294"/>
                    </a:lnTo>
                    <a:cubicBezTo>
                      <a:pt x="1591750" y="23294"/>
                      <a:pt x="1594079" y="23294"/>
                      <a:pt x="1596408" y="23294"/>
                    </a:cubicBezTo>
                    <a:lnTo>
                      <a:pt x="1654629" y="23294"/>
                    </a:lnTo>
                    <a:cubicBezTo>
                      <a:pt x="1659286" y="23294"/>
                      <a:pt x="1662780" y="19800"/>
                      <a:pt x="1662780" y="15141"/>
                    </a:cubicBezTo>
                    <a:cubicBezTo>
                      <a:pt x="1662780" y="10482"/>
                      <a:pt x="1659286" y="6988"/>
                      <a:pt x="1654629" y="6988"/>
                    </a:cubicBezTo>
                    <a:lnTo>
                      <a:pt x="1654629" y="6988"/>
                    </a:lnTo>
                    <a:close/>
                    <a:moveTo>
                      <a:pt x="1524215" y="22129"/>
                    </a:moveTo>
                    <a:cubicBezTo>
                      <a:pt x="1523050" y="22129"/>
                      <a:pt x="1521886" y="22129"/>
                      <a:pt x="1520721" y="22129"/>
                    </a:cubicBezTo>
                    <a:cubicBezTo>
                      <a:pt x="1496269" y="33776"/>
                      <a:pt x="1477638" y="51246"/>
                      <a:pt x="1463665" y="64057"/>
                    </a:cubicBezTo>
                    <a:cubicBezTo>
                      <a:pt x="1460172" y="67552"/>
                      <a:pt x="1460172" y="72210"/>
                      <a:pt x="1463665" y="75704"/>
                    </a:cubicBezTo>
                    <a:cubicBezTo>
                      <a:pt x="1464830" y="76869"/>
                      <a:pt x="1467158" y="78034"/>
                      <a:pt x="1469487" y="78034"/>
                    </a:cubicBezTo>
                    <a:cubicBezTo>
                      <a:pt x="1471816" y="78034"/>
                      <a:pt x="1474145" y="78034"/>
                      <a:pt x="1475309" y="75704"/>
                    </a:cubicBezTo>
                    <a:cubicBezTo>
                      <a:pt x="1475309" y="75704"/>
                      <a:pt x="1476474" y="74540"/>
                      <a:pt x="1477638" y="73375"/>
                    </a:cubicBezTo>
                    <a:lnTo>
                      <a:pt x="1477638" y="73375"/>
                    </a:lnTo>
                    <a:cubicBezTo>
                      <a:pt x="1489282" y="62893"/>
                      <a:pt x="1502091" y="51246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8392" y="41929"/>
                      <a:pt x="1518392" y="41929"/>
                      <a:pt x="1518392" y="41929"/>
                    </a:cubicBezTo>
                    <a:lnTo>
                      <a:pt x="1518392" y="41929"/>
                    </a:lnTo>
                    <a:cubicBezTo>
                      <a:pt x="1519557" y="41929"/>
                      <a:pt x="1521886" y="40764"/>
                      <a:pt x="1523050" y="39599"/>
                    </a:cubicBezTo>
                    <a:cubicBezTo>
                      <a:pt x="1527708" y="37270"/>
                      <a:pt x="1528872" y="32611"/>
                      <a:pt x="1526543" y="29117"/>
                    </a:cubicBezTo>
                    <a:cubicBezTo>
                      <a:pt x="1525379" y="26788"/>
                      <a:pt x="1521886" y="24458"/>
                      <a:pt x="1519557" y="24458"/>
                    </a:cubicBezTo>
                    <a:lnTo>
                      <a:pt x="1520721" y="24458"/>
                    </a:lnTo>
                    <a:close/>
                    <a:moveTo>
                      <a:pt x="1421746" y="109480"/>
                    </a:moveTo>
                    <a:cubicBezTo>
                      <a:pt x="1419417" y="109480"/>
                      <a:pt x="1417089" y="109480"/>
                      <a:pt x="1415924" y="111809"/>
                    </a:cubicBezTo>
                    <a:lnTo>
                      <a:pt x="1369348" y="158397"/>
                    </a:lnTo>
                    <a:cubicBezTo>
                      <a:pt x="1365855" y="161891"/>
                      <a:pt x="1365855" y="166549"/>
                      <a:pt x="1369348" y="170044"/>
                    </a:cubicBezTo>
                    <a:cubicBezTo>
                      <a:pt x="1370512" y="171208"/>
                      <a:pt x="1372841" y="172373"/>
                      <a:pt x="1375170" y="172373"/>
                    </a:cubicBezTo>
                    <a:cubicBezTo>
                      <a:pt x="1377499" y="172373"/>
                      <a:pt x="1379828" y="172373"/>
                      <a:pt x="1380992" y="170044"/>
                    </a:cubicBezTo>
                    <a:lnTo>
                      <a:pt x="1412431" y="138597"/>
                    </a:lnTo>
                    <a:lnTo>
                      <a:pt x="1412431" y="138597"/>
                    </a:lnTo>
                    <a:cubicBezTo>
                      <a:pt x="1412431" y="138597"/>
                      <a:pt x="1412431" y="138597"/>
                      <a:pt x="1412431" y="138597"/>
                    </a:cubicBezTo>
                    <a:lnTo>
                      <a:pt x="1412431" y="138597"/>
                    </a:lnTo>
                    <a:cubicBezTo>
                      <a:pt x="1420582" y="130444"/>
                      <a:pt x="1426404" y="124621"/>
                      <a:pt x="1426404" y="124621"/>
                    </a:cubicBezTo>
                    <a:cubicBezTo>
                      <a:pt x="1429897" y="121127"/>
                      <a:pt x="1429897" y="116468"/>
                      <a:pt x="1426404" y="112974"/>
                    </a:cubicBezTo>
                    <a:cubicBezTo>
                      <a:pt x="1425240" y="111809"/>
                      <a:pt x="1422911" y="110645"/>
                      <a:pt x="1420582" y="110645"/>
                    </a:cubicBezTo>
                    <a:lnTo>
                      <a:pt x="1420582" y="110645"/>
                    </a:lnTo>
                    <a:close/>
                    <a:moveTo>
                      <a:pt x="1328593" y="200325"/>
                    </a:moveTo>
                    <a:cubicBezTo>
                      <a:pt x="1327429" y="200325"/>
                      <a:pt x="1325100" y="200325"/>
                      <a:pt x="1323936" y="201490"/>
                    </a:cubicBezTo>
                    <a:cubicBezTo>
                      <a:pt x="1315785" y="207313"/>
                      <a:pt x="1307634" y="210807"/>
                      <a:pt x="1292497" y="210807"/>
                    </a:cubicBezTo>
                    <a:lnTo>
                      <a:pt x="1269208" y="210807"/>
                    </a:lnTo>
                    <a:cubicBezTo>
                      <a:pt x="1264551" y="210807"/>
                      <a:pt x="1261058" y="214301"/>
                      <a:pt x="1261058" y="218960"/>
                    </a:cubicBezTo>
                    <a:cubicBezTo>
                      <a:pt x="1261058" y="223619"/>
                      <a:pt x="1264551" y="227113"/>
                      <a:pt x="1269208" y="227113"/>
                    </a:cubicBezTo>
                    <a:lnTo>
                      <a:pt x="1298319" y="227113"/>
                    </a:lnTo>
                    <a:cubicBezTo>
                      <a:pt x="1298319" y="227113"/>
                      <a:pt x="1298319" y="227113"/>
                      <a:pt x="1298319" y="227113"/>
                    </a:cubicBezTo>
                    <a:lnTo>
                      <a:pt x="1302976" y="227113"/>
                    </a:lnTo>
                    <a:cubicBezTo>
                      <a:pt x="1302976" y="227113"/>
                      <a:pt x="1302976" y="227113"/>
                      <a:pt x="1302976" y="227113"/>
                    </a:cubicBezTo>
                    <a:lnTo>
                      <a:pt x="1302976" y="227113"/>
                    </a:lnTo>
                    <a:cubicBezTo>
                      <a:pt x="1302976" y="227113"/>
                      <a:pt x="1302976" y="227113"/>
                      <a:pt x="1302976" y="227113"/>
                    </a:cubicBezTo>
                    <a:lnTo>
                      <a:pt x="1302976" y="227113"/>
                    </a:lnTo>
                    <a:cubicBezTo>
                      <a:pt x="1311127" y="225948"/>
                      <a:pt x="1318114" y="222454"/>
                      <a:pt x="1325100" y="217795"/>
                    </a:cubicBezTo>
                    <a:lnTo>
                      <a:pt x="1325100" y="217795"/>
                    </a:lnTo>
                    <a:cubicBezTo>
                      <a:pt x="1325100" y="217795"/>
                      <a:pt x="1325100" y="217795"/>
                      <a:pt x="1325100" y="217795"/>
                    </a:cubicBezTo>
                    <a:lnTo>
                      <a:pt x="1325100" y="217795"/>
                    </a:lnTo>
                    <a:cubicBezTo>
                      <a:pt x="1328593" y="215466"/>
                      <a:pt x="1329758" y="209643"/>
                      <a:pt x="1327429" y="206149"/>
                    </a:cubicBezTo>
                    <a:cubicBezTo>
                      <a:pt x="1326265" y="203819"/>
                      <a:pt x="1322771" y="202655"/>
                      <a:pt x="1320443" y="202655"/>
                    </a:cubicBezTo>
                    <a:lnTo>
                      <a:pt x="1320443" y="202655"/>
                    </a:lnTo>
                    <a:lnTo>
                      <a:pt x="1325100" y="200325"/>
                    </a:lnTo>
                    <a:close/>
                    <a:moveTo>
                      <a:pt x="1202837" y="211972"/>
                    </a:moveTo>
                    <a:lnTo>
                      <a:pt x="1136466" y="211972"/>
                    </a:lnTo>
                    <a:cubicBezTo>
                      <a:pt x="1131808" y="211972"/>
                      <a:pt x="1128315" y="215466"/>
                      <a:pt x="1128315" y="220125"/>
                    </a:cubicBezTo>
                    <a:cubicBezTo>
                      <a:pt x="1128315" y="224784"/>
                      <a:pt x="1131808" y="228278"/>
                      <a:pt x="1136466" y="228278"/>
                    </a:cubicBezTo>
                    <a:lnTo>
                      <a:pt x="1202837" y="228278"/>
                    </a:lnTo>
                    <a:cubicBezTo>
                      <a:pt x="1207495" y="228278"/>
                      <a:pt x="1210988" y="224784"/>
                      <a:pt x="1210988" y="220125"/>
                    </a:cubicBezTo>
                    <a:cubicBezTo>
                      <a:pt x="1210988" y="215466"/>
                      <a:pt x="1207495" y="211972"/>
                      <a:pt x="1202837" y="211972"/>
                    </a:cubicBezTo>
                    <a:lnTo>
                      <a:pt x="1202837" y="211972"/>
                    </a:lnTo>
                    <a:close/>
                    <a:moveTo>
                      <a:pt x="1071259" y="211972"/>
                    </a:moveTo>
                    <a:lnTo>
                      <a:pt x="1004887" y="211972"/>
                    </a:lnTo>
                    <a:cubicBezTo>
                      <a:pt x="1000229" y="211972"/>
                      <a:pt x="996736" y="215466"/>
                      <a:pt x="996736" y="220125"/>
                    </a:cubicBezTo>
                    <a:cubicBezTo>
                      <a:pt x="996736" y="224784"/>
                      <a:pt x="1000229" y="228278"/>
                      <a:pt x="1004887" y="228278"/>
                    </a:cubicBezTo>
                    <a:lnTo>
                      <a:pt x="1071259" y="228278"/>
                    </a:lnTo>
                    <a:cubicBezTo>
                      <a:pt x="1075916" y="228278"/>
                      <a:pt x="1079409" y="224784"/>
                      <a:pt x="1079409" y="220125"/>
                    </a:cubicBezTo>
                    <a:cubicBezTo>
                      <a:pt x="1079409" y="215466"/>
                      <a:pt x="1075916" y="211972"/>
                      <a:pt x="1071259" y="211972"/>
                    </a:cubicBezTo>
                    <a:lnTo>
                      <a:pt x="1071259" y="211972"/>
                    </a:lnTo>
                    <a:close/>
                    <a:moveTo>
                      <a:pt x="939680" y="211972"/>
                    </a:moveTo>
                    <a:lnTo>
                      <a:pt x="873309" y="211972"/>
                    </a:lnTo>
                    <a:cubicBezTo>
                      <a:pt x="868651" y="211972"/>
                      <a:pt x="865158" y="215466"/>
                      <a:pt x="865158" y="220125"/>
                    </a:cubicBezTo>
                    <a:cubicBezTo>
                      <a:pt x="865158" y="224784"/>
                      <a:pt x="868651" y="228278"/>
                      <a:pt x="873309" y="228278"/>
                    </a:cubicBezTo>
                    <a:lnTo>
                      <a:pt x="939680" y="228278"/>
                    </a:lnTo>
                    <a:cubicBezTo>
                      <a:pt x="944338" y="228278"/>
                      <a:pt x="947831" y="224784"/>
                      <a:pt x="947831" y="220125"/>
                    </a:cubicBezTo>
                    <a:cubicBezTo>
                      <a:pt x="947831" y="215466"/>
                      <a:pt x="944338" y="211972"/>
                      <a:pt x="939680" y="211972"/>
                    </a:cubicBezTo>
                    <a:lnTo>
                      <a:pt x="939680" y="211972"/>
                    </a:lnTo>
                    <a:close/>
                    <a:moveTo>
                      <a:pt x="766183" y="160726"/>
                    </a:moveTo>
                    <a:cubicBezTo>
                      <a:pt x="763854" y="160726"/>
                      <a:pt x="761525" y="160726"/>
                      <a:pt x="760361" y="163055"/>
                    </a:cubicBezTo>
                    <a:cubicBezTo>
                      <a:pt x="756867" y="166549"/>
                      <a:pt x="756867" y="171208"/>
                      <a:pt x="760361" y="174702"/>
                    </a:cubicBezTo>
                    <a:lnTo>
                      <a:pt x="776662" y="191008"/>
                    </a:lnTo>
                    <a:lnTo>
                      <a:pt x="776662" y="191008"/>
                    </a:lnTo>
                    <a:cubicBezTo>
                      <a:pt x="781320" y="195666"/>
                      <a:pt x="785978" y="200325"/>
                      <a:pt x="790635" y="203819"/>
                    </a:cubicBezTo>
                    <a:lnTo>
                      <a:pt x="790635" y="203819"/>
                    </a:lnTo>
                    <a:cubicBezTo>
                      <a:pt x="794129" y="207313"/>
                      <a:pt x="798786" y="210807"/>
                      <a:pt x="802280" y="213137"/>
                    </a:cubicBezTo>
                    <a:lnTo>
                      <a:pt x="802280" y="213137"/>
                    </a:lnTo>
                    <a:cubicBezTo>
                      <a:pt x="803444" y="213137"/>
                      <a:pt x="805773" y="215466"/>
                      <a:pt x="806937" y="216631"/>
                    </a:cubicBezTo>
                    <a:cubicBezTo>
                      <a:pt x="808102" y="216631"/>
                      <a:pt x="809266" y="216631"/>
                      <a:pt x="810430" y="216631"/>
                    </a:cubicBezTo>
                    <a:cubicBezTo>
                      <a:pt x="812759" y="216631"/>
                      <a:pt x="816252" y="215466"/>
                      <a:pt x="817417" y="211972"/>
                    </a:cubicBezTo>
                    <a:cubicBezTo>
                      <a:pt x="819746" y="208478"/>
                      <a:pt x="817417" y="202655"/>
                      <a:pt x="815088" y="200325"/>
                    </a:cubicBezTo>
                    <a:cubicBezTo>
                      <a:pt x="805773" y="195666"/>
                      <a:pt x="797622" y="186349"/>
                      <a:pt x="784813" y="174702"/>
                    </a:cubicBezTo>
                    <a:lnTo>
                      <a:pt x="768512" y="158397"/>
                    </a:lnTo>
                    <a:cubicBezTo>
                      <a:pt x="767347" y="157232"/>
                      <a:pt x="765018" y="156067"/>
                      <a:pt x="762689" y="156067"/>
                    </a:cubicBezTo>
                    <a:lnTo>
                      <a:pt x="762689" y="156067"/>
                    </a:lnTo>
                    <a:lnTo>
                      <a:pt x="766183" y="158397"/>
                    </a:lnTo>
                    <a:close/>
                    <a:moveTo>
                      <a:pt x="671865" y="67552"/>
                    </a:moveTo>
                    <a:cubicBezTo>
                      <a:pt x="669537" y="67552"/>
                      <a:pt x="667208" y="67552"/>
                      <a:pt x="666043" y="69881"/>
                    </a:cubicBezTo>
                    <a:cubicBezTo>
                      <a:pt x="662550" y="73375"/>
                      <a:pt x="662550" y="78034"/>
                      <a:pt x="666043" y="81528"/>
                    </a:cubicBezTo>
                    <a:cubicBezTo>
                      <a:pt x="668372" y="82692"/>
                      <a:pt x="669537" y="85022"/>
                      <a:pt x="670701" y="86187"/>
                    </a:cubicBezTo>
                    <a:lnTo>
                      <a:pt x="670701" y="86187"/>
                    </a:lnTo>
                    <a:cubicBezTo>
                      <a:pt x="670701" y="86187"/>
                      <a:pt x="670701" y="86187"/>
                      <a:pt x="670701" y="86187"/>
                    </a:cubicBezTo>
                    <a:lnTo>
                      <a:pt x="670701" y="86187"/>
                    </a:lnTo>
                    <a:cubicBezTo>
                      <a:pt x="670701" y="86187"/>
                      <a:pt x="670701" y="86187"/>
                      <a:pt x="670701" y="86187"/>
                    </a:cubicBezTo>
                    <a:lnTo>
                      <a:pt x="670701" y="86187"/>
                    </a:lnTo>
                    <a:cubicBezTo>
                      <a:pt x="670701" y="86187"/>
                      <a:pt x="670701" y="86187"/>
                      <a:pt x="670701" y="86187"/>
                    </a:cubicBezTo>
                    <a:lnTo>
                      <a:pt x="711455" y="126950"/>
                    </a:lnTo>
                    <a:cubicBezTo>
                      <a:pt x="712620" y="128115"/>
                      <a:pt x="714949" y="129280"/>
                      <a:pt x="717277" y="129280"/>
                    </a:cubicBezTo>
                    <a:cubicBezTo>
                      <a:pt x="719606" y="129280"/>
                      <a:pt x="721935" y="129280"/>
                      <a:pt x="723099" y="126950"/>
                    </a:cubicBezTo>
                    <a:cubicBezTo>
                      <a:pt x="726593" y="123456"/>
                      <a:pt x="726593" y="118797"/>
                      <a:pt x="723099" y="115304"/>
                    </a:cubicBezTo>
                    <a:lnTo>
                      <a:pt x="682345" y="74540"/>
                    </a:lnTo>
                    <a:lnTo>
                      <a:pt x="676523" y="68716"/>
                    </a:lnTo>
                    <a:cubicBezTo>
                      <a:pt x="675359" y="67552"/>
                      <a:pt x="673030" y="66387"/>
                      <a:pt x="670701" y="66387"/>
                    </a:cubicBezTo>
                    <a:lnTo>
                      <a:pt x="670701" y="66387"/>
                    </a:lnTo>
                    <a:close/>
                    <a:moveTo>
                      <a:pt x="553095" y="5823"/>
                    </a:moveTo>
                    <a:cubicBezTo>
                      <a:pt x="548438" y="5823"/>
                      <a:pt x="544945" y="9317"/>
                      <a:pt x="544945" y="12812"/>
                    </a:cubicBezTo>
                    <a:cubicBezTo>
                      <a:pt x="544945" y="17470"/>
                      <a:pt x="547273" y="20964"/>
                      <a:pt x="551931" y="22129"/>
                    </a:cubicBezTo>
                    <a:cubicBezTo>
                      <a:pt x="560082" y="22129"/>
                      <a:pt x="568233" y="24458"/>
                      <a:pt x="576384" y="25623"/>
                    </a:cubicBezTo>
                    <a:lnTo>
                      <a:pt x="576384" y="25623"/>
                    </a:lnTo>
                    <a:cubicBezTo>
                      <a:pt x="576384" y="25623"/>
                      <a:pt x="576384" y="25623"/>
                      <a:pt x="576384" y="25623"/>
                    </a:cubicBezTo>
                    <a:lnTo>
                      <a:pt x="576384" y="25623"/>
                    </a:lnTo>
                    <a:cubicBezTo>
                      <a:pt x="576384" y="25623"/>
                      <a:pt x="576384" y="25623"/>
                      <a:pt x="576384" y="25623"/>
                    </a:cubicBezTo>
                    <a:lnTo>
                      <a:pt x="576384" y="25623"/>
                    </a:lnTo>
                    <a:cubicBezTo>
                      <a:pt x="576384" y="25623"/>
                      <a:pt x="576384" y="25623"/>
                      <a:pt x="576384" y="25623"/>
                    </a:cubicBezTo>
                    <a:lnTo>
                      <a:pt x="576384" y="25623"/>
                    </a:lnTo>
                    <a:cubicBezTo>
                      <a:pt x="576384" y="25623"/>
                      <a:pt x="576384" y="25623"/>
                      <a:pt x="576384" y="25623"/>
                    </a:cubicBezTo>
                    <a:lnTo>
                      <a:pt x="583370" y="25623"/>
                    </a:lnTo>
                    <a:cubicBezTo>
                      <a:pt x="592685" y="29117"/>
                      <a:pt x="602001" y="32611"/>
                      <a:pt x="610152" y="37270"/>
                    </a:cubicBezTo>
                    <a:cubicBezTo>
                      <a:pt x="611316" y="37270"/>
                      <a:pt x="612480" y="37270"/>
                      <a:pt x="613645" y="37270"/>
                    </a:cubicBezTo>
                    <a:cubicBezTo>
                      <a:pt x="615974" y="37270"/>
                      <a:pt x="619467" y="36105"/>
                      <a:pt x="620631" y="32611"/>
                    </a:cubicBezTo>
                    <a:cubicBezTo>
                      <a:pt x="622960" y="29117"/>
                      <a:pt x="620631" y="23294"/>
                      <a:pt x="617138" y="20964"/>
                    </a:cubicBezTo>
                    <a:cubicBezTo>
                      <a:pt x="596179" y="9317"/>
                      <a:pt x="572890" y="2329"/>
                      <a:pt x="548438" y="0"/>
                    </a:cubicBezTo>
                    <a:lnTo>
                      <a:pt x="548438" y="0"/>
                    </a:lnTo>
                    <a:lnTo>
                      <a:pt x="550767" y="2329"/>
                    </a:lnTo>
                    <a:close/>
                    <a:moveTo>
                      <a:pt x="485560" y="5823"/>
                    </a:moveTo>
                    <a:lnTo>
                      <a:pt x="419188" y="5823"/>
                    </a:lnTo>
                    <a:cubicBezTo>
                      <a:pt x="414530" y="5823"/>
                      <a:pt x="411037" y="9317"/>
                      <a:pt x="411037" y="13976"/>
                    </a:cubicBezTo>
                    <a:cubicBezTo>
                      <a:pt x="411037" y="18635"/>
                      <a:pt x="414530" y="22129"/>
                      <a:pt x="419188" y="22129"/>
                    </a:cubicBezTo>
                    <a:lnTo>
                      <a:pt x="485560" y="22129"/>
                    </a:lnTo>
                    <a:cubicBezTo>
                      <a:pt x="490217" y="22129"/>
                      <a:pt x="493710" y="18635"/>
                      <a:pt x="493710" y="13976"/>
                    </a:cubicBezTo>
                    <a:cubicBezTo>
                      <a:pt x="493710" y="9317"/>
                      <a:pt x="490217" y="5823"/>
                      <a:pt x="485560" y="5823"/>
                    </a:cubicBezTo>
                    <a:lnTo>
                      <a:pt x="485560" y="5823"/>
                    </a:lnTo>
                    <a:close/>
                    <a:moveTo>
                      <a:pt x="353981" y="5823"/>
                    </a:moveTo>
                    <a:lnTo>
                      <a:pt x="287610" y="5823"/>
                    </a:lnTo>
                    <a:cubicBezTo>
                      <a:pt x="282952" y="5823"/>
                      <a:pt x="279459" y="9317"/>
                      <a:pt x="279459" y="13976"/>
                    </a:cubicBezTo>
                    <a:cubicBezTo>
                      <a:pt x="279459" y="18635"/>
                      <a:pt x="282952" y="22129"/>
                      <a:pt x="287610" y="22129"/>
                    </a:cubicBezTo>
                    <a:lnTo>
                      <a:pt x="353981" y="22129"/>
                    </a:lnTo>
                    <a:cubicBezTo>
                      <a:pt x="358639" y="22129"/>
                      <a:pt x="362132" y="18635"/>
                      <a:pt x="362132" y="13976"/>
                    </a:cubicBezTo>
                    <a:cubicBezTo>
                      <a:pt x="362132" y="9317"/>
                      <a:pt x="358639" y="5823"/>
                      <a:pt x="353981" y="5823"/>
                    </a:cubicBezTo>
                    <a:lnTo>
                      <a:pt x="353981" y="5823"/>
                    </a:lnTo>
                    <a:close/>
                    <a:moveTo>
                      <a:pt x="221238" y="5823"/>
                    </a:moveTo>
                    <a:lnTo>
                      <a:pt x="168840" y="5823"/>
                    </a:lnTo>
                    <a:cubicBezTo>
                      <a:pt x="164182" y="5823"/>
                      <a:pt x="158360" y="5823"/>
                      <a:pt x="153702" y="5823"/>
                    </a:cubicBezTo>
                    <a:cubicBezTo>
                      <a:pt x="149045" y="5823"/>
                      <a:pt x="145551" y="10482"/>
                      <a:pt x="146716" y="15141"/>
                    </a:cubicBezTo>
                    <a:cubicBezTo>
                      <a:pt x="146716" y="19800"/>
                      <a:pt x="150209" y="22129"/>
                      <a:pt x="154867" y="22129"/>
                    </a:cubicBezTo>
                    <a:lnTo>
                      <a:pt x="154867" y="22129"/>
                    </a:lnTo>
                    <a:cubicBezTo>
                      <a:pt x="154867" y="22129"/>
                      <a:pt x="156031" y="22129"/>
                      <a:pt x="157196" y="22129"/>
                    </a:cubicBezTo>
                    <a:lnTo>
                      <a:pt x="217745" y="22129"/>
                    </a:lnTo>
                    <a:cubicBezTo>
                      <a:pt x="222403" y="22129"/>
                      <a:pt x="225896" y="18635"/>
                      <a:pt x="225896" y="13976"/>
                    </a:cubicBezTo>
                    <a:cubicBezTo>
                      <a:pt x="225896" y="9317"/>
                      <a:pt x="222403" y="5823"/>
                      <a:pt x="217745" y="5823"/>
                    </a:cubicBezTo>
                    <a:lnTo>
                      <a:pt x="221238" y="5823"/>
                    </a:lnTo>
                    <a:close/>
                    <a:moveTo>
                      <a:pt x="89660" y="26788"/>
                    </a:moveTo>
                    <a:cubicBezTo>
                      <a:pt x="88495" y="26788"/>
                      <a:pt x="87331" y="26788"/>
                      <a:pt x="85002" y="26788"/>
                    </a:cubicBezTo>
                    <a:cubicBezTo>
                      <a:pt x="64043" y="38435"/>
                      <a:pt x="45412" y="55905"/>
                      <a:pt x="31439" y="75704"/>
                    </a:cubicBezTo>
                    <a:cubicBezTo>
                      <a:pt x="29110" y="79198"/>
                      <a:pt x="30275" y="85022"/>
                      <a:pt x="33768" y="87351"/>
                    </a:cubicBezTo>
                    <a:cubicBezTo>
                      <a:pt x="34932" y="87351"/>
                      <a:pt x="37261" y="88516"/>
                      <a:pt x="38426" y="88516"/>
                    </a:cubicBezTo>
                    <a:cubicBezTo>
                      <a:pt x="40754" y="88516"/>
                      <a:pt x="43083" y="87351"/>
                      <a:pt x="45412" y="85022"/>
                    </a:cubicBezTo>
                    <a:cubicBezTo>
                      <a:pt x="57056" y="68716"/>
                      <a:pt x="72194" y="53575"/>
                      <a:pt x="89660" y="43093"/>
                    </a:cubicBezTo>
                    <a:lnTo>
                      <a:pt x="89660" y="43093"/>
                    </a:lnTo>
                    <a:cubicBezTo>
                      <a:pt x="89660" y="43093"/>
                      <a:pt x="89660" y="43093"/>
                      <a:pt x="89660" y="43093"/>
                    </a:cubicBezTo>
                    <a:lnTo>
                      <a:pt x="89660" y="43093"/>
                    </a:lnTo>
                    <a:cubicBezTo>
                      <a:pt x="89660" y="43093"/>
                      <a:pt x="89660" y="43093"/>
                      <a:pt x="89660" y="43093"/>
                    </a:cubicBezTo>
                    <a:lnTo>
                      <a:pt x="89660" y="43093"/>
                    </a:lnTo>
                    <a:cubicBezTo>
                      <a:pt x="89660" y="43093"/>
                      <a:pt x="89660" y="43093"/>
                      <a:pt x="89660" y="43093"/>
                    </a:cubicBezTo>
                    <a:lnTo>
                      <a:pt x="89660" y="43093"/>
                    </a:lnTo>
                    <a:cubicBezTo>
                      <a:pt x="89660" y="43093"/>
                      <a:pt x="89660" y="43093"/>
                      <a:pt x="89660" y="43093"/>
                    </a:cubicBezTo>
                    <a:lnTo>
                      <a:pt x="89660" y="43093"/>
                    </a:lnTo>
                    <a:cubicBezTo>
                      <a:pt x="93153" y="40764"/>
                      <a:pt x="95482" y="36105"/>
                      <a:pt x="93153" y="31446"/>
                    </a:cubicBezTo>
                    <a:cubicBezTo>
                      <a:pt x="91989" y="29117"/>
                      <a:pt x="88495" y="26788"/>
                      <a:pt x="86166" y="26788"/>
                    </a:cubicBezTo>
                    <a:lnTo>
                      <a:pt x="86166" y="26788"/>
                    </a:lnTo>
                    <a:close/>
                    <a:moveTo>
                      <a:pt x="11644" y="136268"/>
                    </a:moveTo>
                    <a:cubicBezTo>
                      <a:pt x="8151" y="136268"/>
                      <a:pt x="4658" y="138597"/>
                      <a:pt x="3493" y="143256"/>
                    </a:cubicBezTo>
                    <a:cubicBezTo>
                      <a:pt x="1164" y="153738"/>
                      <a:pt x="1164" y="164220"/>
                      <a:pt x="1164" y="174702"/>
                    </a:cubicBezTo>
                    <a:lnTo>
                      <a:pt x="1164" y="211972"/>
                    </a:lnTo>
                    <a:cubicBezTo>
                      <a:pt x="1164" y="216631"/>
                      <a:pt x="4658" y="220125"/>
                      <a:pt x="9315" y="220125"/>
                    </a:cubicBezTo>
                    <a:cubicBezTo>
                      <a:pt x="13973" y="220125"/>
                      <a:pt x="17466" y="216631"/>
                      <a:pt x="17466" y="211972"/>
                    </a:cubicBezTo>
                    <a:lnTo>
                      <a:pt x="17466" y="174702"/>
                    </a:lnTo>
                    <a:lnTo>
                      <a:pt x="17466" y="174702"/>
                    </a:lnTo>
                    <a:lnTo>
                      <a:pt x="17466" y="172373"/>
                    </a:lnTo>
                    <a:lnTo>
                      <a:pt x="17466" y="172373"/>
                    </a:lnTo>
                    <a:lnTo>
                      <a:pt x="17466" y="170044"/>
                    </a:lnTo>
                    <a:lnTo>
                      <a:pt x="17466" y="170044"/>
                    </a:lnTo>
                    <a:lnTo>
                      <a:pt x="17466" y="166549"/>
                    </a:lnTo>
                    <a:lnTo>
                      <a:pt x="17466" y="166549"/>
                    </a:lnTo>
                    <a:cubicBezTo>
                      <a:pt x="17466" y="160726"/>
                      <a:pt x="17466" y="156067"/>
                      <a:pt x="18631" y="151409"/>
                    </a:cubicBezTo>
                    <a:lnTo>
                      <a:pt x="18631" y="151409"/>
                    </a:lnTo>
                    <a:cubicBezTo>
                      <a:pt x="18631" y="151409"/>
                      <a:pt x="18631" y="150244"/>
                      <a:pt x="18631" y="150244"/>
                    </a:cubicBezTo>
                    <a:lnTo>
                      <a:pt x="18631" y="150244"/>
                    </a:lnTo>
                    <a:cubicBezTo>
                      <a:pt x="18631" y="149079"/>
                      <a:pt x="18631" y="147914"/>
                      <a:pt x="18631" y="147914"/>
                    </a:cubicBezTo>
                    <a:cubicBezTo>
                      <a:pt x="18631" y="143256"/>
                      <a:pt x="16302" y="138597"/>
                      <a:pt x="11644" y="138597"/>
                    </a:cubicBezTo>
                    <a:cubicBezTo>
                      <a:pt x="11644" y="138597"/>
                      <a:pt x="11644" y="138597"/>
                      <a:pt x="10480" y="138597"/>
                    </a:cubicBezTo>
                    <a:lnTo>
                      <a:pt x="10480" y="138597"/>
                    </a:lnTo>
                    <a:lnTo>
                      <a:pt x="10480" y="136268"/>
                    </a:lnTo>
                    <a:close/>
                    <a:moveTo>
                      <a:pt x="8151" y="270206"/>
                    </a:moveTo>
                    <a:cubicBezTo>
                      <a:pt x="3493" y="270206"/>
                      <a:pt x="0" y="273700"/>
                      <a:pt x="0" y="278359"/>
                    </a:cubicBezTo>
                    <a:lnTo>
                      <a:pt x="0" y="344746"/>
                    </a:lnTo>
                    <a:cubicBezTo>
                      <a:pt x="0" y="349404"/>
                      <a:pt x="3493" y="352898"/>
                      <a:pt x="8151" y="352898"/>
                    </a:cubicBezTo>
                    <a:cubicBezTo>
                      <a:pt x="12809" y="352898"/>
                      <a:pt x="16302" y="349404"/>
                      <a:pt x="16302" y="344746"/>
                    </a:cubicBezTo>
                    <a:lnTo>
                      <a:pt x="16302" y="278359"/>
                    </a:lnTo>
                    <a:cubicBezTo>
                      <a:pt x="16302" y="273700"/>
                      <a:pt x="12809" y="270206"/>
                      <a:pt x="8151" y="270206"/>
                    </a:cubicBezTo>
                    <a:lnTo>
                      <a:pt x="8151" y="270206"/>
                    </a:lnTo>
                    <a:close/>
                    <a:moveTo>
                      <a:pt x="8151" y="401815"/>
                    </a:moveTo>
                    <a:cubicBezTo>
                      <a:pt x="3493" y="401815"/>
                      <a:pt x="0" y="405309"/>
                      <a:pt x="0" y="409968"/>
                    </a:cubicBezTo>
                    <a:lnTo>
                      <a:pt x="0" y="476355"/>
                    </a:lnTo>
                    <a:cubicBezTo>
                      <a:pt x="0" y="481013"/>
                      <a:pt x="3493" y="484507"/>
                      <a:pt x="8151" y="484507"/>
                    </a:cubicBezTo>
                    <a:cubicBezTo>
                      <a:pt x="12809" y="484507"/>
                      <a:pt x="16302" y="481013"/>
                      <a:pt x="16302" y="476355"/>
                    </a:cubicBezTo>
                    <a:lnTo>
                      <a:pt x="16302" y="409968"/>
                    </a:lnTo>
                    <a:cubicBezTo>
                      <a:pt x="16302" y="405309"/>
                      <a:pt x="12809" y="401815"/>
                      <a:pt x="8151" y="401815"/>
                    </a:cubicBezTo>
                    <a:lnTo>
                      <a:pt x="8151" y="401815"/>
                    </a:lnTo>
                    <a:close/>
                    <a:moveTo>
                      <a:pt x="8151" y="534589"/>
                    </a:moveTo>
                    <a:cubicBezTo>
                      <a:pt x="3493" y="534589"/>
                      <a:pt x="0" y="538083"/>
                      <a:pt x="0" y="542742"/>
                    </a:cubicBezTo>
                    <a:lnTo>
                      <a:pt x="0" y="609128"/>
                    </a:lnTo>
                    <a:cubicBezTo>
                      <a:pt x="0" y="613787"/>
                      <a:pt x="3493" y="617281"/>
                      <a:pt x="8151" y="617281"/>
                    </a:cubicBezTo>
                    <a:cubicBezTo>
                      <a:pt x="12809" y="617281"/>
                      <a:pt x="16302" y="613787"/>
                      <a:pt x="16302" y="609128"/>
                    </a:cubicBezTo>
                    <a:lnTo>
                      <a:pt x="16302" y="542742"/>
                    </a:lnTo>
                    <a:cubicBezTo>
                      <a:pt x="16302" y="538083"/>
                      <a:pt x="12809" y="534589"/>
                      <a:pt x="8151" y="534589"/>
                    </a:cubicBezTo>
                    <a:lnTo>
                      <a:pt x="8151" y="534589"/>
                    </a:lnTo>
                    <a:close/>
                    <a:moveTo>
                      <a:pt x="8151" y="666198"/>
                    </a:moveTo>
                    <a:cubicBezTo>
                      <a:pt x="3493" y="666198"/>
                      <a:pt x="0" y="669692"/>
                      <a:pt x="0" y="674351"/>
                    </a:cubicBezTo>
                    <a:lnTo>
                      <a:pt x="0" y="740737"/>
                    </a:lnTo>
                    <a:cubicBezTo>
                      <a:pt x="0" y="745396"/>
                      <a:pt x="3493" y="748890"/>
                      <a:pt x="8151" y="748890"/>
                    </a:cubicBezTo>
                    <a:cubicBezTo>
                      <a:pt x="12809" y="748890"/>
                      <a:pt x="16302" y="745396"/>
                      <a:pt x="16302" y="740737"/>
                    </a:cubicBezTo>
                    <a:lnTo>
                      <a:pt x="16302" y="674351"/>
                    </a:lnTo>
                    <a:cubicBezTo>
                      <a:pt x="16302" y="669692"/>
                      <a:pt x="12809" y="666198"/>
                      <a:pt x="8151" y="666198"/>
                    </a:cubicBezTo>
                    <a:lnTo>
                      <a:pt x="8151" y="666198"/>
                    </a:lnTo>
                    <a:close/>
                    <a:moveTo>
                      <a:pt x="8151" y="798971"/>
                    </a:moveTo>
                    <a:cubicBezTo>
                      <a:pt x="3493" y="798971"/>
                      <a:pt x="0" y="802465"/>
                      <a:pt x="0" y="807124"/>
                    </a:cubicBezTo>
                    <a:lnTo>
                      <a:pt x="0" y="873511"/>
                    </a:lnTo>
                    <a:cubicBezTo>
                      <a:pt x="0" y="878170"/>
                      <a:pt x="3493" y="881664"/>
                      <a:pt x="8151" y="881664"/>
                    </a:cubicBezTo>
                    <a:cubicBezTo>
                      <a:pt x="12809" y="881664"/>
                      <a:pt x="16302" y="878170"/>
                      <a:pt x="16302" y="873511"/>
                    </a:cubicBezTo>
                    <a:lnTo>
                      <a:pt x="16302" y="807124"/>
                    </a:lnTo>
                    <a:cubicBezTo>
                      <a:pt x="16302" y="802465"/>
                      <a:pt x="12809" y="798971"/>
                      <a:pt x="8151" y="798971"/>
                    </a:cubicBezTo>
                    <a:lnTo>
                      <a:pt x="8151" y="798971"/>
                    </a:lnTo>
                    <a:close/>
                    <a:moveTo>
                      <a:pt x="8151" y="930580"/>
                    </a:moveTo>
                    <a:cubicBezTo>
                      <a:pt x="3493" y="930580"/>
                      <a:pt x="0" y="934074"/>
                      <a:pt x="0" y="938733"/>
                    </a:cubicBezTo>
                    <a:lnTo>
                      <a:pt x="0" y="1005120"/>
                    </a:lnTo>
                    <a:cubicBezTo>
                      <a:pt x="0" y="1009779"/>
                      <a:pt x="3493" y="1013273"/>
                      <a:pt x="8151" y="1013273"/>
                    </a:cubicBezTo>
                    <a:cubicBezTo>
                      <a:pt x="12809" y="1013273"/>
                      <a:pt x="16302" y="1009779"/>
                      <a:pt x="16302" y="1005120"/>
                    </a:cubicBezTo>
                    <a:lnTo>
                      <a:pt x="16302" y="938733"/>
                    </a:lnTo>
                    <a:cubicBezTo>
                      <a:pt x="16302" y="934074"/>
                      <a:pt x="12809" y="930580"/>
                      <a:pt x="8151" y="930580"/>
                    </a:cubicBezTo>
                    <a:lnTo>
                      <a:pt x="8151" y="930580"/>
                    </a:lnTo>
                    <a:close/>
                    <a:moveTo>
                      <a:pt x="8151" y="1062189"/>
                    </a:moveTo>
                    <a:cubicBezTo>
                      <a:pt x="3493" y="1062189"/>
                      <a:pt x="0" y="1065684"/>
                      <a:pt x="0" y="1070342"/>
                    </a:cubicBezTo>
                    <a:lnTo>
                      <a:pt x="0" y="1122753"/>
                    </a:lnTo>
                    <a:cubicBezTo>
                      <a:pt x="0" y="1127411"/>
                      <a:pt x="0" y="1132070"/>
                      <a:pt x="0" y="1137894"/>
                    </a:cubicBezTo>
                    <a:cubicBezTo>
                      <a:pt x="0" y="1142552"/>
                      <a:pt x="3493" y="1144882"/>
                      <a:pt x="8151" y="1144882"/>
                    </a:cubicBezTo>
                    <a:lnTo>
                      <a:pt x="8151" y="1144882"/>
                    </a:lnTo>
                    <a:cubicBezTo>
                      <a:pt x="12809" y="1144882"/>
                      <a:pt x="16302" y="1140223"/>
                      <a:pt x="15137" y="1135564"/>
                    </a:cubicBezTo>
                    <a:cubicBezTo>
                      <a:pt x="15137" y="1133235"/>
                      <a:pt x="15137" y="1132070"/>
                      <a:pt x="15137" y="1129741"/>
                    </a:cubicBezTo>
                    <a:lnTo>
                      <a:pt x="15137" y="1129741"/>
                    </a:lnTo>
                    <a:lnTo>
                      <a:pt x="15137" y="1127411"/>
                    </a:lnTo>
                    <a:lnTo>
                      <a:pt x="15137" y="1127411"/>
                    </a:lnTo>
                    <a:lnTo>
                      <a:pt x="15137" y="1125082"/>
                    </a:lnTo>
                    <a:lnTo>
                      <a:pt x="15137" y="1125082"/>
                    </a:lnTo>
                    <a:lnTo>
                      <a:pt x="15137" y="1070342"/>
                    </a:lnTo>
                    <a:cubicBezTo>
                      <a:pt x="15137" y="1065684"/>
                      <a:pt x="11644" y="1062189"/>
                      <a:pt x="6986" y="1062189"/>
                    </a:cubicBezTo>
                    <a:lnTo>
                      <a:pt x="6986" y="1062189"/>
                    </a:lnTo>
                    <a:lnTo>
                      <a:pt x="6986" y="1059860"/>
                    </a:lnTo>
                    <a:close/>
                    <a:moveTo>
                      <a:pt x="30275" y="1194963"/>
                    </a:moveTo>
                    <a:cubicBezTo>
                      <a:pt x="29110" y="1194963"/>
                      <a:pt x="27946" y="1194963"/>
                      <a:pt x="25617" y="1194963"/>
                    </a:cubicBezTo>
                    <a:cubicBezTo>
                      <a:pt x="22124" y="1197292"/>
                      <a:pt x="19795" y="1201951"/>
                      <a:pt x="22124" y="1206610"/>
                    </a:cubicBezTo>
                    <a:cubicBezTo>
                      <a:pt x="33768" y="1227574"/>
                      <a:pt x="51234" y="1246209"/>
                      <a:pt x="71029" y="1260185"/>
                    </a:cubicBezTo>
                    <a:cubicBezTo>
                      <a:pt x="72194" y="1260185"/>
                      <a:pt x="74522" y="1261350"/>
                      <a:pt x="75687" y="1261350"/>
                    </a:cubicBezTo>
                    <a:cubicBezTo>
                      <a:pt x="78016" y="1261350"/>
                      <a:pt x="80344" y="1260185"/>
                      <a:pt x="82673" y="1257856"/>
                    </a:cubicBezTo>
                    <a:cubicBezTo>
                      <a:pt x="85002" y="1254362"/>
                      <a:pt x="83838" y="1248538"/>
                      <a:pt x="80344" y="1246209"/>
                    </a:cubicBezTo>
                    <a:cubicBezTo>
                      <a:pt x="62878" y="1233398"/>
                      <a:pt x="47741" y="1217092"/>
                      <a:pt x="36097" y="1197292"/>
                    </a:cubicBezTo>
                    <a:cubicBezTo>
                      <a:pt x="34932" y="1194963"/>
                      <a:pt x="31439" y="1192634"/>
                      <a:pt x="29110" y="1192634"/>
                    </a:cubicBezTo>
                    <a:lnTo>
                      <a:pt x="29110" y="1192634"/>
                    </a:lnTo>
                    <a:close/>
                    <a:moveTo>
                      <a:pt x="139729" y="1272997"/>
                    </a:moveTo>
                    <a:cubicBezTo>
                      <a:pt x="136236" y="1272997"/>
                      <a:pt x="132743" y="1275326"/>
                      <a:pt x="131578" y="1279985"/>
                    </a:cubicBezTo>
                    <a:cubicBezTo>
                      <a:pt x="131578" y="1284643"/>
                      <a:pt x="133907" y="1289302"/>
                      <a:pt x="138565" y="1289302"/>
                    </a:cubicBezTo>
                    <a:cubicBezTo>
                      <a:pt x="149045" y="1291632"/>
                      <a:pt x="159524" y="1291632"/>
                      <a:pt x="170004" y="1291632"/>
                    </a:cubicBezTo>
                    <a:lnTo>
                      <a:pt x="207265" y="1291632"/>
                    </a:lnTo>
                    <a:cubicBezTo>
                      <a:pt x="211923" y="1291632"/>
                      <a:pt x="215416" y="1288137"/>
                      <a:pt x="215416" y="1283479"/>
                    </a:cubicBezTo>
                    <a:cubicBezTo>
                      <a:pt x="215416" y="1278820"/>
                      <a:pt x="211923" y="1275326"/>
                      <a:pt x="207265" y="1275326"/>
                    </a:cubicBezTo>
                    <a:lnTo>
                      <a:pt x="164182" y="1275326"/>
                    </a:lnTo>
                    <a:cubicBezTo>
                      <a:pt x="157196" y="1275326"/>
                      <a:pt x="149045" y="1274161"/>
                      <a:pt x="142058" y="1272997"/>
                    </a:cubicBezTo>
                    <a:cubicBezTo>
                      <a:pt x="142058" y="1272997"/>
                      <a:pt x="142058" y="1272997"/>
                      <a:pt x="140894" y="1272997"/>
                    </a:cubicBezTo>
                    <a:lnTo>
                      <a:pt x="139729" y="1272997"/>
                    </a:lnTo>
                    <a:close/>
                    <a:moveTo>
                      <a:pt x="338844" y="1276491"/>
                    </a:moveTo>
                    <a:lnTo>
                      <a:pt x="272472" y="1276491"/>
                    </a:lnTo>
                    <a:cubicBezTo>
                      <a:pt x="267815" y="1276491"/>
                      <a:pt x="264321" y="1279985"/>
                      <a:pt x="264321" y="1284643"/>
                    </a:cubicBezTo>
                    <a:cubicBezTo>
                      <a:pt x="264321" y="1289302"/>
                      <a:pt x="267815" y="1292796"/>
                      <a:pt x="272472" y="1292796"/>
                    </a:cubicBezTo>
                    <a:lnTo>
                      <a:pt x="338844" y="1292796"/>
                    </a:lnTo>
                    <a:cubicBezTo>
                      <a:pt x="343501" y="1292796"/>
                      <a:pt x="346995" y="1289302"/>
                      <a:pt x="346995" y="1284643"/>
                    </a:cubicBezTo>
                    <a:cubicBezTo>
                      <a:pt x="346995" y="1279985"/>
                      <a:pt x="343501" y="1276491"/>
                      <a:pt x="338844" y="1276491"/>
                    </a:cubicBezTo>
                    <a:lnTo>
                      <a:pt x="338844" y="1276491"/>
                    </a:lnTo>
                    <a:close/>
                    <a:moveTo>
                      <a:pt x="471587" y="1276491"/>
                    </a:moveTo>
                    <a:lnTo>
                      <a:pt x="405215" y="1276491"/>
                    </a:lnTo>
                    <a:cubicBezTo>
                      <a:pt x="400558" y="1276491"/>
                      <a:pt x="397064" y="1279985"/>
                      <a:pt x="397064" y="1284643"/>
                    </a:cubicBezTo>
                    <a:cubicBezTo>
                      <a:pt x="397064" y="1289302"/>
                      <a:pt x="400558" y="1292796"/>
                      <a:pt x="405215" y="1292796"/>
                    </a:cubicBezTo>
                    <a:lnTo>
                      <a:pt x="471587" y="1292796"/>
                    </a:lnTo>
                    <a:cubicBezTo>
                      <a:pt x="476244" y="1292796"/>
                      <a:pt x="479738" y="1289302"/>
                      <a:pt x="479738" y="1284643"/>
                    </a:cubicBezTo>
                    <a:cubicBezTo>
                      <a:pt x="479738" y="1279985"/>
                      <a:pt x="476244" y="1276491"/>
                      <a:pt x="471587" y="1276491"/>
                    </a:cubicBezTo>
                    <a:lnTo>
                      <a:pt x="471587" y="1276491"/>
                    </a:lnTo>
                    <a:close/>
                    <a:moveTo>
                      <a:pt x="557753" y="1276491"/>
                    </a:moveTo>
                    <a:lnTo>
                      <a:pt x="536794" y="1276491"/>
                    </a:lnTo>
                    <a:cubicBezTo>
                      <a:pt x="532136" y="1276491"/>
                      <a:pt x="528643" y="1279985"/>
                      <a:pt x="528643" y="1284643"/>
                    </a:cubicBezTo>
                    <a:cubicBezTo>
                      <a:pt x="528643" y="1289302"/>
                      <a:pt x="532136" y="1292796"/>
                      <a:pt x="536794" y="1292796"/>
                    </a:cubicBezTo>
                    <a:lnTo>
                      <a:pt x="557753" y="1292796"/>
                    </a:lnTo>
                    <a:cubicBezTo>
                      <a:pt x="570562" y="1292796"/>
                      <a:pt x="582206" y="1295125"/>
                      <a:pt x="593850" y="1302114"/>
                    </a:cubicBezTo>
                    <a:cubicBezTo>
                      <a:pt x="593850" y="1302114"/>
                      <a:pt x="596179" y="1302114"/>
                      <a:pt x="597343" y="1302114"/>
                    </a:cubicBezTo>
                    <a:cubicBezTo>
                      <a:pt x="600836" y="1302114"/>
                      <a:pt x="603165" y="1300949"/>
                      <a:pt x="604330" y="1297455"/>
                    </a:cubicBezTo>
                    <a:cubicBezTo>
                      <a:pt x="606658" y="1292796"/>
                      <a:pt x="604330" y="1288137"/>
                      <a:pt x="600836" y="1285808"/>
                    </a:cubicBezTo>
                    <a:cubicBezTo>
                      <a:pt x="600836" y="1285808"/>
                      <a:pt x="598508" y="1285808"/>
                      <a:pt x="597343" y="1284643"/>
                    </a:cubicBezTo>
                    <a:lnTo>
                      <a:pt x="597343" y="1284643"/>
                    </a:lnTo>
                    <a:cubicBezTo>
                      <a:pt x="597343" y="1284643"/>
                      <a:pt x="597343" y="1284643"/>
                      <a:pt x="597343" y="1284643"/>
                    </a:cubicBezTo>
                    <a:lnTo>
                      <a:pt x="597343" y="1284643"/>
                    </a:lnTo>
                    <a:cubicBezTo>
                      <a:pt x="597343" y="1284643"/>
                      <a:pt x="597343" y="1284643"/>
                      <a:pt x="597343" y="1284643"/>
                    </a:cubicBezTo>
                    <a:lnTo>
                      <a:pt x="597343" y="1284643"/>
                    </a:lnTo>
                    <a:cubicBezTo>
                      <a:pt x="597343" y="1284643"/>
                      <a:pt x="597343" y="1284643"/>
                      <a:pt x="597343" y="1284643"/>
                    </a:cubicBezTo>
                    <a:lnTo>
                      <a:pt x="597343" y="1284643"/>
                    </a:lnTo>
                    <a:cubicBezTo>
                      <a:pt x="589192" y="1281150"/>
                      <a:pt x="582206" y="1279985"/>
                      <a:pt x="574055" y="1278820"/>
                    </a:cubicBezTo>
                    <a:cubicBezTo>
                      <a:pt x="570173" y="1278820"/>
                      <a:pt x="570173" y="1278820"/>
                      <a:pt x="574055" y="1278820"/>
                    </a:cubicBezTo>
                    <a:cubicBezTo>
                      <a:pt x="582206" y="1278820"/>
                      <a:pt x="574055" y="1278820"/>
                      <a:pt x="574055" y="1278820"/>
                    </a:cubicBezTo>
                    <a:lnTo>
                      <a:pt x="574055" y="1278820"/>
                    </a:lnTo>
                    <a:cubicBezTo>
                      <a:pt x="574055" y="1278820"/>
                      <a:pt x="574055" y="1278820"/>
                      <a:pt x="572890" y="1278820"/>
                    </a:cubicBezTo>
                    <a:lnTo>
                      <a:pt x="567068" y="1278820"/>
                    </a:lnTo>
                    <a:lnTo>
                      <a:pt x="560082" y="1276491"/>
                    </a:lnTo>
                    <a:close/>
                    <a:moveTo>
                      <a:pt x="646248" y="1326572"/>
                    </a:moveTo>
                    <a:cubicBezTo>
                      <a:pt x="643920" y="1326572"/>
                      <a:pt x="641591" y="1326572"/>
                      <a:pt x="640426" y="1328901"/>
                    </a:cubicBezTo>
                    <a:cubicBezTo>
                      <a:pt x="636933" y="1332395"/>
                      <a:pt x="636933" y="1337054"/>
                      <a:pt x="640426" y="1340548"/>
                    </a:cubicBezTo>
                    <a:lnTo>
                      <a:pt x="687003" y="1387135"/>
                    </a:lnTo>
                    <a:cubicBezTo>
                      <a:pt x="688167" y="1388300"/>
                      <a:pt x="690496" y="1389465"/>
                      <a:pt x="692825" y="1389465"/>
                    </a:cubicBezTo>
                    <a:cubicBezTo>
                      <a:pt x="695154" y="1389465"/>
                      <a:pt x="697482" y="1389465"/>
                      <a:pt x="698647" y="1387135"/>
                    </a:cubicBezTo>
                    <a:cubicBezTo>
                      <a:pt x="702140" y="1383641"/>
                      <a:pt x="702140" y="1378983"/>
                      <a:pt x="698647" y="1375488"/>
                    </a:cubicBezTo>
                    <a:lnTo>
                      <a:pt x="652070" y="1328901"/>
                    </a:lnTo>
                    <a:cubicBezTo>
                      <a:pt x="650906" y="1327737"/>
                      <a:pt x="648577" y="1326572"/>
                      <a:pt x="646248" y="1326572"/>
                    </a:cubicBezTo>
                    <a:lnTo>
                      <a:pt x="646248" y="1326572"/>
                    </a:lnTo>
                    <a:close/>
                    <a:moveTo>
                      <a:pt x="739401" y="1419747"/>
                    </a:moveTo>
                    <a:cubicBezTo>
                      <a:pt x="737072" y="1419747"/>
                      <a:pt x="735908" y="1419747"/>
                      <a:pt x="733579" y="1422076"/>
                    </a:cubicBezTo>
                    <a:cubicBezTo>
                      <a:pt x="730086" y="1425570"/>
                      <a:pt x="730086" y="1430229"/>
                      <a:pt x="733579" y="1433722"/>
                    </a:cubicBezTo>
                    <a:lnTo>
                      <a:pt x="735908" y="1436052"/>
                    </a:lnTo>
                    <a:lnTo>
                      <a:pt x="735908" y="1436052"/>
                    </a:lnTo>
                    <a:cubicBezTo>
                      <a:pt x="747552" y="1450028"/>
                      <a:pt x="762689" y="1466334"/>
                      <a:pt x="787142" y="1479145"/>
                    </a:cubicBezTo>
                    <a:cubicBezTo>
                      <a:pt x="788307" y="1479145"/>
                      <a:pt x="789471" y="1479145"/>
                      <a:pt x="790635" y="1479145"/>
                    </a:cubicBezTo>
                    <a:cubicBezTo>
                      <a:pt x="792964" y="1479145"/>
                      <a:pt x="796457" y="1477981"/>
                      <a:pt x="797622" y="1474486"/>
                    </a:cubicBezTo>
                    <a:cubicBezTo>
                      <a:pt x="799951" y="1470992"/>
                      <a:pt x="797622" y="1465169"/>
                      <a:pt x="794129" y="1462840"/>
                    </a:cubicBezTo>
                    <a:cubicBezTo>
                      <a:pt x="774334" y="1452357"/>
                      <a:pt x="760361" y="1438381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lnTo>
                      <a:pt x="749881" y="1426735"/>
                    </a:lnTo>
                    <a:cubicBezTo>
                      <a:pt x="749881" y="1426735"/>
                      <a:pt x="749881" y="1426735"/>
                      <a:pt x="749881" y="1426735"/>
                    </a:cubicBezTo>
                    <a:cubicBezTo>
                      <a:pt x="749881" y="1426735"/>
                      <a:pt x="749881" y="1426735"/>
                      <a:pt x="749881" y="1426735"/>
                    </a:cubicBezTo>
                    <a:cubicBezTo>
                      <a:pt x="749881" y="1426735"/>
                      <a:pt x="749881" y="1426735"/>
                      <a:pt x="749881" y="1426735"/>
                    </a:cubicBezTo>
                    <a:cubicBezTo>
                      <a:pt x="749881" y="1426735"/>
                      <a:pt x="748717" y="1425570"/>
                      <a:pt x="747552" y="1424405"/>
                    </a:cubicBezTo>
                    <a:lnTo>
                      <a:pt x="747552" y="1424405"/>
                    </a:lnTo>
                    <a:cubicBezTo>
                      <a:pt x="746388" y="1423240"/>
                      <a:pt x="744059" y="1422076"/>
                      <a:pt x="741730" y="1422076"/>
                    </a:cubicBezTo>
                    <a:lnTo>
                      <a:pt x="740566" y="1422076"/>
                    </a:lnTo>
                    <a:close/>
                    <a:moveTo>
                      <a:pt x="858171" y="1481474"/>
                    </a:moveTo>
                    <a:cubicBezTo>
                      <a:pt x="853514" y="1481474"/>
                      <a:pt x="850020" y="1484969"/>
                      <a:pt x="850020" y="1488463"/>
                    </a:cubicBezTo>
                    <a:cubicBezTo>
                      <a:pt x="850020" y="1493121"/>
                      <a:pt x="853514" y="1496616"/>
                      <a:pt x="858171" y="1497780"/>
                    </a:cubicBezTo>
                    <a:cubicBezTo>
                      <a:pt x="865158" y="1497780"/>
                      <a:pt x="870980" y="1497780"/>
                      <a:pt x="877966" y="1497780"/>
                    </a:cubicBezTo>
                    <a:lnTo>
                      <a:pt x="925707" y="1497780"/>
                    </a:lnTo>
                    <a:cubicBezTo>
                      <a:pt x="930365" y="1497780"/>
                      <a:pt x="933858" y="1494286"/>
                      <a:pt x="933858" y="1489627"/>
                    </a:cubicBezTo>
                    <a:cubicBezTo>
                      <a:pt x="933858" y="1484969"/>
                      <a:pt x="930365" y="1481474"/>
                      <a:pt x="925707" y="1481474"/>
                    </a:cubicBezTo>
                    <a:lnTo>
                      <a:pt x="873309" y="1481474"/>
                    </a:lnTo>
                    <a:cubicBezTo>
                      <a:pt x="870980" y="1481474"/>
                      <a:pt x="868651" y="1481474"/>
                      <a:pt x="865158" y="1481474"/>
                    </a:cubicBezTo>
                    <a:lnTo>
                      <a:pt x="862829" y="1481474"/>
                    </a:lnTo>
                    <a:cubicBezTo>
                      <a:pt x="862829" y="1481474"/>
                      <a:pt x="861664" y="1481474"/>
                      <a:pt x="860500" y="1481474"/>
                    </a:cubicBezTo>
                    <a:lnTo>
                      <a:pt x="858171" y="1481474"/>
                    </a:lnTo>
                    <a:close/>
                    <a:moveTo>
                      <a:pt x="1056121" y="1482639"/>
                    </a:moveTo>
                    <a:lnTo>
                      <a:pt x="989750" y="1482639"/>
                    </a:lnTo>
                    <a:cubicBezTo>
                      <a:pt x="985092" y="1482639"/>
                      <a:pt x="981599" y="1486133"/>
                      <a:pt x="981599" y="1490792"/>
                    </a:cubicBezTo>
                    <a:cubicBezTo>
                      <a:pt x="981599" y="1495451"/>
                      <a:pt x="985092" y="1498945"/>
                      <a:pt x="989750" y="1498945"/>
                    </a:cubicBezTo>
                    <a:lnTo>
                      <a:pt x="1056121" y="1498945"/>
                    </a:lnTo>
                    <a:cubicBezTo>
                      <a:pt x="1060779" y="1498945"/>
                      <a:pt x="1064272" y="1495451"/>
                      <a:pt x="1064272" y="1490792"/>
                    </a:cubicBezTo>
                    <a:cubicBezTo>
                      <a:pt x="1064272" y="1486133"/>
                      <a:pt x="1060779" y="1482639"/>
                      <a:pt x="1056121" y="1482639"/>
                    </a:cubicBezTo>
                    <a:lnTo>
                      <a:pt x="1056121" y="1482639"/>
                    </a:lnTo>
                    <a:close/>
                    <a:moveTo>
                      <a:pt x="1188864" y="1482639"/>
                    </a:moveTo>
                    <a:lnTo>
                      <a:pt x="1122493" y="1482639"/>
                    </a:lnTo>
                    <a:cubicBezTo>
                      <a:pt x="1117835" y="1482639"/>
                      <a:pt x="1114342" y="1486133"/>
                      <a:pt x="1114342" y="1490792"/>
                    </a:cubicBezTo>
                    <a:cubicBezTo>
                      <a:pt x="1114342" y="1495451"/>
                      <a:pt x="1117835" y="1498945"/>
                      <a:pt x="1122493" y="1498945"/>
                    </a:cubicBezTo>
                    <a:lnTo>
                      <a:pt x="1188864" y="1498945"/>
                    </a:lnTo>
                    <a:cubicBezTo>
                      <a:pt x="1193522" y="1498945"/>
                      <a:pt x="1197015" y="1495451"/>
                      <a:pt x="1197015" y="1490792"/>
                    </a:cubicBezTo>
                    <a:cubicBezTo>
                      <a:pt x="1197015" y="1486133"/>
                      <a:pt x="1193522" y="1482639"/>
                      <a:pt x="1188864" y="1482639"/>
                    </a:cubicBezTo>
                    <a:lnTo>
                      <a:pt x="1188864" y="1482639"/>
                    </a:lnTo>
                    <a:close/>
                    <a:moveTo>
                      <a:pt x="1322771" y="1469828"/>
                    </a:moveTo>
                    <a:cubicBezTo>
                      <a:pt x="1322771" y="1469828"/>
                      <a:pt x="1320443" y="1469828"/>
                      <a:pt x="1319278" y="1469828"/>
                    </a:cubicBezTo>
                    <a:cubicBezTo>
                      <a:pt x="1312292" y="1473322"/>
                      <a:pt x="1304141" y="1475651"/>
                      <a:pt x="1294826" y="1476816"/>
                    </a:cubicBezTo>
                    <a:lnTo>
                      <a:pt x="1279688" y="1476816"/>
                    </a:lnTo>
                    <a:cubicBezTo>
                      <a:pt x="1279688" y="1476816"/>
                      <a:pt x="1279688" y="1476816"/>
                      <a:pt x="1278524" y="1476816"/>
                    </a:cubicBezTo>
                    <a:lnTo>
                      <a:pt x="1278524" y="1476816"/>
                    </a:lnTo>
                    <a:cubicBezTo>
                      <a:pt x="1272702" y="1476816"/>
                      <a:pt x="1265715" y="1476816"/>
                      <a:pt x="1258729" y="1476816"/>
                    </a:cubicBezTo>
                    <a:cubicBezTo>
                      <a:pt x="1254071" y="1476816"/>
                      <a:pt x="1250578" y="1480310"/>
                      <a:pt x="1250578" y="1484969"/>
                    </a:cubicBezTo>
                    <a:cubicBezTo>
                      <a:pt x="1250578" y="1489627"/>
                      <a:pt x="1254071" y="1493121"/>
                      <a:pt x="1258729" y="1493121"/>
                    </a:cubicBezTo>
                    <a:lnTo>
                      <a:pt x="1258729" y="1493121"/>
                    </a:lnTo>
                    <a:cubicBezTo>
                      <a:pt x="1285510" y="1493121"/>
                      <a:pt x="1307634" y="1488463"/>
                      <a:pt x="1329758" y="1480310"/>
                    </a:cubicBezTo>
                    <a:cubicBezTo>
                      <a:pt x="1334416" y="1479145"/>
                      <a:pt x="1335580" y="1473322"/>
                      <a:pt x="1334416" y="1469828"/>
                    </a:cubicBezTo>
                    <a:cubicBezTo>
                      <a:pt x="1333251" y="1466334"/>
                      <a:pt x="1329758" y="1465169"/>
                      <a:pt x="1326265" y="1465169"/>
                    </a:cubicBezTo>
                    <a:lnTo>
                      <a:pt x="1326265" y="1465169"/>
                    </a:lnTo>
                    <a:lnTo>
                      <a:pt x="1321607" y="1468663"/>
                    </a:lnTo>
                    <a:close/>
                    <a:moveTo>
                      <a:pt x="1425240" y="1383641"/>
                    </a:moveTo>
                    <a:cubicBezTo>
                      <a:pt x="1422911" y="1383641"/>
                      <a:pt x="1420582" y="1383641"/>
                      <a:pt x="1419417" y="1385971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9143" y="1416252"/>
                      <a:pt x="1389143" y="1416252"/>
                    </a:cubicBezTo>
                    <a:lnTo>
                      <a:pt x="1389143" y="1416252"/>
                    </a:lnTo>
                    <a:cubicBezTo>
                      <a:pt x="1389143" y="1416252"/>
                      <a:pt x="1386814" y="1418582"/>
                      <a:pt x="1385650" y="1419747"/>
                    </a:cubicBezTo>
                    <a:lnTo>
                      <a:pt x="1385650" y="1419747"/>
                    </a:lnTo>
                    <a:cubicBezTo>
                      <a:pt x="1385650" y="1419747"/>
                      <a:pt x="1385650" y="1419747"/>
                      <a:pt x="1385650" y="1419747"/>
                    </a:cubicBezTo>
                    <a:lnTo>
                      <a:pt x="1385650" y="1419747"/>
                    </a:lnTo>
                    <a:cubicBezTo>
                      <a:pt x="1383321" y="1422076"/>
                      <a:pt x="1380992" y="1424405"/>
                      <a:pt x="1378663" y="1426735"/>
                    </a:cubicBezTo>
                    <a:lnTo>
                      <a:pt x="1378663" y="1426735"/>
                    </a:lnTo>
                    <a:cubicBezTo>
                      <a:pt x="1378663" y="1426735"/>
                      <a:pt x="1377499" y="1427899"/>
                      <a:pt x="1376334" y="1429064"/>
                    </a:cubicBezTo>
                    <a:cubicBezTo>
                      <a:pt x="1372841" y="1432558"/>
                      <a:pt x="1372841" y="1437217"/>
                      <a:pt x="1376334" y="1440711"/>
                    </a:cubicBezTo>
                    <a:cubicBezTo>
                      <a:pt x="1377499" y="1441875"/>
                      <a:pt x="1379828" y="1443040"/>
                      <a:pt x="1382156" y="1443040"/>
                    </a:cubicBezTo>
                    <a:cubicBezTo>
                      <a:pt x="1384485" y="1443040"/>
                      <a:pt x="1386814" y="1443040"/>
                      <a:pt x="1387978" y="1440711"/>
                    </a:cubicBezTo>
                    <a:cubicBezTo>
                      <a:pt x="1391472" y="1437217"/>
                      <a:pt x="1394965" y="1433722"/>
                      <a:pt x="1397294" y="1431393"/>
                    </a:cubicBezTo>
                    <a:lnTo>
                      <a:pt x="1397294" y="1431393"/>
                    </a:lnTo>
                    <a:cubicBezTo>
                      <a:pt x="1399623" y="1429064"/>
                      <a:pt x="1401951" y="1426735"/>
                      <a:pt x="1404280" y="1424405"/>
                    </a:cubicBezTo>
                    <a:lnTo>
                      <a:pt x="1434555" y="1394123"/>
                    </a:lnTo>
                    <a:cubicBezTo>
                      <a:pt x="1438048" y="1390629"/>
                      <a:pt x="1438048" y="1385971"/>
                      <a:pt x="1434555" y="1382477"/>
                    </a:cubicBezTo>
                    <a:cubicBezTo>
                      <a:pt x="1433391" y="1381312"/>
                      <a:pt x="1431062" y="1380147"/>
                      <a:pt x="1428733" y="1380147"/>
                    </a:cubicBezTo>
                    <a:lnTo>
                      <a:pt x="1427569" y="1380147"/>
                    </a:lnTo>
                    <a:close/>
                    <a:moveTo>
                      <a:pt x="1519557" y="1292796"/>
                    </a:moveTo>
                    <a:cubicBezTo>
                      <a:pt x="1518392" y="1292796"/>
                      <a:pt x="1516064" y="1292796"/>
                      <a:pt x="1514899" y="1293961"/>
                    </a:cubicBezTo>
                    <a:cubicBezTo>
                      <a:pt x="1507913" y="1299784"/>
                      <a:pt x="1500926" y="1305608"/>
                      <a:pt x="1493940" y="1312596"/>
                    </a:cubicBezTo>
                    <a:lnTo>
                      <a:pt x="1493940" y="1312596"/>
                    </a:lnTo>
                    <a:cubicBezTo>
                      <a:pt x="1493940" y="1312596"/>
                      <a:pt x="1493940" y="1312596"/>
                      <a:pt x="1493940" y="1312596"/>
                    </a:cubicBezTo>
                    <a:lnTo>
                      <a:pt x="1493940" y="1312596"/>
                    </a:lnTo>
                    <a:lnTo>
                      <a:pt x="1467158" y="1339384"/>
                    </a:lnTo>
                    <a:cubicBezTo>
                      <a:pt x="1463665" y="1342877"/>
                      <a:pt x="1463665" y="1347536"/>
                      <a:pt x="1467158" y="1351030"/>
                    </a:cubicBezTo>
                    <a:cubicBezTo>
                      <a:pt x="1468323" y="1352195"/>
                      <a:pt x="1470652" y="1353360"/>
                      <a:pt x="1472980" y="1353360"/>
                    </a:cubicBezTo>
                    <a:cubicBezTo>
                      <a:pt x="1475309" y="1353360"/>
                      <a:pt x="1477638" y="1353360"/>
                      <a:pt x="1478803" y="1351030"/>
                    </a:cubicBezTo>
                    <a:lnTo>
                      <a:pt x="1505584" y="1324243"/>
                    </a:lnTo>
                    <a:cubicBezTo>
                      <a:pt x="1512570" y="1317254"/>
                      <a:pt x="1519557" y="1311431"/>
                      <a:pt x="1525379" y="1306772"/>
                    </a:cubicBezTo>
                    <a:cubicBezTo>
                      <a:pt x="1528872" y="1304443"/>
                      <a:pt x="1530037" y="1298620"/>
                      <a:pt x="1526543" y="1295125"/>
                    </a:cubicBezTo>
                    <a:cubicBezTo>
                      <a:pt x="1525379" y="1292796"/>
                      <a:pt x="1521886" y="1291632"/>
                      <a:pt x="1519557" y="1291632"/>
                    </a:cubicBezTo>
                    <a:lnTo>
                      <a:pt x="1519557" y="1291632"/>
                    </a:lnTo>
                    <a:close/>
                    <a:moveTo>
                      <a:pt x="1642985" y="1276491"/>
                    </a:moveTo>
                    <a:lnTo>
                      <a:pt x="1576613" y="1276491"/>
                    </a:lnTo>
                    <a:cubicBezTo>
                      <a:pt x="1571955" y="1276491"/>
                      <a:pt x="1568462" y="1279985"/>
                      <a:pt x="1568462" y="1284643"/>
                    </a:cubicBezTo>
                    <a:cubicBezTo>
                      <a:pt x="1568462" y="1289302"/>
                      <a:pt x="1571955" y="1292796"/>
                      <a:pt x="1576613" y="1292796"/>
                    </a:cubicBezTo>
                    <a:lnTo>
                      <a:pt x="1642985" y="1292796"/>
                    </a:lnTo>
                    <a:cubicBezTo>
                      <a:pt x="1647642" y="1292796"/>
                      <a:pt x="1651135" y="1289302"/>
                      <a:pt x="1651135" y="1284643"/>
                    </a:cubicBezTo>
                    <a:cubicBezTo>
                      <a:pt x="1651135" y="1279985"/>
                      <a:pt x="1647642" y="1276491"/>
                      <a:pt x="1642985" y="1276491"/>
                    </a:cubicBezTo>
                    <a:lnTo>
                      <a:pt x="1642985" y="1276491"/>
                    </a:lnTo>
                    <a:close/>
                    <a:moveTo>
                      <a:pt x="1774563" y="1276491"/>
                    </a:moveTo>
                    <a:lnTo>
                      <a:pt x="1708192" y="1276491"/>
                    </a:lnTo>
                    <a:cubicBezTo>
                      <a:pt x="1703534" y="1276491"/>
                      <a:pt x="1700041" y="1279985"/>
                      <a:pt x="1700041" y="1284643"/>
                    </a:cubicBezTo>
                    <a:cubicBezTo>
                      <a:pt x="1700041" y="1289302"/>
                      <a:pt x="1703534" y="1292796"/>
                      <a:pt x="1708192" y="1292796"/>
                    </a:cubicBezTo>
                    <a:lnTo>
                      <a:pt x="1774563" y="1292796"/>
                    </a:lnTo>
                    <a:cubicBezTo>
                      <a:pt x="1779221" y="1292796"/>
                      <a:pt x="1782714" y="1289302"/>
                      <a:pt x="1782714" y="1284643"/>
                    </a:cubicBezTo>
                    <a:cubicBezTo>
                      <a:pt x="1782714" y="1279985"/>
                      <a:pt x="1779221" y="1276491"/>
                      <a:pt x="1774563" y="1276491"/>
                    </a:cubicBezTo>
                    <a:lnTo>
                      <a:pt x="1774563" y="1276491"/>
                    </a:lnTo>
                    <a:close/>
                    <a:moveTo>
                      <a:pt x="1906141" y="1276491"/>
                    </a:moveTo>
                    <a:lnTo>
                      <a:pt x="1839770" y="1276491"/>
                    </a:lnTo>
                    <a:cubicBezTo>
                      <a:pt x="1835113" y="1276491"/>
                      <a:pt x="1831619" y="1279985"/>
                      <a:pt x="1831619" y="1284643"/>
                    </a:cubicBezTo>
                    <a:cubicBezTo>
                      <a:pt x="1831619" y="1289302"/>
                      <a:pt x="1835113" y="1292796"/>
                      <a:pt x="1839770" y="1292796"/>
                    </a:cubicBezTo>
                    <a:lnTo>
                      <a:pt x="1906141" y="1292796"/>
                    </a:lnTo>
                    <a:cubicBezTo>
                      <a:pt x="1910799" y="1292796"/>
                      <a:pt x="1914292" y="1289302"/>
                      <a:pt x="1914292" y="1284643"/>
                    </a:cubicBezTo>
                    <a:cubicBezTo>
                      <a:pt x="1914292" y="1279985"/>
                      <a:pt x="1910799" y="1276491"/>
                      <a:pt x="1906141" y="1276491"/>
                    </a:cubicBezTo>
                    <a:lnTo>
                      <a:pt x="1906141" y="1276491"/>
                    </a:lnTo>
                    <a:close/>
                    <a:moveTo>
                      <a:pt x="2038884" y="1276491"/>
                    </a:moveTo>
                    <a:lnTo>
                      <a:pt x="1972513" y="1276491"/>
                    </a:lnTo>
                    <a:cubicBezTo>
                      <a:pt x="1967855" y="1276491"/>
                      <a:pt x="1964362" y="1279985"/>
                      <a:pt x="1964362" y="1284643"/>
                    </a:cubicBezTo>
                    <a:cubicBezTo>
                      <a:pt x="1964362" y="1289302"/>
                      <a:pt x="1967855" y="1292796"/>
                      <a:pt x="1972513" y="1292796"/>
                    </a:cubicBezTo>
                    <a:lnTo>
                      <a:pt x="2038884" y="1292796"/>
                    </a:lnTo>
                    <a:cubicBezTo>
                      <a:pt x="2043542" y="1292796"/>
                      <a:pt x="2047035" y="1289302"/>
                      <a:pt x="2047035" y="1284643"/>
                    </a:cubicBezTo>
                    <a:cubicBezTo>
                      <a:pt x="2047035" y="1279985"/>
                      <a:pt x="2043542" y="1276491"/>
                      <a:pt x="2038884" y="1276491"/>
                    </a:cubicBezTo>
                    <a:lnTo>
                      <a:pt x="2038884" y="1276491"/>
                    </a:lnTo>
                    <a:close/>
                    <a:moveTo>
                      <a:pt x="2170463" y="1276491"/>
                    </a:moveTo>
                    <a:lnTo>
                      <a:pt x="2104091" y="1276491"/>
                    </a:lnTo>
                    <a:cubicBezTo>
                      <a:pt x="2099434" y="1276491"/>
                      <a:pt x="2095941" y="1279985"/>
                      <a:pt x="2095941" y="1284643"/>
                    </a:cubicBezTo>
                    <a:cubicBezTo>
                      <a:pt x="2095941" y="1289302"/>
                      <a:pt x="2099434" y="1292796"/>
                      <a:pt x="2104091" y="1292796"/>
                    </a:cubicBezTo>
                    <a:lnTo>
                      <a:pt x="2170463" y="1292796"/>
                    </a:lnTo>
                    <a:cubicBezTo>
                      <a:pt x="2175121" y="1292796"/>
                      <a:pt x="2178614" y="1289302"/>
                      <a:pt x="2178614" y="1284643"/>
                    </a:cubicBezTo>
                    <a:cubicBezTo>
                      <a:pt x="2178614" y="1279985"/>
                      <a:pt x="2175121" y="1276491"/>
                      <a:pt x="2170463" y="1276491"/>
                    </a:cubicBezTo>
                    <a:lnTo>
                      <a:pt x="2170463" y="1276491"/>
                    </a:lnTo>
                    <a:close/>
                    <a:moveTo>
                      <a:pt x="2302041" y="1276491"/>
                    </a:moveTo>
                    <a:lnTo>
                      <a:pt x="2235670" y="1276491"/>
                    </a:lnTo>
                    <a:cubicBezTo>
                      <a:pt x="2231012" y="1276491"/>
                      <a:pt x="2227519" y="1279985"/>
                      <a:pt x="2227519" y="1284643"/>
                    </a:cubicBezTo>
                    <a:cubicBezTo>
                      <a:pt x="2227519" y="1289302"/>
                      <a:pt x="2231012" y="1292796"/>
                      <a:pt x="2235670" y="1292796"/>
                    </a:cubicBezTo>
                    <a:lnTo>
                      <a:pt x="2302041" y="1292796"/>
                    </a:lnTo>
                    <a:cubicBezTo>
                      <a:pt x="2306699" y="1292796"/>
                      <a:pt x="2310192" y="1289302"/>
                      <a:pt x="2310192" y="1284643"/>
                    </a:cubicBezTo>
                    <a:cubicBezTo>
                      <a:pt x="2310192" y="1279985"/>
                      <a:pt x="2306699" y="1276491"/>
                      <a:pt x="2302041" y="1276491"/>
                    </a:cubicBezTo>
                    <a:lnTo>
                      <a:pt x="2302041" y="1276491"/>
                    </a:lnTo>
                    <a:close/>
                    <a:moveTo>
                      <a:pt x="2434784" y="1276491"/>
                    </a:moveTo>
                    <a:lnTo>
                      <a:pt x="2368413" y="1276491"/>
                    </a:lnTo>
                    <a:cubicBezTo>
                      <a:pt x="2363755" y="1276491"/>
                      <a:pt x="2360262" y="1279985"/>
                      <a:pt x="2360262" y="1284643"/>
                    </a:cubicBezTo>
                    <a:cubicBezTo>
                      <a:pt x="2360262" y="1289302"/>
                      <a:pt x="2363755" y="1292796"/>
                      <a:pt x="2368413" y="1292796"/>
                    </a:cubicBezTo>
                    <a:lnTo>
                      <a:pt x="2434784" y="1292796"/>
                    </a:lnTo>
                    <a:cubicBezTo>
                      <a:pt x="2439442" y="1292796"/>
                      <a:pt x="2442935" y="1289302"/>
                      <a:pt x="2442935" y="1284643"/>
                    </a:cubicBezTo>
                    <a:cubicBezTo>
                      <a:pt x="2442935" y="1279985"/>
                      <a:pt x="2439442" y="1276491"/>
                      <a:pt x="2434784" y="1276491"/>
                    </a:cubicBezTo>
                    <a:lnTo>
                      <a:pt x="2434784" y="1276491"/>
                    </a:lnTo>
                    <a:close/>
                    <a:moveTo>
                      <a:pt x="2566363" y="1276491"/>
                    </a:moveTo>
                    <a:lnTo>
                      <a:pt x="2499991" y="1276491"/>
                    </a:lnTo>
                    <a:cubicBezTo>
                      <a:pt x="2495334" y="1276491"/>
                      <a:pt x="2491841" y="1279985"/>
                      <a:pt x="2491841" y="1284643"/>
                    </a:cubicBezTo>
                    <a:cubicBezTo>
                      <a:pt x="2491841" y="1289302"/>
                      <a:pt x="2495334" y="1292796"/>
                      <a:pt x="2499991" y="1292796"/>
                    </a:cubicBezTo>
                    <a:lnTo>
                      <a:pt x="2566363" y="1292796"/>
                    </a:lnTo>
                    <a:cubicBezTo>
                      <a:pt x="2571021" y="1292796"/>
                      <a:pt x="2574514" y="1289302"/>
                      <a:pt x="2574514" y="1284643"/>
                    </a:cubicBezTo>
                    <a:cubicBezTo>
                      <a:pt x="2574514" y="1279985"/>
                      <a:pt x="2571021" y="1276491"/>
                      <a:pt x="2566363" y="1276491"/>
                    </a:cubicBezTo>
                    <a:lnTo>
                      <a:pt x="2566363" y="1276491"/>
                    </a:lnTo>
                    <a:close/>
                    <a:moveTo>
                      <a:pt x="2699106" y="1276491"/>
                    </a:moveTo>
                    <a:lnTo>
                      <a:pt x="2632734" y="1276491"/>
                    </a:lnTo>
                    <a:cubicBezTo>
                      <a:pt x="2628077" y="1276491"/>
                      <a:pt x="2624583" y="1279985"/>
                      <a:pt x="2624583" y="1284643"/>
                    </a:cubicBezTo>
                    <a:cubicBezTo>
                      <a:pt x="2624583" y="1289302"/>
                      <a:pt x="2628077" y="1292796"/>
                      <a:pt x="2632734" y="1292796"/>
                    </a:cubicBezTo>
                    <a:lnTo>
                      <a:pt x="2699106" y="1292796"/>
                    </a:lnTo>
                    <a:cubicBezTo>
                      <a:pt x="2703763" y="1292796"/>
                      <a:pt x="2707257" y="1289302"/>
                      <a:pt x="2707257" y="1284643"/>
                    </a:cubicBezTo>
                    <a:cubicBezTo>
                      <a:pt x="2707257" y="1279985"/>
                      <a:pt x="2703763" y="1276491"/>
                      <a:pt x="2699106" y="1276491"/>
                    </a:cubicBezTo>
                    <a:lnTo>
                      <a:pt x="2699106" y="1276491"/>
                    </a:lnTo>
                    <a:close/>
                    <a:moveTo>
                      <a:pt x="2830684" y="1276491"/>
                    </a:moveTo>
                    <a:lnTo>
                      <a:pt x="2764313" y="1276491"/>
                    </a:lnTo>
                    <a:cubicBezTo>
                      <a:pt x="2759655" y="1276491"/>
                      <a:pt x="2756162" y="1279985"/>
                      <a:pt x="2756162" y="1284643"/>
                    </a:cubicBezTo>
                    <a:cubicBezTo>
                      <a:pt x="2756162" y="1289302"/>
                      <a:pt x="2759655" y="1292796"/>
                      <a:pt x="2764313" y="1292796"/>
                    </a:cubicBezTo>
                    <a:lnTo>
                      <a:pt x="2830684" y="1292796"/>
                    </a:lnTo>
                    <a:cubicBezTo>
                      <a:pt x="2835342" y="1292796"/>
                      <a:pt x="2838835" y="1289302"/>
                      <a:pt x="2838835" y="1284643"/>
                    </a:cubicBezTo>
                    <a:cubicBezTo>
                      <a:pt x="2838835" y="1279985"/>
                      <a:pt x="2835342" y="1276491"/>
                      <a:pt x="2830684" y="1276491"/>
                    </a:cubicBezTo>
                    <a:lnTo>
                      <a:pt x="2830684" y="1276491"/>
                    </a:lnTo>
                    <a:close/>
                    <a:moveTo>
                      <a:pt x="2963427" y="1276491"/>
                    </a:moveTo>
                    <a:lnTo>
                      <a:pt x="2897056" y="1276491"/>
                    </a:lnTo>
                    <a:cubicBezTo>
                      <a:pt x="2892398" y="1276491"/>
                      <a:pt x="2888905" y="1279985"/>
                      <a:pt x="2888905" y="1284643"/>
                    </a:cubicBezTo>
                    <a:cubicBezTo>
                      <a:pt x="2888905" y="1289302"/>
                      <a:pt x="2892398" y="1292796"/>
                      <a:pt x="2897056" y="1292796"/>
                    </a:cubicBezTo>
                    <a:lnTo>
                      <a:pt x="2963427" y="1292796"/>
                    </a:lnTo>
                    <a:cubicBezTo>
                      <a:pt x="2968085" y="1292796"/>
                      <a:pt x="2971578" y="1289302"/>
                      <a:pt x="2971578" y="1284643"/>
                    </a:cubicBezTo>
                    <a:cubicBezTo>
                      <a:pt x="2971578" y="1279985"/>
                      <a:pt x="2968085" y="1276491"/>
                      <a:pt x="2963427" y="1276491"/>
                    </a:cubicBezTo>
                    <a:lnTo>
                      <a:pt x="2963427" y="1276491"/>
                    </a:lnTo>
                    <a:close/>
                    <a:moveTo>
                      <a:pt x="3095005" y="1276491"/>
                    </a:moveTo>
                    <a:lnTo>
                      <a:pt x="3028634" y="1276491"/>
                    </a:lnTo>
                    <a:cubicBezTo>
                      <a:pt x="3023977" y="1276491"/>
                      <a:pt x="3020483" y="1279985"/>
                      <a:pt x="3020483" y="1284643"/>
                    </a:cubicBezTo>
                    <a:cubicBezTo>
                      <a:pt x="3020483" y="1289302"/>
                      <a:pt x="3023977" y="1292796"/>
                      <a:pt x="3028634" y="1292796"/>
                    </a:cubicBezTo>
                    <a:lnTo>
                      <a:pt x="3095005" y="1292796"/>
                    </a:lnTo>
                    <a:cubicBezTo>
                      <a:pt x="3099663" y="1292796"/>
                      <a:pt x="3103157" y="1289302"/>
                      <a:pt x="3103157" y="1284643"/>
                    </a:cubicBezTo>
                    <a:cubicBezTo>
                      <a:pt x="3103157" y="1279985"/>
                      <a:pt x="3099663" y="1276491"/>
                      <a:pt x="3095005" y="1276491"/>
                    </a:cubicBezTo>
                    <a:lnTo>
                      <a:pt x="3095005" y="1276491"/>
                    </a:lnTo>
                    <a:close/>
                    <a:moveTo>
                      <a:pt x="3226584" y="1276491"/>
                    </a:moveTo>
                    <a:lnTo>
                      <a:pt x="3160213" y="1276491"/>
                    </a:lnTo>
                    <a:cubicBezTo>
                      <a:pt x="3155555" y="1276491"/>
                      <a:pt x="3152062" y="1279985"/>
                      <a:pt x="3152062" y="1284643"/>
                    </a:cubicBezTo>
                    <a:cubicBezTo>
                      <a:pt x="3152062" y="1289302"/>
                      <a:pt x="3155555" y="1292796"/>
                      <a:pt x="3160213" y="1292796"/>
                    </a:cubicBezTo>
                    <a:lnTo>
                      <a:pt x="3226584" y="1292796"/>
                    </a:lnTo>
                    <a:cubicBezTo>
                      <a:pt x="3231242" y="1292796"/>
                      <a:pt x="3234735" y="1289302"/>
                      <a:pt x="3234735" y="1284643"/>
                    </a:cubicBezTo>
                    <a:cubicBezTo>
                      <a:pt x="3234735" y="1279985"/>
                      <a:pt x="3231242" y="1276491"/>
                      <a:pt x="3226584" y="1276491"/>
                    </a:cubicBezTo>
                    <a:lnTo>
                      <a:pt x="3226584" y="1276491"/>
                    </a:lnTo>
                    <a:close/>
                    <a:moveTo>
                      <a:pt x="3359327" y="1276491"/>
                    </a:moveTo>
                    <a:lnTo>
                      <a:pt x="3292955" y="1276491"/>
                    </a:lnTo>
                    <a:cubicBezTo>
                      <a:pt x="3288298" y="1276491"/>
                      <a:pt x="3284805" y="1279985"/>
                      <a:pt x="3284805" y="1284643"/>
                    </a:cubicBezTo>
                    <a:cubicBezTo>
                      <a:pt x="3284805" y="1289302"/>
                      <a:pt x="3288298" y="1292796"/>
                      <a:pt x="3292955" y="1292796"/>
                    </a:cubicBezTo>
                    <a:lnTo>
                      <a:pt x="3359327" y="1292796"/>
                    </a:lnTo>
                    <a:cubicBezTo>
                      <a:pt x="3363985" y="1292796"/>
                      <a:pt x="3367478" y="1289302"/>
                      <a:pt x="3367478" y="1284643"/>
                    </a:cubicBezTo>
                    <a:cubicBezTo>
                      <a:pt x="3367478" y="1279985"/>
                      <a:pt x="3363985" y="1276491"/>
                      <a:pt x="3359327" y="1276491"/>
                    </a:cubicBezTo>
                    <a:lnTo>
                      <a:pt x="3359327" y="1276491"/>
                    </a:lnTo>
                    <a:close/>
                    <a:moveTo>
                      <a:pt x="3490905" y="1276491"/>
                    </a:moveTo>
                    <a:lnTo>
                      <a:pt x="3424534" y="1276491"/>
                    </a:lnTo>
                    <a:cubicBezTo>
                      <a:pt x="3419877" y="1276491"/>
                      <a:pt x="3416383" y="1279985"/>
                      <a:pt x="3416383" y="1284643"/>
                    </a:cubicBezTo>
                    <a:cubicBezTo>
                      <a:pt x="3416383" y="1289302"/>
                      <a:pt x="3419877" y="1292796"/>
                      <a:pt x="3424534" y="1292796"/>
                    </a:cubicBezTo>
                    <a:lnTo>
                      <a:pt x="3490905" y="1292796"/>
                    </a:lnTo>
                    <a:cubicBezTo>
                      <a:pt x="3495563" y="1292796"/>
                      <a:pt x="3499056" y="1289302"/>
                      <a:pt x="3499056" y="1284643"/>
                    </a:cubicBezTo>
                    <a:cubicBezTo>
                      <a:pt x="3499056" y="1279985"/>
                      <a:pt x="3495563" y="1276491"/>
                      <a:pt x="3490905" y="1276491"/>
                    </a:cubicBezTo>
                    <a:lnTo>
                      <a:pt x="3490905" y="1276491"/>
                    </a:lnTo>
                    <a:close/>
                    <a:moveTo>
                      <a:pt x="3622484" y="1276491"/>
                    </a:moveTo>
                    <a:lnTo>
                      <a:pt x="3556112" y="1276491"/>
                    </a:lnTo>
                    <a:cubicBezTo>
                      <a:pt x="3551455" y="1276491"/>
                      <a:pt x="3547962" y="1279985"/>
                      <a:pt x="3547962" y="1284643"/>
                    </a:cubicBezTo>
                    <a:cubicBezTo>
                      <a:pt x="3547962" y="1289302"/>
                      <a:pt x="3551455" y="1292796"/>
                      <a:pt x="3556112" y="1292796"/>
                    </a:cubicBezTo>
                    <a:lnTo>
                      <a:pt x="3622484" y="1292796"/>
                    </a:lnTo>
                    <a:cubicBezTo>
                      <a:pt x="3627142" y="1292796"/>
                      <a:pt x="3630635" y="1289302"/>
                      <a:pt x="3630635" y="1284643"/>
                    </a:cubicBezTo>
                    <a:cubicBezTo>
                      <a:pt x="3630635" y="1279985"/>
                      <a:pt x="3627142" y="1276491"/>
                      <a:pt x="3622484" y="1276491"/>
                    </a:cubicBezTo>
                    <a:lnTo>
                      <a:pt x="3622484" y="1276491"/>
                    </a:lnTo>
                    <a:close/>
                    <a:moveTo>
                      <a:pt x="3755227" y="1276491"/>
                    </a:moveTo>
                    <a:lnTo>
                      <a:pt x="3688855" y="1276491"/>
                    </a:lnTo>
                    <a:cubicBezTo>
                      <a:pt x="3684198" y="1276491"/>
                      <a:pt x="3680705" y="1279985"/>
                      <a:pt x="3680705" y="1284643"/>
                    </a:cubicBezTo>
                    <a:cubicBezTo>
                      <a:pt x="3680705" y="1289302"/>
                      <a:pt x="3684198" y="1292796"/>
                      <a:pt x="3688855" y="1292796"/>
                    </a:cubicBezTo>
                    <a:lnTo>
                      <a:pt x="3755227" y="1292796"/>
                    </a:lnTo>
                    <a:cubicBezTo>
                      <a:pt x="3759884" y="1292796"/>
                      <a:pt x="3763378" y="1289302"/>
                      <a:pt x="3763378" y="1284643"/>
                    </a:cubicBezTo>
                    <a:cubicBezTo>
                      <a:pt x="3763378" y="1279985"/>
                      <a:pt x="3759884" y="1276491"/>
                      <a:pt x="3755227" y="1276491"/>
                    </a:cubicBezTo>
                    <a:lnTo>
                      <a:pt x="3755227" y="1276491"/>
                    </a:lnTo>
                    <a:close/>
                    <a:moveTo>
                      <a:pt x="3886805" y="1276491"/>
                    </a:moveTo>
                    <a:lnTo>
                      <a:pt x="3820434" y="1276491"/>
                    </a:lnTo>
                    <a:cubicBezTo>
                      <a:pt x="3815776" y="1276491"/>
                      <a:pt x="3812283" y="1279985"/>
                      <a:pt x="3812283" y="1284643"/>
                    </a:cubicBezTo>
                    <a:cubicBezTo>
                      <a:pt x="3812283" y="1289302"/>
                      <a:pt x="3815776" y="1292796"/>
                      <a:pt x="3820434" y="1292796"/>
                    </a:cubicBezTo>
                    <a:lnTo>
                      <a:pt x="3886805" y="1292796"/>
                    </a:lnTo>
                    <a:cubicBezTo>
                      <a:pt x="3891463" y="1292796"/>
                      <a:pt x="3894956" y="1289302"/>
                      <a:pt x="3894956" y="1284643"/>
                    </a:cubicBezTo>
                    <a:cubicBezTo>
                      <a:pt x="3894956" y="1279985"/>
                      <a:pt x="3891463" y="1276491"/>
                      <a:pt x="3886805" y="1276491"/>
                    </a:cubicBezTo>
                    <a:lnTo>
                      <a:pt x="3886805" y="1276491"/>
                    </a:lnTo>
                    <a:close/>
                    <a:moveTo>
                      <a:pt x="4018384" y="1276491"/>
                    </a:moveTo>
                    <a:lnTo>
                      <a:pt x="3952012" y="1276491"/>
                    </a:lnTo>
                    <a:cubicBezTo>
                      <a:pt x="3947355" y="1276491"/>
                      <a:pt x="3943862" y="1279985"/>
                      <a:pt x="3943862" y="1284643"/>
                    </a:cubicBezTo>
                    <a:cubicBezTo>
                      <a:pt x="3943862" y="1289302"/>
                      <a:pt x="3947355" y="1292796"/>
                      <a:pt x="3952012" y="1292796"/>
                    </a:cubicBezTo>
                    <a:lnTo>
                      <a:pt x="4018384" y="1292796"/>
                    </a:lnTo>
                    <a:cubicBezTo>
                      <a:pt x="4023042" y="1292796"/>
                      <a:pt x="4026535" y="1289302"/>
                      <a:pt x="4026535" y="1284643"/>
                    </a:cubicBezTo>
                    <a:cubicBezTo>
                      <a:pt x="4026535" y="1279985"/>
                      <a:pt x="4023042" y="1276491"/>
                      <a:pt x="4018384" y="1276491"/>
                    </a:cubicBezTo>
                    <a:lnTo>
                      <a:pt x="4018384" y="1276491"/>
                    </a:lnTo>
                    <a:close/>
                    <a:moveTo>
                      <a:pt x="4151127" y="1276491"/>
                    </a:moveTo>
                    <a:lnTo>
                      <a:pt x="4084755" y="1276491"/>
                    </a:lnTo>
                    <a:cubicBezTo>
                      <a:pt x="4080098" y="1276491"/>
                      <a:pt x="4076605" y="1279985"/>
                      <a:pt x="4076605" y="1284643"/>
                    </a:cubicBezTo>
                    <a:cubicBezTo>
                      <a:pt x="4076605" y="1289302"/>
                      <a:pt x="4080098" y="1292796"/>
                      <a:pt x="4084755" y="1292796"/>
                    </a:cubicBezTo>
                    <a:lnTo>
                      <a:pt x="4151127" y="1292796"/>
                    </a:lnTo>
                    <a:cubicBezTo>
                      <a:pt x="4155784" y="1292796"/>
                      <a:pt x="4159278" y="1289302"/>
                      <a:pt x="4159278" y="1284643"/>
                    </a:cubicBezTo>
                    <a:cubicBezTo>
                      <a:pt x="4159278" y="1279985"/>
                      <a:pt x="4155784" y="1276491"/>
                      <a:pt x="4151127" y="1276491"/>
                    </a:cubicBezTo>
                    <a:lnTo>
                      <a:pt x="4151127" y="1276491"/>
                    </a:lnTo>
                    <a:close/>
                    <a:moveTo>
                      <a:pt x="4282705" y="1276491"/>
                    </a:moveTo>
                    <a:lnTo>
                      <a:pt x="4216334" y="1276491"/>
                    </a:lnTo>
                    <a:cubicBezTo>
                      <a:pt x="4211676" y="1276491"/>
                      <a:pt x="4208183" y="1279985"/>
                      <a:pt x="4208183" y="1284643"/>
                    </a:cubicBezTo>
                    <a:cubicBezTo>
                      <a:pt x="4208183" y="1289302"/>
                      <a:pt x="4211676" y="1292796"/>
                      <a:pt x="4216334" y="1292796"/>
                    </a:cubicBezTo>
                    <a:lnTo>
                      <a:pt x="4282705" y="1292796"/>
                    </a:lnTo>
                    <a:cubicBezTo>
                      <a:pt x="4287363" y="1292796"/>
                      <a:pt x="4290856" y="1289302"/>
                      <a:pt x="4290856" y="1284643"/>
                    </a:cubicBezTo>
                    <a:cubicBezTo>
                      <a:pt x="4290856" y="1279985"/>
                      <a:pt x="4287363" y="1276491"/>
                      <a:pt x="4282705" y="1276491"/>
                    </a:cubicBezTo>
                    <a:lnTo>
                      <a:pt x="4282705" y="1276491"/>
                    </a:lnTo>
                    <a:close/>
                    <a:moveTo>
                      <a:pt x="4415448" y="1276491"/>
                    </a:moveTo>
                    <a:lnTo>
                      <a:pt x="4349077" y="1276491"/>
                    </a:lnTo>
                    <a:cubicBezTo>
                      <a:pt x="4344419" y="1276491"/>
                      <a:pt x="4340926" y="1279985"/>
                      <a:pt x="4340926" y="1284643"/>
                    </a:cubicBezTo>
                    <a:cubicBezTo>
                      <a:pt x="4340926" y="1289302"/>
                      <a:pt x="4344419" y="1292796"/>
                      <a:pt x="4349077" y="1292796"/>
                    </a:cubicBezTo>
                    <a:lnTo>
                      <a:pt x="4415448" y="1292796"/>
                    </a:lnTo>
                    <a:cubicBezTo>
                      <a:pt x="4420106" y="1292796"/>
                      <a:pt x="4423599" y="1289302"/>
                      <a:pt x="4423599" y="1284643"/>
                    </a:cubicBezTo>
                    <a:cubicBezTo>
                      <a:pt x="4423599" y="1279985"/>
                      <a:pt x="4420106" y="1276491"/>
                      <a:pt x="4415448" y="1276491"/>
                    </a:cubicBezTo>
                    <a:lnTo>
                      <a:pt x="4415448" y="1276491"/>
                    </a:lnTo>
                    <a:close/>
                    <a:moveTo>
                      <a:pt x="4547027" y="1276491"/>
                    </a:moveTo>
                    <a:lnTo>
                      <a:pt x="4480655" y="1276491"/>
                    </a:lnTo>
                    <a:cubicBezTo>
                      <a:pt x="4475998" y="1276491"/>
                      <a:pt x="4472505" y="1279985"/>
                      <a:pt x="4472505" y="1284643"/>
                    </a:cubicBezTo>
                    <a:cubicBezTo>
                      <a:pt x="4472505" y="1289302"/>
                      <a:pt x="4475998" y="1292796"/>
                      <a:pt x="4480655" y="1292796"/>
                    </a:cubicBezTo>
                    <a:lnTo>
                      <a:pt x="4547027" y="1292796"/>
                    </a:lnTo>
                    <a:cubicBezTo>
                      <a:pt x="4551684" y="1292796"/>
                      <a:pt x="4555178" y="1289302"/>
                      <a:pt x="4555178" y="1284643"/>
                    </a:cubicBezTo>
                    <a:cubicBezTo>
                      <a:pt x="4555178" y="1279985"/>
                      <a:pt x="4551684" y="1276491"/>
                      <a:pt x="4547027" y="1276491"/>
                    </a:cubicBezTo>
                    <a:lnTo>
                      <a:pt x="4547027" y="1276491"/>
                    </a:lnTo>
                    <a:close/>
                    <a:moveTo>
                      <a:pt x="4679770" y="1276491"/>
                    </a:moveTo>
                    <a:lnTo>
                      <a:pt x="4613398" y="1276491"/>
                    </a:lnTo>
                    <a:cubicBezTo>
                      <a:pt x="4608740" y="1276491"/>
                      <a:pt x="4605247" y="1279985"/>
                      <a:pt x="4605247" y="1284643"/>
                    </a:cubicBezTo>
                    <a:cubicBezTo>
                      <a:pt x="4605247" y="1289302"/>
                      <a:pt x="4608740" y="1292796"/>
                      <a:pt x="4613398" y="1292796"/>
                    </a:cubicBezTo>
                    <a:lnTo>
                      <a:pt x="4679770" y="1292796"/>
                    </a:lnTo>
                    <a:cubicBezTo>
                      <a:pt x="4684427" y="1292796"/>
                      <a:pt x="4687921" y="1289302"/>
                      <a:pt x="4687921" y="1284643"/>
                    </a:cubicBezTo>
                    <a:cubicBezTo>
                      <a:pt x="4687921" y="1279985"/>
                      <a:pt x="4684427" y="1276491"/>
                      <a:pt x="4679770" y="1276491"/>
                    </a:cubicBezTo>
                    <a:lnTo>
                      <a:pt x="4679770" y="1276491"/>
                    </a:lnTo>
                    <a:close/>
                    <a:moveTo>
                      <a:pt x="4811348" y="1276491"/>
                    </a:moveTo>
                    <a:lnTo>
                      <a:pt x="4744977" y="1276491"/>
                    </a:lnTo>
                    <a:cubicBezTo>
                      <a:pt x="4740319" y="1276491"/>
                      <a:pt x="4736826" y="1279985"/>
                      <a:pt x="4736826" y="1284643"/>
                    </a:cubicBezTo>
                    <a:cubicBezTo>
                      <a:pt x="4736826" y="1289302"/>
                      <a:pt x="4740319" y="1292796"/>
                      <a:pt x="4744977" y="1292796"/>
                    </a:cubicBezTo>
                    <a:lnTo>
                      <a:pt x="4811348" y="1292796"/>
                    </a:lnTo>
                    <a:cubicBezTo>
                      <a:pt x="4816006" y="1292796"/>
                      <a:pt x="4819499" y="1289302"/>
                      <a:pt x="4819499" y="1284643"/>
                    </a:cubicBezTo>
                    <a:cubicBezTo>
                      <a:pt x="4819499" y="1279985"/>
                      <a:pt x="4816006" y="1276491"/>
                      <a:pt x="4811348" y="1276491"/>
                    </a:cubicBezTo>
                    <a:lnTo>
                      <a:pt x="4811348" y="1276491"/>
                    </a:lnTo>
                    <a:close/>
                    <a:moveTo>
                      <a:pt x="4937105" y="1231068"/>
                    </a:moveTo>
                    <a:cubicBezTo>
                      <a:pt x="4934776" y="1231068"/>
                      <a:pt x="4932447" y="1231068"/>
                      <a:pt x="4931283" y="1233398"/>
                    </a:cubicBezTo>
                    <a:cubicBezTo>
                      <a:pt x="4921967" y="1241550"/>
                      <a:pt x="4912652" y="1249703"/>
                      <a:pt x="4902172" y="1255526"/>
                    </a:cubicBezTo>
                    <a:lnTo>
                      <a:pt x="4902172" y="1255526"/>
                    </a:lnTo>
                    <a:cubicBezTo>
                      <a:pt x="4902172" y="1255526"/>
                      <a:pt x="4902172" y="1255526"/>
                      <a:pt x="4901008" y="1255526"/>
                    </a:cubicBezTo>
                    <a:lnTo>
                      <a:pt x="4901008" y="1255526"/>
                    </a:lnTo>
                    <a:cubicBezTo>
                      <a:pt x="4901008" y="1255526"/>
                      <a:pt x="4901008" y="1255526"/>
                      <a:pt x="4901008" y="1255526"/>
                    </a:cubicBezTo>
                    <a:lnTo>
                      <a:pt x="4901008" y="1255526"/>
                    </a:lnTo>
                    <a:cubicBezTo>
                      <a:pt x="4901008" y="1255526"/>
                      <a:pt x="4901008" y="1255526"/>
                      <a:pt x="4901008" y="1255526"/>
                    </a:cubicBezTo>
                    <a:lnTo>
                      <a:pt x="4901008" y="1255526"/>
                    </a:lnTo>
                    <a:cubicBezTo>
                      <a:pt x="4901008" y="1255526"/>
                      <a:pt x="4901008" y="1255526"/>
                      <a:pt x="4901008" y="1255526"/>
                    </a:cubicBezTo>
                    <a:lnTo>
                      <a:pt x="4897515" y="1255526"/>
                    </a:lnTo>
                    <a:cubicBezTo>
                      <a:pt x="4897515" y="1255526"/>
                      <a:pt x="4897515" y="1255526"/>
                      <a:pt x="4897515" y="1255526"/>
                    </a:cubicBezTo>
                    <a:lnTo>
                      <a:pt x="4897515" y="1255526"/>
                    </a:lnTo>
                    <a:cubicBezTo>
                      <a:pt x="4897515" y="1255526"/>
                      <a:pt x="4897515" y="1255526"/>
                      <a:pt x="4896350" y="1255526"/>
                    </a:cubicBezTo>
                    <a:lnTo>
                      <a:pt x="4896350" y="1255526"/>
                    </a:lnTo>
                    <a:cubicBezTo>
                      <a:pt x="4894021" y="1256691"/>
                      <a:pt x="4890528" y="1257856"/>
                      <a:pt x="4888199" y="1259020"/>
                    </a:cubicBezTo>
                    <a:cubicBezTo>
                      <a:pt x="4883542" y="1260185"/>
                      <a:pt x="4881213" y="1264844"/>
                      <a:pt x="4883542" y="1269503"/>
                    </a:cubicBezTo>
                    <a:cubicBezTo>
                      <a:pt x="4884706" y="1272997"/>
                      <a:pt x="4888199" y="1275326"/>
                      <a:pt x="4891693" y="1275326"/>
                    </a:cubicBezTo>
                    <a:cubicBezTo>
                      <a:pt x="4895186" y="1275326"/>
                      <a:pt x="4894021" y="1275326"/>
                      <a:pt x="4894021" y="1275326"/>
                    </a:cubicBezTo>
                    <a:cubicBezTo>
                      <a:pt x="4917309" y="1267173"/>
                      <a:pt x="4938269" y="1254362"/>
                      <a:pt x="4955735" y="1236891"/>
                    </a:cubicBezTo>
                    <a:cubicBezTo>
                      <a:pt x="4959228" y="1233398"/>
                      <a:pt x="4959228" y="1228739"/>
                      <a:pt x="4955735" y="1225245"/>
                    </a:cubicBezTo>
                    <a:cubicBezTo>
                      <a:pt x="4952242" y="1221751"/>
                      <a:pt x="4952242" y="1222915"/>
                      <a:pt x="4949913" y="1222915"/>
                    </a:cubicBezTo>
                    <a:lnTo>
                      <a:pt x="4949913" y="1222915"/>
                    </a:lnTo>
                    <a:lnTo>
                      <a:pt x="4945256" y="1228739"/>
                    </a:lnTo>
                    <a:close/>
                    <a:moveTo>
                      <a:pt x="4986010" y="1105283"/>
                    </a:moveTo>
                    <a:cubicBezTo>
                      <a:pt x="4981352" y="1105283"/>
                      <a:pt x="4977859" y="1108777"/>
                      <a:pt x="4977859" y="1113435"/>
                    </a:cubicBezTo>
                    <a:lnTo>
                      <a:pt x="4977859" y="1123918"/>
                    </a:lnTo>
                    <a:lnTo>
                      <a:pt x="4977859" y="1123918"/>
                    </a:lnTo>
                    <a:lnTo>
                      <a:pt x="4977859" y="1126247"/>
                    </a:lnTo>
                    <a:lnTo>
                      <a:pt x="4977859" y="1126247"/>
                    </a:lnTo>
                    <a:lnTo>
                      <a:pt x="4977859" y="1128576"/>
                    </a:lnTo>
                    <a:lnTo>
                      <a:pt x="4977859" y="1128576"/>
                    </a:lnTo>
                    <a:lnTo>
                      <a:pt x="4977859" y="1130905"/>
                    </a:lnTo>
                    <a:lnTo>
                      <a:pt x="4977859" y="1130905"/>
                    </a:lnTo>
                    <a:lnTo>
                      <a:pt x="4977859" y="1133235"/>
                    </a:lnTo>
                    <a:lnTo>
                      <a:pt x="4977859" y="1133235"/>
                    </a:lnTo>
                    <a:lnTo>
                      <a:pt x="4977859" y="1135564"/>
                    </a:lnTo>
                    <a:lnTo>
                      <a:pt x="4977859" y="1135564"/>
                    </a:lnTo>
                    <a:lnTo>
                      <a:pt x="4977859" y="1137894"/>
                    </a:lnTo>
                    <a:lnTo>
                      <a:pt x="4977859" y="1137894"/>
                    </a:lnTo>
                    <a:lnTo>
                      <a:pt x="4977859" y="1140223"/>
                    </a:lnTo>
                    <a:lnTo>
                      <a:pt x="4977859" y="1140223"/>
                    </a:lnTo>
                    <a:lnTo>
                      <a:pt x="4977859" y="1142552"/>
                    </a:lnTo>
                    <a:lnTo>
                      <a:pt x="4977859" y="1142552"/>
                    </a:lnTo>
                    <a:lnTo>
                      <a:pt x="4977859" y="1144882"/>
                    </a:lnTo>
                    <a:lnTo>
                      <a:pt x="4977859" y="1144882"/>
                    </a:lnTo>
                    <a:cubicBezTo>
                      <a:pt x="4977859" y="1144882"/>
                      <a:pt x="4977859" y="1146046"/>
                      <a:pt x="4977859" y="1147211"/>
                    </a:cubicBezTo>
                    <a:lnTo>
                      <a:pt x="4977859" y="1147211"/>
                    </a:lnTo>
                    <a:cubicBezTo>
                      <a:pt x="4977859" y="1148376"/>
                      <a:pt x="4977859" y="1149540"/>
                      <a:pt x="4977859" y="1149540"/>
                    </a:cubicBezTo>
                    <a:lnTo>
                      <a:pt x="4977859" y="1149540"/>
                    </a:lnTo>
                    <a:cubicBezTo>
                      <a:pt x="4977859" y="1150705"/>
                      <a:pt x="4977859" y="1151870"/>
                      <a:pt x="4977859" y="1151870"/>
                    </a:cubicBezTo>
                    <a:lnTo>
                      <a:pt x="4977859" y="1151870"/>
                    </a:lnTo>
                    <a:cubicBezTo>
                      <a:pt x="4976695" y="1158858"/>
                      <a:pt x="4974366" y="1164681"/>
                      <a:pt x="4972037" y="1169340"/>
                    </a:cubicBezTo>
                    <a:cubicBezTo>
                      <a:pt x="4970872" y="1173999"/>
                      <a:pt x="4972037" y="1178657"/>
                      <a:pt x="4976695" y="1179822"/>
                    </a:cubicBezTo>
                    <a:cubicBezTo>
                      <a:pt x="4976695" y="1179822"/>
                      <a:pt x="4979023" y="1179822"/>
                      <a:pt x="4979023" y="1179822"/>
                    </a:cubicBezTo>
                    <a:cubicBezTo>
                      <a:pt x="4982517" y="1179822"/>
                      <a:pt x="4984846" y="1177493"/>
                      <a:pt x="4987174" y="1173999"/>
                    </a:cubicBezTo>
                    <a:cubicBezTo>
                      <a:pt x="4994161" y="1154199"/>
                      <a:pt x="4998818" y="1134400"/>
                      <a:pt x="4998818" y="1113435"/>
                    </a:cubicBezTo>
                    <a:lnTo>
                      <a:pt x="4998818" y="1102953"/>
                    </a:lnTo>
                    <a:cubicBezTo>
                      <a:pt x="4998818" y="1098294"/>
                      <a:pt x="4995325" y="1094801"/>
                      <a:pt x="4990668" y="1094801"/>
                    </a:cubicBezTo>
                    <a:lnTo>
                      <a:pt x="4990668" y="1094801"/>
                    </a:lnTo>
                    <a:lnTo>
                      <a:pt x="4987174" y="1108777"/>
                    </a:lnTo>
                    <a:close/>
                    <a:moveTo>
                      <a:pt x="4986010" y="972509"/>
                    </a:moveTo>
                    <a:cubicBezTo>
                      <a:pt x="4981352" y="972509"/>
                      <a:pt x="4977859" y="976003"/>
                      <a:pt x="4977859" y="980662"/>
                    </a:cubicBezTo>
                    <a:lnTo>
                      <a:pt x="4977859" y="1047049"/>
                    </a:lnTo>
                    <a:cubicBezTo>
                      <a:pt x="4977859" y="1051707"/>
                      <a:pt x="4981352" y="1055201"/>
                      <a:pt x="4986010" y="1055201"/>
                    </a:cubicBezTo>
                    <a:cubicBezTo>
                      <a:pt x="4990668" y="1055201"/>
                      <a:pt x="4994161" y="1051707"/>
                      <a:pt x="4994161" y="1047049"/>
                    </a:cubicBezTo>
                    <a:lnTo>
                      <a:pt x="4994161" y="980662"/>
                    </a:lnTo>
                    <a:cubicBezTo>
                      <a:pt x="4994161" y="976003"/>
                      <a:pt x="4990668" y="972509"/>
                      <a:pt x="4986010" y="972509"/>
                    </a:cubicBezTo>
                    <a:lnTo>
                      <a:pt x="4986010" y="972509"/>
                    </a:lnTo>
                    <a:close/>
                    <a:moveTo>
                      <a:pt x="4986010" y="840900"/>
                    </a:moveTo>
                    <a:cubicBezTo>
                      <a:pt x="4981352" y="840900"/>
                      <a:pt x="4977859" y="844394"/>
                      <a:pt x="4977859" y="849053"/>
                    </a:cubicBezTo>
                    <a:lnTo>
                      <a:pt x="4977859" y="915439"/>
                    </a:lnTo>
                    <a:cubicBezTo>
                      <a:pt x="4977859" y="920098"/>
                      <a:pt x="4981352" y="923592"/>
                      <a:pt x="4986010" y="923592"/>
                    </a:cubicBezTo>
                    <a:cubicBezTo>
                      <a:pt x="4990668" y="923592"/>
                      <a:pt x="4994161" y="920098"/>
                      <a:pt x="4994161" y="915439"/>
                    </a:cubicBezTo>
                    <a:lnTo>
                      <a:pt x="4994161" y="849053"/>
                    </a:lnTo>
                    <a:cubicBezTo>
                      <a:pt x="4994161" y="844394"/>
                      <a:pt x="4990668" y="840900"/>
                      <a:pt x="4986010" y="840900"/>
                    </a:cubicBezTo>
                    <a:lnTo>
                      <a:pt x="4986010" y="840900"/>
                    </a:lnTo>
                    <a:close/>
                    <a:moveTo>
                      <a:pt x="4986010" y="709291"/>
                    </a:moveTo>
                    <a:cubicBezTo>
                      <a:pt x="4981352" y="709291"/>
                      <a:pt x="4977859" y="712785"/>
                      <a:pt x="4977859" y="717444"/>
                    </a:cubicBezTo>
                    <a:lnTo>
                      <a:pt x="4977859" y="783830"/>
                    </a:lnTo>
                    <a:cubicBezTo>
                      <a:pt x="4977859" y="788489"/>
                      <a:pt x="4981352" y="791983"/>
                      <a:pt x="4986010" y="791983"/>
                    </a:cubicBezTo>
                    <a:cubicBezTo>
                      <a:pt x="4990668" y="791983"/>
                      <a:pt x="4994161" y="788489"/>
                      <a:pt x="4994161" y="783830"/>
                    </a:cubicBezTo>
                    <a:lnTo>
                      <a:pt x="4994161" y="717444"/>
                    </a:lnTo>
                    <a:cubicBezTo>
                      <a:pt x="4994161" y="712785"/>
                      <a:pt x="4990668" y="709291"/>
                      <a:pt x="4986010" y="709291"/>
                    </a:cubicBezTo>
                    <a:lnTo>
                      <a:pt x="4986010" y="709291"/>
                    </a:lnTo>
                    <a:close/>
                    <a:moveTo>
                      <a:pt x="4986010" y="576517"/>
                    </a:moveTo>
                    <a:cubicBezTo>
                      <a:pt x="4981352" y="576517"/>
                      <a:pt x="4977859" y="580011"/>
                      <a:pt x="4977859" y="584670"/>
                    </a:cubicBezTo>
                    <a:lnTo>
                      <a:pt x="4977859" y="651057"/>
                    </a:lnTo>
                    <a:cubicBezTo>
                      <a:pt x="4977859" y="655716"/>
                      <a:pt x="4981352" y="659209"/>
                      <a:pt x="4986010" y="659209"/>
                    </a:cubicBezTo>
                    <a:cubicBezTo>
                      <a:pt x="4990668" y="659209"/>
                      <a:pt x="4994161" y="655716"/>
                      <a:pt x="4994161" y="651057"/>
                    </a:cubicBezTo>
                    <a:lnTo>
                      <a:pt x="4994161" y="584670"/>
                    </a:lnTo>
                    <a:cubicBezTo>
                      <a:pt x="4994161" y="580011"/>
                      <a:pt x="4990668" y="576517"/>
                      <a:pt x="4986010" y="576517"/>
                    </a:cubicBezTo>
                    <a:lnTo>
                      <a:pt x="4986010" y="576517"/>
                    </a:lnTo>
                    <a:close/>
                    <a:moveTo>
                      <a:pt x="4986010" y="444908"/>
                    </a:moveTo>
                    <a:cubicBezTo>
                      <a:pt x="4981352" y="444908"/>
                      <a:pt x="4977859" y="448402"/>
                      <a:pt x="4977859" y="453061"/>
                    </a:cubicBezTo>
                    <a:lnTo>
                      <a:pt x="4977859" y="519448"/>
                    </a:lnTo>
                    <a:cubicBezTo>
                      <a:pt x="4977859" y="524107"/>
                      <a:pt x="4981352" y="527601"/>
                      <a:pt x="4986010" y="527601"/>
                    </a:cubicBezTo>
                    <a:cubicBezTo>
                      <a:pt x="4990668" y="527601"/>
                      <a:pt x="4994161" y="524107"/>
                      <a:pt x="4994161" y="519448"/>
                    </a:cubicBezTo>
                    <a:lnTo>
                      <a:pt x="4994161" y="453061"/>
                    </a:lnTo>
                    <a:cubicBezTo>
                      <a:pt x="4994161" y="448402"/>
                      <a:pt x="4990668" y="444908"/>
                      <a:pt x="4986010" y="444908"/>
                    </a:cubicBezTo>
                    <a:lnTo>
                      <a:pt x="4986010" y="444908"/>
                    </a:lnTo>
                    <a:close/>
                    <a:moveTo>
                      <a:pt x="4986010" y="313299"/>
                    </a:moveTo>
                    <a:cubicBezTo>
                      <a:pt x="4981352" y="313299"/>
                      <a:pt x="4977859" y="316793"/>
                      <a:pt x="4977859" y="321452"/>
                    </a:cubicBezTo>
                    <a:lnTo>
                      <a:pt x="4977859" y="387839"/>
                    </a:lnTo>
                    <a:cubicBezTo>
                      <a:pt x="4977859" y="392498"/>
                      <a:pt x="4981352" y="395992"/>
                      <a:pt x="4986010" y="395992"/>
                    </a:cubicBezTo>
                    <a:cubicBezTo>
                      <a:pt x="4990668" y="395992"/>
                      <a:pt x="4994161" y="392498"/>
                      <a:pt x="4994161" y="387839"/>
                    </a:cubicBezTo>
                    <a:lnTo>
                      <a:pt x="4994161" y="321452"/>
                    </a:lnTo>
                    <a:cubicBezTo>
                      <a:pt x="4994161" y="316793"/>
                      <a:pt x="4990668" y="313299"/>
                      <a:pt x="4986010" y="313299"/>
                    </a:cubicBezTo>
                    <a:lnTo>
                      <a:pt x="4986010" y="313299"/>
                    </a:lnTo>
                    <a:close/>
                    <a:moveTo>
                      <a:pt x="4986010" y="180526"/>
                    </a:moveTo>
                    <a:cubicBezTo>
                      <a:pt x="4981352" y="180526"/>
                      <a:pt x="4977859" y="184020"/>
                      <a:pt x="4977859" y="188678"/>
                    </a:cubicBezTo>
                    <a:lnTo>
                      <a:pt x="4977859" y="255065"/>
                    </a:lnTo>
                    <a:cubicBezTo>
                      <a:pt x="4977859" y="259724"/>
                      <a:pt x="4981352" y="263218"/>
                      <a:pt x="4986010" y="263218"/>
                    </a:cubicBezTo>
                    <a:cubicBezTo>
                      <a:pt x="4990668" y="263218"/>
                      <a:pt x="4994161" y="259724"/>
                      <a:pt x="4994161" y="255065"/>
                    </a:cubicBezTo>
                    <a:lnTo>
                      <a:pt x="4994161" y="188678"/>
                    </a:lnTo>
                    <a:cubicBezTo>
                      <a:pt x="4994161" y="184020"/>
                      <a:pt x="4990668" y="180526"/>
                      <a:pt x="4986010" y="180526"/>
                    </a:cubicBezTo>
                    <a:lnTo>
                      <a:pt x="4986010" y="180526"/>
                    </a:lnTo>
                    <a:close/>
                    <a:moveTo>
                      <a:pt x="4940598" y="54740"/>
                    </a:moveTo>
                    <a:cubicBezTo>
                      <a:pt x="4938269" y="54740"/>
                      <a:pt x="4935940" y="54740"/>
                      <a:pt x="4934776" y="57069"/>
                    </a:cubicBezTo>
                    <a:cubicBezTo>
                      <a:pt x="4931283" y="60563"/>
                      <a:pt x="4931283" y="65222"/>
                      <a:pt x="4934776" y="68716"/>
                    </a:cubicBezTo>
                    <a:cubicBezTo>
                      <a:pt x="4942927" y="76869"/>
                      <a:pt x="4949913" y="86187"/>
                      <a:pt x="4955735" y="95504"/>
                    </a:cubicBezTo>
                    <a:lnTo>
                      <a:pt x="4955735" y="95504"/>
                    </a:lnTo>
                    <a:cubicBezTo>
                      <a:pt x="4955735" y="95504"/>
                      <a:pt x="4955735" y="96669"/>
                      <a:pt x="4955735" y="96669"/>
                    </a:cubicBezTo>
                    <a:lnTo>
                      <a:pt x="4955735" y="96669"/>
                    </a:lnTo>
                    <a:cubicBezTo>
                      <a:pt x="4955735" y="96669"/>
                      <a:pt x="4955735" y="97833"/>
                      <a:pt x="4955735" y="98998"/>
                    </a:cubicBezTo>
                    <a:lnTo>
                      <a:pt x="4955735" y="98998"/>
                    </a:lnTo>
                    <a:cubicBezTo>
                      <a:pt x="4955735" y="98998"/>
                      <a:pt x="4955735" y="100163"/>
                      <a:pt x="4955735" y="100163"/>
                    </a:cubicBezTo>
                    <a:lnTo>
                      <a:pt x="4955735" y="100163"/>
                    </a:lnTo>
                    <a:cubicBezTo>
                      <a:pt x="4955735" y="100163"/>
                      <a:pt x="4955735" y="101327"/>
                      <a:pt x="4955735" y="101327"/>
                    </a:cubicBezTo>
                    <a:lnTo>
                      <a:pt x="4955735" y="101327"/>
                    </a:lnTo>
                    <a:cubicBezTo>
                      <a:pt x="4955735" y="101327"/>
                      <a:pt x="4955735" y="102492"/>
                      <a:pt x="4955735" y="103657"/>
                    </a:cubicBezTo>
                    <a:lnTo>
                      <a:pt x="4955735" y="103657"/>
                    </a:lnTo>
                    <a:cubicBezTo>
                      <a:pt x="4955735" y="104821"/>
                      <a:pt x="4955735" y="105986"/>
                      <a:pt x="4955735" y="105986"/>
                    </a:cubicBezTo>
                    <a:lnTo>
                      <a:pt x="4955735" y="105986"/>
                    </a:lnTo>
                    <a:cubicBezTo>
                      <a:pt x="4955735" y="107151"/>
                      <a:pt x="4955735" y="107151"/>
                      <a:pt x="4955735" y="108315"/>
                    </a:cubicBezTo>
                    <a:lnTo>
                      <a:pt x="4955735" y="108315"/>
                    </a:lnTo>
                    <a:cubicBezTo>
                      <a:pt x="4958064" y="114139"/>
                      <a:pt x="4960393" y="118797"/>
                      <a:pt x="4961557" y="123456"/>
                    </a:cubicBezTo>
                    <a:cubicBezTo>
                      <a:pt x="4962722" y="126950"/>
                      <a:pt x="4966215" y="129280"/>
                      <a:pt x="4969708" y="129280"/>
                    </a:cubicBezTo>
                    <a:cubicBezTo>
                      <a:pt x="4973201" y="129280"/>
                      <a:pt x="4972037" y="129280"/>
                      <a:pt x="4972037" y="129280"/>
                    </a:cubicBezTo>
                    <a:cubicBezTo>
                      <a:pt x="4976695" y="128115"/>
                      <a:pt x="4979023" y="123456"/>
                      <a:pt x="4976695" y="118797"/>
                    </a:cubicBezTo>
                    <a:cubicBezTo>
                      <a:pt x="4968544" y="95504"/>
                      <a:pt x="4955735" y="74540"/>
                      <a:pt x="4938269" y="57069"/>
                    </a:cubicBezTo>
                    <a:cubicBezTo>
                      <a:pt x="4937105" y="55905"/>
                      <a:pt x="4934776" y="54740"/>
                      <a:pt x="4932447" y="54740"/>
                    </a:cubicBezTo>
                    <a:lnTo>
                      <a:pt x="4935940" y="54740"/>
                    </a:lnTo>
                    <a:close/>
                    <a:moveTo>
                      <a:pt x="4825321" y="5823"/>
                    </a:moveTo>
                    <a:lnTo>
                      <a:pt x="4758950" y="5823"/>
                    </a:lnTo>
                    <a:cubicBezTo>
                      <a:pt x="4754292" y="5823"/>
                      <a:pt x="4750799" y="9317"/>
                      <a:pt x="4750799" y="13976"/>
                    </a:cubicBezTo>
                    <a:cubicBezTo>
                      <a:pt x="4750799" y="18635"/>
                      <a:pt x="4754292" y="22129"/>
                      <a:pt x="4758950" y="22129"/>
                    </a:cubicBezTo>
                    <a:lnTo>
                      <a:pt x="4829979" y="22129"/>
                    </a:lnTo>
                    <a:cubicBezTo>
                      <a:pt x="4829979" y="22129"/>
                      <a:pt x="4829979" y="22129"/>
                      <a:pt x="4829979" y="22129"/>
                    </a:cubicBezTo>
                    <a:lnTo>
                      <a:pt x="4836965" y="22129"/>
                    </a:lnTo>
                    <a:cubicBezTo>
                      <a:pt x="4836965" y="22129"/>
                      <a:pt x="4836965" y="22129"/>
                      <a:pt x="4838130" y="22129"/>
                    </a:cubicBezTo>
                    <a:lnTo>
                      <a:pt x="4838130" y="22129"/>
                    </a:lnTo>
                    <a:cubicBezTo>
                      <a:pt x="4838130" y="22129"/>
                      <a:pt x="4838130" y="22129"/>
                      <a:pt x="4839294" y="22129"/>
                    </a:cubicBezTo>
                    <a:lnTo>
                      <a:pt x="4840459" y="22129"/>
                    </a:lnTo>
                    <a:cubicBezTo>
                      <a:pt x="4849774" y="23294"/>
                      <a:pt x="4857925" y="26788"/>
                      <a:pt x="4867240" y="29117"/>
                    </a:cubicBezTo>
                    <a:cubicBezTo>
                      <a:pt x="4867240" y="29117"/>
                      <a:pt x="4869569" y="29117"/>
                      <a:pt x="4869569" y="29117"/>
                    </a:cubicBezTo>
                    <a:cubicBezTo>
                      <a:pt x="4873062" y="29117"/>
                      <a:pt x="4875391" y="26788"/>
                      <a:pt x="4877720" y="24458"/>
                    </a:cubicBezTo>
                    <a:cubicBezTo>
                      <a:pt x="4878884" y="19800"/>
                      <a:pt x="4877720" y="15141"/>
                      <a:pt x="4873062" y="13976"/>
                    </a:cubicBezTo>
                    <a:cubicBezTo>
                      <a:pt x="4853267" y="6988"/>
                      <a:pt x="4833472" y="2329"/>
                      <a:pt x="4812512" y="2329"/>
                    </a:cubicBezTo>
                    <a:lnTo>
                      <a:pt x="4812512" y="2329"/>
                    </a:lnTo>
                    <a:lnTo>
                      <a:pt x="4822992" y="4659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221">
                <a:extLst>
                  <a:ext uri="{FF2B5EF4-FFF2-40B4-BE49-F238E27FC236}">
                    <a16:creationId xmlns:a16="http://schemas.microsoft.com/office/drawing/2014/main" id="{28BA5EB5-BEC4-D833-9E74-D481F4107917}"/>
                  </a:ext>
                </a:extLst>
              </p:cNvPr>
              <p:cNvSpPr/>
              <p:nvPr/>
            </p:nvSpPr>
            <p:spPr>
              <a:xfrm>
                <a:off x="203771" y="2332048"/>
                <a:ext cx="4857924" cy="1359183"/>
              </a:xfrm>
              <a:custGeom>
                <a:avLst/>
                <a:gdLst>
                  <a:gd name="csX0" fmla="*/ 4755456 w 4857924"/>
                  <a:gd name="csY0" fmla="*/ 1154199 h 1359183"/>
                  <a:gd name="csX1" fmla="*/ 4857925 w 4857924"/>
                  <a:gd name="csY1" fmla="*/ 1051707 h 1359183"/>
                  <a:gd name="csX2" fmla="*/ 4857925 w 4857924"/>
                  <a:gd name="csY2" fmla="*/ 102492 h 1359183"/>
                  <a:gd name="csX3" fmla="*/ 4755456 w 4857924"/>
                  <a:gd name="csY3" fmla="*/ 0 h 1359183"/>
                  <a:gd name="csX4" fmla="*/ 1531201 w 4857924"/>
                  <a:gd name="csY4" fmla="*/ 0 h 1359183"/>
                  <a:gd name="csX5" fmla="*/ 1428733 w 4857924"/>
                  <a:gd name="csY5" fmla="*/ 51246 h 1359183"/>
                  <a:gd name="csX6" fmla="*/ 1326265 w 4857924"/>
                  <a:gd name="csY6" fmla="*/ 153738 h 1359183"/>
                  <a:gd name="csX7" fmla="*/ 1223796 w 4857924"/>
                  <a:gd name="csY7" fmla="*/ 204984 h 1359183"/>
                  <a:gd name="csX8" fmla="*/ 775498 w 4857924"/>
                  <a:gd name="csY8" fmla="*/ 204984 h 1359183"/>
                  <a:gd name="csX9" fmla="*/ 673030 w 4857924"/>
                  <a:gd name="csY9" fmla="*/ 153738 h 1359183"/>
                  <a:gd name="csX10" fmla="*/ 570562 w 4857924"/>
                  <a:gd name="csY10" fmla="*/ 51246 h 1359183"/>
                  <a:gd name="csX11" fmla="*/ 468093 w 4857924"/>
                  <a:gd name="csY11" fmla="*/ 0 h 1359183"/>
                  <a:gd name="csX12" fmla="*/ 102468 w 4857924"/>
                  <a:gd name="csY12" fmla="*/ 0 h 1359183"/>
                  <a:gd name="csX13" fmla="*/ 0 w 4857924"/>
                  <a:gd name="csY13" fmla="*/ 102492 h 1359183"/>
                  <a:gd name="csX14" fmla="*/ 0 w 4857924"/>
                  <a:gd name="csY14" fmla="*/ 1051707 h 1359183"/>
                  <a:gd name="csX15" fmla="*/ 102468 w 4857924"/>
                  <a:gd name="csY15" fmla="*/ 1154199 h 1359183"/>
                  <a:gd name="csX16" fmla="*/ 491382 w 4857924"/>
                  <a:gd name="csY16" fmla="*/ 1154199 h 1359183"/>
                  <a:gd name="csX17" fmla="*/ 605494 w 4857924"/>
                  <a:gd name="csY17" fmla="*/ 1205445 h 1359183"/>
                  <a:gd name="csX18" fmla="*/ 707962 w 4857924"/>
                  <a:gd name="csY18" fmla="*/ 1307937 h 1359183"/>
                  <a:gd name="csX19" fmla="*/ 810430 w 4857924"/>
                  <a:gd name="csY19" fmla="*/ 1359183 h 1359183"/>
                  <a:gd name="csX20" fmla="*/ 1185371 w 4857924"/>
                  <a:gd name="csY20" fmla="*/ 1359183 h 1359183"/>
                  <a:gd name="csX21" fmla="*/ 1287839 w 4857924"/>
                  <a:gd name="csY21" fmla="*/ 1307937 h 1359183"/>
                  <a:gd name="csX22" fmla="*/ 1390307 w 4857924"/>
                  <a:gd name="csY22" fmla="*/ 1205445 h 1359183"/>
                  <a:gd name="csX23" fmla="*/ 1500926 w 4857924"/>
                  <a:gd name="csY23" fmla="*/ 1154199 h 1359183"/>
                  <a:gd name="csX24" fmla="*/ 4757785 w 4857924"/>
                  <a:gd name="csY24" fmla="*/ 1154199 h 1359183"/>
                  <a:gd name="csX25" fmla="*/ 4757785 w 4857924"/>
                  <a:gd name="csY25" fmla="*/ 1154199 h 135918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</a:cxnLst>
                <a:rect l="l" t="t" r="r" b="b"/>
                <a:pathLst>
                  <a:path w="4857924" h="1359183">
                    <a:moveTo>
                      <a:pt x="4755456" y="1154199"/>
                    </a:moveTo>
                    <a:cubicBezTo>
                      <a:pt x="4812512" y="1154199"/>
                      <a:pt x="4857925" y="1107612"/>
                      <a:pt x="4857925" y="1051707"/>
                    </a:cubicBezTo>
                    <a:lnTo>
                      <a:pt x="4857925" y="102492"/>
                    </a:lnTo>
                    <a:cubicBezTo>
                      <a:pt x="4857925" y="45423"/>
                      <a:pt x="4811348" y="0"/>
                      <a:pt x="4755456" y="0"/>
                    </a:cubicBezTo>
                    <a:lnTo>
                      <a:pt x="1531201" y="0"/>
                    </a:lnTo>
                    <a:cubicBezTo>
                      <a:pt x="1479967" y="0"/>
                      <a:pt x="1454350" y="25623"/>
                      <a:pt x="1428733" y="51246"/>
                    </a:cubicBezTo>
                    <a:lnTo>
                      <a:pt x="1326265" y="153738"/>
                    </a:lnTo>
                    <a:cubicBezTo>
                      <a:pt x="1300648" y="179361"/>
                      <a:pt x="1275031" y="204984"/>
                      <a:pt x="1223796" y="204984"/>
                    </a:cubicBezTo>
                    <a:lnTo>
                      <a:pt x="775498" y="204984"/>
                    </a:lnTo>
                    <a:cubicBezTo>
                      <a:pt x="724264" y="204984"/>
                      <a:pt x="698647" y="179361"/>
                      <a:pt x="673030" y="153738"/>
                    </a:cubicBezTo>
                    <a:lnTo>
                      <a:pt x="570562" y="51246"/>
                    </a:lnTo>
                    <a:cubicBezTo>
                      <a:pt x="544945" y="25623"/>
                      <a:pt x="519327" y="0"/>
                      <a:pt x="468093" y="0"/>
                    </a:cubicBezTo>
                    <a:lnTo>
                      <a:pt x="102468" y="0"/>
                    </a:lnTo>
                    <a:cubicBezTo>
                      <a:pt x="45412" y="0"/>
                      <a:pt x="0" y="46587"/>
                      <a:pt x="0" y="102492"/>
                    </a:cubicBezTo>
                    <a:lnTo>
                      <a:pt x="0" y="1051707"/>
                    </a:lnTo>
                    <a:cubicBezTo>
                      <a:pt x="0" y="1108777"/>
                      <a:pt x="46576" y="1154199"/>
                      <a:pt x="102468" y="1154199"/>
                    </a:cubicBezTo>
                    <a:lnTo>
                      <a:pt x="491382" y="1154199"/>
                    </a:lnTo>
                    <a:cubicBezTo>
                      <a:pt x="542616" y="1154199"/>
                      <a:pt x="579877" y="1179822"/>
                      <a:pt x="605494" y="1205445"/>
                    </a:cubicBezTo>
                    <a:lnTo>
                      <a:pt x="707962" y="1307937"/>
                    </a:lnTo>
                    <a:cubicBezTo>
                      <a:pt x="733579" y="1333560"/>
                      <a:pt x="747552" y="1359183"/>
                      <a:pt x="810430" y="1359183"/>
                    </a:cubicBezTo>
                    <a:lnTo>
                      <a:pt x="1185371" y="1359183"/>
                    </a:lnTo>
                    <a:cubicBezTo>
                      <a:pt x="1244756" y="1359183"/>
                      <a:pt x="1262222" y="1333560"/>
                      <a:pt x="1287839" y="1307937"/>
                    </a:cubicBezTo>
                    <a:lnTo>
                      <a:pt x="1390307" y="1205445"/>
                    </a:lnTo>
                    <a:cubicBezTo>
                      <a:pt x="1415924" y="1179822"/>
                      <a:pt x="1449692" y="1154199"/>
                      <a:pt x="1500926" y="1154199"/>
                    </a:cubicBezTo>
                    <a:lnTo>
                      <a:pt x="4757785" y="1154199"/>
                    </a:lnTo>
                    <a:lnTo>
                      <a:pt x="4757785" y="1154199"/>
                    </a:lnTo>
                    <a:close/>
                  </a:path>
                </a:pathLst>
              </a:custGeom>
              <a:solidFill>
                <a:srgbClr val="FFFFFF"/>
              </a:solidFill>
              <a:ln w="31429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64B72571-92CF-9E27-FD45-69B468EFC6FB}"/>
                  </a:ext>
                </a:extLst>
              </p:cNvPr>
              <p:cNvSpPr txBox="1"/>
              <p:nvPr/>
            </p:nvSpPr>
            <p:spPr>
              <a:xfrm>
                <a:off x="759744" y="2916421"/>
                <a:ext cx="976671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rest for</a:t>
                </a:r>
              </a:p>
            </p:txBody>
          </p:sp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5314CCA9-72E5-E112-A8E1-BA86F294D7FF}"/>
                  </a:ext>
                </a:extLst>
              </p:cNvPr>
              <p:cNvSpPr txBox="1"/>
              <p:nvPr/>
            </p:nvSpPr>
            <p:spPr>
              <a:xfrm>
                <a:off x="708510" y="2621289"/>
                <a:ext cx="1899477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rest for</a:t>
                </a:r>
              </a:p>
            </p:txBody>
          </p:sp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C66E6FD6-BA9E-7BE8-A977-F0FCB97CA274}"/>
                  </a:ext>
                </a:extLst>
              </p:cNvPr>
              <p:cNvSpPr/>
              <p:nvPr/>
            </p:nvSpPr>
            <p:spPr>
              <a:xfrm>
                <a:off x="331857" y="2684947"/>
                <a:ext cx="363296" cy="269041"/>
              </a:xfrm>
              <a:custGeom>
                <a:avLst/>
                <a:gdLst>
                  <a:gd name="csX0" fmla="*/ 341173 w 363296"/>
                  <a:gd name="csY0" fmla="*/ 269041 h 269041"/>
                  <a:gd name="csX1" fmla="*/ 363296 w 363296"/>
                  <a:gd name="csY1" fmla="*/ 181690 h 269041"/>
                  <a:gd name="csX2" fmla="*/ 181648 w 363296"/>
                  <a:gd name="csY2" fmla="*/ 0 h 269041"/>
                  <a:gd name="csX3" fmla="*/ 0 w 363296"/>
                  <a:gd name="csY3" fmla="*/ 181690 h 269041"/>
                  <a:gd name="csX4" fmla="*/ 22124 w 363296"/>
                  <a:gd name="csY4" fmla="*/ 269041 h 269041"/>
                  <a:gd name="csX5" fmla="*/ 341173 w 363296"/>
                  <a:gd name="csY5" fmla="*/ 269041 h 269041"/>
                  <a:gd name="csX6" fmla="*/ 341173 w 363296"/>
                  <a:gd name="csY6" fmla="*/ 269041 h 26904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63296" h="269041">
                    <a:moveTo>
                      <a:pt x="341173" y="269041"/>
                    </a:moveTo>
                    <a:cubicBezTo>
                      <a:pt x="355145" y="243418"/>
                      <a:pt x="363296" y="213137"/>
                      <a:pt x="363296" y="181690"/>
                    </a:cubicBezTo>
                    <a:cubicBezTo>
                      <a:pt x="363296" y="81528"/>
                      <a:pt x="281788" y="0"/>
                      <a:pt x="181648" y="0"/>
                    </a:cubicBezTo>
                    <a:cubicBezTo>
                      <a:pt x="81509" y="0"/>
                      <a:pt x="0" y="81528"/>
                      <a:pt x="0" y="181690"/>
                    </a:cubicBezTo>
                    <a:cubicBezTo>
                      <a:pt x="0" y="281853"/>
                      <a:pt x="8151" y="242254"/>
                      <a:pt x="22124" y="269041"/>
                    </a:cubicBezTo>
                    <a:lnTo>
                      <a:pt x="341173" y="269041"/>
                    </a:lnTo>
                    <a:lnTo>
                      <a:pt x="341173" y="269041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Freeform 225">
                <a:extLst>
                  <a:ext uri="{FF2B5EF4-FFF2-40B4-BE49-F238E27FC236}">
                    <a16:creationId xmlns:a16="http://schemas.microsoft.com/office/drawing/2014/main" id="{4B71CE05-0902-48B7-C264-9696D2505D57}"/>
                  </a:ext>
                </a:extLst>
              </p:cNvPr>
              <p:cNvSpPr/>
              <p:nvPr/>
            </p:nvSpPr>
            <p:spPr>
              <a:xfrm>
                <a:off x="2621090" y="2528880"/>
                <a:ext cx="1297154" cy="787324"/>
              </a:xfrm>
              <a:custGeom>
                <a:avLst/>
                <a:gdLst>
                  <a:gd name="csX0" fmla="*/ 1297154 w 1297154"/>
                  <a:gd name="csY0" fmla="*/ 750055 h 787324"/>
                  <a:gd name="csX1" fmla="*/ 393571 w 1297154"/>
                  <a:gd name="csY1" fmla="*/ 750055 h 787324"/>
                  <a:gd name="csX2" fmla="*/ 37261 w 1297154"/>
                  <a:gd name="csY2" fmla="*/ 394827 h 787324"/>
                  <a:gd name="csX3" fmla="*/ 37261 w 1297154"/>
                  <a:gd name="csY3" fmla="*/ 394827 h 787324"/>
                  <a:gd name="csX4" fmla="*/ 393571 w 1297154"/>
                  <a:gd name="csY4" fmla="*/ 38435 h 787324"/>
                  <a:gd name="csX5" fmla="*/ 1297154 w 1297154"/>
                  <a:gd name="csY5" fmla="*/ 38435 h 787324"/>
                  <a:gd name="csX6" fmla="*/ 1297154 w 1297154"/>
                  <a:gd name="csY6" fmla="*/ 0 h 787324"/>
                  <a:gd name="csX7" fmla="*/ 393571 w 1297154"/>
                  <a:gd name="csY7" fmla="*/ 0 h 787324"/>
                  <a:gd name="csX8" fmla="*/ 0 w 1297154"/>
                  <a:gd name="csY8" fmla="*/ 393662 h 787324"/>
                  <a:gd name="csX9" fmla="*/ 393571 w 1297154"/>
                  <a:gd name="csY9" fmla="*/ 787324 h 787324"/>
                  <a:gd name="csX10" fmla="*/ 1297154 w 1297154"/>
                  <a:gd name="csY10" fmla="*/ 787324 h 787324"/>
                  <a:gd name="csX11" fmla="*/ 1297154 w 1297154"/>
                  <a:gd name="csY11" fmla="*/ 748890 h 787324"/>
                  <a:gd name="csX12" fmla="*/ 1297154 w 1297154"/>
                  <a:gd name="csY12" fmla="*/ 748890 h 7873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</a:cxnLst>
                <a:rect l="l" t="t" r="r" b="b"/>
                <a:pathLst>
                  <a:path w="1297154" h="787324">
                    <a:moveTo>
                      <a:pt x="1297154" y="750055"/>
                    </a:moveTo>
                    <a:lnTo>
                      <a:pt x="393571" y="750055"/>
                    </a:lnTo>
                    <a:cubicBezTo>
                      <a:pt x="197950" y="750055"/>
                      <a:pt x="37261" y="589329"/>
                      <a:pt x="37261" y="394827"/>
                    </a:cubicBezTo>
                    <a:lnTo>
                      <a:pt x="37261" y="394827"/>
                    </a:lnTo>
                    <a:cubicBezTo>
                      <a:pt x="37261" y="199160"/>
                      <a:pt x="197950" y="38435"/>
                      <a:pt x="393571" y="38435"/>
                    </a:cubicBezTo>
                    <a:lnTo>
                      <a:pt x="1297154" y="38435"/>
                    </a:lnTo>
                    <a:lnTo>
                      <a:pt x="1297154" y="0"/>
                    </a:lnTo>
                    <a:lnTo>
                      <a:pt x="393571" y="0"/>
                    </a:lnTo>
                    <a:cubicBezTo>
                      <a:pt x="175826" y="0"/>
                      <a:pt x="0" y="177032"/>
                      <a:pt x="0" y="393662"/>
                    </a:cubicBezTo>
                    <a:cubicBezTo>
                      <a:pt x="0" y="610293"/>
                      <a:pt x="176991" y="787324"/>
                      <a:pt x="393571" y="787324"/>
                    </a:cubicBezTo>
                    <a:lnTo>
                      <a:pt x="1297154" y="787324"/>
                    </a:lnTo>
                    <a:lnTo>
                      <a:pt x="1297154" y="748890"/>
                    </a:lnTo>
                    <a:lnTo>
                      <a:pt x="1297154" y="748890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Rounded Rectangle 226">
                <a:extLst>
                  <a:ext uri="{FF2B5EF4-FFF2-40B4-BE49-F238E27FC236}">
                    <a16:creationId xmlns:a16="http://schemas.microsoft.com/office/drawing/2014/main" id="{EB9284B4-394C-C172-67C2-FCE250D64866}"/>
                  </a:ext>
                </a:extLst>
              </p:cNvPr>
              <p:cNvSpPr/>
              <p:nvPr/>
            </p:nvSpPr>
            <p:spPr>
              <a:xfrm>
                <a:off x="2701434" y="2617395"/>
                <a:ext cx="2189093" cy="611457"/>
              </a:xfrm>
              <a:prstGeom prst="roundRect">
                <a:avLst>
                  <a:gd name="adj" fmla="val 47798"/>
                </a:avLst>
              </a:prstGeom>
              <a:solidFill>
                <a:srgbClr val="EBEBE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334A39D4-1E2B-52F3-F361-3B430498788F}"/>
                  </a:ext>
                </a:extLst>
              </p:cNvPr>
              <p:cNvSpPr txBox="1"/>
              <p:nvPr/>
            </p:nvSpPr>
            <p:spPr>
              <a:xfrm>
                <a:off x="2807944" y="2914092"/>
                <a:ext cx="282103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1</a:t>
                </a:r>
              </a:p>
            </p:txBody>
          </p:sp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FEF3D0DE-99A4-A51B-11E5-7E1E230979D8}"/>
                  </a:ext>
                </a:extLst>
              </p:cNvPr>
              <p:cNvSpPr txBox="1"/>
              <p:nvPr/>
            </p:nvSpPr>
            <p:spPr>
              <a:xfrm>
                <a:off x="3023360" y="2914092"/>
                <a:ext cx="579775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FFFFFF"/>
                    </a:solidFill>
                    <a:latin typeface="Monaco"/>
                    <a:sym typeface="Monaco"/>
                    <a:rtl val="0"/>
                  </a:rPr>
                  <a:t>beat</a:t>
                </a:r>
              </a:p>
            </p:txBody>
          </p:sp>
          <p:sp>
            <p:nvSpPr>
              <p:cNvPr id="230" name="Freeform 229">
                <a:extLst>
                  <a:ext uri="{FF2B5EF4-FFF2-40B4-BE49-F238E27FC236}">
                    <a16:creationId xmlns:a16="http://schemas.microsoft.com/office/drawing/2014/main" id="{45F94EC3-27E2-A548-818B-26FBBDD9FE70}"/>
                  </a:ext>
                </a:extLst>
              </p:cNvPr>
              <p:cNvSpPr/>
              <p:nvPr/>
            </p:nvSpPr>
            <p:spPr>
              <a:xfrm>
                <a:off x="5258142" y="2330884"/>
                <a:ext cx="3202470" cy="1155363"/>
              </a:xfrm>
              <a:custGeom>
                <a:avLst/>
                <a:gdLst>
                  <a:gd name="csX0" fmla="*/ 3100002 w 3202470"/>
                  <a:gd name="csY0" fmla="*/ 0 h 1155363"/>
                  <a:gd name="csX1" fmla="*/ 50409 w 3202470"/>
                  <a:gd name="csY1" fmla="*/ 0 h 1155363"/>
                  <a:gd name="csX2" fmla="*/ 102807 w 3202470"/>
                  <a:gd name="csY2" fmla="*/ 570694 h 1155363"/>
                  <a:gd name="csX3" fmla="*/ 102807 w 3202470"/>
                  <a:gd name="csY3" fmla="*/ 570694 h 1155363"/>
                  <a:gd name="csX4" fmla="*/ 149384 w 3202470"/>
                  <a:gd name="csY4" fmla="*/ 1155364 h 1155363"/>
                  <a:gd name="csX5" fmla="*/ 3100002 w 3202470"/>
                  <a:gd name="csY5" fmla="*/ 1155364 h 1155363"/>
                  <a:gd name="csX6" fmla="*/ 3202470 w 3202470"/>
                  <a:gd name="csY6" fmla="*/ 1052872 h 1155363"/>
                  <a:gd name="csX7" fmla="*/ 3202470 w 3202470"/>
                  <a:gd name="csY7" fmla="*/ 103657 h 1155363"/>
                  <a:gd name="csX8" fmla="*/ 3100002 w 3202470"/>
                  <a:gd name="csY8" fmla="*/ 1165 h 1155363"/>
                  <a:gd name="csX9" fmla="*/ 3100002 w 3202470"/>
                  <a:gd name="csY9" fmla="*/ 1165 h 11553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3202470" h="1155363">
                    <a:moveTo>
                      <a:pt x="3100002" y="0"/>
                    </a:moveTo>
                    <a:lnTo>
                      <a:pt x="50409" y="0"/>
                    </a:lnTo>
                    <a:cubicBezTo>
                      <a:pt x="-28771" y="180526"/>
                      <a:pt x="-17127" y="395992"/>
                      <a:pt x="102807" y="570694"/>
                    </a:cubicBezTo>
                    <a:lnTo>
                      <a:pt x="102807" y="570694"/>
                    </a:lnTo>
                    <a:cubicBezTo>
                      <a:pt x="225071" y="750055"/>
                      <a:pt x="235550" y="972509"/>
                      <a:pt x="149384" y="1155364"/>
                    </a:cubicBezTo>
                    <a:lnTo>
                      <a:pt x="3100002" y="1155364"/>
                    </a:lnTo>
                    <a:cubicBezTo>
                      <a:pt x="3157059" y="1155364"/>
                      <a:pt x="3202470" y="1108777"/>
                      <a:pt x="3202470" y="1052872"/>
                    </a:cubicBezTo>
                    <a:lnTo>
                      <a:pt x="3202470" y="103657"/>
                    </a:lnTo>
                    <a:cubicBezTo>
                      <a:pt x="3202470" y="46587"/>
                      <a:pt x="3155894" y="1165"/>
                      <a:pt x="3100002" y="1165"/>
                    </a:cubicBezTo>
                    <a:lnTo>
                      <a:pt x="3100002" y="1165"/>
                    </a:lnTo>
                    <a:close/>
                  </a:path>
                </a:pathLst>
              </a:custGeom>
              <a:solidFill>
                <a:srgbClr val="FFFFFF"/>
              </a:solidFill>
              <a:ln w="31429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5261BD8B-4B9A-D29E-901C-36459407A2CB}"/>
                  </a:ext>
                </a:extLst>
              </p:cNvPr>
              <p:cNvSpPr txBox="1"/>
              <p:nvPr/>
            </p:nvSpPr>
            <p:spPr>
              <a:xfrm>
                <a:off x="5606024" y="2887304"/>
                <a:ext cx="1175119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until done</a:t>
                </a:r>
              </a:p>
            </p:txBody>
          </p:sp>
          <p:sp>
            <p:nvSpPr>
              <p:cNvPr id="232" name="Freeform 231">
                <a:extLst>
                  <a:ext uri="{FF2B5EF4-FFF2-40B4-BE49-F238E27FC236}">
                    <a16:creationId xmlns:a16="http://schemas.microsoft.com/office/drawing/2014/main" id="{EE17E2E6-CD91-B75B-83CD-A963ED59C7C2}"/>
                  </a:ext>
                </a:extLst>
              </p:cNvPr>
              <p:cNvSpPr/>
              <p:nvPr/>
            </p:nvSpPr>
            <p:spPr>
              <a:xfrm>
                <a:off x="7957587" y="2855282"/>
                <a:ext cx="195621" cy="125494"/>
              </a:xfrm>
              <a:custGeom>
                <a:avLst/>
                <a:gdLst>
                  <a:gd name="csX0" fmla="*/ 97810 w 195621"/>
                  <a:gd name="csY0" fmla="*/ 125494 h 125494"/>
                  <a:gd name="csX1" fmla="*/ 79180 w 195621"/>
                  <a:gd name="csY1" fmla="*/ 117342 h 125494"/>
                  <a:gd name="csX2" fmla="*/ 6986 w 195621"/>
                  <a:gd name="csY2" fmla="*/ 45131 h 125494"/>
                  <a:gd name="csX3" fmla="*/ 6986 w 195621"/>
                  <a:gd name="csY3" fmla="*/ 7862 h 125494"/>
                  <a:gd name="csX4" fmla="*/ 188634 w 195621"/>
                  <a:gd name="csY4" fmla="*/ 7862 h 125494"/>
                  <a:gd name="csX5" fmla="*/ 188634 w 195621"/>
                  <a:gd name="csY5" fmla="*/ 45131 h 125494"/>
                  <a:gd name="csX6" fmla="*/ 116441 w 195621"/>
                  <a:gd name="csY6" fmla="*/ 117342 h 125494"/>
                  <a:gd name="csX7" fmla="*/ 97810 w 195621"/>
                  <a:gd name="csY7" fmla="*/ 125494 h 125494"/>
                  <a:gd name="csX8" fmla="*/ 97810 w 195621"/>
                  <a:gd name="csY8" fmla="*/ 125494 h 1254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95621" h="125494">
                    <a:moveTo>
                      <a:pt x="97810" y="125494"/>
                    </a:moveTo>
                    <a:cubicBezTo>
                      <a:pt x="90824" y="125494"/>
                      <a:pt x="83837" y="123165"/>
                      <a:pt x="79180" y="117342"/>
                    </a:cubicBezTo>
                    <a:lnTo>
                      <a:pt x="6986" y="45131"/>
                    </a:lnTo>
                    <a:cubicBezTo>
                      <a:pt x="-2329" y="34649"/>
                      <a:pt x="-2329" y="18344"/>
                      <a:pt x="6986" y="7862"/>
                    </a:cubicBezTo>
                    <a:cubicBezTo>
                      <a:pt x="17466" y="-2621"/>
                      <a:pt x="178155" y="-2621"/>
                      <a:pt x="188634" y="7862"/>
                    </a:cubicBezTo>
                    <a:cubicBezTo>
                      <a:pt x="197950" y="18344"/>
                      <a:pt x="197950" y="34649"/>
                      <a:pt x="188634" y="45131"/>
                    </a:cubicBezTo>
                    <a:lnTo>
                      <a:pt x="116441" y="117342"/>
                    </a:lnTo>
                    <a:cubicBezTo>
                      <a:pt x="111783" y="122000"/>
                      <a:pt x="104797" y="125494"/>
                      <a:pt x="97810" y="125494"/>
                    </a:cubicBezTo>
                    <a:lnTo>
                      <a:pt x="97810" y="125494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" name="Freeform 232">
                <a:extLst>
                  <a:ext uri="{FF2B5EF4-FFF2-40B4-BE49-F238E27FC236}">
                    <a16:creationId xmlns:a16="http://schemas.microsoft.com/office/drawing/2014/main" id="{C81388C1-9482-1B3D-6EE8-80ECE96E231B}"/>
                  </a:ext>
                </a:extLst>
              </p:cNvPr>
              <p:cNvSpPr/>
              <p:nvPr/>
            </p:nvSpPr>
            <p:spPr>
              <a:xfrm>
                <a:off x="5568215" y="2594102"/>
                <a:ext cx="2756161" cy="634751"/>
              </a:xfrm>
              <a:custGeom>
                <a:avLst/>
                <a:gdLst>
                  <a:gd name="csX0" fmla="*/ 2683968 w 2756161"/>
                  <a:gd name="csY0" fmla="*/ 29117 h 634751"/>
                  <a:gd name="csX1" fmla="*/ 2727052 w 2756161"/>
                  <a:gd name="csY1" fmla="*/ 72210 h 634751"/>
                  <a:gd name="csX2" fmla="*/ 2727052 w 2756161"/>
                  <a:gd name="csY2" fmla="*/ 562541 h 634751"/>
                  <a:gd name="csX3" fmla="*/ 2683968 w 2756161"/>
                  <a:gd name="csY3" fmla="*/ 605634 h 634751"/>
                  <a:gd name="csX4" fmla="*/ 72193 w 2756161"/>
                  <a:gd name="csY4" fmla="*/ 605634 h 634751"/>
                  <a:gd name="csX5" fmla="*/ 29110 w 2756161"/>
                  <a:gd name="csY5" fmla="*/ 562541 h 634751"/>
                  <a:gd name="csX6" fmla="*/ 29110 w 2756161"/>
                  <a:gd name="csY6" fmla="*/ 72210 h 634751"/>
                  <a:gd name="csX7" fmla="*/ 72193 w 2756161"/>
                  <a:gd name="csY7" fmla="*/ 29117 h 634751"/>
                  <a:gd name="csX8" fmla="*/ 2683968 w 2756161"/>
                  <a:gd name="csY8" fmla="*/ 29117 h 634751"/>
                  <a:gd name="csX9" fmla="*/ 2683968 w 2756161"/>
                  <a:gd name="csY9" fmla="*/ 0 h 634751"/>
                  <a:gd name="csX10" fmla="*/ 72193 w 2756161"/>
                  <a:gd name="csY10" fmla="*/ 0 h 634751"/>
                  <a:gd name="csX11" fmla="*/ 0 w 2756161"/>
                  <a:gd name="csY11" fmla="*/ 72210 h 634751"/>
                  <a:gd name="csX12" fmla="*/ 0 w 2756161"/>
                  <a:gd name="csY12" fmla="*/ 562541 h 634751"/>
                  <a:gd name="csX13" fmla="*/ 72193 w 2756161"/>
                  <a:gd name="csY13" fmla="*/ 634751 h 634751"/>
                  <a:gd name="csX14" fmla="*/ 2683968 w 2756161"/>
                  <a:gd name="csY14" fmla="*/ 634751 h 634751"/>
                  <a:gd name="csX15" fmla="*/ 2756162 w 2756161"/>
                  <a:gd name="csY15" fmla="*/ 562541 h 634751"/>
                  <a:gd name="csX16" fmla="*/ 2756162 w 2756161"/>
                  <a:gd name="csY16" fmla="*/ 72210 h 634751"/>
                  <a:gd name="csX17" fmla="*/ 2683968 w 2756161"/>
                  <a:gd name="csY17" fmla="*/ 0 h 634751"/>
                  <a:gd name="csX18" fmla="*/ 2683968 w 2756161"/>
                  <a:gd name="csY18" fmla="*/ 0 h 6347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756161" h="634751">
                    <a:moveTo>
                      <a:pt x="2683968" y="29117"/>
                    </a:moveTo>
                    <a:cubicBezTo>
                      <a:pt x="2707257" y="29117"/>
                      <a:pt x="2727052" y="47752"/>
                      <a:pt x="2727052" y="72210"/>
                    </a:cubicBezTo>
                    <a:lnTo>
                      <a:pt x="2727052" y="562541"/>
                    </a:lnTo>
                    <a:cubicBezTo>
                      <a:pt x="2727052" y="585835"/>
                      <a:pt x="2707257" y="605634"/>
                      <a:pt x="2683968" y="605634"/>
                    </a:cubicBezTo>
                    <a:lnTo>
                      <a:pt x="72193" y="605634"/>
                    </a:lnTo>
                    <a:cubicBezTo>
                      <a:pt x="48905" y="605634"/>
                      <a:pt x="29110" y="586999"/>
                      <a:pt x="29110" y="562541"/>
                    </a:cubicBezTo>
                    <a:lnTo>
                      <a:pt x="29110" y="72210"/>
                    </a:lnTo>
                    <a:cubicBezTo>
                      <a:pt x="29110" y="48917"/>
                      <a:pt x="47741" y="29117"/>
                      <a:pt x="72193" y="29117"/>
                    </a:cubicBezTo>
                    <a:lnTo>
                      <a:pt x="2683968" y="29117"/>
                    </a:lnTo>
                    <a:moveTo>
                      <a:pt x="2683968" y="0"/>
                    </a:moveTo>
                    <a:lnTo>
                      <a:pt x="72193" y="0"/>
                    </a:lnTo>
                    <a:cubicBezTo>
                      <a:pt x="32603" y="0"/>
                      <a:pt x="0" y="32611"/>
                      <a:pt x="0" y="72210"/>
                    </a:cubicBezTo>
                    <a:lnTo>
                      <a:pt x="0" y="562541"/>
                    </a:lnTo>
                    <a:cubicBezTo>
                      <a:pt x="0" y="602140"/>
                      <a:pt x="32603" y="634751"/>
                      <a:pt x="72193" y="634751"/>
                    </a:cubicBezTo>
                    <a:lnTo>
                      <a:pt x="2683968" y="634751"/>
                    </a:lnTo>
                    <a:cubicBezTo>
                      <a:pt x="2723558" y="634751"/>
                      <a:pt x="2756162" y="602140"/>
                      <a:pt x="2756162" y="562541"/>
                    </a:cubicBezTo>
                    <a:lnTo>
                      <a:pt x="2756162" y="72210"/>
                    </a:lnTo>
                    <a:cubicBezTo>
                      <a:pt x="2756162" y="32611"/>
                      <a:pt x="2723558" y="0"/>
                      <a:pt x="2683968" y="0"/>
                    </a:cubicBezTo>
                    <a:lnTo>
                      <a:pt x="2683968" y="0"/>
                    </a:lnTo>
                    <a:close/>
                  </a:path>
                </a:pathLst>
              </a:custGeom>
              <a:solidFill>
                <a:srgbClr val="1D1D1B">
                  <a:alpha val="30000"/>
                </a:srgbClr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0DBEDC99-DA55-3C69-A201-AE410480FED3}"/>
                  </a:ext>
                </a:extLst>
              </p:cNvPr>
              <p:cNvSpPr txBox="1"/>
              <p:nvPr/>
            </p:nvSpPr>
            <p:spPr>
              <a:xfrm>
                <a:off x="5608353" y="2620124"/>
                <a:ext cx="2328626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until done</a:t>
                </a:r>
              </a:p>
            </p:txBody>
          </p:sp>
          <p:sp>
            <p:nvSpPr>
              <p:cNvPr id="235" name="Freeform 234">
                <a:extLst>
                  <a:ext uri="{FF2B5EF4-FFF2-40B4-BE49-F238E27FC236}">
                    <a16:creationId xmlns:a16="http://schemas.microsoft.com/office/drawing/2014/main" id="{CD83CF14-D26C-1208-5DAB-209A441223F4}"/>
                  </a:ext>
                </a:extLst>
              </p:cNvPr>
              <p:cNvSpPr/>
              <p:nvPr/>
            </p:nvSpPr>
            <p:spPr>
              <a:xfrm>
                <a:off x="5175808" y="2264497"/>
                <a:ext cx="3353504" cy="1288137"/>
              </a:xfrm>
              <a:custGeom>
                <a:avLst/>
                <a:gdLst>
                  <a:gd name="csX0" fmla="*/ 3049594 w 3353504"/>
                  <a:gd name="csY0" fmla="*/ 1165 h 1288137"/>
                  <a:gd name="csX1" fmla="*/ 2983222 w 3353504"/>
                  <a:gd name="csY1" fmla="*/ 1165 h 1288137"/>
                  <a:gd name="csX2" fmla="*/ 2975071 w 3353504"/>
                  <a:gd name="csY2" fmla="*/ 9317 h 1288137"/>
                  <a:gd name="csX3" fmla="*/ 2983222 w 3353504"/>
                  <a:gd name="csY3" fmla="*/ 17470 h 1288137"/>
                  <a:gd name="csX4" fmla="*/ 3049594 w 3353504"/>
                  <a:gd name="csY4" fmla="*/ 17470 h 1288137"/>
                  <a:gd name="csX5" fmla="*/ 3057744 w 3353504"/>
                  <a:gd name="csY5" fmla="*/ 9317 h 1288137"/>
                  <a:gd name="csX6" fmla="*/ 3049594 w 3353504"/>
                  <a:gd name="csY6" fmla="*/ 1165 h 1288137"/>
                  <a:gd name="csX7" fmla="*/ 3049594 w 3353504"/>
                  <a:gd name="csY7" fmla="*/ 1165 h 1288137"/>
                  <a:gd name="csX8" fmla="*/ 2918015 w 3353504"/>
                  <a:gd name="csY8" fmla="*/ 1165 h 1288137"/>
                  <a:gd name="csX9" fmla="*/ 2851644 w 3353504"/>
                  <a:gd name="csY9" fmla="*/ 1165 h 1288137"/>
                  <a:gd name="csX10" fmla="*/ 2843493 w 3353504"/>
                  <a:gd name="csY10" fmla="*/ 9317 h 1288137"/>
                  <a:gd name="csX11" fmla="*/ 2851644 w 3353504"/>
                  <a:gd name="csY11" fmla="*/ 17470 h 1288137"/>
                  <a:gd name="csX12" fmla="*/ 2918015 w 3353504"/>
                  <a:gd name="csY12" fmla="*/ 17470 h 1288137"/>
                  <a:gd name="csX13" fmla="*/ 2926166 w 3353504"/>
                  <a:gd name="csY13" fmla="*/ 9317 h 1288137"/>
                  <a:gd name="csX14" fmla="*/ 2918015 w 3353504"/>
                  <a:gd name="csY14" fmla="*/ 1165 h 1288137"/>
                  <a:gd name="csX15" fmla="*/ 2918015 w 3353504"/>
                  <a:gd name="csY15" fmla="*/ 1165 h 1288137"/>
                  <a:gd name="csX16" fmla="*/ 2785272 w 3353504"/>
                  <a:gd name="csY16" fmla="*/ 1165 h 1288137"/>
                  <a:gd name="csX17" fmla="*/ 2718901 w 3353504"/>
                  <a:gd name="csY17" fmla="*/ 1165 h 1288137"/>
                  <a:gd name="csX18" fmla="*/ 2710750 w 3353504"/>
                  <a:gd name="csY18" fmla="*/ 9317 h 1288137"/>
                  <a:gd name="csX19" fmla="*/ 2718901 w 3353504"/>
                  <a:gd name="csY19" fmla="*/ 17470 h 1288137"/>
                  <a:gd name="csX20" fmla="*/ 2785272 w 3353504"/>
                  <a:gd name="csY20" fmla="*/ 17470 h 1288137"/>
                  <a:gd name="csX21" fmla="*/ 2793423 w 3353504"/>
                  <a:gd name="csY21" fmla="*/ 9317 h 1288137"/>
                  <a:gd name="csX22" fmla="*/ 2785272 w 3353504"/>
                  <a:gd name="csY22" fmla="*/ 1165 h 1288137"/>
                  <a:gd name="csX23" fmla="*/ 2785272 w 3353504"/>
                  <a:gd name="csY23" fmla="*/ 1165 h 1288137"/>
                  <a:gd name="csX24" fmla="*/ 2653694 w 3353504"/>
                  <a:gd name="csY24" fmla="*/ 1165 h 1288137"/>
                  <a:gd name="csX25" fmla="*/ 2587322 w 3353504"/>
                  <a:gd name="csY25" fmla="*/ 1165 h 1288137"/>
                  <a:gd name="csX26" fmla="*/ 2579171 w 3353504"/>
                  <a:gd name="csY26" fmla="*/ 9317 h 1288137"/>
                  <a:gd name="csX27" fmla="*/ 2587322 w 3353504"/>
                  <a:gd name="csY27" fmla="*/ 17470 h 1288137"/>
                  <a:gd name="csX28" fmla="*/ 2653694 w 3353504"/>
                  <a:gd name="csY28" fmla="*/ 17470 h 1288137"/>
                  <a:gd name="csX29" fmla="*/ 2661844 w 3353504"/>
                  <a:gd name="csY29" fmla="*/ 9317 h 1288137"/>
                  <a:gd name="csX30" fmla="*/ 2653694 w 3353504"/>
                  <a:gd name="csY30" fmla="*/ 1165 h 1288137"/>
                  <a:gd name="csX31" fmla="*/ 2653694 w 3353504"/>
                  <a:gd name="csY31" fmla="*/ 1165 h 1288137"/>
                  <a:gd name="csX32" fmla="*/ 2522115 w 3353504"/>
                  <a:gd name="csY32" fmla="*/ 1165 h 1288137"/>
                  <a:gd name="csX33" fmla="*/ 2455744 w 3353504"/>
                  <a:gd name="csY33" fmla="*/ 1165 h 1288137"/>
                  <a:gd name="csX34" fmla="*/ 2447593 w 3353504"/>
                  <a:gd name="csY34" fmla="*/ 9317 h 1288137"/>
                  <a:gd name="csX35" fmla="*/ 2455744 w 3353504"/>
                  <a:gd name="csY35" fmla="*/ 17470 h 1288137"/>
                  <a:gd name="csX36" fmla="*/ 2522115 w 3353504"/>
                  <a:gd name="csY36" fmla="*/ 17470 h 1288137"/>
                  <a:gd name="csX37" fmla="*/ 2530266 w 3353504"/>
                  <a:gd name="csY37" fmla="*/ 9317 h 1288137"/>
                  <a:gd name="csX38" fmla="*/ 2522115 w 3353504"/>
                  <a:gd name="csY38" fmla="*/ 1165 h 1288137"/>
                  <a:gd name="csX39" fmla="*/ 2522115 w 3353504"/>
                  <a:gd name="csY39" fmla="*/ 1165 h 1288137"/>
                  <a:gd name="csX40" fmla="*/ 2389372 w 3353504"/>
                  <a:gd name="csY40" fmla="*/ 1165 h 1288137"/>
                  <a:gd name="csX41" fmla="*/ 2323001 w 3353504"/>
                  <a:gd name="csY41" fmla="*/ 1165 h 1288137"/>
                  <a:gd name="csX42" fmla="*/ 2314850 w 3353504"/>
                  <a:gd name="csY42" fmla="*/ 9317 h 1288137"/>
                  <a:gd name="csX43" fmla="*/ 2323001 w 3353504"/>
                  <a:gd name="csY43" fmla="*/ 17470 h 1288137"/>
                  <a:gd name="csX44" fmla="*/ 2389372 w 3353504"/>
                  <a:gd name="csY44" fmla="*/ 17470 h 1288137"/>
                  <a:gd name="csX45" fmla="*/ 2397523 w 3353504"/>
                  <a:gd name="csY45" fmla="*/ 9317 h 1288137"/>
                  <a:gd name="csX46" fmla="*/ 2389372 w 3353504"/>
                  <a:gd name="csY46" fmla="*/ 1165 h 1288137"/>
                  <a:gd name="csX47" fmla="*/ 2389372 w 3353504"/>
                  <a:gd name="csY47" fmla="*/ 1165 h 1288137"/>
                  <a:gd name="csX48" fmla="*/ 2257794 w 3353504"/>
                  <a:gd name="csY48" fmla="*/ 1165 h 1288137"/>
                  <a:gd name="csX49" fmla="*/ 2191423 w 3353504"/>
                  <a:gd name="csY49" fmla="*/ 1165 h 1288137"/>
                  <a:gd name="csX50" fmla="*/ 2183272 w 3353504"/>
                  <a:gd name="csY50" fmla="*/ 9317 h 1288137"/>
                  <a:gd name="csX51" fmla="*/ 2191423 w 3353504"/>
                  <a:gd name="csY51" fmla="*/ 17470 h 1288137"/>
                  <a:gd name="csX52" fmla="*/ 2257794 w 3353504"/>
                  <a:gd name="csY52" fmla="*/ 17470 h 1288137"/>
                  <a:gd name="csX53" fmla="*/ 2265944 w 3353504"/>
                  <a:gd name="csY53" fmla="*/ 9317 h 1288137"/>
                  <a:gd name="csX54" fmla="*/ 2257794 w 3353504"/>
                  <a:gd name="csY54" fmla="*/ 1165 h 1288137"/>
                  <a:gd name="csX55" fmla="*/ 2257794 w 3353504"/>
                  <a:gd name="csY55" fmla="*/ 1165 h 1288137"/>
                  <a:gd name="csX56" fmla="*/ 2125051 w 3353504"/>
                  <a:gd name="csY56" fmla="*/ 1165 h 1288137"/>
                  <a:gd name="csX57" fmla="*/ 2058679 w 3353504"/>
                  <a:gd name="csY57" fmla="*/ 1165 h 1288137"/>
                  <a:gd name="csX58" fmla="*/ 2050528 w 3353504"/>
                  <a:gd name="csY58" fmla="*/ 9317 h 1288137"/>
                  <a:gd name="csX59" fmla="*/ 2058679 w 3353504"/>
                  <a:gd name="csY59" fmla="*/ 17470 h 1288137"/>
                  <a:gd name="csX60" fmla="*/ 2125051 w 3353504"/>
                  <a:gd name="csY60" fmla="*/ 17470 h 1288137"/>
                  <a:gd name="csX61" fmla="*/ 2133202 w 3353504"/>
                  <a:gd name="csY61" fmla="*/ 9317 h 1288137"/>
                  <a:gd name="csX62" fmla="*/ 2125051 w 3353504"/>
                  <a:gd name="csY62" fmla="*/ 1165 h 1288137"/>
                  <a:gd name="csX63" fmla="*/ 2125051 w 3353504"/>
                  <a:gd name="csY63" fmla="*/ 1165 h 1288137"/>
                  <a:gd name="csX64" fmla="*/ 1993473 w 3353504"/>
                  <a:gd name="csY64" fmla="*/ 1165 h 1288137"/>
                  <a:gd name="csX65" fmla="*/ 1927101 w 3353504"/>
                  <a:gd name="csY65" fmla="*/ 1165 h 1288137"/>
                  <a:gd name="csX66" fmla="*/ 1918950 w 3353504"/>
                  <a:gd name="csY66" fmla="*/ 9317 h 1288137"/>
                  <a:gd name="csX67" fmla="*/ 1927101 w 3353504"/>
                  <a:gd name="csY67" fmla="*/ 17470 h 1288137"/>
                  <a:gd name="csX68" fmla="*/ 1993473 w 3353504"/>
                  <a:gd name="csY68" fmla="*/ 17470 h 1288137"/>
                  <a:gd name="csX69" fmla="*/ 2001624 w 3353504"/>
                  <a:gd name="csY69" fmla="*/ 9317 h 1288137"/>
                  <a:gd name="csX70" fmla="*/ 1993473 w 3353504"/>
                  <a:gd name="csY70" fmla="*/ 1165 h 1288137"/>
                  <a:gd name="csX71" fmla="*/ 1993473 w 3353504"/>
                  <a:gd name="csY71" fmla="*/ 1165 h 1288137"/>
                  <a:gd name="csX72" fmla="*/ 1861894 w 3353504"/>
                  <a:gd name="csY72" fmla="*/ 1165 h 1288137"/>
                  <a:gd name="csX73" fmla="*/ 1795523 w 3353504"/>
                  <a:gd name="csY73" fmla="*/ 1165 h 1288137"/>
                  <a:gd name="csX74" fmla="*/ 1787372 w 3353504"/>
                  <a:gd name="csY74" fmla="*/ 9317 h 1288137"/>
                  <a:gd name="csX75" fmla="*/ 1795523 w 3353504"/>
                  <a:gd name="csY75" fmla="*/ 17470 h 1288137"/>
                  <a:gd name="csX76" fmla="*/ 1861894 w 3353504"/>
                  <a:gd name="csY76" fmla="*/ 17470 h 1288137"/>
                  <a:gd name="csX77" fmla="*/ 1870044 w 3353504"/>
                  <a:gd name="csY77" fmla="*/ 9317 h 1288137"/>
                  <a:gd name="csX78" fmla="*/ 1861894 w 3353504"/>
                  <a:gd name="csY78" fmla="*/ 1165 h 1288137"/>
                  <a:gd name="csX79" fmla="*/ 1861894 w 3353504"/>
                  <a:gd name="csY79" fmla="*/ 1165 h 1288137"/>
                  <a:gd name="csX80" fmla="*/ 1729151 w 3353504"/>
                  <a:gd name="csY80" fmla="*/ 1165 h 1288137"/>
                  <a:gd name="csX81" fmla="*/ 1662779 w 3353504"/>
                  <a:gd name="csY81" fmla="*/ 1165 h 1288137"/>
                  <a:gd name="csX82" fmla="*/ 1654628 w 3353504"/>
                  <a:gd name="csY82" fmla="*/ 9317 h 1288137"/>
                  <a:gd name="csX83" fmla="*/ 1662779 w 3353504"/>
                  <a:gd name="csY83" fmla="*/ 17470 h 1288137"/>
                  <a:gd name="csX84" fmla="*/ 1729151 w 3353504"/>
                  <a:gd name="csY84" fmla="*/ 17470 h 1288137"/>
                  <a:gd name="csX85" fmla="*/ 1737302 w 3353504"/>
                  <a:gd name="csY85" fmla="*/ 9317 h 1288137"/>
                  <a:gd name="csX86" fmla="*/ 1729151 w 3353504"/>
                  <a:gd name="csY86" fmla="*/ 1165 h 1288137"/>
                  <a:gd name="csX87" fmla="*/ 1729151 w 3353504"/>
                  <a:gd name="csY87" fmla="*/ 1165 h 1288137"/>
                  <a:gd name="csX88" fmla="*/ 1597573 w 3353504"/>
                  <a:gd name="csY88" fmla="*/ 1165 h 1288137"/>
                  <a:gd name="csX89" fmla="*/ 1531201 w 3353504"/>
                  <a:gd name="csY89" fmla="*/ 1165 h 1288137"/>
                  <a:gd name="csX90" fmla="*/ 1523050 w 3353504"/>
                  <a:gd name="csY90" fmla="*/ 9317 h 1288137"/>
                  <a:gd name="csX91" fmla="*/ 1531201 w 3353504"/>
                  <a:gd name="csY91" fmla="*/ 17470 h 1288137"/>
                  <a:gd name="csX92" fmla="*/ 1597573 w 3353504"/>
                  <a:gd name="csY92" fmla="*/ 17470 h 1288137"/>
                  <a:gd name="csX93" fmla="*/ 1605724 w 3353504"/>
                  <a:gd name="csY93" fmla="*/ 9317 h 1288137"/>
                  <a:gd name="csX94" fmla="*/ 1597573 w 3353504"/>
                  <a:gd name="csY94" fmla="*/ 1165 h 1288137"/>
                  <a:gd name="csX95" fmla="*/ 1597573 w 3353504"/>
                  <a:gd name="csY95" fmla="*/ 1165 h 1288137"/>
                  <a:gd name="csX96" fmla="*/ 1464829 w 3353504"/>
                  <a:gd name="csY96" fmla="*/ 1165 h 1288137"/>
                  <a:gd name="csX97" fmla="*/ 1398458 w 3353504"/>
                  <a:gd name="csY97" fmla="*/ 1165 h 1288137"/>
                  <a:gd name="csX98" fmla="*/ 1390308 w 3353504"/>
                  <a:gd name="csY98" fmla="*/ 9317 h 1288137"/>
                  <a:gd name="csX99" fmla="*/ 1398458 w 3353504"/>
                  <a:gd name="csY99" fmla="*/ 17470 h 1288137"/>
                  <a:gd name="csX100" fmla="*/ 1464829 w 3353504"/>
                  <a:gd name="csY100" fmla="*/ 17470 h 1288137"/>
                  <a:gd name="csX101" fmla="*/ 1472980 w 3353504"/>
                  <a:gd name="csY101" fmla="*/ 9317 h 1288137"/>
                  <a:gd name="csX102" fmla="*/ 1464829 w 3353504"/>
                  <a:gd name="csY102" fmla="*/ 1165 h 1288137"/>
                  <a:gd name="csX103" fmla="*/ 1464829 w 3353504"/>
                  <a:gd name="csY103" fmla="*/ 1165 h 1288137"/>
                  <a:gd name="csX104" fmla="*/ 1333251 w 3353504"/>
                  <a:gd name="csY104" fmla="*/ 1165 h 1288137"/>
                  <a:gd name="csX105" fmla="*/ 1266880 w 3353504"/>
                  <a:gd name="csY105" fmla="*/ 1165 h 1288137"/>
                  <a:gd name="csX106" fmla="*/ 1258729 w 3353504"/>
                  <a:gd name="csY106" fmla="*/ 9317 h 1288137"/>
                  <a:gd name="csX107" fmla="*/ 1266880 w 3353504"/>
                  <a:gd name="csY107" fmla="*/ 17470 h 1288137"/>
                  <a:gd name="csX108" fmla="*/ 1333251 w 3353504"/>
                  <a:gd name="csY108" fmla="*/ 17470 h 1288137"/>
                  <a:gd name="csX109" fmla="*/ 1341402 w 3353504"/>
                  <a:gd name="csY109" fmla="*/ 9317 h 1288137"/>
                  <a:gd name="csX110" fmla="*/ 1333251 w 3353504"/>
                  <a:gd name="csY110" fmla="*/ 1165 h 1288137"/>
                  <a:gd name="csX111" fmla="*/ 1333251 w 3353504"/>
                  <a:gd name="csY111" fmla="*/ 1165 h 1288137"/>
                  <a:gd name="csX112" fmla="*/ 1201673 w 3353504"/>
                  <a:gd name="csY112" fmla="*/ 1165 h 1288137"/>
                  <a:gd name="csX113" fmla="*/ 1135301 w 3353504"/>
                  <a:gd name="csY113" fmla="*/ 1165 h 1288137"/>
                  <a:gd name="csX114" fmla="*/ 1127150 w 3353504"/>
                  <a:gd name="csY114" fmla="*/ 9317 h 1288137"/>
                  <a:gd name="csX115" fmla="*/ 1135301 w 3353504"/>
                  <a:gd name="csY115" fmla="*/ 17470 h 1288137"/>
                  <a:gd name="csX116" fmla="*/ 1201673 w 3353504"/>
                  <a:gd name="csY116" fmla="*/ 17470 h 1288137"/>
                  <a:gd name="csX117" fmla="*/ 1209824 w 3353504"/>
                  <a:gd name="csY117" fmla="*/ 9317 h 1288137"/>
                  <a:gd name="csX118" fmla="*/ 1201673 w 3353504"/>
                  <a:gd name="csY118" fmla="*/ 1165 h 1288137"/>
                  <a:gd name="csX119" fmla="*/ 1201673 w 3353504"/>
                  <a:gd name="csY119" fmla="*/ 1165 h 1288137"/>
                  <a:gd name="csX120" fmla="*/ 1068930 w 3353504"/>
                  <a:gd name="csY120" fmla="*/ 1165 h 1288137"/>
                  <a:gd name="csX121" fmla="*/ 1002558 w 3353504"/>
                  <a:gd name="csY121" fmla="*/ 1165 h 1288137"/>
                  <a:gd name="csX122" fmla="*/ 994408 w 3353504"/>
                  <a:gd name="csY122" fmla="*/ 9317 h 1288137"/>
                  <a:gd name="csX123" fmla="*/ 1002558 w 3353504"/>
                  <a:gd name="csY123" fmla="*/ 17470 h 1288137"/>
                  <a:gd name="csX124" fmla="*/ 1068930 w 3353504"/>
                  <a:gd name="csY124" fmla="*/ 17470 h 1288137"/>
                  <a:gd name="csX125" fmla="*/ 1077081 w 3353504"/>
                  <a:gd name="csY125" fmla="*/ 9317 h 1288137"/>
                  <a:gd name="csX126" fmla="*/ 1068930 w 3353504"/>
                  <a:gd name="csY126" fmla="*/ 1165 h 1288137"/>
                  <a:gd name="csX127" fmla="*/ 1068930 w 3353504"/>
                  <a:gd name="csY127" fmla="*/ 1165 h 1288137"/>
                  <a:gd name="csX128" fmla="*/ 937351 w 3353504"/>
                  <a:gd name="csY128" fmla="*/ 1165 h 1288137"/>
                  <a:gd name="csX129" fmla="*/ 870980 w 3353504"/>
                  <a:gd name="csY129" fmla="*/ 1165 h 1288137"/>
                  <a:gd name="csX130" fmla="*/ 862829 w 3353504"/>
                  <a:gd name="csY130" fmla="*/ 9317 h 1288137"/>
                  <a:gd name="csX131" fmla="*/ 870980 w 3353504"/>
                  <a:gd name="csY131" fmla="*/ 17470 h 1288137"/>
                  <a:gd name="csX132" fmla="*/ 937351 w 3353504"/>
                  <a:gd name="csY132" fmla="*/ 17470 h 1288137"/>
                  <a:gd name="csX133" fmla="*/ 945502 w 3353504"/>
                  <a:gd name="csY133" fmla="*/ 9317 h 1288137"/>
                  <a:gd name="csX134" fmla="*/ 937351 w 3353504"/>
                  <a:gd name="csY134" fmla="*/ 1165 h 1288137"/>
                  <a:gd name="csX135" fmla="*/ 937351 w 3353504"/>
                  <a:gd name="csY135" fmla="*/ 1165 h 1288137"/>
                  <a:gd name="csX136" fmla="*/ 805773 w 3353504"/>
                  <a:gd name="csY136" fmla="*/ 1165 h 1288137"/>
                  <a:gd name="csX137" fmla="*/ 739401 w 3353504"/>
                  <a:gd name="csY137" fmla="*/ 1165 h 1288137"/>
                  <a:gd name="csX138" fmla="*/ 731250 w 3353504"/>
                  <a:gd name="csY138" fmla="*/ 9317 h 1288137"/>
                  <a:gd name="csX139" fmla="*/ 739401 w 3353504"/>
                  <a:gd name="csY139" fmla="*/ 17470 h 1288137"/>
                  <a:gd name="csX140" fmla="*/ 805773 w 3353504"/>
                  <a:gd name="csY140" fmla="*/ 17470 h 1288137"/>
                  <a:gd name="csX141" fmla="*/ 813924 w 3353504"/>
                  <a:gd name="csY141" fmla="*/ 9317 h 1288137"/>
                  <a:gd name="csX142" fmla="*/ 805773 w 3353504"/>
                  <a:gd name="csY142" fmla="*/ 1165 h 1288137"/>
                  <a:gd name="csX143" fmla="*/ 805773 w 3353504"/>
                  <a:gd name="csY143" fmla="*/ 1165 h 1288137"/>
                  <a:gd name="csX144" fmla="*/ 673030 w 3353504"/>
                  <a:gd name="csY144" fmla="*/ 1165 h 1288137"/>
                  <a:gd name="csX145" fmla="*/ 606658 w 3353504"/>
                  <a:gd name="csY145" fmla="*/ 1165 h 1288137"/>
                  <a:gd name="csX146" fmla="*/ 598507 w 3353504"/>
                  <a:gd name="csY146" fmla="*/ 9317 h 1288137"/>
                  <a:gd name="csX147" fmla="*/ 606658 w 3353504"/>
                  <a:gd name="csY147" fmla="*/ 17470 h 1288137"/>
                  <a:gd name="csX148" fmla="*/ 673030 w 3353504"/>
                  <a:gd name="csY148" fmla="*/ 17470 h 1288137"/>
                  <a:gd name="csX149" fmla="*/ 681181 w 3353504"/>
                  <a:gd name="csY149" fmla="*/ 9317 h 1288137"/>
                  <a:gd name="csX150" fmla="*/ 673030 w 3353504"/>
                  <a:gd name="csY150" fmla="*/ 1165 h 1288137"/>
                  <a:gd name="csX151" fmla="*/ 673030 w 3353504"/>
                  <a:gd name="csY151" fmla="*/ 1165 h 1288137"/>
                  <a:gd name="csX152" fmla="*/ 541451 w 3353504"/>
                  <a:gd name="csY152" fmla="*/ 1165 h 1288137"/>
                  <a:gd name="csX153" fmla="*/ 475080 w 3353504"/>
                  <a:gd name="csY153" fmla="*/ 1165 h 1288137"/>
                  <a:gd name="csX154" fmla="*/ 466929 w 3353504"/>
                  <a:gd name="csY154" fmla="*/ 9317 h 1288137"/>
                  <a:gd name="csX155" fmla="*/ 475080 w 3353504"/>
                  <a:gd name="csY155" fmla="*/ 17470 h 1288137"/>
                  <a:gd name="csX156" fmla="*/ 541451 w 3353504"/>
                  <a:gd name="csY156" fmla="*/ 17470 h 1288137"/>
                  <a:gd name="csX157" fmla="*/ 549602 w 3353504"/>
                  <a:gd name="csY157" fmla="*/ 9317 h 1288137"/>
                  <a:gd name="csX158" fmla="*/ 541451 w 3353504"/>
                  <a:gd name="csY158" fmla="*/ 1165 h 1288137"/>
                  <a:gd name="csX159" fmla="*/ 541451 w 3353504"/>
                  <a:gd name="csY159" fmla="*/ 1165 h 1288137"/>
                  <a:gd name="csX160" fmla="*/ 408708 w 3353504"/>
                  <a:gd name="csY160" fmla="*/ 1165 h 1288137"/>
                  <a:gd name="csX161" fmla="*/ 342337 w 3353504"/>
                  <a:gd name="csY161" fmla="*/ 1165 h 1288137"/>
                  <a:gd name="csX162" fmla="*/ 334186 w 3353504"/>
                  <a:gd name="csY162" fmla="*/ 9317 h 1288137"/>
                  <a:gd name="csX163" fmla="*/ 342337 w 3353504"/>
                  <a:gd name="csY163" fmla="*/ 17470 h 1288137"/>
                  <a:gd name="csX164" fmla="*/ 408708 w 3353504"/>
                  <a:gd name="csY164" fmla="*/ 17470 h 1288137"/>
                  <a:gd name="csX165" fmla="*/ 416859 w 3353504"/>
                  <a:gd name="csY165" fmla="*/ 9317 h 1288137"/>
                  <a:gd name="csX166" fmla="*/ 408708 w 3353504"/>
                  <a:gd name="csY166" fmla="*/ 1165 h 1288137"/>
                  <a:gd name="csX167" fmla="*/ 408708 w 3353504"/>
                  <a:gd name="csY167" fmla="*/ 1165 h 1288137"/>
                  <a:gd name="csX168" fmla="*/ 277130 w 3353504"/>
                  <a:gd name="csY168" fmla="*/ 1165 h 1288137"/>
                  <a:gd name="csX169" fmla="*/ 210759 w 3353504"/>
                  <a:gd name="csY169" fmla="*/ 1165 h 1288137"/>
                  <a:gd name="csX170" fmla="*/ 202608 w 3353504"/>
                  <a:gd name="csY170" fmla="*/ 9317 h 1288137"/>
                  <a:gd name="csX171" fmla="*/ 210759 w 3353504"/>
                  <a:gd name="csY171" fmla="*/ 17470 h 1288137"/>
                  <a:gd name="csX172" fmla="*/ 277130 w 3353504"/>
                  <a:gd name="csY172" fmla="*/ 17470 h 1288137"/>
                  <a:gd name="csX173" fmla="*/ 285281 w 3353504"/>
                  <a:gd name="csY173" fmla="*/ 9317 h 1288137"/>
                  <a:gd name="csX174" fmla="*/ 277130 w 3353504"/>
                  <a:gd name="csY174" fmla="*/ 1165 h 1288137"/>
                  <a:gd name="csX175" fmla="*/ 277130 w 3353504"/>
                  <a:gd name="csY175" fmla="*/ 1165 h 1288137"/>
                  <a:gd name="csX176" fmla="*/ 145551 w 3353504"/>
                  <a:gd name="csY176" fmla="*/ 1165 h 1288137"/>
                  <a:gd name="csX177" fmla="*/ 91988 w 3353504"/>
                  <a:gd name="csY177" fmla="*/ 1165 h 1288137"/>
                  <a:gd name="csX178" fmla="*/ 78016 w 3353504"/>
                  <a:gd name="csY178" fmla="*/ 9317 h 1288137"/>
                  <a:gd name="csX179" fmla="*/ 72194 w 3353504"/>
                  <a:gd name="csY179" fmla="*/ 19800 h 1288137"/>
                  <a:gd name="csX180" fmla="*/ 75687 w 3353504"/>
                  <a:gd name="csY180" fmla="*/ 31446 h 1288137"/>
                  <a:gd name="csX181" fmla="*/ 79180 w 3353504"/>
                  <a:gd name="csY181" fmla="*/ 31446 h 1288137"/>
                  <a:gd name="csX182" fmla="*/ 86166 w 3353504"/>
                  <a:gd name="csY182" fmla="*/ 26788 h 1288137"/>
                  <a:gd name="csX183" fmla="*/ 91988 w 3353504"/>
                  <a:gd name="csY183" fmla="*/ 16305 h 1288137"/>
                  <a:gd name="csX184" fmla="*/ 145551 w 3353504"/>
                  <a:gd name="csY184" fmla="*/ 16305 h 1288137"/>
                  <a:gd name="csX185" fmla="*/ 153702 w 3353504"/>
                  <a:gd name="csY185" fmla="*/ 8153 h 1288137"/>
                  <a:gd name="csX186" fmla="*/ 145551 w 3353504"/>
                  <a:gd name="csY186" fmla="*/ 0 h 1288137"/>
                  <a:gd name="csX187" fmla="*/ 145551 w 3353504"/>
                  <a:gd name="csY187" fmla="*/ 0 h 1288137"/>
                  <a:gd name="csX188" fmla="*/ 50070 w 3353504"/>
                  <a:gd name="csY188" fmla="*/ 75704 h 1288137"/>
                  <a:gd name="csX189" fmla="*/ 41919 w 3353504"/>
                  <a:gd name="csY189" fmla="*/ 80363 h 1288137"/>
                  <a:gd name="csX190" fmla="*/ 20959 w 3353504"/>
                  <a:gd name="csY190" fmla="*/ 144420 h 1288137"/>
                  <a:gd name="csX191" fmla="*/ 26781 w 3353504"/>
                  <a:gd name="csY191" fmla="*/ 154902 h 1288137"/>
                  <a:gd name="csX192" fmla="*/ 29110 w 3353504"/>
                  <a:gd name="csY192" fmla="*/ 154902 h 1288137"/>
                  <a:gd name="csX193" fmla="*/ 37261 w 3353504"/>
                  <a:gd name="csY193" fmla="*/ 149079 h 1288137"/>
                  <a:gd name="csX194" fmla="*/ 44247 w 3353504"/>
                  <a:gd name="csY194" fmla="*/ 125785 h 1288137"/>
                  <a:gd name="csX195" fmla="*/ 44247 w 3353504"/>
                  <a:gd name="csY195" fmla="*/ 125785 h 1288137"/>
                  <a:gd name="csX196" fmla="*/ 44247 w 3353504"/>
                  <a:gd name="csY196" fmla="*/ 125785 h 1288137"/>
                  <a:gd name="csX197" fmla="*/ 44247 w 3353504"/>
                  <a:gd name="csY197" fmla="*/ 125785 h 1288137"/>
                  <a:gd name="csX198" fmla="*/ 44247 w 3353504"/>
                  <a:gd name="csY198" fmla="*/ 125785 h 1288137"/>
                  <a:gd name="csX199" fmla="*/ 44247 w 3353504"/>
                  <a:gd name="csY199" fmla="*/ 125785 h 1288137"/>
                  <a:gd name="csX200" fmla="*/ 44247 w 3353504"/>
                  <a:gd name="csY200" fmla="*/ 125785 h 1288137"/>
                  <a:gd name="csX201" fmla="*/ 44247 w 3353504"/>
                  <a:gd name="csY201" fmla="*/ 125785 h 1288137"/>
                  <a:gd name="csX202" fmla="*/ 44247 w 3353504"/>
                  <a:gd name="csY202" fmla="*/ 125785 h 1288137"/>
                  <a:gd name="csX203" fmla="*/ 44247 w 3353504"/>
                  <a:gd name="csY203" fmla="*/ 125785 h 1288137"/>
                  <a:gd name="csX204" fmla="*/ 44247 w 3353504"/>
                  <a:gd name="csY204" fmla="*/ 125785 h 1288137"/>
                  <a:gd name="csX205" fmla="*/ 44247 w 3353504"/>
                  <a:gd name="csY205" fmla="*/ 125785 h 1288137"/>
                  <a:gd name="csX206" fmla="*/ 44247 w 3353504"/>
                  <a:gd name="csY206" fmla="*/ 125785 h 1288137"/>
                  <a:gd name="csX207" fmla="*/ 44247 w 3353504"/>
                  <a:gd name="csY207" fmla="*/ 125785 h 1288137"/>
                  <a:gd name="csX208" fmla="*/ 44247 w 3353504"/>
                  <a:gd name="csY208" fmla="*/ 125785 h 1288137"/>
                  <a:gd name="csX209" fmla="*/ 44247 w 3353504"/>
                  <a:gd name="csY209" fmla="*/ 125785 h 1288137"/>
                  <a:gd name="csX210" fmla="*/ 44247 w 3353504"/>
                  <a:gd name="csY210" fmla="*/ 125785 h 1288137"/>
                  <a:gd name="csX211" fmla="*/ 44247 w 3353504"/>
                  <a:gd name="csY211" fmla="*/ 125785 h 1288137"/>
                  <a:gd name="csX212" fmla="*/ 44247 w 3353504"/>
                  <a:gd name="csY212" fmla="*/ 125785 h 1288137"/>
                  <a:gd name="csX213" fmla="*/ 44247 w 3353504"/>
                  <a:gd name="csY213" fmla="*/ 125785 h 1288137"/>
                  <a:gd name="csX214" fmla="*/ 44247 w 3353504"/>
                  <a:gd name="csY214" fmla="*/ 125785 h 1288137"/>
                  <a:gd name="csX215" fmla="*/ 44247 w 3353504"/>
                  <a:gd name="csY215" fmla="*/ 125785 h 1288137"/>
                  <a:gd name="csX216" fmla="*/ 44247 w 3353504"/>
                  <a:gd name="csY216" fmla="*/ 125785 h 1288137"/>
                  <a:gd name="csX217" fmla="*/ 44247 w 3353504"/>
                  <a:gd name="csY217" fmla="*/ 123456 h 1288137"/>
                  <a:gd name="csX218" fmla="*/ 44247 w 3353504"/>
                  <a:gd name="csY218" fmla="*/ 123456 h 1288137"/>
                  <a:gd name="csX219" fmla="*/ 44247 w 3353504"/>
                  <a:gd name="csY219" fmla="*/ 123456 h 1288137"/>
                  <a:gd name="csX220" fmla="*/ 44247 w 3353504"/>
                  <a:gd name="csY220" fmla="*/ 123456 h 1288137"/>
                  <a:gd name="csX221" fmla="*/ 44247 w 3353504"/>
                  <a:gd name="csY221" fmla="*/ 123456 h 1288137"/>
                  <a:gd name="csX222" fmla="*/ 44247 w 3353504"/>
                  <a:gd name="csY222" fmla="*/ 123456 h 1288137"/>
                  <a:gd name="csX223" fmla="*/ 44247 w 3353504"/>
                  <a:gd name="csY223" fmla="*/ 123456 h 1288137"/>
                  <a:gd name="csX224" fmla="*/ 44247 w 3353504"/>
                  <a:gd name="csY224" fmla="*/ 123456 h 1288137"/>
                  <a:gd name="csX225" fmla="*/ 44247 w 3353504"/>
                  <a:gd name="csY225" fmla="*/ 123456 h 1288137"/>
                  <a:gd name="csX226" fmla="*/ 54727 w 3353504"/>
                  <a:gd name="csY226" fmla="*/ 94339 h 1288137"/>
                  <a:gd name="csX227" fmla="*/ 50070 w 3353504"/>
                  <a:gd name="csY227" fmla="*/ 83857 h 1288137"/>
                  <a:gd name="csX228" fmla="*/ 46576 w 3353504"/>
                  <a:gd name="csY228" fmla="*/ 83857 h 1288137"/>
                  <a:gd name="csX229" fmla="*/ 47741 w 3353504"/>
                  <a:gd name="csY229" fmla="*/ 83857 h 1288137"/>
                  <a:gd name="csX230" fmla="*/ 15137 w 3353504"/>
                  <a:gd name="csY230" fmla="*/ 204984 h 1288137"/>
                  <a:gd name="csX231" fmla="*/ 6987 w 3353504"/>
                  <a:gd name="csY231" fmla="*/ 211972 h 1288137"/>
                  <a:gd name="csX232" fmla="*/ 0 w 3353504"/>
                  <a:gd name="csY232" fmla="*/ 279523 h 1288137"/>
                  <a:gd name="csX233" fmla="*/ 8151 w 3353504"/>
                  <a:gd name="csY233" fmla="*/ 287676 h 1288137"/>
                  <a:gd name="csX234" fmla="*/ 8151 w 3353504"/>
                  <a:gd name="csY234" fmla="*/ 287676 h 1288137"/>
                  <a:gd name="csX235" fmla="*/ 16302 w 3353504"/>
                  <a:gd name="csY235" fmla="*/ 279523 h 1288137"/>
                  <a:gd name="csX236" fmla="*/ 16302 w 3353504"/>
                  <a:gd name="csY236" fmla="*/ 279523 h 1288137"/>
                  <a:gd name="csX237" fmla="*/ 16302 w 3353504"/>
                  <a:gd name="csY237" fmla="*/ 277194 h 1288137"/>
                  <a:gd name="csX238" fmla="*/ 16302 w 3353504"/>
                  <a:gd name="csY238" fmla="*/ 277194 h 1288137"/>
                  <a:gd name="csX239" fmla="*/ 16302 w 3353504"/>
                  <a:gd name="csY239" fmla="*/ 274865 h 1288137"/>
                  <a:gd name="csX240" fmla="*/ 16302 w 3353504"/>
                  <a:gd name="csY240" fmla="*/ 274865 h 1288137"/>
                  <a:gd name="csX241" fmla="*/ 22124 w 3353504"/>
                  <a:gd name="csY241" fmla="*/ 213137 h 1288137"/>
                  <a:gd name="csX242" fmla="*/ 15137 w 3353504"/>
                  <a:gd name="csY242" fmla="*/ 203819 h 1288137"/>
                  <a:gd name="csX243" fmla="*/ 13973 w 3353504"/>
                  <a:gd name="csY243" fmla="*/ 203819 h 1288137"/>
                  <a:gd name="csX244" fmla="*/ 13973 w 3353504"/>
                  <a:gd name="csY244" fmla="*/ 203819 h 1288137"/>
                  <a:gd name="csX245" fmla="*/ 9315 w 3353504"/>
                  <a:gd name="csY245" fmla="*/ 338922 h 1288137"/>
                  <a:gd name="csX246" fmla="*/ 9315 w 3353504"/>
                  <a:gd name="csY246" fmla="*/ 338922 h 1288137"/>
                  <a:gd name="csX247" fmla="*/ 1164 w 3353504"/>
                  <a:gd name="csY247" fmla="*/ 348240 h 1288137"/>
                  <a:gd name="csX248" fmla="*/ 9315 w 3353504"/>
                  <a:gd name="csY248" fmla="*/ 415791 h 1288137"/>
                  <a:gd name="csX249" fmla="*/ 17466 w 3353504"/>
                  <a:gd name="csY249" fmla="*/ 422779 h 1288137"/>
                  <a:gd name="csX250" fmla="*/ 18631 w 3353504"/>
                  <a:gd name="csY250" fmla="*/ 422779 h 1288137"/>
                  <a:gd name="csX251" fmla="*/ 25617 w 3353504"/>
                  <a:gd name="csY251" fmla="*/ 413462 h 1288137"/>
                  <a:gd name="csX252" fmla="*/ 25617 w 3353504"/>
                  <a:gd name="csY252" fmla="*/ 411132 h 1288137"/>
                  <a:gd name="csX253" fmla="*/ 25617 w 3353504"/>
                  <a:gd name="csY253" fmla="*/ 411132 h 1288137"/>
                  <a:gd name="csX254" fmla="*/ 18631 w 3353504"/>
                  <a:gd name="csY254" fmla="*/ 348240 h 1288137"/>
                  <a:gd name="csX255" fmla="*/ 10480 w 3353504"/>
                  <a:gd name="csY255" fmla="*/ 340087 h 1288137"/>
                  <a:gd name="csX256" fmla="*/ 10480 w 3353504"/>
                  <a:gd name="csY256" fmla="*/ 340087 h 1288137"/>
                  <a:gd name="csX257" fmla="*/ 33768 w 3353504"/>
                  <a:gd name="csY257" fmla="*/ 470531 h 1288137"/>
                  <a:gd name="csX258" fmla="*/ 31439 w 3353504"/>
                  <a:gd name="csY258" fmla="*/ 470531 h 1288137"/>
                  <a:gd name="csX259" fmla="*/ 25617 w 3353504"/>
                  <a:gd name="csY259" fmla="*/ 481013 h 1288137"/>
                  <a:gd name="csX260" fmla="*/ 48905 w 3353504"/>
                  <a:gd name="csY260" fmla="*/ 545071 h 1288137"/>
                  <a:gd name="csX261" fmla="*/ 55892 w 3353504"/>
                  <a:gd name="csY261" fmla="*/ 549730 h 1288137"/>
                  <a:gd name="csX262" fmla="*/ 59385 w 3353504"/>
                  <a:gd name="csY262" fmla="*/ 549730 h 1288137"/>
                  <a:gd name="csX263" fmla="*/ 64043 w 3353504"/>
                  <a:gd name="csY263" fmla="*/ 539247 h 1288137"/>
                  <a:gd name="csX264" fmla="*/ 64043 w 3353504"/>
                  <a:gd name="csY264" fmla="*/ 539247 h 1288137"/>
                  <a:gd name="csX265" fmla="*/ 64043 w 3353504"/>
                  <a:gd name="csY265" fmla="*/ 539247 h 1288137"/>
                  <a:gd name="csX266" fmla="*/ 64043 w 3353504"/>
                  <a:gd name="csY266" fmla="*/ 539247 h 1288137"/>
                  <a:gd name="csX267" fmla="*/ 64043 w 3353504"/>
                  <a:gd name="csY267" fmla="*/ 539247 h 1288137"/>
                  <a:gd name="csX268" fmla="*/ 64043 w 3353504"/>
                  <a:gd name="csY268" fmla="*/ 536918 h 1288137"/>
                  <a:gd name="csX269" fmla="*/ 64043 w 3353504"/>
                  <a:gd name="csY269" fmla="*/ 536918 h 1288137"/>
                  <a:gd name="csX270" fmla="*/ 43083 w 3353504"/>
                  <a:gd name="csY270" fmla="*/ 478684 h 1288137"/>
                  <a:gd name="csX271" fmla="*/ 34932 w 3353504"/>
                  <a:gd name="csY271" fmla="*/ 472860 h 1288137"/>
                  <a:gd name="csX272" fmla="*/ 34932 w 3353504"/>
                  <a:gd name="csY272" fmla="*/ 472860 h 1288137"/>
                  <a:gd name="csX273" fmla="*/ 86166 w 3353504"/>
                  <a:gd name="csY273" fmla="*/ 592823 h 1288137"/>
                  <a:gd name="csX274" fmla="*/ 81509 w 3353504"/>
                  <a:gd name="csY274" fmla="*/ 592823 h 1288137"/>
                  <a:gd name="csX275" fmla="*/ 78016 w 3353504"/>
                  <a:gd name="csY275" fmla="*/ 604469 h 1288137"/>
                  <a:gd name="csX276" fmla="*/ 103633 w 3353504"/>
                  <a:gd name="csY276" fmla="*/ 646398 h 1288137"/>
                  <a:gd name="csX277" fmla="*/ 103633 w 3353504"/>
                  <a:gd name="csY277" fmla="*/ 646398 h 1288137"/>
                  <a:gd name="csX278" fmla="*/ 112948 w 3353504"/>
                  <a:gd name="csY278" fmla="*/ 660374 h 1288137"/>
                  <a:gd name="csX279" fmla="*/ 119934 w 3353504"/>
                  <a:gd name="csY279" fmla="*/ 663868 h 1288137"/>
                  <a:gd name="csX280" fmla="*/ 124592 w 3353504"/>
                  <a:gd name="csY280" fmla="*/ 662704 h 1288137"/>
                  <a:gd name="csX281" fmla="*/ 126921 w 3353504"/>
                  <a:gd name="csY281" fmla="*/ 651057 h 1288137"/>
                  <a:gd name="csX282" fmla="*/ 123428 w 3353504"/>
                  <a:gd name="csY282" fmla="*/ 645233 h 1288137"/>
                  <a:gd name="csX283" fmla="*/ 123428 w 3353504"/>
                  <a:gd name="csY283" fmla="*/ 645233 h 1288137"/>
                  <a:gd name="csX284" fmla="*/ 123428 w 3353504"/>
                  <a:gd name="csY284" fmla="*/ 645233 h 1288137"/>
                  <a:gd name="csX285" fmla="*/ 123428 w 3353504"/>
                  <a:gd name="csY285" fmla="*/ 645233 h 1288137"/>
                  <a:gd name="csX286" fmla="*/ 117606 w 3353504"/>
                  <a:gd name="csY286" fmla="*/ 637081 h 1288137"/>
                  <a:gd name="csX287" fmla="*/ 117606 w 3353504"/>
                  <a:gd name="csY287" fmla="*/ 637081 h 1288137"/>
                  <a:gd name="csX288" fmla="*/ 117606 w 3353504"/>
                  <a:gd name="csY288" fmla="*/ 637081 h 1288137"/>
                  <a:gd name="csX289" fmla="*/ 117606 w 3353504"/>
                  <a:gd name="csY289" fmla="*/ 637081 h 1288137"/>
                  <a:gd name="csX290" fmla="*/ 117606 w 3353504"/>
                  <a:gd name="csY290" fmla="*/ 637081 h 1288137"/>
                  <a:gd name="csX291" fmla="*/ 117606 w 3353504"/>
                  <a:gd name="csY291" fmla="*/ 637081 h 1288137"/>
                  <a:gd name="csX292" fmla="*/ 117606 w 3353504"/>
                  <a:gd name="csY292" fmla="*/ 637081 h 1288137"/>
                  <a:gd name="csX293" fmla="*/ 117606 w 3353504"/>
                  <a:gd name="csY293" fmla="*/ 637081 h 1288137"/>
                  <a:gd name="csX294" fmla="*/ 117606 w 3353504"/>
                  <a:gd name="csY294" fmla="*/ 637081 h 1288137"/>
                  <a:gd name="csX295" fmla="*/ 117606 w 3353504"/>
                  <a:gd name="csY295" fmla="*/ 637081 h 1288137"/>
                  <a:gd name="csX296" fmla="*/ 117606 w 3353504"/>
                  <a:gd name="csY296" fmla="*/ 637081 h 1288137"/>
                  <a:gd name="csX297" fmla="*/ 117606 w 3353504"/>
                  <a:gd name="csY297" fmla="*/ 637081 h 1288137"/>
                  <a:gd name="csX298" fmla="*/ 117606 w 3353504"/>
                  <a:gd name="csY298" fmla="*/ 637081 h 1288137"/>
                  <a:gd name="csX299" fmla="*/ 117606 w 3353504"/>
                  <a:gd name="csY299" fmla="*/ 637081 h 1288137"/>
                  <a:gd name="csX300" fmla="*/ 93153 w 3353504"/>
                  <a:gd name="csY300" fmla="*/ 597481 h 1288137"/>
                  <a:gd name="csX301" fmla="*/ 86166 w 3353504"/>
                  <a:gd name="csY301" fmla="*/ 592823 h 1288137"/>
                  <a:gd name="csX302" fmla="*/ 86166 w 3353504"/>
                  <a:gd name="csY302" fmla="*/ 592823 h 1288137"/>
                  <a:gd name="csX303" fmla="*/ 154867 w 3353504"/>
                  <a:gd name="csY303" fmla="*/ 705797 h 1288137"/>
                  <a:gd name="csX304" fmla="*/ 151373 w 3353504"/>
                  <a:gd name="csY304" fmla="*/ 705797 h 1288137"/>
                  <a:gd name="csX305" fmla="*/ 147880 w 3353504"/>
                  <a:gd name="csY305" fmla="*/ 717444 h 1288137"/>
                  <a:gd name="csX306" fmla="*/ 173497 w 3353504"/>
                  <a:gd name="csY306" fmla="*/ 776842 h 1288137"/>
                  <a:gd name="csX307" fmla="*/ 181648 w 3353504"/>
                  <a:gd name="csY307" fmla="*/ 782666 h 1288137"/>
                  <a:gd name="csX308" fmla="*/ 183977 w 3353504"/>
                  <a:gd name="csY308" fmla="*/ 782666 h 1288137"/>
                  <a:gd name="csX309" fmla="*/ 188635 w 3353504"/>
                  <a:gd name="csY309" fmla="*/ 772184 h 1288137"/>
                  <a:gd name="csX310" fmla="*/ 179319 w 3353504"/>
                  <a:gd name="csY310" fmla="*/ 747725 h 1288137"/>
                  <a:gd name="csX311" fmla="*/ 179319 w 3353504"/>
                  <a:gd name="csY311" fmla="*/ 747725 h 1288137"/>
                  <a:gd name="csX312" fmla="*/ 179319 w 3353504"/>
                  <a:gd name="csY312" fmla="*/ 746561 h 1288137"/>
                  <a:gd name="csX313" fmla="*/ 179319 w 3353504"/>
                  <a:gd name="csY313" fmla="*/ 746561 h 1288137"/>
                  <a:gd name="csX314" fmla="*/ 179319 w 3353504"/>
                  <a:gd name="csY314" fmla="*/ 745396 h 1288137"/>
                  <a:gd name="csX315" fmla="*/ 179319 w 3353504"/>
                  <a:gd name="csY315" fmla="*/ 745396 h 1288137"/>
                  <a:gd name="csX316" fmla="*/ 179319 w 3353504"/>
                  <a:gd name="csY316" fmla="*/ 745396 h 1288137"/>
                  <a:gd name="csX317" fmla="*/ 179319 w 3353504"/>
                  <a:gd name="csY317" fmla="*/ 745396 h 1288137"/>
                  <a:gd name="csX318" fmla="*/ 179319 w 3353504"/>
                  <a:gd name="csY318" fmla="*/ 745396 h 1288137"/>
                  <a:gd name="csX319" fmla="*/ 179319 w 3353504"/>
                  <a:gd name="csY319" fmla="*/ 745396 h 1288137"/>
                  <a:gd name="csX320" fmla="*/ 179319 w 3353504"/>
                  <a:gd name="csY320" fmla="*/ 745396 h 1288137"/>
                  <a:gd name="csX321" fmla="*/ 179319 w 3353504"/>
                  <a:gd name="csY321" fmla="*/ 745396 h 1288137"/>
                  <a:gd name="csX322" fmla="*/ 179319 w 3353504"/>
                  <a:gd name="csY322" fmla="*/ 745396 h 1288137"/>
                  <a:gd name="csX323" fmla="*/ 179319 w 3353504"/>
                  <a:gd name="csY323" fmla="*/ 745396 h 1288137"/>
                  <a:gd name="csX324" fmla="*/ 179319 w 3353504"/>
                  <a:gd name="csY324" fmla="*/ 745396 h 1288137"/>
                  <a:gd name="csX325" fmla="*/ 179319 w 3353504"/>
                  <a:gd name="csY325" fmla="*/ 745396 h 1288137"/>
                  <a:gd name="csX326" fmla="*/ 179319 w 3353504"/>
                  <a:gd name="csY326" fmla="*/ 745396 h 1288137"/>
                  <a:gd name="csX327" fmla="*/ 179319 w 3353504"/>
                  <a:gd name="csY327" fmla="*/ 745396 h 1288137"/>
                  <a:gd name="csX328" fmla="*/ 179319 w 3353504"/>
                  <a:gd name="csY328" fmla="*/ 745396 h 1288137"/>
                  <a:gd name="csX329" fmla="*/ 179319 w 3353504"/>
                  <a:gd name="csY329" fmla="*/ 745396 h 1288137"/>
                  <a:gd name="csX330" fmla="*/ 179319 w 3353504"/>
                  <a:gd name="csY330" fmla="*/ 745396 h 1288137"/>
                  <a:gd name="csX331" fmla="*/ 179319 w 3353504"/>
                  <a:gd name="csY331" fmla="*/ 745396 h 1288137"/>
                  <a:gd name="csX332" fmla="*/ 179319 w 3353504"/>
                  <a:gd name="csY332" fmla="*/ 745396 h 1288137"/>
                  <a:gd name="csX333" fmla="*/ 179319 w 3353504"/>
                  <a:gd name="csY333" fmla="*/ 745396 h 1288137"/>
                  <a:gd name="csX334" fmla="*/ 179319 w 3353504"/>
                  <a:gd name="csY334" fmla="*/ 745396 h 1288137"/>
                  <a:gd name="csX335" fmla="*/ 179319 w 3353504"/>
                  <a:gd name="csY335" fmla="*/ 745396 h 1288137"/>
                  <a:gd name="csX336" fmla="*/ 179319 w 3353504"/>
                  <a:gd name="csY336" fmla="*/ 745396 h 1288137"/>
                  <a:gd name="csX337" fmla="*/ 179319 w 3353504"/>
                  <a:gd name="csY337" fmla="*/ 745396 h 1288137"/>
                  <a:gd name="csX338" fmla="*/ 179319 w 3353504"/>
                  <a:gd name="csY338" fmla="*/ 745396 h 1288137"/>
                  <a:gd name="csX339" fmla="*/ 179319 w 3353504"/>
                  <a:gd name="csY339" fmla="*/ 745396 h 1288137"/>
                  <a:gd name="csX340" fmla="*/ 179319 w 3353504"/>
                  <a:gd name="csY340" fmla="*/ 745396 h 1288137"/>
                  <a:gd name="csX341" fmla="*/ 179319 w 3353504"/>
                  <a:gd name="csY341" fmla="*/ 745396 h 1288137"/>
                  <a:gd name="csX342" fmla="*/ 179319 w 3353504"/>
                  <a:gd name="csY342" fmla="*/ 745396 h 1288137"/>
                  <a:gd name="csX343" fmla="*/ 179319 w 3353504"/>
                  <a:gd name="csY343" fmla="*/ 745396 h 1288137"/>
                  <a:gd name="csX344" fmla="*/ 179319 w 3353504"/>
                  <a:gd name="csY344" fmla="*/ 745396 h 1288137"/>
                  <a:gd name="csX345" fmla="*/ 179319 w 3353504"/>
                  <a:gd name="csY345" fmla="*/ 745396 h 1288137"/>
                  <a:gd name="csX346" fmla="*/ 179319 w 3353504"/>
                  <a:gd name="csY346" fmla="*/ 745396 h 1288137"/>
                  <a:gd name="csX347" fmla="*/ 179319 w 3353504"/>
                  <a:gd name="csY347" fmla="*/ 745396 h 1288137"/>
                  <a:gd name="csX348" fmla="*/ 179319 w 3353504"/>
                  <a:gd name="csY348" fmla="*/ 745396 h 1288137"/>
                  <a:gd name="csX349" fmla="*/ 179319 w 3353504"/>
                  <a:gd name="csY349" fmla="*/ 745396 h 1288137"/>
                  <a:gd name="csX350" fmla="*/ 179319 w 3353504"/>
                  <a:gd name="csY350" fmla="*/ 745396 h 1288137"/>
                  <a:gd name="csX351" fmla="*/ 179319 w 3353504"/>
                  <a:gd name="csY351" fmla="*/ 745396 h 1288137"/>
                  <a:gd name="csX352" fmla="*/ 179319 w 3353504"/>
                  <a:gd name="csY352" fmla="*/ 745396 h 1288137"/>
                  <a:gd name="csX353" fmla="*/ 179319 w 3353504"/>
                  <a:gd name="csY353" fmla="*/ 745396 h 1288137"/>
                  <a:gd name="csX354" fmla="*/ 179319 w 3353504"/>
                  <a:gd name="csY354" fmla="*/ 745396 h 1288137"/>
                  <a:gd name="csX355" fmla="*/ 179319 w 3353504"/>
                  <a:gd name="csY355" fmla="*/ 745396 h 1288137"/>
                  <a:gd name="csX356" fmla="*/ 179319 w 3353504"/>
                  <a:gd name="csY356" fmla="*/ 745396 h 1288137"/>
                  <a:gd name="csX357" fmla="*/ 179319 w 3353504"/>
                  <a:gd name="csY357" fmla="*/ 745396 h 1288137"/>
                  <a:gd name="csX358" fmla="*/ 179319 w 3353504"/>
                  <a:gd name="csY358" fmla="*/ 745396 h 1288137"/>
                  <a:gd name="csX359" fmla="*/ 179319 w 3353504"/>
                  <a:gd name="csY359" fmla="*/ 745396 h 1288137"/>
                  <a:gd name="csX360" fmla="*/ 179319 w 3353504"/>
                  <a:gd name="csY360" fmla="*/ 745396 h 1288137"/>
                  <a:gd name="csX361" fmla="*/ 179319 w 3353504"/>
                  <a:gd name="csY361" fmla="*/ 745396 h 1288137"/>
                  <a:gd name="csX362" fmla="*/ 179319 w 3353504"/>
                  <a:gd name="csY362" fmla="*/ 745396 h 1288137"/>
                  <a:gd name="csX363" fmla="*/ 179319 w 3353504"/>
                  <a:gd name="csY363" fmla="*/ 745396 h 1288137"/>
                  <a:gd name="csX364" fmla="*/ 179319 w 3353504"/>
                  <a:gd name="csY364" fmla="*/ 745396 h 1288137"/>
                  <a:gd name="csX365" fmla="*/ 179319 w 3353504"/>
                  <a:gd name="csY365" fmla="*/ 745396 h 1288137"/>
                  <a:gd name="csX366" fmla="*/ 179319 w 3353504"/>
                  <a:gd name="csY366" fmla="*/ 745396 h 1288137"/>
                  <a:gd name="csX367" fmla="*/ 179319 w 3353504"/>
                  <a:gd name="csY367" fmla="*/ 745396 h 1288137"/>
                  <a:gd name="csX368" fmla="*/ 179319 w 3353504"/>
                  <a:gd name="csY368" fmla="*/ 745396 h 1288137"/>
                  <a:gd name="csX369" fmla="*/ 179319 w 3353504"/>
                  <a:gd name="csY369" fmla="*/ 745396 h 1288137"/>
                  <a:gd name="csX370" fmla="*/ 173497 w 3353504"/>
                  <a:gd name="csY370" fmla="*/ 733749 h 1288137"/>
                  <a:gd name="csX371" fmla="*/ 166511 w 3353504"/>
                  <a:gd name="csY371" fmla="*/ 729091 h 1288137"/>
                  <a:gd name="csX372" fmla="*/ 166511 w 3353504"/>
                  <a:gd name="csY372" fmla="*/ 729091 h 1288137"/>
                  <a:gd name="csX373" fmla="*/ 160689 w 3353504"/>
                  <a:gd name="csY373" fmla="*/ 725596 h 1288137"/>
                  <a:gd name="csX374" fmla="*/ 197950 w 3353504"/>
                  <a:gd name="csY374" fmla="*/ 826924 h 1288137"/>
                  <a:gd name="csX375" fmla="*/ 195621 w 3353504"/>
                  <a:gd name="csY375" fmla="*/ 826924 h 1288137"/>
                  <a:gd name="csX376" fmla="*/ 189799 w 3353504"/>
                  <a:gd name="csY376" fmla="*/ 837406 h 1288137"/>
                  <a:gd name="csX377" fmla="*/ 201443 w 3353504"/>
                  <a:gd name="csY377" fmla="*/ 900298 h 1288137"/>
                  <a:gd name="csX378" fmla="*/ 209594 w 3353504"/>
                  <a:gd name="csY378" fmla="*/ 907287 h 1288137"/>
                  <a:gd name="csX379" fmla="*/ 209594 w 3353504"/>
                  <a:gd name="csY379" fmla="*/ 907287 h 1288137"/>
                  <a:gd name="csX380" fmla="*/ 216581 w 3353504"/>
                  <a:gd name="csY380" fmla="*/ 897969 h 1288137"/>
                  <a:gd name="csX381" fmla="*/ 204936 w 3353504"/>
                  <a:gd name="csY381" fmla="*/ 832747 h 1288137"/>
                  <a:gd name="csX382" fmla="*/ 196785 w 3353504"/>
                  <a:gd name="csY382" fmla="*/ 826924 h 1288137"/>
                  <a:gd name="csX383" fmla="*/ 196785 w 3353504"/>
                  <a:gd name="csY383" fmla="*/ 826924 h 1288137"/>
                  <a:gd name="csX384" fmla="*/ 214252 w 3353504"/>
                  <a:gd name="csY384" fmla="*/ 956203 h 1288137"/>
                  <a:gd name="csX385" fmla="*/ 214252 w 3353504"/>
                  <a:gd name="csY385" fmla="*/ 956203 h 1288137"/>
                  <a:gd name="csX386" fmla="*/ 206101 w 3353504"/>
                  <a:gd name="csY386" fmla="*/ 964356 h 1288137"/>
                  <a:gd name="csX387" fmla="*/ 202608 w 3353504"/>
                  <a:gd name="csY387" fmla="*/ 1028413 h 1288137"/>
                  <a:gd name="csX388" fmla="*/ 209594 w 3353504"/>
                  <a:gd name="csY388" fmla="*/ 1037731 h 1288137"/>
                  <a:gd name="csX389" fmla="*/ 209594 w 3353504"/>
                  <a:gd name="csY389" fmla="*/ 1037731 h 1288137"/>
                  <a:gd name="csX390" fmla="*/ 217745 w 3353504"/>
                  <a:gd name="csY390" fmla="*/ 1030743 h 1288137"/>
                  <a:gd name="csX391" fmla="*/ 217745 w 3353504"/>
                  <a:gd name="csY391" fmla="*/ 1030743 h 1288137"/>
                  <a:gd name="csX392" fmla="*/ 217745 w 3353504"/>
                  <a:gd name="csY392" fmla="*/ 1028413 h 1288137"/>
                  <a:gd name="csX393" fmla="*/ 217745 w 3353504"/>
                  <a:gd name="csY393" fmla="*/ 1028413 h 1288137"/>
                  <a:gd name="csX394" fmla="*/ 217745 w 3353504"/>
                  <a:gd name="csY394" fmla="*/ 1026084 h 1288137"/>
                  <a:gd name="csX395" fmla="*/ 217745 w 3353504"/>
                  <a:gd name="csY395" fmla="*/ 1026084 h 1288137"/>
                  <a:gd name="csX396" fmla="*/ 217745 w 3353504"/>
                  <a:gd name="csY396" fmla="*/ 1023755 h 1288137"/>
                  <a:gd name="csX397" fmla="*/ 217745 w 3353504"/>
                  <a:gd name="csY397" fmla="*/ 1023755 h 1288137"/>
                  <a:gd name="csX398" fmla="*/ 217745 w 3353504"/>
                  <a:gd name="csY398" fmla="*/ 1021425 h 1288137"/>
                  <a:gd name="csX399" fmla="*/ 217745 w 3353504"/>
                  <a:gd name="csY399" fmla="*/ 1021425 h 1288137"/>
                  <a:gd name="csX400" fmla="*/ 217745 w 3353504"/>
                  <a:gd name="csY400" fmla="*/ 1019096 h 1288137"/>
                  <a:gd name="csX401" fmla="*/ 217745 w 3353504"/>
                  <a:gd name="csY401" fmla="*/ 1019096 h 1288137"/>
                  <a:gd name="csX402" fmla="*/ 217745 w 3353504"/>
                  <a:gd name="csY402" fmla="*/ 1016767 h 1288137"/>
                  <a:gd name="csX403" fmla="*/ 217745 w 3353504"/>
                  <a:gd name="csY403" fmla="*/ 1016767 h 1288137"/>
                  <a:gd name="csX404" fmla="*/ 217745 w 3353504"/>
                  <a:gd name="csY404" fmla="*/ 1014437 h 1288137"/>
                  <a:gd name="csX405" fmla="*/ 217745 w 3353504"/>
                  <a:gd name="csY405" fmla="*/ 1014437 h 1288137"/>
                  <a:gd name="csX406" fmla="*/ 217745 w 3353504"/>
                  <a:gd name="csY406" fmla="*/ 1012108 h 1288137"/>
                  <a:gd name="csX407" fmla="*/ 217745 w 3353504"/>
                  <a:gd name="csY407" fmla="*/ 1012108 h 1288137"/>
                  <a:gd name="csX408" fmla="*/ 217745 w 3353504"/>
                  <a:gd name="csY408" fmla="*/ 1009778 h 1288137"/>
                  <a:gd name="csX409" fmla="*/ 217745 w 3353504"/>
                  <a:gd name="csY409" fmla="*/ 1009778 h 1288137"/>
                  <a:gd name="csX410" fmla="*/ 217745 w 3353504"/>
                  <a:gd name="csY410" fmla="*/ 1007449 h 1288137"/>
                  <a:gd name="csX411" fmla="*/ 217745 w 3353504"/>
                  <a:gd name="csY411" fmla="*/ 1007449 h 1288137"/>
                  <a:gd name="csX412" fmla="*/ 217745 w 3353504"/>
                  <a:gd name="csY412" fmla="*/ 1005120 h 1288137"/>
                  <a:gd name="csX413" fmla="*/ 217745 w 3353504"/>
                  <a:gd name="csY413" fmla="*/ 1005120 h 1288137"/>
                  <a:gd name="csX414" fmla="*/ 217745 w 3353504"/>
                  <a:gd name="csY414" fmla="*/ 1002791 h 1288137"/>
                  <a:gd name="csX415" fmla="*/ 217745 w 3353504"/>
                  <a:gd name="csY415" fmla="*/ 1002791 h 1288137"/>
                  <a:gd name="csX416" fmla="*/ 217745 w 3353504"/>
                  <a:gd name="csY416" fmla="*/ 965521 h 1288137"/>
                  <a:gd name="csX417" fmla="*/ 209594 w 3353504"/>
                  <a:gd name="csY417" fmla="*/ 957368 h 1288137"/>
                  <a:gd name="csX418" fmla="*/ 209594 w 3353504"/>
                  <a:gd name="csY418" fmla="*/ 957368 h 1288137"/>
                  <a:gd name="csX419" fmla="*/ 211923 w 3353504"/>
                  <a:gd name="csY419" fmla="*/ 952709 h 1288137"/>
                  <a:gd name="csX420" fmla="*/ 200279 w 3353504"/>
                  <a:gd name="csY420" fmla="*/ 1085483 h 1288137"/>
                  <a:gd name="csX421" fmla="*/ 192128 w 3353504"/>
                  <a:gd name="csY421" fmla="*/ 1092471 h 1288137"/>
                  <a:gd name="csX422" fmla="*/ 174662 w 3353504"/>
                  <a:gd name="csY422" fmla="*/ 1154199 h 1288137"/>
                  <a:gd name="csX423" fmla="*/ 179319 w 3353504"/>
                  <a:gd name="csY423" fmla="*/ 1164681 h 1288137"/>
                  <a:gd name="csX424" fmla="*/ 181648 w 3353504"/>
                  <a:gd name="csY424" fmla="*/ 1164681 h 1288137"/>
                  <a:gd name="csX425" fmla="*/ 189799 w 3353504"/>
                  <a:gd name="csY425" fmla="*/ 1158858 h 1288137"/>
                  <a:gd name="csX426" fmla="*/ 192128 w 3353504"/>
                  <a:gd name="csY426" fmla="*/ 1150705 h 1288137"/>
                  <a:gd name="csX427" fmla="*/ 192128 w 3353504"/>
                  <a:gd name="csY427" fmla="*/ 1150705 h 1288137"/>
                  <a:gd name="csX428" fmla="*/ 192128 w 3353504"/>
                  <a:gd name="csY428" fmla="*/ 1150705 h 1288137"/>
                  <a:gd name="csX429" fmla="*/ 192128 w 3353504"/>
                  <a:gd name="csY429" fmla="*/ 1150705 h 1288137"/>
                  <a:gd name="csX430" fmla="*/ 192128 w 3353504"/>
                  <a:gd name="csY430" fmla="*/ 1150705 h 1288137"/>
                  <a:gd name="csX431" fmla="*/ 192128 w 3353504"/>
                  <a:gd name="csY431" fmla="*/ 1150705 h 1288137"/>
                  <a:gd name="csX432" fmla="*/ 192128 w 3353504"/>
                  <a:gd name="csY432" fmla="*/ 1150705 h 1288137"/>
                  <a:gd name="csX433" fmla="*/ 192128 w 3353504"/>
                  <a:gd name="csY433" fmla="*/ 1150705 h 1288137"/>
                  <a:gd name="csX434" fmla="*/ 192128 w 3353504"/>
                  <a:gd name="csY434" fmla="*/ 1150705 h 1288137"/>
                  <a:gd name="csX435" fmla="*/ 192128 w 3353504"/>
                  <a:gd name="csY435" fmla="*/ 1150705 h 1288137"/>
                  <a:gd name="csX436" fmla="*/ 192128 w 3353504"/>
                  <a:gd name="csY436" fmla="*/ 1149540 h 1288137"/>
                  <a:gd name="csX437" fmla="*/ 192128 w 3353504"/>
                  <a:gd name="csY437" fmla="*/ 1149540 h 1288137"/>
                  <a:gd name="csX438" fmla="*/ 192128 w 3353504"/>
                  <a:gd name="csY438" fmla="*/ 1147211 h 1288137"/>
                  <a:gd name="csX439" fmla="*/ 192128 w 3353504"/>
                  <a:gd name="csY439" fmla="*/ 1147211 h 1288137"/>
                  <a:gd name="csX440" fmla="*/ 192128 w 3353504"/>
                  <a:gd name="csY440" fmla="*/ 1147211 h 1288137"/>
                  <a:gd name="csX441" fmla="*/ 192128 w 3353504"/>
                  <a:gd name="csY441" fmla="*/ 1147211 h 1288137"/>
                  <a:gd name="csX442" fmla="*/ 192128 w 3353504"/>
                  <a:gd name="csY442" fmla="*/ 1147211 h 1288137"/>
                  <a:gd name="csX443" fmla="*/ 192128 w 3353504"/>
                  <a:gd name="csY443" fmla="*/ 1147211 h 1288137"/>
                  <a:gd name="csX444" fmla="*/ 192128 w 3353504"/>
                  <a:gd name="csY444" fmla="*/ 1147211 h 1288137"/>
                  <a:gd name="csX445" fmla="*/ 192128 w 3353504"/>
                  <a:gd name="csY445" fmla="*/ 1147211 h 1288137"/>
                  <a:gd name="csX446" fmla="*/ 192128 w 3353504"/>
                  <a:gd name="csY446" fmla="*/ 1147211 h 1288137"/>
                  <a:gd name="csX447" fmla="*/ 192128 w 3353504"/>
                  <a:gd name="csY447" fmla="*/ 1147211 h 1288137"/>
                  <a:gd name="csX448" fmla="*/ 202608 w 3353504"/>
                  <a:gd name="csY448" fmla="*/ 1109941 h 1288137"/>
                  <a:gd name="csX449" fmla="*/ 202608 w 3353504"/>
                  <a:gd name="csY449" fmla="*/ 1109941 h 1288137"/>
                  <a:gd name="csX450" fmla="*/ 202608 w 3353504"/>
                  <a:gd name="csY450" fmla="*/ 1109941 h 1288137"/>
                  <a:gd name="csX451" fmla="*/ 202608 w 3353504"/>
                  <a:gd name="csY451" fmla="*/ 1109941 h 1288137"/>
                  <a:gd name="csX452" fmla="*/ 202608 w 3353504"/>
                  <a:gd name="csY452" fmla="*/ 1109941 h 1288137"/>
                  <a:gd name="csX453" fmla="*/ 202608 w 3353504"/>
                  <a:gd name="csY453" fmla="*/ 1109941 h 1288137"/>
                  <a:gd name="csX454" fmla="*/ 202608 w 3353504"/>
                  <a:gd name="csY454" fmla="*/ 1107612 h 1288137"/>
                  <a:gd name="csX455" fmla="*/ 202608 w 3353504"/>
                  <a:gd name="csY455" fmla="*/ 1107612 h 1288137"/>
                  <a:gd name="csX456" fmla="*/ 202608 w 3353504"/>
                  <a:gd name="csY456" fmla="*/ 1105282 h 1288137"/>
                  <a:gd name="csX457" fmla="*/ 202608 w 3353504"/>
                  <a:gd name="csY457" fmla="*/ 1105282 h 1288137"/>
                  <a:gd name="csX458" fmla="*/ 202608 w 3353504"/>
                  <a:gd name="csY458" fmla="*/ 1101789 h 1288137"/>
                  <a:gd name="csX459" fmla="*/ 196785 w 3353504"/>
                  <a:gd name="csY459" fmla="*/ 1092471 h 1288137"/>
                  <a:gd name="csX460" fmla="*/ 195621 w 3353504"/>
                  <a:gd name="csY460" fmla="*/ 1092471 h 1288137"/>
                  <a:gd name="csX461" fmla="*/ 197950 w 3353504"/>
                  <a:gd name="csY461" fmla="*/ 1092471 h 1288137"/>
                  <a:gd name="csX462" fmla="*/ 158360 w 3353504"/>
                  <a:gd name="csY462" fmla="*/ 1208939 h 1288137"/>
                  <a:gd name="csX463" fmla="*/ 151373 w 3353504"/>
                  <a:gd name="csY463" fmla="*/ 1213598 h 1288137"/>
                  <a:gd name="csX464" fmla="*/ 124592 w 3353504"/>
                  <a:gd name="csY464" fmla="*/ 1262514 h 1288137"/>
                  <a:gd name="csX465" fmla="*/ 124592 w 3353504"/>
                  <a:gd name="csY465" fmla="*/ 1278820 h 1288137"/>
                  <a:gd name="csX466" fmla="*/ 138565 w 3353504"/>
                  <a:gd name="csY466" fmla="*/ 1286973 h 1288137"/>
                  <a:gd name="csX467" fmla="*/ 146716 w 3353504"/>
                  <a:gd name="csY467" fmla="*/ 1286973 h 1288137"/>
                  <a:gd name="csX468" fmla="*/ 154867 w 3353504"/>
                  <a:gd name="csY468" fmla="*/ 1278820 h 1288137"/>
                  <a:gd name="csX469" fmla="*/ 146716 w 3353504"/>
                  <a:gd name="csY469" fmla="*/ 1270667 h 1288137"/>
                  <a:gd name="csX470" fmla="*/ 138565 w 3353504"/>
                  <a:gd name="csY470" fmla="*/ 1270667 h 1288137"/>
                  <a:gd name="csX471" fmla="*/ 138565 w 3353504"/>
                  <a:gd name="csY471" fmla="*/ 1270667 h 1288137"/>
                  <a:gd name="csX472" fmla="*/ 138565 w 3353504"/>
                  <a:gd name="csY472" fmla="*/ 1270667 h 1288137"/>
                  <a:gd name="csX473" fmla="*/ 138565 w 3353504"/>
                  <a:gd name="csY473" fmla="*/ 1270667 h 1288137"/>
                  <a:gd name="csX474" fmla="*/ 138565 w 3353504"/>
                  <a:gd name="csY474" fmla="*/ 1270667 h 1288137"/>
                  <a:gd name="csX475" fmla="*/ 138565 w 3353504"/>
                  <a:gd name="csY475" fmla="*/ 1270667 h 1288137"/>
                  <a:gd name="csX476" fmla="*/ 138565 w 3353504"/>
                  <a:gd name="csY476" fmla="*/ 1270667 h 1288137"/>
                  <a:gd name="csX477" fmla="*/ 138565 w 3353504"/>
                  <a:gd name="csY477" fmla="*/ 1270667 h 1288137"/>
                  <a:gd name="csX478" fmla="*/ 138565 w 3353504"/>
                  <a:gd name="csY478" fmla="*/ 1270667 h 1288137"/>
                  <a:gd name="csX479" fmla="*/ 138565 w 3353504"/>
                  <a:gd name="csY479" fmla="*/ 1270667 h 1288137"/>
                  <a:gd name="csX480" fmla="*/ 138565 w 3353504"/>
                  <a:gd name="csY480" fmla="*/ 1270667 h 1288137"/>
                  <a:gd name="csX481" fmla="*/ 138565 w 3353504"/>
                  <a:gd name="csY481" fmla="*/ 1270667 h 1288137"/>
                  <a:gd name="csX482" fmla="*/ 138565 w 3353504"/>
                  <a:gd name="csY482" fmla="*/ 1270667 h 1288137"/>
                  <a:gd name="csX483" fmla="*/ 138565 w 3353504"/>
                  <a:gd name="csY483" fmla="*/ 1270667 h 1288137"/>
                  <a:gd name="csX484" fmla="*/ 138565 w 3353504"/>
                  <a:gd name="csY484" fmla="*/ 1270667 h 1288137"/>
                  <a:gd name="csX485" fmla="*/ 138565 w 3353504"/>
                  <a:gd name="csY485" fmla="*/ 1270667 h 1288137"/>
                  <a:gd name="csX486" fmla="*/ 138565 w 3353504"/>
                  <a:gd name="csY486" fmla="*/ 1270667 h 1288137"/>
                  <a:gd name="csX487" fmla="*/ 138565 w 3353504"/>
                  <a:gd name="csY487" fmla="*/ 1270667 h 1288137"/>
                  <a:gd name="csX488" fmla="*/ 138565 w 3353504"/>
                  <a:gd name="csY488" fmla="*/ 1270667 h 1288137"/>
                  <a:gd name="csX489" fmla="*/ 138565 w 3353504"/>
                  <a:gd name="csY489" fmla="*/ 1270667 h 1288137"/>
                  <a:gd name="csX490" fmla="*/ 138565 w 3353504"/>
                  <a:gd name="csY490" fmla="*/ 1270667 h 1288137"/>
                  <a:gd name="csX491" fmla="*/ 138565 w 3353504"/>
                  <a:gd name="csY491" fmla="*/ 1270667 h 1288137"/>
                  <a:gd name="csX492" fmla="*/ 138565 w 3353504"/>
                  <a:gd name="csY492" fmla="*/ 1270667 h 1288137"/>
                  <a:gd name="csX493" fmla="*/ 138565 w 3353504"/>
                  <a:gd name="csY493" fmla="*/ 1270667 h 1288137"/>
                  <a:gd name="csX494" fmla="*/ 138565 w 3353504"/>
                  <a:gd name="csY494" fmla="*/ 1270667 h 1288137"/>
                  <a:gd name="csX495" fmla="*/ 138565 w 3353504"/>
                  <a:gd name="csY495" fmla="*/ 1270667 h 1288137"/>
                  <a:gd name="csX496" fmla="*/ 138565 w 3353504"/>
                  <a:gd name="csY496" fmla="*/ 1270667 h 1288137"/>
                  <a:gd name="csX497" fmla="*/ 138565 w 3353504"/>
                  <a:gd name="csY497" fmla="*/ 1270667 h 1288137"/>
                  <a:gd name="csX498" fmla="*/ 138565 w 3353504"/>
                  <a:gd name="csY498" fmla="*/ 1270667 h 1288137"/>
                  <a:gd name="csX499" fmla="*/ 138565 w 3353504"/>
                  <a:gd name="csY499" fmla="*/ 1270667 h 1288137"/>
                  <a:gd name="csX500" fmla="*/ 138565 w 3353504"/>
                  <a:gd name="csY500" fmla="*/ 1270667 h 1288137"/>
                  <a:gd name="csX501" fmla="*/ 138565 w 3353504"/>
                  <a:gd name="csY501" fmla="*/ 1270667 h 1288137"/>
                  <a:gd name="csX502" fmla="*/ 138565 w 3353504"/>
                  <a:gd name="csY502" fmla="*/ 1270667 h 1288137"/>
                  <a:gd name="csX503" fmla="*/ 138565 w 3353504"/>
                  <a:gd name="csY503" fmla="*/ 1270667 h 1288137"/>
                  <a:gd name="csX504" fmla="*/ 138565 w 3353504"/>
                  <a:gd name="csY504" fmla="*/ 1270667 h 1288137"/>
                  <a:gd name="csX505" fmla="*/ 138565 w 3353504"/>
                  <a:gd name="csY505" fmla="*/ 1270667 h 1288137"/>
                  <a:gd name="csX506" fmla="*/ 138565 w 3353504"/>
                  <a:gd name="csY506" fmla="*/ 1270667 h 1288137"/>
                  <a:gd name="csX507" fmla="*/ 138565 w 3353504"/>
                  <a:gd name="csY507" fmla="*/ 1270667 h 1288137"/>
                  <a:gd name="csX508" fmla="*/ 138565 w 3353504"/>
                  <a:gd name="csY508" fmla="*/ 1270667 h 1288137"/>
                  <a:gd name="csX509" fmla="*/ 138565 w 3353504"/>
                  <a:gd name="csY509" fmla="*/ 1270667 h 1288137"/>
                  <a:gd name="csX510" fmla="*/ 138565 w 3353504"/>
                  <a:gd name="csY510" fmla="*/ 1270667 h 1288137"/>
                  <a:gd name="csX511" fmla="*/ 138565 w 3353504"/>
                  <a:gd name="csY511" fmla="*/ 1270667 h 1288137"/>
                  <a:gd name="csX512" fmla="*/ 138565 w 3353504"/>
                  <a:gd name="csY512" fmla="*/ 1270667 h 1288137"/>
                  <a:gd name="csX513" fmla="*/ 138565 w 3353504"/>
                  <a:gd name="csY513" fmla="*/ 1270667 h 1288137"/>
                  <a:gd name="csX514" fmla="*/ 138565 w 3353504"/>
                  <a:gd name="csY514" fmla="*/ 1270667 h 1288137"/>
                  <a:gd name="csX515" fmla="*/ 138565 w 3353504"/>
                  <a:gd name="csY515" fmla="*/ 1270667 h 1288137"/>
                  <a:gd name="csX516" fmla="*/ 138565 w 3353504"/>
                  <a:gd name="csY516" fmla="*/ 1270667 h 1288137"/>
                  <a:gd name="csX517" fmla="*/ 138565 w 3353504"/>
                  <a:gd name="csY517" fmla="*/ 1270667 h 1288137"/>
                  <a:gd name="csX518" fmla="*/ 138565 w 3353504"/>
                  <a:gd name="csY518" fmla="*/ 1270667 h 1288137"/>
                  <a:gd name="csX519" fmla="*/ 138565 w 3353504"/>
                  <a:gd name="csY519" fmla="*/ 1270667 h 1288137"/>
                  <a:gd name="csX520" fmla="*/ 138565 w 3353504"/>
                  <a:gd name="csY520" fmla="*/ 1270667 h 1288137"/>
                  <a:gd name="csX521" fmla="*/ 138565 w 3353504"/>
                  <a:gd name="csY521" fmla="*/ 1270667 h 1288137"/>
                  <a:gd name="csX522" fmla="*/ 138565 w 3353504"/>
                  <a:gd name="csY522" fmla="*/ 1270667 h 1288137"/>
                  <a:gd name="csX523" fmla="*/ 138565 w 3353504"/>
                  <a:gd name="csY523" fmla="*/ 1270667 h 1288137"/>
                  <a:gd name="csX524" fmla="*/ 138565 w 3353504"/>
                  <a:gd name="csY524" fmla="*/ 1270667 h 1288137"/>
                  <a:gd name="csX525" fmla="*/ 138565 w 3353504"/>
                  <a:gd name="csY525" fmla="*/ 1270667 h 1288137"/>
                  <a:gd name="csX526" fmla="*/ 138565 w 3353504"/>
                  <a:gd name="csY526" fmla="*/ 1270667 h 1288137"/>
                  <a:gd name="csX527" fmla="*/ 138565 w 3353504"/>
                  <a:gd name="csY527" fmla="*/ 1270667 h 1288137"/>
                  <a:gd name="csX528" fmla="*/ 138565 w 3353504"/>
                  <a:gd name="csY528" fmla="*/ 1270667 h 1288137"/>
                  <a:gd name="csX529" fmla="*/ 138565 w 3353504"/>
                  <a:gd name="csY529" fmla="*/ 1270667 h 1288137"/>
                  <a:gd name="csX530" fmla="*/ 138565 w 3353504"/>
                  <a:gd name="csY530" fmla="*/ 1270667 h 1288137"/>
                  <a:gd name="csX531" fmla="*/ 138565 w 3353504"/>
                  <a:gd name="csY531" fmla="*/ 1270667 h 1288137"/>
                  <a:gd name="csX532" fmla="*/ 138565 w 3353504"/>
                  <a:gd name="csY532" fmla="*/ 1270667 h 1288137"/>
                  <a:gd name="csX533" fmla="*/ 138565 w 3353504"/>
                  <a:gd name="csY533" fmla="*/ 1270667 h 1288137"/>
                  <a:gd name="csX534" fmla="*/ 138565 w 3353504"/>
                  <a:gd name="csY534" fmla="*/ 1270667 h 1288137"/>
                  <a:gd name="csX535" fmla="*/ 138565 w 3353504"/>
                  <a:gd name="csY535" fmla="*/ 1270667 h 1288137"/>
                  <a:gd name="csX536" fmla="*/ 138565 w 3353504"/>
                  <a:gd name="csY536" fmla="*/ 1270667 h 1288137"/>
                  <a:gd name="csX537" fmla="*/ 138565 w 3353504"/>
                  <a:gd name="csY537" fmla="*/ 1270667 h 1288137"/>
                  <a:gd name="csX538" fmla="*/ 138565 w 3353504"/>
                  <a:gd name="csY538" fmla="*/ 1270667 h 1288137"/>
                  <a:gd name="csX539" fmla="*/ 138565 w 3353504"/>
                  <a:gd name="csY539" fmla="*/ 1270667 h 1288137"/>
                  <a:gd name="csX540" fmla="*/ 138565 w 3353504"/>
                  <a:gd name="csY540" fmla="*/ 1270667 h 1288137"/>
                  <a:gd name="csX541" fmla="*/ 138565 w 3353504"/>
                  <a:gd name="csY541" fmla="*/ 1270667 h 1288137"/>
                  <a:gd name="csX542" fmla="*/ 138565 w 3353504"/>
                  <a:gd name="csY542" fmla="*/ 1270667 h 1288137"/>
                  <a:gd name="csX543" fmla="*/ 138565 w 3353504"/>
                  <a:gd name="csY543" fmla="*/ 1270667 h 1288137"/>
                  <a:gd name="csX544" fmla="*/ 138565 w 3353504"/>
                  <a:gd name="csY544" fmla="*/ 1270667 h 1288137"/>
                  <a:gd name="csX545" fmla="*/ 138565 w 3353504"/>
                  <a:gd name="csY545" fmla="*/ 1270667 h 1288137"/>
                  <a:gd name="csX546" fmla="*/ 138565 w 3353504"/>
                  <a:gd name="csY546" fmla="*/ 1270667 h 1288137"/>
                  <a:gd name="csX547" fmla="*/ 138565 w 3353504"/>
                  <a:gd name="csY547" fmla="*/ 1270667 h 1288137"/>
                  <a:gd name="csX548" fmla="*/ 138565 w 3353504"/>
                  <a:gd name="csY548" fmla="*/ 1270667 h 1288137"/>
                  <a:gd name="csX549" fmla="*/ 138565 w 3353504"/>
                  <a:gd name="csY549" fmla="*/ 1270667 h 1288137"/>
                  <a:gd name="csX550" fmla="*/ 138565 w 3353504"/>
                  <a:gd name="csY550" fmla="*/ 1270667 h 1288137"/>
                  <a:gd name="csX551" fmla="*/ 138565 w 3353504"/>
                  <a:gd name="csY551" fmla="*/ 1270667 h 1288137"/>
                  <a:gd name="csX552" fmla="*/ 138565 w 3353504"/>
                  <a:gd name="csY552" fmla="*/ 1270667 h 1288137"/>
                  <a:gd name="csX553" fmla="*/ 138565 w 3353504"/>
                  <a:gd name="csY553" fmla="*/ 1270667 h 1288137"/>
                  <a:gd name="csX554" fmla="*/ 138565 w 3353504"/>
                  <a:gd name="csY554" fmla="*/ 1270667 h 1288137"/>
                  <a:gd name="csX555" fmla="*/ 150209 w 3353504"/>
                  <a:gd name="csY555" fmla="*/ 1247374 h 1288137"/>
                  <a:gd name="csX556" fmla="*/ 150209 w 3353504"/>
                  <a:gd name="csY556" fmla="*/ 1247374 h 1288137"/>
                  <a:gd name="csX557" fmla="*/ 150209 w 3353504"/>
                  <a:gd name="csY557" fmla="*/ 1247374 h 1288137"/>
                  <a:gd name="csX558" fmla="*/ 150209 w 3353504"/>
                  <a:gd name="csY558" fmla="*/ 1247374 h 1288137"/>
                  <a:gd name="csX559" fmla="*/ 150209 w 3353504"/>
                  <a:gd name="csY559" fmla="*/ 1247374 h 1288137"/>
                  <a:gd name="csX560" fmla="*/ 150209 w 3353504"/>
                  <a:gd name="csY560" fmla="*/ 1247374 h 1288137"/>
                  <a:gd name="csX561" fmla="*/ 150209 w 3353504"/>
                  <a:gd name="csY561" fmla="*/ 1247374 h 1288137"/>
                  <a:gd name="csX562" fmla="*/ 150209 w 3353504"/>
                  <a:gd name="csY562" fmla="*/ 1247374 h 1288137"/>
                  <a:gd name="csX563" fmla="*/ 150209 w 3353504"/>
                  <a:gd name="csY563" fmla="*/ 1247374 h 1288137"/>
                  <a:gd name="csX564" fmla="*/ 150209 w 3353504"/>
                  <a:gd name="csY564" fmla="*/ 1247374 h 1288137"/>
                  <a:gd name="csX565" fmla="*/ 150209 w 3353504"/>
                  <a:gd name="csY565" fmla="*/ 1247374 h 1288137"/>
                  <a:gd name="csX566" fmla="*/ 150209 w 3353504"/>
                  <a:gd name="csY566" fmla="*/ 1247374 h 1288137"/>
                  <a:gd name="csX567" fmla="*/ 150209 w 3353504"/>
                  <a:gd name="csY567" fmla="*/ 1247374 h 1288137"/>
                  <a:gd name="csX568" fmla="*/ 150209 w 3353504"/>
                  <a:gd name="csY568" fmla="*/ 1247374 h 1288137"/>
                  <a:gd name="csX569" fmla="*/ 150209 w 3353504"/>
                  <a:gd name="csY569" fmla="*/ 1247374 h 1288137"/>
                  <a:gd name="csX570" fmla="*/ 150209 w 3353504"/>
                  <a:gd name="csY570" fmla="*/ 1247374 h 1288137"/>
                  <a:gd name="csX571" fmla="*/ 150209 w 3353504"/>
                  <a:gd name="csY571" fmla="*/ 1246209 h 1288137"/>
                  <a:gd name="csX572" fmla="*/ 150209 w 3353504"/>
                  <a:gd name="csY572" fmla="*/ 1246209 h 1288137"/>
                  <a:gd name="csX573" fmla="*/ 152538 w 3353504"/>
                  <a:gd name="csY573" fmla="*/ 1240386 h 1288137"/>
                  <a:gd name="csX574" fmla="*/ 149045 w 3353504"/>
                  <a:gd name="csY574" fmla="*/ 1229903 h 1288137"/>
                  <a:gd name="csX575" fmla="*/ 145551 w 3353504"/>
                  <a:gd name="csY575" fmla="*/ 1229903 h 1288137"/>
                  <a:gd name="csX576" fmla="*/ 145551 w 3353504"/>
                  <a:gd name="csY576" fmla="*/ 1229903 h 1288137"/>
                  <a:gd name="csX577" fmla="*/ 149045 w 3353504"/>
                  <a:gd name="csY577" fmla="*/ 1226409 h 1288137"/>
                  <a:gd name="csX578" fmla="*/ 279459 w 3353504"/>
                  <a:gd name="csY578" fmla="*/ 1271832 h 1288137"/>
                  <a:gd name="csX579" fmla="*/ 213087 w 3353504"/>
                  <a:gd name="csY579" fmla="*/ 1271832 h 1288137"/>
                  <a:gd name="csX580" fmla="*/ 204936 w 3353504"/>
                  <a:gd name="csY580" fmla="*/ 1279985 h 1288137"/>
                  <a:gd name="csX581" fmla="*/ 213087 w 3353504"/>
                  <a:gd name="csY581" fmla="*/ 1288138 h 1288137"/>
                  <a:gd name="csX582" fmla="*/ 279459 w 3353504"/>
                  <a:gd name="csY582" fmla="*/ 1288138 h 1288137"/>
                  <a:gd name="csX583" fmla="*/ 287610 w 3353504"/>
                  <a:gd name="csY583" fmla="*/ 1279985 h 1288137"/>
                  <a:gd name="csX584" fmla="*/ 279459 w 3353504"/>
                  <a:gd name="csY584" fmla="*/ 1271832 h 1288137"/>
                  <a:gd name="csX585" fmla="*/ 279459 w 3353504"/>
                  <a:gd name="csY585" fmla="*/ 1271832 h 1288137"/>
                  <a:gd name="csX586" fmla="*/ 412202 w 3353504"/>
                  <a:gd name="csY586" fmla="*/ 1271832 h 1288137"/>
                  <a:gd name="csX587" fmla="*/ 345830 w 3353504"/>
                  <a:gd name="csY587" fmla="*/ 1271832 h 1288137"/>
                  <a:gd name="csX588" fmla="*/ 337679 w 3353504"/>
                  <a:gd name="csY588" fmla="*/ 1279985 h 1288137"/>
                  <a:gd name="csX589" fmla="*/ 345830 w 3353504"/>
                  <a:gd name="csY589" fmla="*/ 1288138 h 1288137"/>
                  <a:gd name="csX590" fmla="*/ 412202 w 3353504"/>
                  <a:gd name="csY590" fmla="*/ 1288138 h 1288137"/>
                  <a:gd name="csX591" fmla="*/ 420353 w 3353504"/>
                  <a:gd name="csY591" fmla="*/ 1279985 h 1288137"/>
                  <a:gd name="csX592" fmla="*/ 412202 w 3353504"/>
                  <a:gd name="csY592" fmla="*/ 1271832 h 1288137"/>
                  <a:gd name="csX593" fmla="*/ 412202 w 3353504"/>
                  <a:gd name="csY593" fmla="*/ 1271832 h 1288137"/>
                  <a:gd name="csX594" fmla="*/ 543780 w 3353504"/>
                  <a:gd name="csY594" fmla="*/ 1271832 h 1288137"/>
                  <a:gd name="csX595" fmla="*/ 477409 w 3353504"/>
                  <a:gd name="csY595" fmla="*/ 1271832 h 1288137"/>
                  <a:gd name="csX596" fmla="*/ 469258 w 3353504"/>
                  <a:gd name="csY596" fmla="*/ 1279985 h 1288137"/>
                  <a:gd name="csX597" fmla="*/ 477409 w 3353504"/>
                  <a:gd name="csY597" fmla="*/ 1288138 h 1288137"/>
                  <a:gd name="csX598" fmla="*/ 543780 w 3353504"/>
                  <a:gd name="csY598" fmla="*/ 1288138 h 1288137"/>
                  <a:gd name="csX599" fmla="*/ 551931 w 3353504"/>
                  <a:gd name="csY599" fmla="*/ 1279985 h 1288137"/>
                  <a:gd name="csX600" fmla="*/ 543780 w 3353504"/>
                  <a:gd name="csY600" fmla="*/ 1271832 h 1288137"/>
                  <a:gd name="csX601" fmla="*/ 543780 w 3353504"/>
                  <a:gd name="csY601" fmla="*/ 1271832 h 1288137"/>
                  <a:gd name="csX602" fmla="*/ 675359 w 3353504"/>
                  <a:gd name="csY602" fmla="*/ 1271832 h 1288137"/>
                  <a:gd name="csX603" fmla="*/ 608987 w 3353504"/>
                  <a:gd name="csY603" fmla="*/ 1271832 h 1288137"/>
                  <a:gd name="csX604" fmla="*/ 600836 w 3353504"/>
                  <a:gd name="csY604" fmla="*/ 1279985 h 1288137"/>
                  <a:gd name="csX605" fmla="*/ 608987 w 3353504"/>
                  <a:gd name="csY605" fmla="*/ 1288138 h 1288137"/>
                  <a:gd name="csX606" fmla="*/ 675359 w 3353504"/>
                  <a:gd name="csY606" fmla="*/ 1288138 h 1288137"/>
                  <a:gd name="csX607" fmla="*/ 683510 w 3353504"/>
                  <a:gd name="csY607" fmla="*/ 1279985 h 1288137"/>
                  <a:gd name="csX608" fmla="*/ 675359 w 3353504"/>
                  <a:gd name="csY608" fmla="*/ 1271832 h 1288137"/>
                  <a:gd name="csX609" fmla="*/ 675359 w 3353504"/>
                  <a:gd name="csY609" fmla="*/ 1271832 h 1288137"/>
                  <a:gd name="csX610" fmla="*/ 808102 w 3353504"/>
                  <a:gd name="csY610" fmla="*/ 1271832 h 1288137"/>
                  <a:gd name="csX611" fmla="*/ 741730 w 3353504"/>
                  <a:gd name="csY611" fmla="*/ 1271832 h 1288137"/>
                  <a:gd name="csX612" fmla="*/ 733579 w 3353504"/>
                  <a:gd name="csY612" fmla="*/ 1279985 h 1288137"/>
                  <a:gd name="csX613" fmla="*/ 741730 w 3353504"/>
                  <a:gd name="csY613" fmla="*/ 1288138 h 1288137"/>
                  <a:gd name="csX614" fmla="*/ 808102 w 3353504"/>
                  <a:gd name="csY614" fmla="*/ 1288138 h 1288137"/>
                  <a:gd name="csX615" fmla="*/ 816252 w 3353504"/>
                  <a:gd name="csY615" fmla="*/ 1279985 h 1288137"/>
                  <a:gd name="csX616" fmla="*/ 808102 w 3353504"/>
                  <a:gd name="csY616" fmla="*/ 1271832 h 1288137"/>
                  <a:gd name="csX617" fmla="*/ 808102 w 3353504"/>
                  <a:gd name="csY617" fmla="*/ 1271832 h 1288137"/>
                  <a:gd name="csX618" fmla="*/ 939680 w 3353504"/>
                  <a:gd name="csY618" fmla="*/ 1271832 h 1288137"/>
                  <a:gd name="csX619" fmla="*/ 873309 w 3353504"/>
                  <a:gd name="csY619" fmla="*/ 1271832 h 1288137"/>
                  <a:gd name="csX620" fmla="*/ 865158 w 3353504"/>
                  <a:gd name="csY620" fmla="*/ 1279985 h 1288137"/>
                  <a:gd name="csX621" fmla="*/ 873309 w 3353504"/>
                  <a:gd name="csY621" fmla="*/ 1288138 h 1288137"/>
                  <a:gd name="csX622" fmla="*/ 939680 w 3353504"/>
                  <a:gd name="csY622" fmla="*/ 1288138 h 1288137"/>
                  <a:gd name="csX623" fmla="*/ 947831 w 3353504"/>
                  <a:gd name="csY623" fmla="*/ 1279985 h 1288137"/>
                  <a:gd name="csX624" fmla="*/ 939680 w 3353504"/>
                  <a:gd name="csY624" fmla="*/ 1271832 h 1288137"/>
                  <a:gd name="csX625" fmla="*/ 939680 w 3353504"/>
                  <a:gd name="csY625" fmla="*/ 1271832 h 1288137"/>
                  <a:gd name="csX626" fmla="*/ 1072423 w 3353504"/>
                  <a:gd name="csY626" fmla="*/ 1271832 h 1288137"/>
                  <a:gd name="csX627" fmla="*/ 1006052 w 3353504"/>
                  <a:gd name="csY627" fmla="*/ 1271832 h 1288137"/>
                  <a:gd name="csX628" fmla="*/ 997901 w 3353504"/>
                  <a:gd name="csY628" fmla="*/ 1279985 h 1288137"/>
                  <a:gd name="csX629" fmla="*/ 1006052 w 3353504"/>
                  <a:gd name="csY629" fmla="*/ 1288138 h 1288137"/>
                  <a:gd name="csX630" fmla="*/ 1072423 w 3353504"/>
                  <a:gd name="csY630" fmla="*/ 1288138 h 1288137"/>
                  <a:gd name="csX631" fmla="*/ 1080574 w 3353504"/>
                  <a:gd name="csY631" fmla="*/ 1279985 h 1288137"/>
                  <a:gd name="csX632" fmla="*/ 1072423 w 3353504"/>
                  <a:gd name="csY632" fmla="*/ 1271832 h 1288137"/>
                  <a:gd name="csX633" fmla="*/ 1072423 w 3353504"/>
                  <a:gd name="csY633" fmla="*/ 1271832 h 1288137"/>
                  <a:gd name="csX634" fmla="*/ 1204002 w 3353504"/>
                  <a:gd name="csY634" fmla="*/ 1271832 h 1288137"/>
                  <a:gd name="csX635" fmla="*/ 1137630 w 3353504"/>
                  <a:gd name="csY635" fmla="*/ 1271832 h 1288137"/>
                  <a:gd name="csX636" fmla="*/ 1129479 w 3353504"/>
                  <a:gd name="csY636" fmla="*/ 1279985 h 1288137"/>
                  <a:gd name="csX637" fmla="*/ 1137630 w 3353504"/>
                  <a:gd name="csY637" fmla="*/ 1288138 h 1288137"/>
                  <a:gd name="csX638" fmla="*/ 1204002 w 3353504"/>
                  <a:gd name="csY638" fmla="*/ 1288138 h 1288137"/>
                  <a:gd name="csX639" fmla="*/ 1212152 w 3353504"/>
                  <a:gd name="csY639" fmla="*/ 1279985 h 1288137"/>
                  <a:gd name="csX640" fmla="*/ 1204002 w 3353504"/>
                  <a:gd name="csY640" fmla="*/ 1271832 h 1288137"/>
                  <a:gd name="csX641" fmla="*/ 1204002 w 3353504"/>
                  <a:gd name="csY641" fmla="*/ 1271832 h 1288137"/>
                  <a:gd name="csX642" fmla="*/ 1335580 w 3353504"/>
                  <a:gd name="csY642" fmla="*/ 1271832 h 1288137"/>
                  <a:gd name="csX643" fmla="*/ 1269208 w 3353504"/>
                  <a:gd name="csY643" fmla="*/ 1271832 h 1288137"/>
                  <a:gd name="csX644" fmla="*/ 1261057 w 3353504"/>
                  <a:gd name="csY644" fmla="*/ 1279985 h 1288137"/>
                  <a:gd name="csX645" fmla="*/ 1269208 w 3353504"/>
                  <a:gd name="csY645" fmla="*/ 1288138 h 1288137"/>
                  <a:gd name="csX646" fmla="*/ 1335580 w 3353504"/>
                  <a:gd name="csY646" fmla="*/ 1288138 h 1288137"/>
                  <a:gd name="csX647" fmla="*/ 1343731 w 3353504"/>
                  <a:gd name="csY647" fmla="*/ 1279985 h 1288137"/>
                  <a:gd name="csX648" fmla="*/ 1335580 w 3353504"/>
                  <a:gd name="csY648" fmla="*/ 1271832 h 1288137"/>
                  <a:gd name="csX649" fmla="*/ 1335580 w 3353504"/>
                  <a:gd name="csY649" fmla="*/ 1271832 h 1288137"/>
                  <a:gd name="csX650" fmla="*/ 1468323 w 3353504"/>
                  <a:gd name="csY650" fmla="*/ 1271832 h 1288137"/>
                  <a:gd name="csX651" fmla="*/ 1401952 w 3353504"/>
                  <a:gd name="csY651" fmla="*/ 1271832 h 1288137"/>
                  <a:gd name="csX652" fmla="*/ 1393801 w 3353504"/>
                  <a:gd name="csY652" fmla="*/ 1279985 h 1288137"/>
                  <a:gd name="csX653" fmla="*/ 1401952 w 3353504"/>
                  <a:gd name="csY653" fmla="*/ 1288138 h 1288137"/>
                  <a:gd name="csX654" fmla="*/ 1468323 w 3353504"/>
                  <a:gd name="csY654" fmla="*/ 1288138 h 1288137"/>
                  <a:gd name="csX655" fmla="*/ 1476474 w 3353504"/>
                  <a:gd name="csY655" fmla="*/ 1279985 h 1288137"/>
                  <a:gd name="csX656" fmla="*/ 1468323 w 3353504"/>
                  <a:gd name="csY656" fmla="*/ 1271832 h 1288137"/>
                  <a:gd name="csX657" fmla="*/ 1468323 w 3353504"/>
                  <a:gd name="csY657" fmla="*/ 1271832 h 1288137"/>
                  <a:gd name="csX658" fmla="*/ 1599902 w 3353504"/>
                  <a:gd name="csY658" fmla="*/ 1271832 h 1288137"/>
                  <a:gd name="csX659" fmla="*/ 1533530 w 3353504"/>
                  <a:gd name="csY659" fmla="*/ 1271832 h 1288137"/>
                  <a:gd name="csX660" fmla="*/ 1525379 w 3353504"/>
                  <a:gd name="csY660" fmla="*/ 1279985 h 1288137"/>
                  <a:gd name="csX661" fmla="*/ 1533530 w 3353504"/>
                  <a:gd name="csY661" fmla="*/ 1288138 h 1288137"/>
                  <a:gd name="csX662" fmla="*/ 1599902 w 3353504"/>
                  <a:gd name="csY662" fmla="*/ 1288138 h 1288137"/>
                  <a:gd name="csX663" fmla="*/ 1608052 w 3353504"/>
                  <a:gd name="csY663" fmla="*/ 1279985 h 1288137"/>
                  <a:gd name="csX664" fmla="*/ 1599902 w 3353504"/>
                  <a:gd name="csY664" fmla="*/ 1271832 h 1288137"/>
                  <a:gd name="csX665" fmla="*/ 1599902 w 3353504"/>
                  <a:gd name="csY665" fmla="*/ 1271832 h 1288137"/>
                  <a:gd name="csX666" fmla="*/ 1731480 w 3353504"/>
                  <a:gd name="csY666" fmla="*/ 1271832 h 1288137"/>
                  <a:gd name="csX667" fmla="*/ 1665108 w 3353504"/>
                  <a:gd name="csY667" fmla="*/ 1271832 h 1288137"/>
                  <a:gd name="csX668" fmla="*/ 1656957 w 3353504"/>
                  <a:gd name="csY668" fmla="*/ 1279985 h 1288137"/>
                  <a:gd name="csX669" fmla="*/ 1665108 w 3353504"/>
                  <a:gd name="csY669" fmla="*/ 1288138 h 1288137"/>
                  <a:gd name="csX670" fmla="*/ 1731480 w 3353504"/>
                  <a:gd name="csY670" fmla="*/ 1288138 h 1288137"/>
                  <a:gd name="csX671" fmla="*/ 1739631 w 3353504"/>
                  <a:gd name="csY671" fmla="*/ 1279985 h 1288137"/>
                  <a:gd name="csX672" fmla="*/ 1731480 w 3353504"/>
                  <a:gd name="csY672" fmla="*/ 1271832 h 1288137"/>
                  <a:gd name="csX673" fmla="*/ 1731480 w 3353504"/>
                  <a:gd name="csY673" fmla="*/ 1271832 h 1288137"/>
                  <a:gd name="csX674" fmla="*/ 1864222 w 3353504"/>
                  <a:gd name="csY674" fmla="*/ 1271832 h 1288137"/>
                  <a:gd name="csX675" fmla="*/ 1797852 w 3353504"/>
                  <a:gd name="csY675" fmla="*/ 1271832 h 1288137"/>
                  <a:gd name="csX676" fmla="*/ 1789701 w 3353504"/>
                  <a:gd name="csY676" fmla="*/ 1279985 h 1288137"/>
                  <a:gd name="csX677" fmla="*/ 1797852 w 3353504"/>
                  <a:gd name="csY677" fmla="*/ 1288138 h 1288137"/>
                  <a:gd name="csX678" fmla="*/ 1864222 w 3353504"/>
                  <a:gd name="csY678" fmla="*/ 1288138 h 1288137"/>
                  <a:gd name="csX679" fmla="*/ 1872373 w 3353504"/>
                  <a:gd name="csY679" fmla="*/ 1279985 h 1288137"/>
                  <a:gd name="csX680" fmla="*/ 1864222 w 3353504"/>
                  <a:gd name="csY680" fmla="*/ 1271832 h 1288137"/>
                  <a:gd name="csX681" fmla="*/ 1864222 w 3353504"/>
                  <a:gd name="csY681" fmla="*/ 1271832 h 1288137"/>
                  <a:gd name="csX682" fmla="*/ 1995801 w 3353504"/>
                  <a:gd name="csY682" fmla="*/ 1271832 h 1288137"/>
                  <a:gd name="csX683" fmla="*/ 1929430 w 3353504"/>
                  <a:gd name="csY683" fmla="*/ 1271832 h 1288137"/>
                  <a:gd name="csX684" fmla="*/ 1921279 w 3353504"/>
                  <a:gd name="csY684" fmla="*/ 1279985 h 1288137"/>
                  <a:gd name="csX685" fmla="*/ 1929430 w 3353504"/>
                  <a:gd name="csY685" fmla="*/ 1288138 h 1288137"/>
                  <a:gd name="csX686" fmla="*/ 1995801 w 3353504"/>
                  <a:gd name="csY686" fmla="*/ 1288138 h 1288137"/>
                  <a:gd name="csX687" fmla="*/ 2003952 w 3353504"/>
                  <a:gd name="csY687" fmla="*/ 1279985 h 1288137"/>
                  <a:gd name="csX688" fmla="*/ 1995801 w 3353504"/>
                  <a:gd name="csY688" fmla="*/ 1271832 h 1288137"/>
                  <a:gd name="csX689" fmla="*/ 1995801 w 3353504"/>
                  <a:gd name="csY689" fmla="*/ 1271832 h 1288137"/>
                  <a:gd name="csX690" fmla="*/ 2128544 w 3353504"/>
                  <a:gd name="csY690" fmla="*/ 1271832 h 1288137"/>
                  <a:gd name="csX691" fmla="*/ 2062172 w 3353504"/>
                  <a:gd name="csY691" fmla="*/ 1271832 h 1288137"/>
                  <a:gd name="csX692" fmla="*/ 2054022 w 3353504"/>
                  <a:gd name="csY692" fmla="*/ 1279985 h 1288137"/>
                  <a:gd name="csX693" fmla="*/ 2062172 w 3353504"/>
                  <a:gd name="csY693" fmla="*/ 1288138 h 1288137"/>
                  <a:gd name="csX694" fmla="*/ 2128544 w 3353504"/>
                  <a:gd name="csY694" fmla="*/ 1288138 h 1288137"/>
                  <a:gd name="csX695" fmla="*/ 2136695 w 3353504"/>
                  <a:gd name="csY695" fmla="*/ 1279985 h 1288137"/>
                  <a:gd name="csX696" fmla="*/ 2128544 w 3353504"/>
                  <a:gd name="csY696" fmla="*/ 1271832 h 1288137"/>
                  <a:gd name="csX697" fmla="*/ 2128544 w 3353504"/>
                  <a:gd name="csY697" fmla="*/ 1271832 h 1288137"/>
                  <a:gd name="csX698" fmla="*/ 2260122 w 3353504"/>
                  <a:gd name="csY698" fmla="*/ 1271832 h 1288137"/>
                  <a:gd name="csX699" fmla="*/ 2193751 w 3353504"/>
                  <a:gd name="csY699" fmla="*/ 1271832 h 1288137"/>
                  <a:gd name="csX700" fmla="*/ 2185600 w 3353504"/>
                  <a:gd name="csY700" fmla="*/ 1279985 h 1288137"/>
                  <a:gd name="csX701" fmla="*/ 2193751 w 3353504"/>
                  <a:gd name="csY701" fmla="*/ 1288138 h 1288137"/>
                  <a:gd name="csX702" fmla="*/ 2260122 w 3353504"/>
                  <a:gd name="csY702" fmla="*/ 1288138 h 1288137"/>
                  <a:gd name="csX703" fmla="*/ 2268273 w 3353504"/>
                  <a:gd name="csY703" fmla="*/ 1279985 h 1288137"/>
                  <a:gd name="csX704" fmla="*/ 2260122 w 3353504"/>
                  <a:gd name="csY704" fmla="*/ 1271832 h 1288137"/>
                  <a:gd name="csX705" fmla="*/ 2260122 w 3353504"/>
                  <a:gd name="csY705" fmla="*/ 1271832 h 1288137"/>
                  <a:gd name="csX706" fmla="*/ 2391701 w 3353504"/>
                  <a:gd name="csY706" fmla="*/ 1271832 h 1288137"/>
                  <a:gd name="csX707" fmla="*/ 2325330 w 3353504"/>
                  <a:gd name="csY707" fmla="*/ 1271832 h 1288137"/>
                  <a:gd name="csX708" fmla="*/ 2317179 w 3353504"/>
                  <a:gd name="csY708" fmla="*/ 1279985 h 1288137"/>
                  <a:gd name="csX709" fmla="*/ 2325330 w 3353504"/>
                  <a:gd name="csY709" fmla="*/ 1288138 h 1288137"/>
                  <a:gd name="csX710" fmla="*/ 2391701 w 3353504"/>
                  <a:gd name="csY710" fmla="*/ 1288138 h 1288137"/>
                  <a:gd name="csX711" fmla="*/ 2399852 w 3353504"/>
                  <a:gd name="csY711" fmla="*/ 1279985 h 1288137"/>
                  <a:gd name="csX712" fmla="*/ 2391701 w 3353504"/>
                  <a:gd name="csY712" fmla="*/ 1271832 h 1288137"/>
                  <a:gd name="csX713" fmla="*/ 2391701 w 3353504"/>
                  <a:gd name="csY713" fmla="*/ 1271832 h 1288137"/>
                  <a:gd name="csX714" fmla="*/ 2524444 w 3353504"/>
                  <a:gd name="csY714" fmla="*/ 1271832 h 1288137"/>
                  <a:gd name="csX715" fmla="*/ 2458072 w 3353504"/>
                  <a:gd name="csY715" fmla="*/ 1271832 h 1288137"/>
                  <a:gd name="csX716" fmla="*/ 2449922 w 3353504"/>
                  <a:gd name="csY716" fmla="*/ 1279985 h 1288137"/>
                  <a:gd name="csX717" fmla="*/ 2458072 w 3353504"/>
                  <a:gd name="csY717" fmla="*/ 1288138 h 1288137"/>
                  <a:gd name="csX718" fmla="*/ 2524444 w 3353504"/>
                  <a:gd name="csY718" fmla="*/ 1288138 h 1288137"/>
                  <a:gd name="csX719" fmla="*/ 2532595 w 3353504"/>
                  <a:gd name="csY719" fmla="*/ 1279985 h 1288137"/>
                  <a:gd name="csX720" fmla="*/ 2524444 w 3353504"/>
                  <a:gd name="csY720" fmla="*/ 1271832 h 1288137"/>
                  <a:gd name="csX721" fmla="*/ 2524444 w 3353504"/>
                  <a:gd name="csY721" fmla="*/ 1271832 h 1288137"/>
                  <a:gd name="csX722" fmla="*/ 2656022 w 3353504"/>
                  <a:gd name="csY722" fmla="*/ 1271832 h 1288137"/>
                  <a:gd name="csX723" fmla="*/ 2589651 w 3353504"/>
                  <a:gd name="csY723" fmla="*/ 1271832 h 1288137"/>
                  <a:gd name="csX724" fmla="*/ 2581500 w 3353504"/>
                  <a:gd name="csY724" fmla="*/ 1279985 h 1288137"/>
                  <a:gd name="csX725" fmla="*/ 2589651 w 3353504"/>
                  <a:gd name="csY725" fmla="*/ 1288138 h 1288137"/>
                  <a:gd name="csX726" fmla="*/ 2656022 w 3353504"/>
                  <a:gd name="csY726" fmla="*/ 1288138 h 1288137"/>
                  <a:gd name="csX727" fmla="*/ 2664173 w 3353504"/>
                  <a:gd name="csY727" fmla="*/ 1279985 h 1288137"/>
                  <a:gd name="csX728" fmla="*/ 2656022 w 3353504"/>
                  <a:gd name="csY728" fmla="*/ 1271832 h 1288137"/>
                  <a:gd name="csX729" fmla="*/ 2656022 w 3353504"/>
                  <a:gd name="csY729" fmla="*/ 1271832 h 1288137"/>
                  <a:gd name="csX730" fmla="*/ 2788765 w 3353504"/>
                  <a:gd name="csY730" fmla="*/ 1271832 h 1288137"/>
                  <a:gd name="csX731" fmla="*/ 2722394 w 3353504"/>
                  <a:gd name="csY731" fmla="*/ 1271832 h 1288137"/>
                  <a:gd name="csX732" fmla="*/ 2714243 w 3353504"/>
                  <a:gd name="csY732" fmla="*/ 1279985 h 1288137"/>
                  <a:gd name="csX733" fmla="*/ 2722394 w 3353504"/>
                  <a:gd name="csY733" fmla="*/ 1288138 h 1288137"/>
                  <a:gd name="csX734" fmla="*/ 2788765 w 3353504"/>
                  <a:gd name="csY734" fmla="*/ 1288138 h 1288137"/>
                  <a:gd name="csX735" fmla="*/ 2796916 w 3353504"/>
                  <a:gd name="csY735" fmla="*/ 1279985 h 1288137"/>
                  <a:gd name="csX736" fmla="*/ 2788765 w 3353504"/>
                  <a:gd name="csY736" fmla="*/ 1271832 h 1288137"/>
                  <a:gd name="csX737" fmla="*/ 2788765 w 3353504"/>
                  <a:gd name="csY737" fmla="*/ 1271832 h 1288137"/>
                  <a:gd name="csX738" fmla="*/ 2920344 w 3353504"/>
                  <a:gd name="csY738" fmla="*/ 1271832 h 1288137"/>
                  <a:gd name="csX739" fmla="*/ 2853972 w 3353504"/>
                  <a:gd name="csY739" fmla="*/ 1271832 h 1288137"/>
                  <a:gd name="csX740" fmla="*/ 2845822 w 3353504"/>
                  <a:gd name="csY740" fmla="*/ 1279985 h 1288137"/>
                  <a:gd name="csX741" fmla="*/ 2853972 w 3353504"/>
                  <a:gd name="csY741" fmla="*/ 1288138 h 1288137"/>
                  <a:gd name="csX742" fmla="*/ 2920344 w 3353504"/>
                  <a:gd name="csY742" fmla="*/ 1288138 h 1288137"/>
                  <a:gd name="csX743" fmla="*/ 2928495 w 3353504"/>
                  <a:gd name="csY743" fmla="*/ 1279985 h 1288137"/>
                  <a:gd name="csX744" fmla="*/ 2920344 w 3353504"/>
                  <a:gd name="csY744" fmla="*/ 1271832 h 1288137"/>
                  <a:gd name="csX745" fmla="*/ 2920344 w 3353504"/>
                  <a:gd name="csY745" fmla="*/ 1271832 h 1288137"/>
                  <a:gd name="csX746" fmla="*/ 3051922 w 3353504"/>
                  <a:gd name="csY746" fmla="*/ 1271832 h 1288137"/>
                  <a:gd name="csX747" fmla="*/ 2985551 w 3353504"/>
                  <a:gd name="csY747" fmla="*/ 1271832 h 1288137"/>
                  <a:gd name="csX748" fmla="*/ 2977400 w 3353504"/>
                  <a:gd name="csY748" fmla="*/ 1279985 h 1288137"/>
                  <a:gd name="csX749" fmla="*/ 2985551 w 3353504"/>
                  <a:gd name="csY749" fmla="*/ 1288138 h 1288137"/>
                  <a:gd name="csX750" fmla="*/ 3051922 w 3353504"/>
                  <a:gd name="csY750" fmla="*/ 1288138 h 1288137"/>
                  <a:gd name="csX751" fmla="*/ 3060073 w 3353504"/>
                  <a:gd name="csY751" fmla="*/ 1279985 h 1288137"/>
                  <a:gd name="csX752" fmla="*/ 3051922 w 3353504"/>
                  <a:gd name="csY752" fmla="*/ 1271832 h 1288137"/>
                  <a:gd name="csX753" fmla="*/ 3051922 w 3353504"/>
                  <a:gd name="csY753" fmla="*/ 1271832 h 1288137"/>
                  <a:gd name="csX754" fmla="*/ 3184665 w 3353504"/>
                  <a:gd name="csY754" fmla="*/ 1271832 h 1288137"/>
                  <a:gd name="csX755" fmla="*/ 3119459 w 3353504"/>
                  <a:gd name="csY755" fmla="*/ 1271832 h 1288137"/>
                  <a:gd name="csX756" fmla="*/ 3111308 w 3353504"/>
                  <a:gd name="csY756" fmla="*/ 1279985 h 1288137"/>
                  <a:gd name="csX757" fmla="*/ 3119459 w 3353504"/>
                  <a:gd name="csY757" fmla="*/ 1288138 h 1288137"/>
                  <a:gd name="csX758" fmla="*/ 3185829 w 3353504"/>
                  <a:gd name="csY758" fmla="*/ 1288138 h 1288137"/>
                  <a:gd name="csX759" fmla="*/ 3193980 w 3353504"/>
                  <a:gd name="csY759" fmla="*/ 1279985 h 1288137"/>
                  <a:gd name="csX760" fmla="*/ 3185829 w 3353504"/>
                  <a:gd name="csY760" fmla="*/ 1271832 h 1288137"/>
                  <a:gd name="csX761" fmla="*/ 3185829 w 3353504"/>
                  <a:gd name="csY761" fmla="*/ 1271832 h 1288137"/>
                  <a:gd name="csX762" fmla="*/ 3305764 w 3353504"/>
                  <a:gd name="csY762" fmla="*/ 1212433 h 1288137"/>
                  <a:gd name="csX763" fmla="*/ 3299942 w 3353504"/>
                  <a:gd name="csY763" fmla="*/ 1215927 h 1288137"/>
                  <a:gd name="csX764" fmla="*/ 3289462 w 3353504"/>
                  <a:gd name="csY764" fmla="*/ 1227574 h 1288137"/>
                  <a:gd name="csX765" fmla="*/ 3289462 w 3353504"/>
                  <a:gd name="csY765" fmla="*/ 1227574 h 1288137"/>
                  <a:gd name="csX766" fmla="*/ 3289462 w 3353504"/>
                  <a:gd name="csY766" fmla="*/ 1228739 h 1288137"/>
                  <a:gd name="csX767" fmla="*/ 3289462 w 3353504"/>
                  <a:gd name="csY767" fmla="*/ 1228739 h 1288137"/>
                  <a:gd name="csX768" fmla="*/ 3289462 w 3353504"/>
                  <a:gd name="csY768" fmla="*/ 1228739 h 1288137"/>
                  <a:gd name="csX769" fmla="*/ 3289462 w 3353504"/>
                  <a:gd name="csY769" fmla="*/ 1228739 h 1288137"/>
                  <a:gd name="csX770" fmla="*/ 3289462 w 3353504"/>
                  <a:gd name="csY770" fmla="*/ 1228739 h 1288137"/>
                  <a:gd name="csX771" fmla="*/ 3289462 w 3353504"/>
                  <a:gd name="csY771" fmla="*/ 1228739 h 1288137"/>
                  <a:gd name="csX772" fmla="*/ 3289462 w 3353504"/>
                  <a:gd name="csY772" fmla="*/ 1228739 h 1288137"/>
                  <a:gd name="csX773" fmla="*/ 3289462 w 3353504"/>
                  <a:gd name="csY773" fmla="*/ 1228739 h 1288137"/>
                  <a:gd name="csX774" fmla="*/ 3289462 w 3353504"/>
                  <a:gd name="csY774" fmla="*/ 1228739 h 1288137"/>
                  <a:gd name="csX775" fmla="*/ 3289462 w 3353504"/>
                  <a:gd name="csY775" fmla="*/ 1228739 h 1288137"/>
                  <a:gd name="csX776" fmla="*/ 3289462 w 3353504"/>
                  <a:gd name="csY776" fmla="*/ 1228739 h 1288137"/>
                  <a:gd name="csX777" fmla="*/ 3289462 w 3353504"/>
                  <a:gd name="csY777" fmla="*/ 1228739 h 1288137"/>
                  <a:gd name="csX778" fmla="*/ 3289462 w 3353504"/>
                  <a:gd name="csY778" fmla="*/ 1228739 h 1288137"/>
                  <a:gd name="csX779" fmla="*/ 3289462 w 3353504"/>
                  <a:gd name="csY779" fmla="*/ 1228739 h 1288137"/>
                  <a:gd name="csX780" fmla="*/ 3289462 w 3353504"/>
                  <a:gd name="csY780" fmla="*/ 1228739 h 1288137"/>
                  <a:gd name="csX781" fmla="*/ 3289462 w 3353504"/>
                  <a:gd name="csY781" fmla="*/ 1228739 h 1288137"/>
                  <a:gd name="csX782" fmla="*/ 3289462 w 3353504"/>
                  <a:gd name="csY782" fmla="*/ 1228739 h 1288137"/>
                  <a:gd name="csX783" fmla="*/ 3289462 w 3353504"/>
                  <a:gd name="csY783" fmla="*/ 1228739 h 1288137"/>
                  <a:gd name="csX784" fmla="*/ 3289462 w 3353504"/>
                  <a:gd name="csY784" fmla="*/ 1228739 h 1288137"/>
                  <a:gd name="csX785" fmla="*/ 3289462 w 3353504"/>
                  <a:gd name="csY785" fmla="*/ 1228739 h 1288137"/>
                  <a:gd name="csX786" fmla="*/ 3289462 w 3353504"/>
                  <a:gd name="csY786" fmla="*/ 1228739 h 1288137"/>
                  <a:gd name="csX787" fmla="*/ 3289462 w 3353504"/>
                  <a:gd name="csY787" fmla="*/ 1228739 h 1288137"/>
                  <a:gd name="csX788" fmla="*/ 3289462 w 3353504"/>
                  <a:gd name="csY788" fmla="*/ 1228739 h 1288137"/>
                  <a:gd name="csX789" fmla="*/ 3289462 w 3353504"/>
                  <a:gd name="csY789" fmla="*/ 1228739 h 1288137"/>
                  <a:gd name="csX790" fmla="*/ 3289462 w 3353504"/>
                  <a:gd name="csY790" fmla="*/ 1228739 h 1288137"/>
                  <a:gd name="csX791" fmla="*/ 3289462 w 3353504"/>
                  <a:gd name="csY791" fmla="*/ 1228739 h 1288137"/>
                  <a:gd name="csX792" fmla="*/ 3289462 w 3353504"/>
                  <a:gd name="csY792" fmla="*/ 1228739 h 1288137"/>
                  <a:gd name="csX793" fmla="*/ 3289462 w 3353504"/>
                  <a:gd name="csY793" fmla="*/ 1228739 h 1288137"/>
                  <a:gd name="csX794" fmla="*/ 3289462 w 3353504"/>
                  <a:gd name="csY794" fmla="*/ 1228739 h 1288137"/>
                  <a:gd name="csX795" fmla="*/ 3289462 w 3353504"/>
                  <a:gd name="csY795" fmla="*/ 1228739 h 1288137"/>
                  <a:gd name="csX796" fmla="*/ 3289462 w 3353504"/>
                  <a:gd name="csY796" fmla="*/ 1228739 h 1288137"/>
                  <a:gd name="csX797" fmla="*/ 3289462 w 3353504"/>
                  <a:gd name="csY797" fmla="*/ 1228739 h 1288137"/>
                  <a:gd name="csX798" fmla="*/ 3289462 w 3353504"/>
                  <a:gd name="csY798" fmla="*/ 1228739 h 1288137"/>
                  <a:gd name="csX799" fmla="*/ 3289462 w 3353504"/>
                  <a:gd name="csY799" fmla="*/ 1228739 h 1288137"/>
                  <a:gd name="csX800" fmla="*/ 3289462 w 3353504"/>
                  <a:gd name="csY800" fmla="*/ 1228739 h 1288137"/>
                  <a:gd name="csX801" fmla="*/ 3289462 w 3353504"/>
                  <a:gd name="csY801" fmla="*/ 1228739 h 1288137"/>
                  <a:gd name="csX802" fmla="*/ 3289462 w 3353504"/>
                  <a:gd name="csY802" fmla="*/ 1228739 h 1288137"/>
                  <a:gd name="csX803" fmla="*/ 3289462 w 3353504"/>
                  <a:gd name="csY803" fmla="*/ 1228739 h 1288137"/>
                  <a:gd name="csX804" fmla="*/ 3289462 w 3353504"/>
                  <a:gd name="csY804" fmla="*/ 1228739 h 1288137"/>
                  <a:gd name="csX805" fmla="*/ 3289462 w 3353504"/>
                  <a:gd name="csY805" fmla="*/ 1228739 h 1288137"/>
                  <a:gd name="csX806" fmla="*/ 3289462 w 3353504"/>
                  <a:gd name="csY806" fmla="*/ 1228739 h 1288137"/>
                  <a:gd name="csX807" fmla="*/ 3289462 w 3353504"/>
                  <a:gd name="csY807" fmla="*/ 1228739 h 1288137"/>
                  <a:gd name="csX808" fmla="*/ 3289462 w 3353504"/>
                  <a:gd name="csY808" fmla="*/ 1228739 h 1288137"/>
                  <a:gd name="csX809" fmla="*/ 3289462 w 3353504"/>
                  <a:gd name="csY809" fmla="*/ 1228739 h 1288137"/>
                  <a:gd name="csX810" fmla="*/ 3289462 w 3353504"/>
                  <a:gd name="csY810" fmla="*/ 1228739 h 1288137"/>
                  <a:gd name="csX811" fmla="*/ 3289462 w 3353504"/>
                  <a:gd name="csY811" fmla="*/ 1228739 h 1288137"/>
                  <a:gd name="csX812" fmla="*/ 3289462 w 3353504"/>
                  <a:gd name="csY812" fmla="*/ 1228739 h 1288137"/>
                  <a:gd name="csX813" fmla="*/ 3289462 w 3353504"/>
                  <a:gd name="csY813" fmla="*/ 1228739 h 1288137"/>
                  <a:gd name="csX814" fmla="*/ 3288298 w 3353504"/>
                  <a:gd name="csY814" fmla="*/ 1228739 h 1288137"/>
                  <a:gd name="csX815" fmla="*/ 3288298 w 3353504"/>
                  <a:gd name="csY815" fmla="*/ 1228739 h 1288137"/>
                  <a:gd name="csX816" fmla="*/ 3270832 w 3353504"/>
                  <a:gd name="csY816" fmla="*/ 1240386 h 1288137"/>
                  <a:gd name="csX817" fmla="*/ 3270832 w 3353504"/>
                  <a:gd name="csY817" fmla="*/ 1240386 h 1288137"/>
                  <a:gd name="csX818" fmla="*/ 3270832 w 3353504"/>
                  <a:gd name="csY818" fmla="*/ 1240386 h 1288137"/>
                  <a:gd name="csX819" fmla="*/ 3270832 w 3353504"/>
                  <a:gd name="csY819" fmla="*/ 1240386 h 1288137"/>
                  <a:gd name="csX820" fmla="*/ 3270832 w 3353504"/>
                  <a:gd name="csY820" fmla="*/ 1240386 h 1288137"/>
                  <a:gd name="csX821" fmla="*/ 3270832 w 3353504"/>
                  <a:gd name="csY821" fmla="*/ 1240386 h 1288137"/>
                  <a:gd name="csX822" fmla="*/ 3270832 w 3353504"/>
                  <a:gd name="csY822" fmla="*/ 1240386 h 1288137"/>
                  <a:gd name="csX823" fmla="*/ 3270832 w 3353504"/>
                  <a:gd name="csY823" fmla="*/ 1240386 h 1288137"/>
                  <a:gd name="csX824" fmla="*/ 3270832 w 3353504"/>
                  <a:gd name="csY824" fmla="*/ 1240386 h 1288137"/>
                  <a:gd name="csX825" fmla="*/ 3270832 w 3353504"/>
                  <a:gd name="csY825" fmla="*/ 1240386 h 1288137"/>
                  <a:gd name="csX826" fmla="*/ 3270832 w 3353504"/>
                  <a:gd name="csY826" fmla="*/ 1240386 h 1288137"/>
                  <a:gd name="csX827" fmla="*/ 3269667 w 3353504"/>
                  <a:gd name="csY827" fmla="*/ 1240386 h 1288137"/>
                  <a:gd name="csX828" fmla="*/ 3269667 w 3353504"/>
                  <a:gd name="csY828" fmla="*/ 1240386 h 1288137"/>
                  <a:gd name="csX829" fmla="*/ 3269667 w 3353504"/>
                  <a:gd name="csY829" fmla="*/ 1240386 h 1288137"/>
                  <a:gd name="csX830" fmla="*/ 3269667 w 3353504"/>
                  <a:gd name="csY830" fmla="*/ 1240386 h 1288137"/>
                  <a:gd name="csX831" fmla="*/ 3269667 w 3353504"/>
                  <a:gd name="csY831" fmla="*/ 1240386 h 1288137"/>
                  <a:gd name="csX832" fmla="*/ 3266174 w 3353504"/>
                  <a:gd name="csY832" fmla="*/ 1252032 h 1288137"/>
                  <a:gd name="csX833" fmla="*/ 3273160 w 3353504"/>
                  <a:gd name="csY833" fmla="*/ 1256691 h 1288137"/>
                  <a:gd name="csX834" fmla="*/ 3276654 w 3353504"/>
                  <a:gd name="csY834" fmla="*/ 1256691 h 1288137"/>
                  <a:gd name="csX835" fmla="*/ 3333710 w 3353504"/>
                  <a:gd name="csY835" fmla="*/ 1211268 h 1288137"/>
                  <a:gd name="csX836" fmla="*/ 3333710 w 3353504"/>
                  <a:gd name="csY836" fmla="*/ 1199622 h 1288137"/>
                  <a:gd name="csX837" fmla="*/ 3327888 w 3353504"/>
                  <a:gd name="csY837" fmla="*/ 1197292 h 1288137"/>
                  <a:gd name="csX838" fmla="*/ 3327888 w 3353504"/>
                  <a:gd name="csY838" fmla="*/ 1197292 h 1288137"/>
                  <a:gd name="csX839" fmla="*/ 3323231 w 3353504"/>
                  <a:gd name="csY839" fmla="*/ 1204280 h 1288137"/>
                  <a:gd name="csX840" fmla="*/ 3343025 w 3353504"/>
                  <a:gd name="csY840" fmla="*/ 1083154 h 1288137"/>
                  <a:gd name="csX841" fmla="*/ 3334875 w 3353504"/>
                  <a:gd name="csY841" fmla="*/ 1091306 h 1288137"/>
                  <a:gd name="csX842" fmla="*/ 3334875 w 3353504"/>
                  <a:gd name="csY842" fmla="*/ 1118094 h 1288137"/>
                  <a:gd name="csX843" fmla="*/ 3334875 w 3353504"/>
                  <a:gd name="csY843" fmla="*/ 1118094 h 1288137"/>
                  <a:gd name="csX844" fmla="*/ 3334875 w 3353504"/>
                  <a:gd name="csY844" fmla="*/ 1120423 h 1288137"/>
                  <a:gd name="csX845" fmla="*/ 3334875 w 3353504"/>
                  <a:gd name="csY845" fmla="*/ 1120423 h 1288137"/>
                  <a:gd name="csX846" fmla="*/ 3334875 w 3353504"/>
                  <a:gd name="csY846" fmla="*/ 1122753 h 1288137"/>
                  <a:gd name="csX847" fmla="*/ 3334875 w 3353504"/>
                  <a:gd name="csY847" fmla="*/ 1122753 h 1288137"/>
                  <a:gd name="csX848" fmla="*/ 3334875 w 3353504"/>
                  <a:gd name="csY848" fmla="*/ 1125082 h 1288137"/>
                  <a:gd name="csX849" fmla="*/ 3334875 w 3353504"/>
                  <a:gd name="csY849" fmla="*/ 1125082 h 1288137"/>
                  <a:gd name="csX850" fmla="*/ 3334875 w 3353504"/>
                  <a:gd name="csY850" fmla="*/ 1127411 h 1288137"/>
                  <a:gd name="csX851" fmla="*/ 3334875 w 3353504"/>
                  <a:gd name="csY851" fmla="*/ 1127411 h 1288137"/>
                  <a:gd name="csX852" fmla="*/ 3332546 w 3353504"/>
                  <a:gd name="csY852" fmla="*/ 1146046 h 1288137"/>
                  <a:gd name="csX853" fmla="*/ 3332546 w 3353504"/>
                  <a:gd name="csY853" fmla="*/ 1146046 h 1288137"/>
                  <a:gd name="csX854" fmla="*/ 3332546 w 3353504"/>
                  <a:gd name="csY854" fmla="*/ 1148376 h 1288137"/>
                  <a:gd name="csX855" fmla="*/ 3332546 w 3353504"/>
                  <a:gd name="csY855" fmla="*/ 1148376 h 1288137"/>
                  <a:gd name="csX856" fmla="*/ 3331381 w 3353504"/>
                  <a:gd name="csY856" fmla="*/ 1156528 h 1288137"/>
                  <a:gd name="csX857" fmla="*/ 3337203 w 3353504"/>
                  <a:gd name="csY857" fmla="*/ 1167010 h 1288137"/>
                  <a:gd name="csX858" fmla="*/ 3339532 w 3353504"/>
                  <a:gd name="csY858" fmla="*/ 1167010 h 1288137"/>
                  <a:gd name="csX859" fmla="*/ 3347683 w 3353504"/>
                  <a:gd name="csY859" fmla="*/ 1161187 h 1288137"/>
                  <a:gd name="csX860" fmla="*/ 3353505 w 3353504"/>
                  <a:gd name="csY860" fmla="*/ 1118094 h 1288137"/>
                  <a:gd name="csX861" fmla="*/ 3353505 w 3353504"/>
                  <a:gd name="csY861" fmla="*/ 1091306 h 1288137"/>
                  <a:gd name="csX862" fmla="*/ 3345354 w 3353504"/>
                  <a:gd name="csY862" fmla="*/ 1083154 h 1288137"/>
                  <a:gd name="csX863" fmla="*/ 3345354 w 3353504"/>
                  <a:gd name="csY863" fmla="*/ 1083154 h 1288137"/>
                  <a:gd name="csX864" fmla="*/ 3343025 w 3353504"/>
                  <a:gd name="csY864" fmla="*/ 951544 h 1288137"/>
                  <a:gd name="csX865" fmla="*/ 3334875 w 3353504"/>
                  <a:gd name="csY865" fmla="*/ 959697 h 1288137"/>
                  <a:gd name="csX866" fmla="*/ 3334875 w 3353504"/>
                  <a:gd name="csY866" fmla="*/ 1026084 h 1288137"/>
                  <a:gd name="csX867" fmla="*/ 3343025 w 3353504"/>
                  <a:gd name="csY867" fmla="*/ 1034237 h 1288137"/>
                  <a:gd name="csX868" fmla="*/ 3351176 w 3353504"/>
                  <a:gd name="csY868" fmla="*/ 1026084 h 1288137"/>
                  <a:gd name="csX869" fmla="*/ 3351176 w 3353504"/>
                  <a:gd name="csY869" fmla="*/ 959697 h 1288137"/>
                  <a:gd name="csX870" fmla="*/ 3343025 w 3353504"/>
                  <a:gd name="csY870" fmla="*/ 951544 h 1288137"/>
                  <a:gd name="csX871" fmla="*/ 3343025 w 3353504"/>
                  <a:gd name="csY871" fmla="*/ 951544 h 1288137"/>
                  <a:gd name="csX872" fmla="*/ 3343025 w 3353504"/>
                  <a:gd name="csY872" fmla="*/ 819936 h 1288137"/>
                  <a:gd name="csX873" fmla="*/ 3334875 w 3353504"/>
                  <a:gd name="csY873" fmla="*/ 828088 h 1288137"/>
                  <a:gd name="csX874" fmla="*/ 3334875 w 3353504"/>
                  <a:gd name="csY874" fmla="*/ 894475 h 1288137"/>
                  <a:gd name="csX875" fmla="*/ 3343025 w 3353504"/>
                  <a:gd name="csY875" fmla="*/ 902628 h 1288137"/>
                  <a:gd name="csX876" fmla="*/ 3351176 w 3353504"/>
                  <a:gd name="csY876" fmla="*/ 894475 h 1288137"/>
                  <a:gd name="csX877" fmla="*/ 3351176 w 3353504"/>
                  <a:gd name="csY877" fmla="*/ 828088 h 1288137"/>
                  <a:gd name="csX878" fmla="*/ 3343025 w 3353504"/>
                  <a:gd name="csY878" fmla="*/ 819936 h 1288137"/>
                  <a:gd name="csX879" fmla="*/ 3343025 w 3353504"/>
                  <a:gd name="csY879" fmla="*/ 819936 h 1288137"/>
                  <a:gd name="csX880" fmla="*/ 3343025 w 3353504"/>
                  <a:gd name="csY880" fmla="*/ 687162 h 1288137"/>
                  <a:gd name="csX881" fmla="*/ 3334875 w 3353504"/>
                  <a:gd name="csY881" fmla="*/ 695314 h 1288137"/>
                  <a:gd name="csX882" fmla="*/ 3334875 w 3353504"/>
                  <a:gd name="csY882" fmla="*/ 761701 h 1288137"/>
                  <a:gd name="csX883" fmla="*/ 3343025 w 3353504"/>
                  <a:gd name="csY883" fmla="*/ 769854 h 1288137"/>
                  <a:gd name="csX884" fmla="*/ 3351176 w 3353504"/>
                  <a:gd name="csY884" fmla="*/ 761701 h 1288137"/>
                  <a:gd name="csX885" fmla="*/ 3351176 w 3353504"/>
                  <a:gd name="csY885" fmla="*/ 695314 h 1288137"/>
                  <a:gd name="csX886" fmla="*/ 3343025 w 3353504"/>
                  <a:gd name="csY886" fmla="*/ 687162 h 1288137"/>
                  <a:gd name="csX887" fmla="*/ 3343025 w 3353504"/>
                  <a:gd name="csY887" fmla="*/ 687162 h 1288137"/>
                  <a:gd name="csX888" fmla="*/ 3343025 w 3353504"/>
                  <a:gd name="csY888" fmla="*/ 555553 h 1288137"/>
                  <a:gd name="csX889" fmla="*/ 3334875 w 3353504"/>
                  <a:gd name="csY889" fmla="*/ 563706 h 1288137"/>
                  <a:gd name="csX890" fmla="*/ 3334875 w 3353504"/>
                  <a:gd name="csY890" fmla="*/ 630092 h 1288137"/>
                  <a:gd name="csX891" fmla="*/ 3343025 w 3353504"/>
                  <a:gd name="csY891" fmla="*/ 638245 h 1288137"/>
                  <a:gd name="csX892" fmla="*/ 3351176 w 3353504"/>
                  <a:gd name="csY892" fmla="*/ 630092 h 1288137"/>
                  <a:gd name="csX893" fmla="*/ 3351176 w 3353504"/>
                  <a:gd name="csY893" fmla="*/ 563706 h 1288137"/>
                  <a:gd name="csX894" fmla="*/ 3343025 w 3353504"/>
                  <a:gd name="csY894" fmla="*/ 555553 h 1288137"/>
                  <a:gd name="csX895" fmla="*/ 3343025 w 3353504"/>
                  <a:gd name="csY895" fmla="*/ 555553 h 1288137"/>
                  <a:gd name="csX896" fmla="*/ 3343025 w 3353504"/>
                  <a:gd name="csY896" fmla="*/ 422779 h 1288137"/>
                  <a:gd name="csX897" fmla="*/ 3334875 w 3353504"/>
                  <a:gd name="csY897" fmla="*/ 430932 h 1288137"/>
                  <a:gd name="csX898" fmla="*/ 3334875 w 3353504"/>
                  <a:gd name="csY898" fmla="*/ 497319 h 1288137"/>
                  <a:gd name="csX899" fmla="*/ 3343025 w 3353504"/>
                  <a:gd name="csY899" fmla="*/ 505472 h 1288137"/>
                  <a:gd name="csX900" fmla="*/ 3351176 w 3353504"/>
                  <a:gd name="csY900" fmla="*/ 497319 h 1288137"/>
                  <a:gd name="csX901" fmla="*/ 3351176 w 3353504"/>
                  <a:gd name="csY901" fmla="*/ 430932 h 1288137"/>
                  <a:gd name="csX902" fmla="*/ 3343025 w 3353504"/>
                  <a:gd name="csY902" fmla="*/ 422779 h 1288137"/>
                  <a:gd name="csX903" fmla="*/ 3343025 w 3353504"/>
                  <a:gd name="csY903" fmla="*/ 422779 h 1288137"/>
                  <a:gd name="csX904" fmla="*/ 3343025 w 3353504"/>
                  <a:gd name="csY904" fmla="*/ 291170 h 1288137"/>
                  <a:gd name="csX905" fmla="*/ 3334875 w 3353504"/>
                  <a:gd name="csY905" fmla="*/ 299323 h 1288137"/>
                  <a:gd name="csX906" fmla="*/ 3334875 w 3353504"/>
                  <a:gd name="csY906" fmla="*/ 365710 h 1288137"/>
                  <a:gd name="csX907" fmla="*/ 3343025 w 3353504"/>
                  <a:gd name="csY907" fmla="*/ 373863 h 1288137"/>
                  <a:gd name="csX908" fmla="*/ 3351176 w 3353504"/>
                  <a:gd name="csY908" fmla="*/ 365710 h 1288137"/>
                  <a:gd name="csX909" fmla="*/ 3351176 w 3353504"/>
                  <a:gd name="csY909" fmla="*/ 299323 h 1288137"/>
                  <a:gd name="csX910" fmla="*/ 3343025 w 3353504"/>
                  <a:gd name="csY910" fmla="*/ 291170 h 1288137"/>
                  <a:gd name="csX911" fmla="*/ 3343025 w 3353504"/>
                  <a:gd name="csY911" fmla="*/ 291170 h 1288137"/>
                  <a:gd name="csX912" fmla="*/ 3343025 w 3353504"/>
                  <a:gd name="csY912" fmla="*/ 158397 h 1288137"/>
                  <a:gd name="csX913" fmla="*/ 3343025 w 3353504"/>
                  <a:gd name="csY913" fmla="*/ 158397 h 1288137"/>
                  <a:gd name="csX914" fmla="*/ 3334875 w 3353504"/>
                  <a:gd name="csY914" fmla="*/ 166549 h 1288137"/>
                  <a:gd name="csX915" fmla="*/ 3334875 w 3353504"/>
                  <a:gd name="csY915" fmla="*/ 166549 h 1288137"/>
                  <a:gd name="csX916" fmla="*/ 3334875 w 3353504"/>
                  <a:gd name="csY916" fmla="*/ 168879 h 1288137"/>
                  <a:gd name="csX917" fmla="*/ 3334875 w 3353504"/>
                  <a:gd name="csY917" fmla="*/ 168879 h 1288137"/>
                  <a:gd name="csX918" fmla="*/ 3334875 w 3353504"/>
                  <a:gd name="csY918" fmla="*/ 232936 h 1288137"/>
                  <a:gd name="csX919" fmla="*/ 3343025 w 3353504"/>
                  <a:gd name="csY919" fmla="*/ 241089 h 1288137"/>
                  <a:gd name="csX920" fmla="*/ 3351176 w 3353504"/>
                  <a:gd name="csY920" fmla="*/ 232936 h 1288137"/>
                  <a:gd name="csX921" fmla="*/ 3351176 w 3353504"/>
                  <a:gd name="csY921" fmla="*/ 166549 h 1288137"/>
                  <a:gd name="csX922" fmla="*/ 3343025 w 3353504"/>
                  <a:gd name="csY922" fmla="*/ 158397 h 1288137"/>
                  <a:gd name="csX923" fmla="*/ 3343025 w 3353504"/>
                  <a:gd name="csY923" fmla="*/ 158397 h 1288137"/>
                  <a:gd name="csX924" fmla="*/ 3283640 w 3353504"/>
                  <a:gd name="csY924" fmla="*/ 37270 h 1288137"/>
                  <a:gd name="csX925" fmla="*/ 3277818 w 3353504"/>
                  <a:gd name="csY925" fmla="*/ 40764 h 1288137"/>
                  <a:gd name="csX926" fmla="*/ 3277818 w 3353504"/>
                  <a:gd name="csY926" fmla="*/ 52411 h 1288137"/>
                  <a:gd name="csX927" fmla="*/ 3282476 w 3353504"/>
                  <a:gd name="csY927" fmla="*/ 55905 h 1288137"/>
                  <a:gd name="csX928" fmla="*/ 3282476 w 3353504"/>
                  <a:gd name="csY928" fmla="*/ 55905 h 1288137"/>
                  <a:gd name="csX929" fmla="*/ 3282476 w 3353504"/>
                  <a:gd name="csY929" fmla="*/ 55905 h 1288137"/>
                  <a:gd name="csX930" fmla="*/ 3282476 w 3353504"/>
                  <a:gd name="csY930" fmla="*/ 55905 h 1288137"/>
                  <a:gd name="csX931" fmla="*/ 3282476 w 3353504"/>
                  <a:gd name="csY931" fmla="*/ 55905 h 1288137"/>
                  <a:gd name="csX932" fmla="*/ 3282476 w 3353504"/>
                  <a:gd name="csY932" fmla="*/ 55905 h 1288137"/>
                  <a:gd name="csX933" fmla="*/ 3282476 w 3353504"/>
                  <a:gd name="csY933" fmla="*/ 55905 h 1288137"/>
                  <a:gd name="csX934" fmla="*/ 3282476 w 3353504"/>
                  <a:gd name="csY934" fmla="*/ 55905 h 1288137"/>
                  <a:gd name="csX935" fmla="*/ 3282476 w 3353504"/>
                  <a:gd name="csY935" fmla="*/ 55905 h 1288137"/>
                  <a:gd name="csX936" fmla="*/ 3282476 w 3353504"/>
                  <a:gd name="csY936" fmla="*/ 55905 h 1288137"/>
                  <a:gd name="csX937" fmla="*/ 3282476 w 3353504"/>
                  <a:gd name="csY937" fmla="*/ 55905 h 1288137"/>
                  <a:gd name="csX938" fmla="*/ 3282476 w 3353504"/>
                  <a:gd name="csY938" fmla="*/ 55905 h 1288137"/>
                  <a:gd name="csX939" fmla="*/ 3282476 w 3353504"/>
                  <a:gd name="csY939" fmla="*/ 55905 h 1288137"/>
                  <a:gd name="csX940" fmla="*/ 3282476 w 3353504"/>
                  <a:gd name="csY940" fmla="*/ 55905 h 1288137"/>
                  <a:gd name="csX941" fmla="*/ 3282476 w 3353504"/>
                  <a:gd name="csY941" fmla="*/ 55905 h 1288137"/>
                  <a:gd name="csX942" fmla="*/ 3282476 w 3353504"/>
                  <a:gd name="csY942" fmla="*/ 55905 h 1288137"/>
                  <a:gd name="csX943" fmla="*/ 3282476 w 3353504"/>
                  <a:gd name="csY943" fmla="*/ 55905 h 1288137"/>
                  <a:gd name="csX944" fmla="*/ 3282476 w 3353504"/>
                  <a:gd name="csY944" fmla="*/ 55905 h 1288137"/>
                  <a:gd name="csX945" fmla="*/ 3282476 w 3353504"/>
                  <a:gd name="csY945" fmla="*/ 55905 h 1288137"/>
                  <a:gd name="csX946" fmla="*/ 3282476 w 3353504"/>
                  <a:gd name="csY946" fmla="*/ 55905 h 1288137"/>
                  <a:gd name="csX947" fmla="*/ 3282476 w 3353504"/>
                  <a:gd name="csY947" fmla="*/ 55905 h 1288137"/>
                  <a:gd name="csX948" fmla="*/ 3282476 w 3353504"/>
                  <a:gd name="csY948" fmla="*/ 55905 h 1288137"/>
                  <a:gd name="csX949" fmla="*/ 3282476 w 3353504"/>
                  <a:gd name="csY949" fmla="*/ 55905 h 1288137"/>
                  <a:gd name="csX950" fmla="*/ 3282476 w 3353504"/>
                  <a:gd name="csY950" fmla="*/ 55905 h 1288137"/>
                  <a:gd name="csX951" fmla="*/ 3282476 w 3353504"/>
                  <a:gd name="csY951" fmla="*/ 55905 h 1288137"/>
                  <a:gd name="csX952" fmla="*/ 3282476 w 3353504"/>
                  <a:gd name="csY952" fmla="*/ 55905 h 1288137"/>
                  <a:gd name="csX953" fmla="*/ 3282476 w 3353504"/>
                  <a:gd name="csY953" fmla="*/ 55905 h 1288137"/>
                  <a:gd name="csX954" fmla="*/ 3282476 w 3353504"/>
                  <a:gd name="csY954" fmla="*/ 55905 h 1288137"/>
                  <a:gd name="csX955" fmla="*/ 3282476 w 3353504"/>
                  <a:gd name="csY955" fmla="*/ 55905 h 1288137"/>
                  <a:gd name="csX956" fmla="*/ 3282476 w 3353504"/>
                  <a:gd name="csY956" fmla="*/ 55905 h 1288137"/>
                  <a:gd name="csX957" fmla="*/ 3282476 w 3353504"/>
                  <a:gd name="csY957" fmla="*/ 55905 h 1288137"/>
                  <a:gd name="csX958" fmla="*/ 3282476 w 3353504"/>
                  <a:gd name="csY958" fmla="*/ 55905 h 1288137"/>
                  <a:gd name="csX959" fmla="*/ 3282476 w 3353504"/>
                  <a:gd name="csY959" fmla="*/ 55905 h 1288137"/>
                  <a:gd name="csX960" fmla="*/ 3282476 w 3353504"/>
                  <a:gd name="csY960" fmla="*/ 55905 h 1288137"/>
                  <a:gd name="csX961" fmla="*/ 3282476 w 3353504"/>
                  <a:gd name="csY961" fmla="*/ 55905 h 1288137"/>
                  <a:gd name="csX962" fmla="*/ 3282476 w 3353504"/>
                  <a:gd name="csY962" fmla="*/ 55905 h 1288137"/>
                  <a:gd name="csX963" fmla="*/ 3282476 w 3353504"/>
                  <a:gd name="csY963" fmla="*/ 55905 h 1288137"/>
                  <a:gd name="csX964" fmla="*/ 3282476 w 3353504"/>
                  <a:gd name="csY964" fmla="*/ 55905 h 1288137"/>
                  <a:gd name="csX965" fmla="*/ 3282476 w 3353504"/>
                  <a:gd name="csY965" fmla="*/ 55905 h 1288137"/>
                  <a:gd name="csX966" fmla="*/ 3282476 w 3353504"/>
                  <a:gd name="csY966" fmla="*/ 55905 h 1288137"/>
                  <a:gd name="csX967" fmla="*/ 3282476 w 3353504"/>
                  <a:gd name="csY967" fmla="*/ 55905 h 1288137"/>
                  <a:gd name="csX968" fmla="*/ 3282476 w 3353504"/>
                  <a:gd name="csY968" fmla="*/ 55905 h 1288137"/>
                  <a:gd name="csX969" fmla="*/ 3282476 w 3353504"/>
                  <a:gd name="csY969" fmla="*/ 55905 h 1288137"/>
                  <a:gd name="csX970" fmla="*/ 3282476 w 3353504"/>
                  <a:gd name="csY970" fmla="*/ 55905 h 1288137"/>
                  <a:gd name="csX971" fmla="*/ 3282476 w 3353504"/>
                  <a:gd name="csY971" fmla="*/ 55905 h 1288137"/>
                  <a:gd name="csX972" fmla="*/ 3282476 w 3353504"/>
                  <a:gd name="csY972" fmla="*/ 55905 h 1288137"/>
                  <a:gd name="csX973" fmla="*/ 3282476 w 3353504"/>
                  <a:gd name="csY973" fmla="*/ 55905 h 1288137"/>
                  <a:gd name="csX974" fmla="*/ 3282476 w 3353504"/>
                  <a:gd name="csY974" fmla="*/ 55905 h 1288137"/>
                  <a:gd name="csX975" fmla="*/ 3282476 w 3353504"/>
                  <a:gd name="csY975" fmla="*/ 55905 h 1288137"/>
                  <a:gd name="csX976" fmla="*/ 3282476 w 3353504"/>
                  <a:gd name="csY976" fmla="*/ 55905 h 1288137"/>
                  <a:gd name="csX977" fmla="*/ 3282476 w 3353504"/>
                  <a:gd name="csY977" fmla="*/ 55905 h 1288137"/>
                  <a:gd name="csX978" fmla="*/ 3282476 w 3353504"/>
                  <a:gd name="csY978" fmla="*/ 55905 h 1288137"/>
                  <a:gd name="csX979" fmla="*/ 3282476 w 3353504"/>
                  <a:gd name="csY979" fmla="*/ 55905 h 1288137"/>
                  <a:gd name="csX980" fmla="*/ 3282476 w 3353504"/>
                  <a:gd name="csY980" fmla="*/ 55905 h 1288137"/>
                  <a:gd name="csX981" fmla="*/ 3282476 w 3353504"/>
                  <a:gd name="csY981" fmla="*/ 55905 h 1288137"/>
                  <a:gd name="csX982" fmla="*/ 3282476 w 3353504"/>
                  <a:gd name="csY982" fmla="*/ 55905 h 1288137"/>
                  <a:gd name="csX983" fmla="*/ 3282476 w 3353504"/>
                  <a:gd name="csY983" fmla="*/ 55905 h 1288137"/>
                  <a:gd name="csX984" fmla="*/ 3282476 w 3353504"/>
                  <a:gd name="csY984" fmla="*/ 55905 h 1288137"/>
                  <a:gd name="csX985" fmla="*/ 3282476 w 3353504"/>
                  <a:gd name="csY985" fmla="*/ 55905 h 1288137"/>
                  <a:gd name="csX986" fmla="*/ 3282476 w 3353504"/>
                  <a:gd name="csY986" fmla="*/ 55905 h 1288137"/>
                  <a:gd name="csX987" fmla="*/ 3282476 w 3353504"/>
                  <a:gd name="csY987" fmla="*/ 55905 h 1288137"/>
                  <a:gd name="csX988" fmla="*/ 3282476 w 3353504"/>
                  <a:gd name="csY988" fmla="*/ 55905 h 1288137"/>
                  <a:gd name="csX989" fmla="*/ 3282476 w 3353504"/>
                  <a:gd name="csY989" fmla="*/ 55905 h 1288137"/>
                  <a:gd name="csX990" fmla="*/ 3282476 w 3353504"/>
                  <a:gd name="csY990" fmla="*/ 55905 h 1288137"/>
                  <a:gd name="csX991" fmla="*/ 3282476 w 3353504"/>
                  <a:gd name="csY991" fmla="*/ 55905 h 1288137"/>
                  <a:gd name="csX992" fmla="*/ 3282476 w 3353504"/>
                  <a:gd name="csY992" fmla="*/ 55905 h 1288137"/>
                  <a:gd name="csX993" fmla="*/ 3282476 w 3353504"/>
                  <a:gd name="csY993" fmla="*/ 55905 h 1288137"/>
                  <a:gd name="csX994" fmla="*/ 3282476 w 3353504"/>
                  <a:gd name="csY994" fmla="*/ 55905 h 1288137"/>
                  <a:gd name="csX995" fmla="*/ 3282476 w 3353504"/>
                  <a:gd name="csY995" fmla="*/ 55905 h 1288137"/>
                  <a:gd name="csX996" fmla="*/ 3282476 w 3353504"/>
                  <a:gd name="csY996" fmla="*/ 55905 h 1288137"/>
                  <a:gd name="csX997" fmla="*/ 3282476 w 3353504"/>
                  <a:gd name="csY997" fmla="*/ 55905 h 1288137"/>
                  <a:gd name="csX998" fmla="*/ 3282476 w 3353504"/>
                  <a:gd name="csY998" fmla="*/ 55905 h 1288137"/>
                  <a:gd name="csX999" fmla="*/ 3282476 w 3353504"/>
                  <a:gd name="csY999" fmla="*/ 55905 h 1288137"/>
                  <a:gd name="csX1000" fmla="*/ 3282476 w 3353504"/>
                  <a:gd name="csY1000" fmla="*/ 55905 h 1288137"/>
                  <a:gd name="csX1001" fmla="*/ 3282476 w 3353504"/>
                  <a:gd name="csY1001" fmla="*/ 55905 h 1288137"/>
                  <a:gd name="csX1002" fmla="*/ 3282476 w 3353504"/>
                  <a:gd name="csY1002" fmla="*/ 55905 h 1288137"/>
                  <a:gd name="csX1003" fmla="*/ 3282476 w 3353504"/>
                  <a:gd name="csY1003" fmla="*/ 57069 h 1288137"/>
                  <a:gd name="csX1004" fmla="*/ 3282476 w 3353504"/>
                  <a:gd name="csY1004" fmla="*/ 57069 h 1288137"/>
                  <a:gd name="csX1005" fmla="*/ 3282476 w 3353504"/>
                  <a:gd name="csY1005" fmla="*/ 58234 h 1288137"/>
                  <a:gd name="csX1006" fmla="*/ 3282476 w 3353504"/>
                  <a:gd name="csY1006" fmla="*/ 58234 h 1288137"/>
                  <a:gd name="csX1007" fmla="*/ 3282476 w 3353504"/>
                  <a:gd name="csY1007" fmla="*/ 59399 h 1288137"/>
                  <a:gd name="csX1008" fmla="*/ 3282476 w 3353504"/>
                  <a:gd name="csY1008" fmla="*/ 59399 h 1288137"/>
                  <a:gd name="csX1009" fmla="*/ 3282476 w 3353504"/>
                  <a:gd name="csY1009" fmla="*/ 61728 h 1288137"/>
                  <a:gd name="csX1010" fmla="*/ 3282476 w 3353504"/>
                  <a:gd name="csY1010" fmla="*/ 61728 h 1288137"/>
                  <a:gd name="csX1011" fmla="*/ 3282476 w 3353504"/>
                  <a:gd name="csY1011" fmla="*/ 64057 h 1288137"/>
                  <a:gd name="csX1012" fmla="*/ 3282476 w 3353504"/>
                  <a:gd name="csY1012" fmla="*/ 64057 h 1288137"/>
                  <a:gd name="csX1013" fmla="*/ 3282476 w 3353504"/>
                  <a:gd name="csY1013" fmla="*/ 65222 h 1288137"/>
                  <a:gd name="csX1014" fmla="*/ 3289462 w 3353504"/>
                  <a:gd name="csY1014" fmla="*/ 69881 h 1288137"/>
                  <a:gd name="csX1015" fmla="*/ 3292955 w 3353504"/>
                  <a:gd name="csY1015" fmla="*/ 69881 h 1288137"/>
                  <a:gd name="csX1016" fmla="*/ 3296449 w 3353504"/>
                  <a:gd name="csY1016" fmla="*/ 59399 h 1288137"/>
                  <a:gd name="csX1017" fmla="*/ 3252201 w 3353504"/>
                  <a:gd name="csY1017" fmla="*/ 2329 h 1288137"/>
                  <a:gd name="csX1018" fmla="*/ 3246379 w 3353504"/>
                  <a:gd name="csY1018" fmla="*/ 0 h 1288137"/>
                  <a:gd name="csX1019" fmla="*/ 3246379 w 3353504"/>
                  <a:gd name="csY1019" fmla="*/ 0 h 1288137"/>
                  <a:gd name="csX1020" fmla="*/ 3267338 w 3353504"/>
                  <a:gd name="csY1020" fmla="*/ 17470 h 1288137"/>
                  <a:gd name="csX1021" fmla="*/ 3182336 w 3353504"/>
                  <a:gd name="csY1021" fmla="*/ 1165 h 1288137"/>
                  <a:gd name="csX1022" fmla="*/ 3115965 w 3353504"/>
                  <a:gd name="csY1022" fmla="*/ 1165 h 1288137"/>
                  <a:gd name="csX1023" fmla="*/ 3107814 w 3353504"/>
                  <a:gd name="csY1023" fmla="*/ 9317 h 1288137"/>
                  <a:gd name="csX1024" fmla="*/ 3115965 w 3353504"/>
                  <a:gd name="csY1024" fmla="*/ 17470 h 1288137"/>
                  <a:gd name="csX1025" fmla="*/ 3190487 w 3353504"/>
                  <a:gd name="csY1025" fmla="*/ 17470 h 1288137"/>
                  <a:gd name="csX1026" fmla="*/ 3220762 w 3353504"/>
                  <a:gd name="csY1026" fmla="*/ 22129 h 1288137"/>
                  <a:gd name="csX1027" fmla="*/ 3223091 w 3353504"/>
                  <a:gd name="csY1027" fmla="*/ 22129 h 1288137"/>
                  <a:gd name="csX1028" fmla="*/ 3231242 w 3353504"/>
                  <a:gd name="csY1028" fmla="*/ 16305 h 1288137"/>
                  <a:gd name="csX1029" fmla="*/ 3225420 w 3353504"/>
                  <a:gd name="csY1029" fmla="*/ 5823 h 1288137"/>
                  <a:gd name="csX1030" fmla="*/ 3182336 w 3353504"/>
                  <a:gd name="csY1030" fmla="*/ 0 h 1288137"/>
                  <a:gd name="csX1031" fmla="*/ 3182336 w 3353504"/>
                  <a:gd name="csY1031" fmla="*/ 0 h 12881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  <a:cxn ang="0">
                    <a:pos x="csX117" y="csY117"/>
                  </a:cxn>
                  <a:cxn ang="0">
                    <a:pos x="csX118" y="csY118"/>
                  </a:cxn>
                  <a:cxn ang="0">
                    <a:pos x="csX119" y="csY119"/>
                  </a:cxn>
                  <a:cxn ang="0">
                    <a:pos x="csX120" y="csY120"/>
                  </a:cxn>
                  <a:cxn ang="0">
                    <a:pos x="csX121" y="csY121"/>
                  </a:cxn>
                  <a:cxn ang="0">
                    <a:pos x="csX122" y="csY122"/>
                  </a:cxn>
                  <a:cxn ang="0">
                    <a:pos x="csX123" y="csY123"/>
                  </a:cxn>
                  <a:cxn ang="0">
                    <a:pos x="csX124" y="csY124"/>
                  </a:cxn>
                  <a:cxn ang="0">
                    <a:pos x="csX125" y="csY125"/>
                  </a:cxn>
                  <a:cxn ang="0">
                    <a:pos x="csX126" y="csY126"/>
                  </a:cxn>
                  <a:cxn ang="0">
                    <a:pos x="csX127" y="csY127"/>
                  </a:cxn>
                  <a:cxn ang="0">
                    <a:pos x="csX128" y="csY128"/>
                  </a:cxn>
                  <a:cxn ang="0">
                    <a:pos x="csX129" y="csY129"/>
                  </a:cxn>
                  <a:cxn ang="0">
                    <a:pos x="csX130" y="csY130"/>
                  </a:cxn>
                  <a:cxn ang="0">
                    <a:pos x="csX131" y="csY131"/>
                  </a:cxn>
                  <a:cxn ang="0">
                    <a:pos x="csX132" y="csY132"/>
                  </a:cxn>
                  <a:cxn ang="0">
                    <a:pos x="csX133" y="csY133"/>
                  </a:cxn>
                  <a:cxn ang="0">
                    <a:pos x="csX134" y="csY134"/>
                  </a:cxn>
                  <a:cxn ang="0">
                    <a:pos x="csX135" y="csY135"/>
                  </a:cxn>
                  <a:cxn ang="0">
                    <a:pos x="csX136" y="csY136"/>
                  </a:cxn>
                  <a:cxn ang="0">
                    <a:pos x="csX137" y="csY137"/>
                  </a:cxn>
                  <a:cxn ang="0">
                    <a:pos x="csX138" y="csY138"/>
                  </a:cxn>
                  <a:cxn ang="0">
                    <a:pos x="csX139" y="csY139"/>
                  </a:cxn>
                  <a:cxn ang="0">
                    <a:pos x="csX140" y="csY140"/>
                  </a:cxn>
                  <a:cxn ang="0">
                    <a:pos x="csX141" y="csY141"/>
                  </a:cxn>
                  <a:cxn ang="0">
                    <a:pos x="csX142" y="csY142"/>
                  </a:cxn>
                  <a:cxn ang="0">
                    <a:pos x="csX143" y="csY143"/>
                  </a:cxn>
                  <a:cxn ang="0">
                    <a:pos x="csX144" y="csY144"/>
                  </a:cxn>
                  <a:cxn ang="0">
                    <a:pos x="csX145" y="csY145"/>
                  </a:cxn>
                  <a:cxn ang="0">
                    <a:pos x="csX146" y="csY146"/>
                  </a:cxn>
                  <a:cxn ang="0">
                    <a:pos x="csX147" y="csY147"/>
                  </a:cxn>
                  <a:cxn ang="0">
                    <a:pos x="csX148" y="csY148"/>
                  </a:cxn>
                  <a:cxn ang="0">
                    <a:pos x="csX149" y="csY149"/>
                  </a:cxn>
                  <a:cxn ang="0">
                    <a:pos x="csX150" y="csY150"/>
                  </a:cxn>
                  <a:cxn ang="0">
                    <a:pos x="csX151" y="csY151"/>
                  </a:cxn>
                  <a:cxn ang="0">
                    <a:pos x="csX152" y="csY152"/>
                  </a:cxn>
                  <a:cxn ang="0">
                    <a:pos x="csX153" y="csY153"/>
                  </a:cxn>
                  <a:cxn ang="0">
                    <a:pos x="csX154" y="csY154"/>
                  </a:cxn>
                  <a:cxn ang="0">
                    <a:pos x="csX155" y="csY155"/>
                  </a:cxn>
                  <a:cxn ang="0">
                    <a:pos x="csX156" y="csY156"/>
                  </a:cxn>
                  <a:cxn ang="0">
                    <a:pos x="csX157" y="csY157"/>
                  </a:cxn>
                  <a:cxn ang="0">
                    <a:pos x="csX158" y="csY158"/>
                  </a:cxn>
                  <a:cxn ang="0">
                    <a:pos x="csX159" y="csY159"/>
                  </a:cxn>
                  <a:cxn ang="0">
                    <a:pos x="csX160" y="csY160"/>
                  </a:cxn>
                  <a:cxn ang="0">
                    <a:pos x="csX161" y="csY161"/>
                  </a:cxn>
                  <a:cxn ang="0">
                    <a:pos x="csX162" y="csY162"/>
                  </a:cxn>
                  <a:cxn ang="0">
                    <a:pos x="csX163" y="csY163"/>
                  </a:cxn>
                  <a:cxn ang="0">
                    <a:pos x="csX164" y="csY164"/>
                  </a:cxn>
                  <a:cxn ang="0">
                    <a:pos x="csX165" y="csY165"/>
                  </a:cxn>
                  <a:cxn ang="0">
                    <a:pos x="csX166" y="csY166"/>
                  </a:cxn>
                  <a:cxn ang="0">
                    <a:pos x="csX167" y="csY167"/>
                  </a:cxn>
                  <a:cxn ang="0">
                    <a:pos x="csX168" y="csY168"/>
                  </a:cxn>
                  <a:cxn ang="0">
                    <a:pos x="csX169" y="csY169"/>
                  </a:cxn>
                  <a:cxn ang="0">
                    <a:pos x="csX170" y="csY170"/>
                  </a:cxn>
                  <a:cxn ang="0">
                    <a:pos x="csX171" y="csY171"/>
                  </a:cxn>
                  <a:cxn ang="0">
                    <a:pos x="csX172" y="csY172"/>
                  </a:cxn>
                  <a:cxn ang="0">
                    <a:pos x="csX173" y="csY173"/>
                  </a:cxn>
                  <a:cxn ang="0">
                    <a:pos x="csX174" y="csY174"/>
                  </a:cxn>
                  <a:cxn ang="0">
                    <a:pos x="csX175" y="csY175"/>
                  </a:cxn>
                  <a:cxn ang="0">
                    <a:pos x="csX176" y="csY176"/>
                  </a:cxn>
                  <a:cxn ang="0">
                    <a:pos x="csX177" y="csY177"/>
                  </a:cxn>
                  <a:cxn ang="0">
                    <a:pos x="csX178" y="csY178"/>
                  </a:cxn>
                  <a:cxn ang="0">
                    <a:pos x="csX179" y="csY179"/>
                  </a:cxn>
                  <a:cxn ang="0">
                    <a:pos x="csX180" y="csY180"/>
                  </a:cxn>
                  <a:cxn ang="0">
                    <a:pos x="csX181" y="csY181"/>
                  </a:cxn>
                  <a:cxn ang="0">
                    <a:pos x="csX182" y="csY182"/>
                  </a:cxn>
                  <a:cxn ang="0">
                    <a:pos x="csX183" y="csY183"/>
                  </a:cxn>
                  <a:cxn ang="0">
                    <a:pos x="csX184" y="csY184"/>
                  </a:cxn>
                  <a:cxn ang="0">
                    <a:pos x="csX185" y="csY185"/>
                  </a:cxn>
                  <a:cxn ang="0">
                    <a:pos x="csX186" y="csY186"/>
                  </a:cxn>
                  <a:cxn ang="0">
                    <a:pos x="csX187" y="csY187"/>
                  </a:cxn>
                  <a:cxn ang="0">
                    <a:pos x="csX188" y="csY188"/>
                  </a:cxn>
                  <a:cxn ang="0">
                    <a:pos x="csX189" y="csY189"/>
                  </a:cxn>
                  <a:cxn ang="0">
                    <a:pos x="csX190" y="csY190"/>
                  </a:cxn>
                  <a:cxn ang="0">
                    <a:pos x="csX191" y="csY191"/>
                  </a:cxn>
                  <a:cxn ang="0">
                    <a:pos x="csX192" y="csY192"/>
                  </a:cxn>
                  <a:cxn ang="0">
                    <a:pos x="csX193" y="csY193"/>
                  </a:cxn>
                  <a:cxn ang="0">
                    <a:pos x="csX194" y="csY194"/>
                  </a:cxn>
                  <a:cxn ang="0">
                    <a:pos x="csX195" y="csY195"/>
                  </a:cxn>
                  <a:cxn ang="0">
                    <a:pos x="csX196" y="csY196"/>
                  </a:cxn>
                  <a:cxn ang="0">
                    <a:pos x="csX197" y="csY197"/>
                  </a:cxn>
                  <a:cxn ang="0">
                    <a:pos x="csX198" y="csY198"/>
                  </a:cxn>
                  <a:cxn ang="0">
                    <a:pos x="csX199" y="csY199"/>
                  </a:cxn>
                  <a:cxn ang="0">
                    <a:pos x="csX200" y="csY200"/>
                  </a:cxn>
                  <a:cxn ang="0">
                    <a:pos x="csX201" y="csY201"/>
                  </a:cxn>
                  <a:cxn ang="0">
                    <a:pos x="csX202" y="csY202"/>
                  </a:cxn>
                  <a:cxn ang="0">
                    <a:pos x="csX203" y="csY203"/>
                  </a:cxn>
                  <a:cxn ang="0">
                    <a:pos x="csX204" y="csY204"/>
                  </a:cxn>
                  <a:cxn ang="0">
                    <a:pos x="csX205" y="csY205"/>
                  </a:cxn>
                  <a:cxn ang="0">
                    <a:pos x="csX206" y="csY206"/>
                  </a:cxn>
                  <a:cxn ang="0">
                    <a:pos x="csX207" y="csY207"/>
                  </a:cxn>
                  <a:cxn ang="0">
                    <a:pos x="csX208" y="csY208"/>
                  </a:cxn>
                  <a:cxn ang="0">
                    <a:pos x="csX209" y="csY209"/>
                  </a:cxn>
                  <a:cxn ang="0">
                    <a:pos x="csX210" y="csY210"/>
                  </a:cxn>
                  <a:cxn ang="0">
                    <a:pos x="csX211" y="csY211"/>
                  </a:cxn>
                  <a:cxn ang="0">
                    <a:pos x="csX212" y="csY212"/>
                  </a:cxn>
                  <a:cxn ang="0">
                    <a:pos x="csX213" y="csY213"/>
                  </a:cxn>
                  <a:cxn ang="0">
                    <a:pos x="csX214" y="csY214"/>
                  </a:cxn>
                  <a:cxn ang="0">
                    <a:pos x="csX215" y="csY215"/>
                  </a:cxn>
                  <a:cxn ang="0">
                    <a:pos x="csX216" y="csY216"/>
                  </a:cxn>
                  <a:cxn ang="0">
                    <a:pos x="csX217" y="csY217"/>
                  </a:cxn>
                  <a:cxn ang="0">
                    <a:pos x="csX218" y="csY218"/>
                  </a:cxn>
                  <a:cxn ang="0">
                    <a:pos x="csX219" y="csY219"/>
                  </a:cxn>
                  <a:cxn ang="0">
                    <a:pos x="csX220" y="csY220"/>
                  </a:cxn>
                  <a:cxn ang="0">
                    <a:pos x="csX221" y="csY221"/>
                  </a:cxn>
                  <a:cxn ang="0">
                    <a:pos x="csX222" y="csY222"/>
                  </a:cxn>
                  <a:cxn ang="0">
                    <a:pos x="csX223" y="csY223"/>
                  </a:cxn>
                  <a:cxn ang="0">
                    <a:pos x="csX224" y="csY224"/>
                  </a:cxn>
                  <a:cxn ang="0">
                    <a:pos x="csX225" y="csY225"/>
                  </a:cxn>
                  <a:cxn ang="0">
                    <a:pos x="csX226" y="csY226"/>
                  </a:cxn>
                  <a:cxn ang="0">
                    <a:pos x="csX227" y="csY227"/>
                  </a:cxn>
                  <a:cxn ang="0">
                    <a:pos x="csX228" y="csY228"/>
                  </a:cxn>
                  <a:cxn ang="0">
                    <a:pos x="csX229" y="csY229"/>
                  </a:cxn>
                  <a:cxn ang="0">
                    <a:pos x="csX230" y="csY230"/>
                  </a:cxn>
                  <a:cxn ang="0">
                    <a:pos x="csX231" y="csY231"/>
                  </a:cxn>
                  <a:cxn ang="0">
                    <a:pos x="csX232" y="csY232"/>
                  </a:cxn>
                  <a:cxn ang="0">
                    <a:pos x="csX233" y="csY233"/>
                  </a:cxn>
                  <a:cxn ang="0">
                    <a:pos x="csX234" y="csY234"/>
                  </a:cxn>
                  <a:cxn ang="0">
                    <a:pos x="csX235" y="csY235"/>
                  </a:cxn>
                  <a:cxn ang="0">
                    <a:pos x="csX236" y="csY236"/>
                  </a:cxn>
                  <a:cxn ang="0">
                    <a:pos x="csX237" y="csY237"/>
                  </a:cxn>
                  <a:cxn ang="0">
                    <a:pos x="csX238" y="csY238"/>
                  </a:cxn>
                  <a:cxn ang="0">
                    <a:pos x="csX239" y="csY239"/>
                  </a:cxn>
                  <a:cxn ang="0">
                    <a:pos x="csX240" y="csY240"/>
                  </a:cxn>
                  <a:cxn ang="0">
                    <a:pos x="csX241" y="csY241"/>
                  </a:cxn>
                  <a:cxn ang="0">
                    <a:pos x="csX242" y="csY242"/>
                  </a:cxn>
                  <a:cxn ang="0">
                    <a:pos x="csX243" y="csY243"/>
                  </a:cxn>
                  <a:cxn ang="0">
                    <a:pos x="csX244" y="csY244"/>
                  </a:cxn>
                  <a:cxn ang="0">
                    <a:pos x="csX245" y="csY245"/>
                  </a:cxn>
                  <a:cxn ang="0">
                    <a:pos x="csX246" y="csY246"/>
                  </a:cxn>
                  <a:cxn ang="0">
                    <a:pos x="csX247" y="csY247"/>
                  </a:cxn>
                  <a:cxn ang="0">
                    <a:pos x="csX248" y="csY248"/>
                  </a:cxn>
                  <a:cxn ang="0">
                    <a:pos x="csX249" y="csY249"/>
                  </a:cxn>
                  <a:cxn ang="0">
                    <a:pos x="csX250" y="csY250"/>
                  </a:cxn>
                  <a:cxn ang="0">
                    <a:pos x="csX251" y="csY251"/>
                  </a:cxn>
                  <a:cxn ang="0">
                    <a:pos x="csX252" y="csY252"/>
                  </a:cxn>
                  <a:cxn ang="0">
                    <a:pos x="csX253" y="csY253"/>
                  </a:cxn>
                  <a:cxn ang="0">
                    <a:pos x="csX254" y="csY254"/>
                  </a:cxn>
                  <a:cxn ang="0">
                    <a:pos x="csX255" y="csY255"/>
                  </a:cxn>
                  <a:cxn ang="0">
                    <a:pos x="csX256" y="csY256"/>
                  </a:cxn>
                  <a:cxn ang="0">
                    <a:pos x="csX257" y="csY257"/>
                  </a:cxn>
                  <a:cxn ang="0">
                    <a:pos x="csX258" y="csY258"/>
                  </a:cxn>
                  <a:cxn ang="0">
                    <a:pos x="csX259" y="csY259"/>
                  </a:cxn>
                  <a:cxn ang="0">
                    <a:pos x="csX260" y="csY260"/>
                  </a:cxn>
                  <a:cxn ang="0">
                    <a:pos x="csX261" y="csY261"/>
                  </a:cxn>
                  <a:cxn ang="0">
                    <a:pos x="csX262" y="csY262"/>
                  </a:cxn>
                  <a:cxn ang="0">
                    <a:pos x="csX263" y="csY263"/>
                  </a:cxn>
                  <a:cxn ang="0">
                    <a:pos x="csX264" y="csY264"/>
                  </a:cxn>
                  <a:cxn ang="0">
                    <a:pos x="csX265" y="csY265"/>
                  </a:cxn>
                  <a:cxn ang="0">
                    <a:pos x="csX266" y="csY266"/>
                  </a:cxn>
                  <a:cxn ang="0">
                    <a:pos x="csX267" y="csY267"/>
                  </a:cxn>
                  <a:cxn ang="0">
                    <a:pos x="csX268" y="csY268"/>
                  </a:cxn>
                  <a:cxn ang="0">
                    <a:pos x="csX269" y="csY269"/>
                  </a:cxn>
                  <a:cxn ang="0">
                    <a:pos x="csX270" y="csY270"/>
                  </a:cxn>
                  <a:cxn ang="0">
                    <a:pos x="csX271" y="csY271"/>
                  </a:cxn>
                  <a:cxn ang="0">
                    <a:pos x="csX272" y="csY272"/>
                  </a:cxn>
                  <a:cxn ang="0">
                    <a:pos x="csX273" y="csY273"/>
                  </a:cxn>
                  <a:cxn ang="0">
                    <a:pos x="csX274" y="csY274"/>
                  </a:cxn>
                  <a:cxn ang="0">
                    <a:pos x="csX275" y="csY275"/>
                  </a:cxn>
                  <a:cxn ang="0">
                    <a:pos x="csX276" y="csY276"/>
                  </a:cxn>
                  <a:cxn ang="0">
                    <a:pos x="csX277" y="csY277"/>
                  </a:cxn>
                  <a:cxn ang="0">
                    <a:pos x="csX278" y="csY278"/>
                  </a:cxn>
                  <a:cxn ang="0">
                    <a:pos x="csX279" y="csY279"/>
                  </a:cxn>
                  <a:cxn ang="0">
                    <a:pos x="csX280" y="csY280"/>
                  </a:cxn>
                  <a:cxn ang="0">
                    <a:pos x="csX281" y="csY281"/>
                  </a:cxn>
                  <a:cxn ang="0">
                    <a:pos x="csX282" y="csY282"/>
                  </a:cxn>
                  <a:cxn ang="0">
                    <a:pos x="csX283" y="csY283"/>
                  </a:cxn>
                  <a:cxn ang="0">
                    <a:pos x="csX284" y="csY284"/>
                  </a:cxn>
                  <a:cxn ang="0">
                    <a:pos x="csX285" y="csY285"/>
                  </a:cxn>
                  <a:cxn ang="0">
                    <a:pos x="csX286" y="csY286"/>
                  </a:cxn>
                  <a:cxn ang="0">
                    <a:pos x="csX287" y="csY287"/>
                  </a:cxn>
                  <a:cxn ang="0">
                    <a:pos x="csX288" y="csY288"/>
                  </a:cxn>
                  <a:cxn ang="0">
                    <a:pos x="csX289" y="csY289"/>
                  </a:cxn>
                  <a:cxn ang="0">
                    <a:pos x="csX290" y="csY290"/>
                  </a:cxn>
                  <a:cxn ang="0">
                    <a:pos x="csX291" y="csY291"/>
                  </a:cxn>
                  <a:cxn ang="0">
                    <a:pos x="csX292" y="csY292"/>
                  </a:cxn>
                  <a:cxn ang="0">
                    <a:pos x="csX293" y="csY293"/>
                  </a:cxn>
                  <a:cxn ang="0">
                    <a:pos x="csX294" y="csY294"/>
                  </a:cxn>
                  <a:cxn ang="0">
                    <a:pos x="csX295" y="csY295"/>
                  </a:cxn>
                  <a:cxn ang="0">
                    <a:pos x="csX296" y="csY296"/>
                  </a:cxn>
                  <a:cxn ang="0">
                    <a:pos x="csX297" y="csY297"/>
                  </a:cxn>
                  <a:cxn ang="0">
                    <a:pos x="csX298" y="csY298"/>
                  </a:cxn>
                  <a:cxn ang="0">
                    <a:pos x="csX299" y="csY299"/>
                  </a:cxn>
                  <a:cxn ang="0">
                    <a:pos x="csX300" y="csY300"/>
                  </a:cxn>
                  <a:cxn ang="0">
                    <a:pos x="csX301" y="csY301"/>
                  </a:cxn>
                  <a:cxn ang="0">
                    <a:pos x="csX302" y="csY302"/>
                  </a:cxn>
                  <a:cxn ang="0">
                    <a:pos x="csX303" y="csY303"/>
                  </a:cxn>
                  <a:cxn ang="0">
                    <a:pos x="csX304" y="csY304"/>
                  </a:cxn>
                  <a:cxn ang="0">
                    <a:pos x="csX305" y="csY305"/>
                  </a:cxn>
                  <a:cxn ang="0">
                    <a:pos x="csX306" y="csY306"/>
                  </a:cxn>
                  <a:cxn ang="0">
                    <a:pos x="csX307" y="csY307"/>
                  </a:cxn>
                  <a:cxn ang="0">
                    <a:pos x="csX308" y="csY308"/>
                  </a:cxn>
                  <a:cxn ang="0">
                    <a:pos x="csX309" y="csY309"/>
                  </a:cxn>
                  <a:cxn ang="0">
                    <a:pos x="csX310" y="csY310"/>
                  </a:cxn>
                  <a:cxn ang="0">
                    <a:pos x="csX311" y="csY311"/>
                  </a:cxn>
                  <a:cxn ang="0">
                    <a:pos x="csX312" y="csY312"/>
                  </a:cxn>
                  <a:cxn ang="0">
                    <a:pos x="csX313" y="csY313"/>
                  </a:cxn>
                  <a:cxn ang="0">
                    <a:pos x="csX314" y="csY314"/>
                  </a:cxn>
                  <a:cxn ang="0">
                    <a:pos x="csX315" y="csY315"/>
                  </a:cxn>
                  <a:cxn ang="0">
                    <a:pos x="csX316" y="csY316"/>
                  </a:cxn>
                  <a:cxn ang="0">
                    <a:pos x="csX317" y="csY317"/>
                  </a:cxn>
                  <a:cxn ang="0">
                    <a:pos x="csX318" y="csY318"/>
                  </a:cxn>
                  <a:cxn ang="0">
                    <a:pos x="csX319" y="csY319"/>
                  </a:cxn>
                  <a:cxn ang="0">
                    <a:pos x="csX320" y="csY320"/>
                  </a:cxn>
                  <a:cxn ang="0">
                    <a:pos x="csX321" y="csY321"/>
                  </a:cxn>
                  <a:cxn ang="0">
                    <a:pos x="csX322" y="csY322"/>
                  </a:cxn>
                  <a:cxn ang="0">
                    <a:pos x="csX323" y="csY323"/>
                  </a:cxn>
                  <a:cxn ang="0">
                    <a:pos x="csX324" y="csY324"/>
                  </a:cxn>
                  <a:cxn ang="0">
                    <a:pos x="csX325" y="csY325"/>
                  </a:cxn>
                  <a:cxn ang="0">
                    <a:pos x="csX326" y="csY326"/>
                  </a:cxn>
                  <a:cxn ang="0">
                    <a:pos x="csX327" y="csY327"/>
                  </a:cxn>
                  <a:cxn ang="0">
                    <a:pos x="csX328" y="csY328"/>
                  </a:cxn>
                  <a:cxn ang="0">
                    <a:pos x="csX329" y="csY329"/>
                  </a:cxn>
                  <a:cxn ang="0">
                    <a:pos x="csX330" y="csY330"/>
                  </a:cxn>
                  <a:cxn ang="0">
                    <a:pos x="csX331" y="csY331"/>
                  </a:cxn>
                  <a:cxn ang="0">
                    <a:pos x="csX332" y="csY332"/>
                  </a:cxn>
                  <a:cxn ang="0">
                    <a:pos x="csX333" y="csY333"/>
                  </a:cxn>
                  <a:cxn ang="0">
                    <a:pos x="csX334" y="csY334"/>
                  </a:cxn>
                  <a:cxn ang="0">
                    <a:pos x="csX335" y="csY335"/>
                  </a:cxn>
                  <a:cxn ang="0">
                    <a:pos x="csX336" y="csY336"/>
                  </a:cxn>
                  <a:cxn ang="0">
                    <a:pos x="csX337" y="csY337"/>
                  </a:cxn>
                  <a:cxn ang="0">
                    <a:pos x="csX338" y="csY338"/>
                  </a:cxn>
                  <a:cxn ang="0">
                    <a:pos x="csX339" y="csY339"/>
                  </a:cxn>
                  <a:cxn ang="0">
                    <a:pos x="csX340" y="csY340"/>
                  </a:cxn>
                  <a:cxn ang="0">
                    <a:pos x="csX341" y="csY341"/>
                  </a:cxn>
                  <a:cxn ang="0">
                    <a:pos x="csX342" y="csY342"/>
                  </a:cxn>
                  <a:cxn ang="0">
                    <a:pos x="csX343" y="csY343"/>
                  </a:cxn>
                  <a:cxn ang="0">
                    <a:pos x="csX344" y="csY344"/>
                  </a:cxn>
                  <a:cxn ang="0">
                    <a:pos x="csX345" y="csY345"/>
                  </a:cxn>
                  <a:cxn ang="0">
                    <a:pos x="csX346" y="csY346"/>
                  </a:cxn>
                  <a:cxn ang="0">
                    <a:pos x="csX347" y="csY347"/>
                  </a:cxn>
                  <a:cxn ang="0">
                    <a:pos x="csX348" y="csY348"/>
                  </a:cxn>
                  <a:cxn ang="0">
                    <a:pos x="csX349" y="csY349"/>
                  </a:cxn>
                  <a:cxn ang="0">
                    <a:pos x="csX350" y="csY350"/>
                  </a:cxn>
                  <a:cxn ang="0">
                    <a:pos x="csX351" y="csY351"/>
                  </a:cxn>
                  <a:cxn ang="0">
                    <a:pos x="csX352" y="csY352"/>
                  </a:cxn>
                  <a:cxn ang="0">
                    <a:pos x="csX353" y="csY353"/>
                  </a:cxn>
                  <a:cxn ang="0">
                    <a:pos x="csX354" y="csY354"/>
                  </a:cxn>
                  <a:cxn ang="0">
                    <a:pos x="csX355" y="csY355"/>
                  </a:cxn>
                  <a:cxn ang="0">
                    <a:pos x="csX356" y="csY356"/>
                  </a:cxn>
                  <a:cxn ang="0">
                    <a:pos x="csX357" y="csY357"/>
                  </a:cxn>
                  <a:cxn ang="0">
                    <a:pos x="csX358" y="csY358"/>
                  </a:cxn>
                  <a:cxn ang="0">
                    <a:pos x="csX359" y="csY359"/>
                  </a:cxn>
                  <a:cxn ang="0">
                    <a:pos x="csX360" y="csY360"/>
                  </a:cxn>
                  <a:cxn ang="0">
                    <a:pos x="csX361" y="csY361"/>
                  </a:cxn>
                  <a:cxn ang="0">
                    <a:pos x="csX362" y="csY362"/>
                  </a:cxn>
                  <a:cxn ang="0">
                    <a:pos x="csX363" y="csY363"/>
                  </a:cxn>
                  <a:cxn ang="0">
                    <a:pos x="csX364" y="csY364"/>
                  </a:cxn>
                  <a:cxn ang="0">
                    <a:pos x="csX365" y="csY365"/>
                  </a:cxn>
                  <a:cxn ang="0">
                    <a:pos x="csX366" y="csY366"/>
                  </a:cxn>
                  <a:cxn ang="0">
                    <a:pos x="csX367" y="csY367"/>
                  </a:cxn>
                  <a:cxn ang="0">
                    <a:pos x="csX368" y="csY368"/>
                  </a:cxn>
                  <a:cxn ang="0">
                    <a:pos x="csX369" y="csY369"/>
                  </a:cxn>
                  <a:cxn ang="0">
                    <a:pos x="csX370" y="csY370"/>
                  </a:cxn>
                  <a:cxn ang="0">
                    <a:pos x="csX371" y="csY371"/>
                  </a:cxn>
                  <a:cxn ang="0">
                    <a:pos x="csX372" y="csY372"/>
                  </a:cxn>
                  <a:cxn ang="0">
                    <a:pos x="csX373" y="csY373"/>
                  </a:cxn>
                  <a:cxn ang="0">
                    <a:pos x="csX374" y="csY374"/>
                  </a:cxn>
                  <a:cxn ang="0">
                    <a:pos x="csX375" y="csY375"/>
                  </a:cxn>
                  <a:cxn ang="0">
                    <a:pos x="csX376" y="csY376"/>
                  </a:cxn>
                  <a:cxn ang="0">
                    <a:pos x="csX377" y="csY377"/>
                  </a:cxn>
                  <a:cxn ang="0">
                    <a:pos x="csX378" y="csY378"/>
                  </a:cxn>
                  <a:cxn ang="0">
                    <a:pos x="csX379" y="csY379"/>
                  </a:cxn>
                  <a:cxn ang="0">
                    <a:pos x="csX380" y="csY380"/>
                  </a:cxn>
                  <a:cxn ang="0">
                    <a:pos x="csX381" y="csY381"/>
                  </a:cxn>
                  <a:cxn ang="0">
                    <a:pos x="csX382" y="csY382"/>
                  </a:cxn>
                  <a:cxn ang="0">
                    <a:pos x="csX383" y="csY383"/>
                  </a:cxn>
                  <a:cxn ang="0">
                    <a:pos x="csX384" y="csY384"/>
                  </a:cxn>
                  <a:cxn ang="0">
                    <a:pos x="csX385" y="csY385"/>
                  </a:cxn>
                  <a:cxn ang="0">
                    <a:pos x="csX386" y="csY386"/>
                  </a:cxn>
                  <a:cxn ang="0">
                    <a:pos x="csX387" y="csY387"/>
                  </a:cxn>
                  <a:cxn ang="0">
                    <a:pos x="csX388" y="csY388"/>
                  </a:cxn>
                  <a:cxn ang="0">
                    <a:pos x="csX389" y="csY389"/>
                  </a:cxn>
                  <a:cxn ang="0">
                    <a:pos x="csX390" y="csY390"/>
                  </a:cxn>
                  <a:cxn ang="0">
                    <a:pos x="csX391" y="csY391"/>
                  </a:cxn>
                  <a:cxn ang="0">
                    <a:pos x="csX392" y="csY392"/>
                  </a:cxn>
                  <a:cxn ang="0">
                    <a:pos x="csX393" y="csY393"/>
                  </a:cxn>
                  <a:cxn ang="0">
                    <a:pos x="csX394" y="csY394"/>
                  </a:cxn>
                  <a:cxn ang="0">
                    <a:pos x="csX395" y="csY395"/>
                  </a:cxn>
                  <a:cxn ang="0">
                    <a:pos x="csX396" y="csY396"/>
                  </a:cxn>
                  <a:cxn ang="0">
                    <a:pos x="csX397" y="csY397"/>
                  </a:cxn>
                  <a:cxn ang="0">
                    <a:pos x="csX398" y="csY398"/>
                  </a:cxn>
                  <a:cxn ang="0">
                    <a:pos x="csX399" y="csY399"/>
                  </a:cxn>
                  <a:cxn ang="0">
                    <a:pos x="csX400" y="csY400"/>
                  </a:cxn>
                  <a:cxn ang="0">
                    <a:pos x="csX401" y="csY401"/>
                  </a:cxn>
                  <a:cxn ang="0">
                    <a:pos x="csX402" y="csY402"/>
                  </a:cxn>
                  <a:cxn ang="0">
                    <a:pos x="csX403" y="csY403"/>
                  </a:cxn>
                  <a:cxn ang="0">
                    <a:pos x="csX404" y="csY404"/>
                  </a:cxn>
                  <a:cxn ang="0">
                    <a:pos x="csX405" y="csY405"/>
                  </a:cxn>
                  <a:cxn ang="0">
                    <a:pos x="csX406" y="csY406"/>
                  </a:cxn>
                  <a:cxn ang="0">
                    <a:pos x="csX407" y="csY407"/>
                  </a:cxn>
                  <a:cxn ang="0">
                    <a:pos x="csX408" y="csY408"/>
                  </a:cxn>
                  <a:cxn ang="0">
                    <a:pos x="csX409" y="csY409"/>
                  </a:cxn>
                  <a:cxn ang="0">
                    <a:pos x="csX410" y="csY410"/>
                  </a:cxn>
                  <a:cxn ang="0">
                    <a:pos x="csX411" y="csY411"/>
                  </a:cxn>
                  <a:cxn ang="0">
                    <a:pos x="csX412" y="csY412"/>
                  </a:cxn>
                  <a:cxn ang="0">
                    <a:pos x="csX413" y="csY413"/>
                  </a:cxn>
                  <a:cxn ang="0">
                    <a:pos x="csX414" y="csY414"/>
                  </a:cxn>
                  <a:cxn ang="0">
                    <a:pos x="csX415" y="csY415"/>
                  </a:cxn>
                  <a:cxn ang="0">
                    <a:pos x="csX416" y="csY416"/>
                  </a:cxn>
                  <a:cxn ang="0">
                    <a:pos x="csX417" y="csY417"/>
                  </a:cxn>
                  <a:cxn ang="0">
                    <a:pos x="csX418" y="csY418"/>
                  </a:cxn>
                  <a:cxn ang="0">
                    <a:pos x="csX419" y="csY419"/>
                  </a:cxn>
                  <a:cxn ang="0">
                    <a:pos x="csX420" y="csY420"/>
                  </a:cxn>
                  <a:cxn ang="0">
                    <a:pos x="csX421" y="csY421"/>
                  </a:cxn>
                  <a:cxn ang="0">
                    <a:pos x="csX422" y="csY422"/>
                  </a:cxn>
                  <a:cxn ang="0">
                    <a:pos x="csX423" y="csY423"/>
                  </a:cxn>
                  <a:cxn ang="0">
                    <a:pos x="csX424" y="csY424"/>
                  </a:cxn>
                  <a:cxn ang="0">
                    <a:pos x="csX425" y="csY425"/>
                  </a:cxn>
                  <a:cxn ang="0">
                    <a:pos x="csX426" y="csY426"/>
                  </a:cxn>
                  <a:cxn ang="0">
                    <a:pos x="csX427" y="csY427"/>
                  </a:cxn>
                  <a:cxn ang="0">
                    <a:pos x="csX428" y="csY428"/>
                  </a:cxn>
                  <a:cxn ang="0">
                    <a:pos x="csX429" y="csY429"/>
                  </a:cxn>
                  <a:cxn ang="0">
                    <a:pos x="csX430" y="csY430"/>
                  </a:cxn>
                  <a:cxn ang="0">
                    <a:pos x="csX431" y="csY431"/>
                  </a:cxn>
                  <a:cxn ang="0">
                    <a:pos x="csX432" y="csY432"/>
                  </a:cxn>
                  <a:cxn ang="0">
                    <a:pos x="csX433" y="csY433"/>
                  </a:cxn>
                  <a:cxn ang="0">
                    <a:pos x="csX434" y="csY434"/>
                  </a:cxn>
                  <a:cxn ang="0">
                    <a:pos x="csX435" y="csY435"/>
                  </a:cxn>
                  <a:cxn ang="0">
                    <a:pos x="csX436" y="csY436"/>
                  </a:cxn>
                  <a:cxn ang="0">
                    <a:pos x="csX437" y="csY437"/>
                  </a:cxn>
                  <a:cxn ang="0">
                    <a:pos x="csX438" y="csY438"/>
                  </a:cxn>
                  <a:cxn ang="0">
                    <a:pos x="csX439" y="csY439"/>
                  </a:cxn>
                  <a:cxn ang="0">
                    <a:pos x="csX440" y="csY440"/>
                  </a:cxn>
                  <a:cxn ang="0">
                    <a:pos x="csX441" y="csY441"/>
                  </a:cxn>
                  <a:cxn ang="0">
                    <a:pos x="csX442" y="csY442"/>
                  </a:cxn>
                  <a:cxn ang="0">
                    <a:pos x="csX443" y="csY443"/>
                  </a:cxn>
                  <a:cxn ang="0">
                    <a:pos x="csX444" y="csY444"/>
                  </a:cxn>
                  <a:cxn ang="0">
                    <a:pos x="csX445" y="csY445"/>
                  </a:cxn>
                  <a:cxn ang="0">
                    <a:pos x="csX446" y="csY446"/>
                  </a:cxn>
                  <a:cxn ang="0">
                    <a:pos x="csX447" y="csY447"/>
                  </a:cxn>
                  <a:cxn ang="0">
                    <a:pos x="csX448" y="csY448"/>
                  </a:cxn>
                  <a:cxn ang="0">
                    <a:pos x="csX449" y="csY449"/>
                  </a:cxn>
                  <a:cxn ang="0">
                    <a:pos x="csX450" y="csY450"/>
                  </a:cxn>
                  <a:cxn ang="0">
                    <a:pos x="csX451" y="csY451"/>
                  </a:cxn>
                  <a:cxn ang="0">
                    <a:pos x="csX452" y="csY452"/>
                  </a:cxn>
                  <a:cxn ang="0">
                    <a:pos x="csX453" y="csY453"/>
                  </a:cxn>
                  <a:cxn ang="0">
                    <a:pos x="csX454" y="csY454"/>
                  </a:cxn>
                  <a:cxn ang="0">
                    <a:pos x="csX455" y="csY455"/>
                  </a:cxn>
                  <a:cxn ang="0">
                    <a:pos x="csX456" y="csY456"/>
                  </a:cxn>
                  <a:cxn ang="0">
                    <a:pos x="csX457" y="csY457"/>
                  </a:cxn>
                  <a:cxn ang="0">
                    <a:pos x="csX458" y="csY458"/>
                  </a:cxn>
                  <a:cxn ang="0">
                    <a:pos x="csX459" y="csY459"/>
                  </a:cxn>
                  <a:cxn ang="0">
                    <a:pos x="csX460" y="csY460"/>
                  </a:cxn>
                  <a:cxn ang="0">
                    <a:pos x="csX461" y="csY461"/>
                  </a:cxn>
                  <a:cxn ang="0">
                    <a:pos x="csX462" y="csY462"/>
                  </a:cxn>
                  <a:cxn ang="0">
                    <a:pos x="csX463" y="csY463"/>
                  </a:cxn>
                  <a:cxn ang="0">
                    <a:pos x="csX464" y="csY464"/>
                  </a:cxn>
                  <a:cxn ang="0">
                    <a:pos x="csX465" y="csY465"/>
                  </a:cxn>
                  <a:cxn ang="0">
                    <a:pos x="csX466" y="csY466"/>
                  </a:cxn>
                  <a:cxn ang="0">
                    <a:pos x="csX467" y="csY467"/>
                  </a:cxn>
                  <a:cxn ang="0">
                    <a:pos x="csX468" y="csY468"/>
                  </a:cxn>
                  <a:cxn ang="0">
                    <a:pos x="csX469" y="csY469"/>
                  </a:cxn>
                  <a:cxn ang="0">
                    <a:pos x="csX470" y="csY470"/>
                  </a:cxn>
                  <a:cxn ang="0">
                    <a:pos x="csX471" y="csY471"/>
                  </a:cxn>
                  <a:cxn ang="0">
                    <a:pos x="csX472" y="csY472"/>
                  </a:cxn>
                  <a:cxn ang="0">
                    <a:pos x="csX473" y="csY473"/>
                  </a:cxn>
                  <a:cxn ang="0">
                    <a:pos x="csX474" y="csY474"/>
                  </a:cxn>
                  <a:cxn ang="0">
                    <a:pos x="csX475" y="csY475"/>
                  </a:cxn>
                  <a:cxn ang="0">
                    <a:pos x="csX476" y="csY476"/>
                  </a:cxn>
                  <a:cxn ang="0">
                    <a:pos x="csX477" y="csY477"/>
                  </a:cxn>
                  <a:cxn ang="0">
                    <a:pos x="csX478" y="csY478"/>
                  </a:cxn>
                  <a:cxn ang="0">
                    <a:pos x="csX479" y="csY479"/>
                  </a:cxn>
                  <a:cxn ang="0">
                    <a:pos x="csX480" y="csY480"/>
                  </a:cxn>
                  <a:cxn ang="0">
                    <a:pos x="csX481" y="csY481"/>
                  </a:cxn>
                  <a:cxn ang="0">
                    <a:pos x="csX482" y="csY482"/>
                  </a:cxn>
                  <a:cxn ang="0">
                    <a:pos x="csX483" y="csY483"/>
                  </a:cxn>
                  <a:cxn ang="0">
                    <a:pos x="csX484" y="csY484"/>
                  </a:cxn>
                  <a:cxn ang="0">
                    <a:pos x="csX485" y="csY485"/>
                  </a:cxn>
                  <a:cxn ang="0">
                    <a:pos x="csX486" y="csY486"/>
                  </a:cxn>
                  <a:cxn ang="0">
                    <a:pos x="csX487" y="csY487"/>
                  </a:cxn>
                  <a:cxn ang="0">
                    <a:pos x="csX488" y="csY488"/>
                  </a:cxn>
                  <a:cxn ang="0">
                    <a:pos x="csX489" y="csY489"/>
                  </a:cxn>
                  <a:cxn ang="0">
                    <a:pos x="csX490" y="csY490"/>
                  </a:cxn>
                  <a:cxn ang="0">
                    <a:pos x="csX491" y="csY491"/>
                  </a:cxn>
                  <a:cxn ang="0">
                    <a:pos x="csX492" y="csY492"/>
                  </a:cxn>
                  <a:cxn ang="0">
                    <a:pos x="csX493" y="csY493"/>
                  </a:cxn>
                  <a:cxn ang="0">
                    <a:pos x="csX494" y="csY494"/>
                  </a:cxn>
                  <a:cxn ang="0">
                    <a:pos x="csX495" y="csY495"/>
                  </a:cxn>
                  <a:cxn ang="0">
                    <a:pos x="csX496" y="csY496"/>
                  </a:cxn>
                  <a:cxn ang="0">
                    <a:pos x="csX497" y="csY497"/>
                  </a:cxn>
                  <a:cxn ang="0">
                    <a:pos x="csX498" y="csY498"/>
                  </a:cxn>
                  <a:cxn ang="0">
                    <a:pos x="csX499" y="csY499"/>
                  </a:cxn>
                  <a:cxn ang="0">
                    <a:pos x="csX500" y="csY500"/>
                  </a:cxn>
                  <a:cxn ang="0">
                    <a:pos x="csX501" y="csY501"/>
                  </a:cxn>
                  <a:cxn ang="0">
                    <a:pos x="csX502" y="csY502"/>
                  </a:cxn>
                  <a:cxn ang="0">
                    <a:pos x="csX503" y="csY503"/>
                  </a:cxn>
                  <a:cxn ang="0">
                    <a:pos x="csX504" y="csY504"/>
                  </a:cxn>
                  <a:cxn ang="0">
                    <a:pos x="csX505" y="csY505"/>
                  </a:cxn>
                  <a:cxn ang="0">
                    <a:pos x="csX506" y="csY506"/>
                  </a:cxn>
                  <a:cxn ang="0">
                    <a:pos x="csX507" y="csY507"/>
                  </a:cxn>
                  <a:cxn ang="0">
                    <a:pos x="csX508" y="csY508"/>
                  </a:cxn>
                  <a:cxn ang="0">
                    <a:pos x="csX509" y="csY509"/>
                  </a:cxn>
                  <a:cxn ang="0">
                    <a:pos x="csX510" y="csY510"/>
                  </a:cxn>
                  <a:cxn ang="0">
                    <a:pos x="csX511" y="csY511"/>
                  </a:cxn>
                  <a:cxn ang="0">
                    <a:pos x="csX512" y="csY512"/>
                  </a:cxn>
                  <a:cxn ang="0">
                    <a:pos x="csX513" y="csY513"/>
                  </a:cxn>
                  <a:cxn ang="0">
                    <a:pos x="csX514" y="csY514"/>
                  </a:cxn>
                  <a:cxn ang="0">
                    <a:pos x="csX515" y="csY515"/>
                  </a:cxn>
                  <a:cxn ang="0">
                    <a:pos x="csX516" y="csY516"/>
                  </a:cxn>
                  <a:cxn ang="0">
                    <a:pos x="csX517" y="csY517"/>
                  </a:cxn>
                  <a:cxn ang="0">
                    <a:pos x="csX518" y="csY518"/>
                  </a:cxn>
                  <a:cxn ang="0">
                    <a:pos x="csX519" y="csY519"/>
                  </a:cxn>
                  <a:cxn ang="0">
                    <a:pos x="csX520" y="csY520"/>
                  </a:cxn>
                  <a:cxn ang="0">
                    <a:pos x="csX521" y="csY521"/>
                  </a:cxn>
                  <a:cxn ang="0">
                    <a:pos x="csX522" y="csY522"/>
                  </a:cxn>
                  <a:cxn ang="0">
                    <a:pos x="csX523" y="csY523"/>
                  </a:cxn>
                  <a:cxn ang="0">
                    <a:pos x="csX524" y="csY524"/>
                  </a:cxn>
                  <a:cxn ang="0">
                    <a:pos x="csX525" y="csY525"/>
                  </a:cxn>
                  <a:cxn ang="0">
                    <a:pos x="csX526" y="csY526"/>
                  </a:cxn>
                  <a:cxn ang="0">
                    <a:pos x="csX527" y="csY527"/>
                  </a:cxn>
                  <a:cxn ang="0">
                    <a:pos x="csX528" y="csY528"/>
                  </a:cxn>
                  <a:cxn ang="0">
                    <a:pos x="csX529" y="csY529"/>
                  </a:cxn>
                  <a:cxn ang="0">
                    <a:pos x="csX530" y="csY530"/>
                  </a:cxn>
                  <a:cxn ang="0">
                    <a:pos x="csX531" y="csY531"/>
                  </a:cxn>
                  <a:cxn ang="0">
                    <a:pos x="csX532" y="csY532"/>
                  </a:cxn>
                  <a:cxn ang="0">
                    <a:pos x="csX533" y="csY533"/>
                  </a:cxn>
                  <a:cxn ang="0">
                    <a:pos x="csX534" y="csY534"/>
                  </a:cxn>
                  <a:cxn ang="0">
                    <a:pos x="csX535" y="csY535"/>
                  </a:cxn>
                  <a:cxn ang="0">
                    <a:pos x="csX536" y="csY536"/>
                  </a:cxn>
                  <a:cxn ang="0">
                    <a:pos x="csX537" y="csY537"/>
                  </a:cxn>
                  <a:cxn ang="0">
                    <a:pos x="csX538" y="csY538"/>
                  </a:cxn>
                  <a:cxn ang="0">
                    <a:pos x="csX539" y="csY539"/>
                  </a:cxn>
                  <a:cxn ang="0">
                    <a:pos x="csX540" y="csY540"/>
                  </a:cxn>
                  <a:cxn ang="0">
                    <a:pos x="csX541" y="csY541"/>
                  </a:cxn>
                  <a:cxn ang="0">
                    <a:pos x="csX542" y="csY542"/>
                  </a:cxn>
                  <a:cxn ang="0">
                    <a:pos x="csX543" y="csY543"/>
                  </a:cxn>
                  <a:cxn ang="0">
                    <a:pos x="csX544" y="csY544"/>
                  </a:cxn>
                  <a:cxn ang="0">
                    <a:pos x="csX545" y="csY545"/>
                  </a:cxn>
                  <a:cxn ang="0">
                    <a:pos x="csX546" y="csY546"/>
                  </a:cxn>
                  <a:cxn ang="0">
                    <a:pos x="csX547" y="csY547"/>
                  </a:cxn>
                  <a:cxn ang="0">
                    <a:pos x="csX548" y="csY548"/>
                  </a:cxn>
                  <a:cxn ang="0">
                    <a:pos x="csX549" y="csY549"/>
                  </a:cxn>
                  <a:cxn ang="0">
                    <a:pos x="csX550" y="csY550"/>
                  </a:cxn>
                  <a:cxn ang="0">
                    <a:pos x="csX551" y="csY551"/>
                  </a:cxn>
                  <a:cxn ang="0">
                    <a:pos x="csX552" y="csY552"/>
                  </a:cxn>
                  <a:cxn ang="0">
                    <a:pos x="csX553" y="csY553"/>
                  </a:cxn>
                  <a:cxn ang="0">
                    <a:pos x="csX554" y="csY554"/>
                  </a:cxn>
                  <a:cxn ang="0">
                    <a:pos x="csX555" y="csY555"/>
                  </a:cxn>
                  <a:cxn ang="0">
                    <a:pos x="csX556" y="csY556"/>
                  </a:cxn>
                  <a:cxn ang="0">
                    <a:pos x="csX557" y="csY557"/>
                  </a:cxn>
                  <a:cxn ang="0">
                    <a:pos x="csX558" y="csY558"/>
                  </a:cxn>
                  <a:cxn ang="0">
                    <a:pos x="csX559" y="csY559"/>
                  </a:cxn>
                  <a:cxn ang="0">
                    <a:pos x="csX560" y="csY560"/>
                  </a:cxn>
                  <a:cxn ang="0">
                    <a:pos x="csX561" y="csY561"/>
                  </a:cxn>
                  <a:cxn ang="0">
                    <a:pos x="csX562" y="csY562"/>
                  </a:cxn>
                  <a:cxn ang="0">
                    <a:pos x="csX563" y="csY563"/>
                  </a:cxn>
                  <a:cxn ang="0">
                    <a:pos x="csX564" y="csY564"/>
                  </a:cxn>
                  <a:cxn ang="0">
                    <a:pos x="csX565" y="csY565"/>
                  </a:cxn>
                  <a:cxn ang="0">
                    <a:pos x="csX566" y="csY566"/>
                  </a:cxn>
                  <a:cxn ang="0">
                    <a:pos x="csX567" y="csY567"/>
                  </a:cxn>
                  <a:cxn ang="0">
                    <a:pos x="csX568" y="csY568"/>
                  </a:cxn>
                  <a:cxn ang="0">
                    <a:pos x="csX569" y="csY569"/>
                  </a:cxn>
                  <a:cxn ang="0">
                    <a:pos x="csX570" y="csY570"/>
                  </a:cxn>
                  <a:cxn ang="0">
                    <a:pos x="csX571" y="csY571"/>
                  </a:cxn>
                  <a:cxn ang="0">
                    <a:pos x="csX572" y="csY572"/>
                  </a:cxn>
                  <a:cxn ang="0">
                    <a:pos x="csX573" y="csY573"/>
                  </a:cxn>
                  <a:cxn ang="0">
                    <a:pos x="csX574" y="csY574"/>
                  </a:cxn>
                  <a:cxn ang="0">
                    <a:pos x="csX575" y="csY575"/>
                  </a:cxn>
                  <a:cxn ang="0">
                    <a:pos x="csX576" y="csY576"/>
                  </a:cxn>
                  <a:cxn ang="0">
                    <a:pos x="csX577" y="csY577"/>
                  </a:cxn>
                  <a:cxn ang="0">
                    <a:pos x="csX578" y="csY578"/>
                  </a:cxn>
                  <a:cxn ang="0">
                    <a:pos x="csX579" y="csY579"/>
                  </a:cxn>
                  <a:cxn ang="0">
                    <a:pos x="csX580" y="csY580"/>
                  </a:cxn>
                  <a:cxn ang="0">
                    <a:pos x="csX581" y="csY581"/>
                  </a:cxn>
                  <a:cxn ang="0">
                    <a:pos x="csX582" y="csY582"/>
                  </a:cxn>
                  <a:cxn ang="0">
                    <a:pos x="csX583" y="csY583"/>
                  </a:cxn>
                  <a:cxn ang="0">
                    <a:pos x="csX584" y="csY584"/>
                  </a:cxn>
                  <a:cxn ang="0">
                    <a:pos x="csX585" y="csY585"/>
                  </a:cxn>
                  <a:cxn ang="0">
                    <a:pos x="csX586" y="csY586"/>
                  </a:cxn>
                  <a:cxn ang="0">
                    <a:pos x="csX587" y="csY587"/>
                  </a:cxn>
                  <a:cxn ang="0">
                    <a:pos x="csX588" y="csY588"/>
                  </a:cxn>
                  <a:cxn ang="0">
                    <a:pos x="csX589" y="csY589"/>
                  </a:cxn>
                  <a:cxn ang="0">
                    <a:pos x="csX590" y="csY590"/>
                  </a:cxn>
                  <a:cxn ang="0">
                    <a:pos x="csX591" y="csY591"/>
                  </a:cxn>
                  <a:cxn ang="0">
                    <a:pos x="csX592" y="csY592"/>
                  </a:cxn>
                  <a:cxn ang="0">
                    <a:pos x="csX593" y="csY593"/>
                  </a:cxn>
                  <a:cxn ang="0">
                    <a:pos x="csX594" y="csY594"/>
                  </a:cxn>
                  <a:cxn ang="0">
                    <a:pos x="csX595" y="csY595"/>
                  </a:cxn>
                  <a:cxn ang="0">
                    <a:pos x="csX596" y="csY596"/>
                  </a:cxn>
                  <a:cxn ang="0">
                    <a:pos x="csX597" y="csY597"/>
                  </a:cxn>
                  <a:cxn ang="0">
                    <a:pos x="csX598" y="csY598"/>
                  </a:cxn>
                  <a:cxn ang="0">
                    <a:pos x="csX599" y="csY599"/>
                  </a:cxn>
                  <a:cxn ang="0">
                    <a:pos x="csX600" y="csY600"/>
                  </a:cxn>
                  <a:cxn ang="0">
                    <a:pos x="csX601" y="csY601"/>
                  </a:cxn>
                  <a:cxn ang="0">
                    <a:pos x="csX602" y="csY602"/>
                  </a:cxn>
                  <a:cxn ang="0">
                    <a:pos x="csX603" y="csY603"/>
                  </a:cxn>
                  <a:cxn ang="0">
                    <a:pos x="csX604" y="csY604"/>
                  </a:cxn>
                  <a:cxn ang="0">
                    <a:pos x="csX605" y="csY605"/>
                  </a:cxn>
                  <a:cxn ang="0">
                    <a:pos x="csX606" y="csY606"/>
                  </a:cxn>
                  <a:cxn ang="0">
                    <a:pos x="csX607" y="csY607"/>
                  </a:cxn>
                  <a:cxn ang="0">
                    <a:pos x="csX608" y="csY608"/>
                  </a:cxn>
                  <a:cxn ang="0">
                    <a:pos x="csX609" y="csY609"/>
                  </a:cxn>
                  <a:cxn ang="0">
                    <a:pos x="csX610" y="csY610"/>
                  </a:cxn>
                  <a:cxn ang="0">
                    <a:pos x="csX611" y="csY611"/>
                  </a:cxn>
                  <a:cxn ang="0">
                    <a:pos x="csX612" y="csY612"/>
                  </a:cxn>
                  <a:cxn ang="0">
                    <a:pos x="csX613" y="csY613"/>
                  </a:cxn>
                  <a:cxn ang="0">
                    <a:pos x="csX614" y="csY614"/>
                  </a:cxn>
                  <a:cxn ang="0">
                    <a:pos x="csX615" y="csY615"/>
                  </a:cxn>
                  <a:cxn ang="0">
                    <a:pos x="csX616" y="csY616"/>
                  </a:cxn>
                  <a:cxn ang="0">
                    <a:pos x="csX617" y="csY617"/>
                  </a:cxn>
                  <a:cxn ang="0">
                    <a:pos x="csX618" y="csY618"/>
                  </a:cxn>
                  <a:cxn ang="0">
                    <a:pos x="csX619" y="csY619"/>
                  </a:cxn>
                  <a:cxn ang="0">
                    <a:pos x="csX620" y="csY620"/>
                  </a:cxn>
                  <a:cxn ang="0">
                    <a:pos x="csX621" y="csY621"/>
                  </a:cxn>
                  <a:cxn ang="0">
                    <a:pos x="csX622" y="csY622"/>
                  </a:cxn>
                  <a:cxn ang="0">
                    <a:pos x="csX623" y="csY623"/>
                  </a:cxn>
                  <a:cxn ang="0">
                    <a:pos x="csX624" y="csY624"/>
                  </a:cxn>
                  <a:cxn ang="0">
                    <a:pos x="csX625" y="csY625"/>
                  </a:cxn>
                  <a:cxn ang="0">
                    <a:pos x="csX626" y="csY626"/>
                  </a:cxn>
                  <a:cxn ang="0">
                    <a:pos x="csX627" y="csY627"/>
                  </a:cxn>
                  <a:cxn ang="0">
                    <a:pos x="csX628" y="csY628"/>
                  </a:cxn>
                  <a:cxn ang="0">
                    <a:pos x="csX629" y="csY629"/>
                  </a:cxn>
                  <a:cxn ang="0">
                    <a:pos x="csX630" y="csY630"/>
                  </a:cxn>
                  <a:cxn ang="0">
                    <a:pos x="csX631" y="csY631"/>
                  </a:cxn>
                  <a:cxn ang="0">
                    <a:pos x="csX632" y="csY632"/>
                  </a:cxn>
                  <a:cxn ang="0">
                    <a:pos x="csX633" y="csY633"/>
                  </a:cxn>
                  <a:cxn ang="0">
                    <a:pos x="csX634" y="csY634"/>
                  </a:cxn>
                  <a:cxn ang="0">
                    <a:pos x="csX635" y="csY635"/>
                  </a:cxn>
                  <a:cxn ang="0">
                    <a:pos x="csX636" y="csY636"/>
                  </a:cxn>
                  <a:cxn ang="0">
                    <a:pos x="csX637" y="csY637"/>
                  </a:cxn>
                  <a:cxn ang="0">
                    <a:pos x="csX638" y="csY638"/>
                  </a:cxn>
                  <a:cxn ang="0">
                    <a:pos x="csX639" y="csY639"/>
                  </a:cxn>
                  <a:cxn ang="0">
                    <a:pos x="csX640" y="csY640"/>
                  </a:cxn>
                  <a:cxn ang="0">
                    <a:pos x="csX641" y="csY641"/>
                  </a:cxn>
                  <a:cxn ang="0">
                    <a:pos x="csX642" y="csY642"/>
                  </a:cxn>
                  <a:cxn ang="0">
                    <a:pos x="csX643" y="csY643"/>
                  </a:cxn>
                  <a:cxn ang="0">
                    <a:pos x="csX644" y="csY644"/>
                  </a:cxn>
                  <a:cxn ang="0">
                    <a:pos x="csX645" y="csY645"/>
                  </a:cxn>
                  <a:cxn ang="0">
                    <a:pos x="csX646" y="csY646"/>
                  </a:cxn>
                  <a:cxn ang="0">
                    <a:pos x="csX647" y="csY647"/>
                  </a:cxn>
                  <a:cxn ang="0">
                    <a:pos x="csX648" y="csY648"/>
                  </a:cxn>
                  <a:cxn ang="0">
                    <a:pos x="csX649" y="csY649"/>
                  </a:cxn>
                  <a:cxn ang="0">
                    <a:pos x="csX650" y="csY650"/>
                  </a:cxn>
                  <a:cxn ang="0">
                    <a:pos x="csX651" y="csY651"/>
                  </a:cxn>
                  <a:cxn ang="0">
                    <a:pos x="csX652" y="csY652"/>
                  </a:cxn>
                  <a:cxn ang="0">
                    <a:pos x="csX653" y="csY653"/>
                  </a:cxn>
                  <a:cxn ang="0">
                    <a:pos x="csX654" y="csY654"/>
                  </a:cxn>
                  <a:cxn ang="0">
                    <a:pos x="csX655" y="csY655"/>
                  </a:cxn>
                  <a:cxn ang="0">
                    <a:pos x="csX656" y="csY656"/>
                  </a:cxn>
                  <a:cxn ang="0">
                    <a:pos x="csX657" y="csY657"/>
                  </a:cxn>
                  <a:cxn ang="0">
                    <a:pos x="csX658" y="csY658"/>
                  </a:cxn>
                  <a:cxn ang="0">
                    <a:pos x="csX659" y="csY659"/>
                  </a:cxn>
                  <a:cxn ang="0">
                    <a:pos x="csX660" y="csY660"/>
                  </a:cxn>
                  <a:cxn ang="0">
                    <a:pos x="csX661" y="csY661"/>
                  </a:cxn>
                  <a:cxn ang="0">
                    <a:pos x="csX662" y="csY662"/>
                  </a:cxn>
                  <a:cxn ang="0">
                    <a:pos x="csX663" y="csY663"/>
                  </a:cxn>
                  <a:cxn ang="0">
                    <a:pos x="csX664" y="csY664"/>
                  </a:cxn>
                  <a:cxn ang="0">
                    <a:pos x="csX665" y="csY665"/>
                  </a:cxn>
                  <a:cxn ang="0">
                    <a:pos x="csX666" y="csY666"/>
                  </a:cxn>
                  <a:cxn ang="0">
                    <a:pos x="csX667" y="csY667"/>
                  </a:cxn>
                  <a:cxn ang="0">
                    <a:pos x="csX668" y="csY668"/>
                  </a:cxn>
                  <a:cxn ang="0">
                    <a:pos x="csX669" y="csY669"/>
                  </a:cxn>
                  <a:cxn ang="0">
                    <a:pos x="csX670" y="csY670"/>
                  </a:cxn>
                  <a:cxn ang="0">
                    <a:pos x="csX671" y="csY671"/>
                  </a:cxn>
                  <a:cxn ang="0">
                    <a:pos x="csX672" y="csY672"/>
                  </a:cxn>
                  <a:cxn ang="0">
                    <a:pos x="csX673" y="csY673"/>
                  </a:cxn>
                  <a:cxn ang="0">
                    <a:pos x="csX674" y="csY674"/>
                  </a:cxn>
                  <a:cxn ang="0">
                    <a:pos x="csX675" y="csY675"/>
                  </a:cxn>
                  <a:cxn ang="0">
                    <a:pos x="csX676" y="csY676"/>
                  </a:cxn>
                  <a:cxn ang="0">
                    <a:pos x="csX677" y="csY677"/>
                  </a:cxn>
                  <a:cxn ang="0">
                    <a:pos x="csX678" y="csY678"/>
                  </a:cxn>
                  <a:cxn ang="0">
                    <a:pos x="csX679" y="csY679"/>
                  </a:cxn>
                  <a:cxn ang="0">
                    <a:pos x="csX680" y="csY680"/>
                  </a:cxn>
                  <a:cxn ang="0">
                    <a:pos x="csX681" y="csY681"/>
                  </a:cxn>
                  <a:cxn ang="0">
                    <a:pos x="csX682" y="csY682"/>
                  </a:cxn>
                  <a:cxn ang="0">
                    <a:pos x="csX683" y="csY683"/>
                  </a:cxn>
                  <a:cxn ang="0">
                    <a:pos x="csX684" y="csY684"/>
                  </a:cxn>
                  <a:cxn ang="0">
                    <a:pos x="csX685" y="csY685"/>
                  </a:cxn>
                  <a:cxn ang="0">
                    <a:pos x="csX686" y="csY686"/>
                  </a:cxn>
                  <a:cxn ang="0">
                    <a:pos x="csX687" y="csY687"/>
                  </a:cxn>
                  <a:cxn ang="0">
                    <a:pos x="csX688" y="csY688"/>
                  </a:cxn>
                  <a:cxn ang="0">
                    <a:pos x="csX689" y="csY689"/>
                  </a:cxn>
                  <a:cxn ang="0">
                    <a:pos x="csX690" y="csY690"/>
                  </a:cxn>
                  <a:cxn ang="0">
                    <a:pos x="csX691" y="csY691"/>
                  </a:cxn>
                  <a:cxn ang="0">
                    <a:pos x="csX692" y="csY692"/>
                  </a:cxn>
                  <a:cxn ang="0">
                    <a:pos x="csX693" y="csY693"/>
                  </a:cxn>
                  <a:cxn ang="0">
                    <a:pos x="csX694" y="csY694"/>
                  </a:cxn>
                  <a:cxn ang="0">
                    <a:pos x="csX695" y="csY695"/>
                  </a:cxn>
                  <a:cxn ang="0">
                    <a:pos x="csX696" y="csY696"/>
                  </a:cxn>
                  <a:cxn ang="0">
                    <a:pos x="csX697" y="csY697"/>
                  </a:cxn>
                  <a:cxn ang="0">
                    <a:pos x="csX698" y="csY698"/>
                  </a:cxn>
                  <a:cxn ang="0">
                    <a:pos x="csX699" y="csY699"/>
                  </a:cxn>
                  <a:cxn ang="0">
                    <a:pos x="csX700" y="csY700"/>
                  </a:cxn>
                  <a:cxn ang="0">
                    <a:pos x="csX701" y="csY701"/>
                  </a:cxn>
                  <a:cxn ang="0">
                    <a:pos x="csX702" y="csY702"/>
                  </a:cxn>
                  <a:cxn ang="0">
                    <a:pos x="csX703" y="csY703"/>
                  </a:cxn>
                  <a:cxn ang="0">
                    <a:pos x="csX704" y="csY704"/>
                  </a:cxn>
                  <a:cxn ang="0">
                    <a:pos x="csX705" y="csY705"/>
                  </a:cxn>
                  <a:cxn ang="0">
                    <a:pos x="csX706" y="csY706"/>
                  </a:cxn>
                  <a:cxn ang="0">
                    <a:pos x="csX707" y="csY707"/>
                  </a:cxn>
                  <a:cxn ang="0">
                    <a:pos x="csX708" y="csY708"/>
                  </a:cxn>
                  <a:cxn ang="0">
                    <a:pos x="csX709" y="csY709"/>
                  </a:cxn>
                  <a:cxn ang="0">
                    <a:pos x="csX710" y="csY710"/>
                  </a:cxn>
                  <a:cxn ang="0">
                    <a:pos x="csX711" y="csY711"/>
                  </a:cxn>
                  <a:cxn ang="0">
                    <a:pos x="csX712" y="csY712"/>
                  </a:cxn>
                  <a:cxn ang="0">
                    <a:pos x="csX713" y="csY713"/>
                  </a:cxn>
                  <a:cxn ang="0">
                    <a:pos x="csX714" y="csY714"/>
                  </a:cxn>
                  <a:cxn ang="0">
                    <a:pos x="csX715" y="csY715"/>
                  </a:cxn>
                  <a:cxn ang="0">
                    <a:pos x="csX716" y="csY716"/>
                  </a:cxn>
                  <a:cxn ang="0">
                    <a:pos x="csX717" y="csY717"/>
                  </a:cxn>
                  <a:cxn ang="0">
                    <a:pos x="csX718" y="csY718"/>
                  </a:cxn>
                  <a:cxn ang="0">
                    <a:pos x="csX719" y="csY719"/>
                  </a:cxn>
                  <a:cxn ang="0">
                    <a:pos x="csX720" y="csY720"/>
                  </a:cxn>
                  <a:cxn ang="0">
                    <a:pos x="csX721" y="csY721"/>
                  </a:cxn>
                  <a:cxn ang="0">
                    <a:pos x="csX722" y="csY722"/>
                  </a:cxn>
                  <a:cxn ang="0">
                    <a:pos x="csX723" y="csY723"/>
                  </a:cxn>
                  <a:cxn ang="0">
                    <a:pos x="csX724" y="csY724"/>
                  </a:cxn>
                  <a:cxn ang="0">
                    <a:pos x="csX725" y="csY725"/>
                  </a:cxn>
                  <a:cxn ang="0">
                    <a:pos x="csX726" y="csY726"/>
                  </a:cxn>
                  <a:cxn ang="0">
                    <a:pos x="csX727" y="csY727"/>
                  </a:cxn>
                  <a:cxn ang="0">
                    <a:pos x="csX728" y="csY728"/>
                  </a:cxn>
                  <a:cxn ang="0">
                    <a:pos x="csX729" y="csY729"/>
                  </a:cxn>
                  <a:cxn ang="0">
                    <a:pos x="csX730" y="csY730"/>
                  </a:cxn>
                  <a:cxn ang="0">
                    <a:pos x="csX731" y="csY731"/>
                  </a:cxn>
                  <a:cxn ang="0">
                    <a:pos x="csX732" y="csY732"/>
                  </a:cxn>
                  <a:cxn ang="0">
                    <a:pos x="csX733" y="csY733"/>
                  </a:cxn>
                  <a:cxn ang="0">
                    <a:pos x="csX734" y="csY734"/>
                  </a:cxn>
                  <a:cxn ang="0">
                    <a:pos x="csX735" y="csY735"/>
                  </a:cxn>
                  <a:cxn ang="0">
                    <a:pos x="csX736" y="csY736"/>
                  </a:cxn>
                  <a:cxn ang="0">
                    <a:pos x="csX737" y="csY737"/>
                  </a:cxn>
                  <a:cxn ang="0">
                    <a:pos x="csX738" y="csY738"/>
                  </a:cxn>
                  <a:cxn ang="0">
                    <a:pos x="csX739" y="csY739"/>
                  </a:cxn>
                  <a:cxn ang="0">
                    <a:pos x="csX740" y="csY740"/>
                  </a:cxn>
                  <a:cxn ang="0">
                    <a:pos x="csX741" y="csY741"/>
                  </a:cxn>
                  <a:cxn ang="0">
                    <a:pos x="csX742" y="csY742"/>
                  </a:cxn>
                  <a:cxn ang="0">
                    <a:pos x="csX743" y="csY743"/>
                  </a:cxn>
                  <a:cxn ang="0">
                    <a:pos x="csX744" y="csY744"/>
                  </a:cxn>
                  <a:cxn ang="0">
                    <a:pos x="csX745" y="csY745"/>
                  </a:cxn>
                  <a:cxn ang="0">
                    <a:pos x="csX746" y="csY746"/>
                  </a:cxn>
                  <a:cxn ang="0">
                    <a:pos x="csX747" y="csY747"/>
                  </a:cxn>
                  <a:cxn ang="0">
                    <a:pos x="csX748" y="csY748"/>
                  </a:cxn>
                  <a:cxn ang="0">
                    <a:pos x="csX749" y="csY749"/>
                  </a:cxn>
                  <a:cxn ang="0">
                    <a:pos x="csX750" y="csY750"/>
                  </a:cxn>
                  <a:cxn ang="0">
                    <a:pos x="csX751" y="csY751"/>
                  </a:cxn>
                  <a:cxn ang="0">
                    <a:pos x="csX752" y="csY752"/>
                  </a:cxn>
                  <a:cxn ang="0">
                    <a:pos x="csX753" y="csY753"/>
                  </a:cxn>
                  <a:cxn ang="0">
                    <a:pos x="csX754" y="csY754"/>
                  </a:cxn>
                  <a:cxn ang="0">
                    <a:pos x="csX755" y="csY755"/>
                  </a:cxn>
                  <a:cxn ang="0">
                    <a:pos x="csX756" y="csY756"/>
                  </a:cxn>
                  <a:cxn ang="0">
                    <a:pos x="csX757" y="csY757"/>
                  </a:cxn>
                  <a:cxn ang="0">
                    <a:pos x="csX758" y="csY758"/>
                  </a:cxn>
                  <a:cxn ang="0">
                    <a:pos x="csX759" y="csY759"/>
                  </a:cxn>
                  <a:cxn ang="0">
                    <a:pos x="csX760" y="csY760"/>
                  </a:cxn>
                  <a:cxn ang="0">
                    <a:pos x="csX761" y="csY761"/>
                  </a:cxn>
                  <a:cxn ang="0">
                    <a:pos x="csX762" y="csY762"/>
                  </a:cxn>
                  <a:cxn ang="0">
                    <a:pos x="csX763" y="csY763"/>
                  </a:cxn>
                  <a:cxn ang="0">
                    <a:pos x="csX764" y="csY764"/>
                  </a:cxn>
                  <a:cxn ang="0">
                    <a:pos x="csX765" y="csY765"/>
                  </a:cxn>
                  <a:cxn ang="0">
                    <a:pos x="csX766" y="csY766"/>
                  </a:cxn>
                  <a:cxn ang="0">
                    <a:pos x="csX767" y="csY767"/>
                  </a:cxn>
                  <a:cxn ang="0">
                    <a:pos x="csX768" y="csY768"/>
                  </a:cxn>
                  <a:cxn ang="0">
                    <a:pos x="csX769" y="csY769"/>
                  </a:cxn>
                  <a:cxn ang="0">
                    <a:pos x="csX770" y="csY770"/>
                  </a:cxn>
                  <a:cxn ang="0">
                    <a:pos x="csX771" y="csY771"/>
                  </a:cxn>
                  <a:cxn ang="0">
                    <a:pos x="csX772" y="csY772"/>
                  </a:cxn>
                  <a:cxn ang="0">
                    <a:pos x="csX773" y="csY773"/>
                  </a:cxn>
                  <a:cxn ang="0">
                    <a:pos x="csX774" y="csY774"/>
                  </a:cxn>
                  <a:cxn ang="0">
                    <a:pos x="csX775" y="csY775"/>
                  </a:cxn>
                  <a:cxn ang="0">
                    <a:pos x="csX776" y="csY776"/>
                  </a:cxn>
                  <a:cxn ang="0">
                    <a:pos x="csX777" y="csY777"/>
                  </a:cxn>
                  <a:cxn ang="0">
                    <a:pos x="csX778" y="csY778"/>
                  </a:cxn>
                  <a:cxn ang="0">
                    <a:pos x="csX779" y="csY779"/>
                  </a:cxn>
                  <a:cxn ang="0">
                    <a:pos x="csX780" y="csY780"/>
                  </a:cxn>
                  <a:cxn ang="0">
                    <a:pos x="csX781" y="csY781"/>
                  </a:cxn>
                  <a:cxn ang="0">
                    <a:pos x="csX782" y="csY782"/>
                  </a:cxn>
                  <a:cxn ang="0">
                    <a:pos x="csX783" y="csY783"/>
                  </a:cxn>
                  <a:cxn ang="0">
                    <a:pos x="csX784" y="csY784"/>
                  </a:cxn>
                  <a:cxn ang="0">
                    <a:pos x="csX785" y="csY785"/>
                  </a:cxn>
                  <a:cxn ang="0">
                    <a:pos x="csX786" y="csY786"/>
                  </a:cxn>
                  <a:cxn ang="0">
                    <a:pos x="csX787" y="csY787"/>
                  </a:cxn>
                  <a:cxn ang="0">
                    <a:pos x="csX788" y="csY788"/>
                  </a:cxn>
                  <a:cxn ang="0">
                    <a:pos x="csX789" y="csY789"/>
                  </a:cxn>
                  <a:cxn ang="0">
                    <a:pos x="csX790" y="csY790"/>
                  </a:cxn>
                  <a:cxn ang="0">
                    <a:pos x="csX791" y="csY791"/>
                  </a:cxn>
                  <a:cxn ang="0">
                    <a:pos x="csX792" y="csY792"/>
                  </a:cxn>
                  <a:cxn ang="0">
                    <a:pos x="csX793" y="csY793"/>
                  </a:cxn>
                  <a:cxn ang="0">
                    <a:pos x="csX794" y="csY794"/>
                  </a:cxn>
                  <a:cxn ang="0">
                    <a:pos x="csX795" y="csY795"/>
                  </a:cxn>
                  <a:cxn ang="0">
                    <a:pos x="csX796" y="csY796"/>
                  </a:cxn>
                  <a:cxn ang="0">
                    <a:pos x="csX797" y="csY797"/>
                  </a:cxn>
                  <a:cxn ang="0">
                    <a:pos x="csX798" y="csY798"/>
                  </a:cxn>
                  <a:cxn ang="0">
                    <a:pos x="csX799" y="csY799"/>
                  </a:cxn>
                  <a:cxn ang="0">
                    <a:pos x="csX800" y="csY800"/>
                  </a:cxn>
                  <a:cxn ang="0">
                    <a:pos x="csX801" y="csY801"/>
                  </a:cxn>
                  <a:cxn ang="0">
                    <a:pos x="csX802" y="csY802"/>
                  </a:cxn>
                  <a:cxn ang="0">
                    <a:pos x="csX803" y="csY803"/>
                  </a:cxn>
                  <a:cxn ang="0">
                    <a:pos x="csX804" y="csY804"/>
                  </a:cxn>
                  <a:cxn ang="0">
                    <a:pos x="csX805" y="csY805"/>
                  </a:cxn>
                  <a:cxn ang="0">
                    <a:pos x="csX806" y="csY806"/>
                  </a:cxn>
                  <a:cxn ang="0">
                    <a:pos x="csX807" y="csY807"/>
                  </a:cxn>
                  <a:cxn ang="0">
                    <a:pos x="csX808" y="csY808"/>
                  </a:cxn>
                  <a:cxn ang="0">
                    <a:pos x="csX809" y="csY809"/>
                  </a:cxn>
                  <a:cxn ang="0">
                    <a:pos x="csX810" y="csY810"/>
                  </a:cxn>
                  <a:cxn ang="0">
                    <a:pos x="csX811" y="csY811"/>
                  </a:cxn>
                  <a:cxn ang="0">
                    <a:pos x="csX812" y="csY812"/>
                  </a:cxn>
                  <a:cxn ang="0">
                    <a:pos x="csX813" y="csY813"/>
                  </a:cxn>
                  <a:cxn ang="0">
                    <a:pos x="csX814" y="csY814"/>
                  </a:cxn>
                  <a:cxn ang="0">
                    <a:pos x="csX815" y="csY815"/>
                  </a:cxn>
                  <a:cxn ang="0">
                    <a:pos x="csX816" y="csY816"/>
                  </a:cxn>
                  <a:cxn ang="0">
                    <a:pos x="csX817" y="csY817"/>
                  </a:cxn>
                  <a:cxn ang="0">
                    <a:pos x="csX818" y="csY818"/>
                  </a:cxn>
                  <a:cxn ang="0">
                    <a:pos x="csX819" y="csY819"/>
                  </a:cxn>
                  <a:cxn ang="0">
                    <a:pos x="csX820" y="csY820"/>
                  </a:cxn>
                  <a:cxn ang="0">
                    <a:pos x="csX821" y="csY821"/>
                  </a:cxn>
                  <a:cxn ang="0">
                    <a:pos x="csX822" y="csY822"/>
                  </a:cxn>
                  <a:cxn ang="0">
                    <a:pos x="csX823" y="csY823"/>
                  </a:cxn>
                  <a:cxn ang="0">
                    <a:pos x="csX824" y="csY824"/>
                  </a:cxn>
                  <a:cxn ang="0">
                    <a:pos x="csX825" y="csY825"/>
                  </a:cxn>
                  <a:cxn ang="0">
                    <a:pos x="csX826" y="csY826"/>
                  </a:cxn>
                  <a:cxn ang="0">
                    <a:pos x="csX827" y="csY827"/>
                  </a:cxn>
                  <a:cxn ang="0">
                    <a:pos x="csX828" y="csY828"/>
                  </a:cxn>
                  <a:cxn ang="0">
                    <a:pos x="csX829" y="csY829"/>
                  </a:cxn>
                  <a:cxn ang="0">
                    <a:pos x="csX830" y="csY830"/>
                  </a:cxn>
                  <a:cxn ang="0">
                    <a:pos x="csX831" y="csY831"/>
                  </a:cxn>
                  <a:cxn ang="0">
                    <a:pos x="csX832" y="csY832"/>
                  </a:cxn>
                  <a:cxn ang="0">
                    <a:pos x="csX833" y="csY833"/>
                  </a:cxn>
                  <a:cxn ang="0">
                    <a:pos x="csX834" y="csY834"/>
                  </a:cxn>
                  <a:cxn ang="0">
                    <a:pos x="csX835" y="csY835"/>
                  </a:cxn>
                  <a:cxn ang="0">
                    <a:pos x="csX836" y="csY836"/>
                  </a:cxn>
                  <a:cxn ang="0">
                    <a:pos x="csX837" y="csY837"/>
                  </a:cxn>
                  <a:cxn ang="0">
                    <a:pos x="csX838" y="csY838"/>
                  </a:cxn>
                  <a:cxn ang="0">
                    <a:pos x="csX839" y="csY839"/>
                  </a:cxn>
                  <a:cxn ang="0">
                    <a:pos x="csX840" y="csY840"/>
                  </a:cxn>
                  <a:cxn ang="0">
                    <a:pos x="csX841" y="csY841"/>
                  </a:cxn>
                  <a:cxn ang="0">
                    <a:pos x="csX842" y="csY842"/>
                  </a:cxn>
                  <a:cxn ang="0">
                    <a:pos x="csX843" y="csY843"/>
                  </a:cxn>
                  <a:cxn ang="0">
                    <a:pos x="csX844" y="csY844"/>
                  </a:cxn>
                  <a:cxn ang="0">
                    <a:pos x="csX845" y="csY845"/>
                  </a:cxn>
                  <a:cxn ang="0">
                    <a:pos x="csX846" y="csY846"/>
                  </a:cxn>
                  <a:cxn ang="0">
                    <a:pos x="csX847" y="csY847"/>
                  </a:cxn>
                  <a:cxn ang="0">
                    <a:pos x="csX848" y="csY848"/>
                  </a:cxn>
                  <a:cxn ang="0">
                    <a:pos x="csX849" y="csY849"/>
                  </a:cxn>
                  <a:cxn ang="0">
                    <a:pos x="csX850" y="csY850"/>
                  </a:cxn>
                  <a:cxn ang="0">
                    <a:pos x="csX851" y="csY851"/>
                  </a:cxn>
                  <a:cxn ang="0">
                    <a:pos x="csX852" y="csY852"/>
                  </a:cxn>
                  <a:cxn ang="0">
                    <a:pos x="csX853" y="csY853"/>
                  </a:cxn>
                  <a:cxn ang="0">
                    <a:pos x="csX854" y="csY854"/>
                  </a:cxn>
                  <a:cxn ang="0">
                    <a:pos x="csX855" y="csY855"/>
                  </a:cxn>
                  <a:cxn ang="0">
                    <a:pos x="csX856" y="csY856"/>
                  </a:cxn>
                  <a:cxn ang="0">
                    <a:pos x="csX857" y="csY857"/>
                  </a:cxn>
                  <a:cxn ang="0">
                    <a:pos x="csX858" y="csY858"/>
                  </a:cxn>
                  <a:cxn ang="0">
                    <a:pos x="csX859" y="csY859"/>
                  </a:cxn>
                  <a:cxn ang="0">
                    <a:pos x="csX860" y="csY860"/>
                  </a:cxn>
                  <a:cxn ang="0">
                    <a:pos x="csX861" y="csY861"/>
                  </a:cxn>
                  <a:cxn ang="0">
                    <a:pos x="csX862" y="csY862"/>
                  </a:cxn>
                  <a:cxn ang="0">
                    <a:pos x="csX863" y="csY863"/>
                  </a:cxn>
                  <a:cxn ang="0">
                    <a:pos x="csX864" y="csY864"/>
                  </a:cxn>
                  <a:cxn ang="0">
                    <a:pos x="csX865" y="csY865"/>
                  </a:cxn>
                  <a:cxn ang="0">
                    <a:pos x="csX866" y="csY866"/>
                  </a:cxn>
                  <a:cxn ang="0">
                    <a:pos x="csX867" y="csY867"/>
                  </a:cxn>
                  <a:cxn ang="0">
                    <a:pos x="csX868" y="csY868"/>
                  </a:cxn>
                  <a:cxn ang="0">
                    <a:pos x="csX869" y="csY869"/>
                  </a:cxn>
                  <a:cxn ang="0">
                    <a:pos x="csX870" y="csY870"/>
                  </a:cxn>
                  <a:cxn ang="0">
                    <a:pos x="csX871" y="csY871"/>
                  </a:cxn>
                  <a:cxn ang="0">
                    <a:pos x="csX872" y="csY872"/>
                  </a:cxn>
                  <a:cxn ang="0">
                    <a:pos x="csX873" y="csY873"/>
                  </a:cxn>
                  <a:cxn ang="0">
                    <a:pos x="csX874" y="csY874"/>
                  </a:cxn>
                  <a:cxn ang="0">
                    <a:pos x="csX875" y="csY875"/>
                  </a:cxn>
                  <a:cxn ang="0">
                    <a:pos x="csX876" y="csY876"/>
                  </a:cxn>
                  <a:cxn ang="0">
                    <a:pos x="csX877" y="csY877"/>
                  </a:cxn>
                  <a:cxn ang="0">
                    <a:pos x="csX878" y="csY878"/>
                  </a:cxn>
                  <a:cxn ang="0">
                    <a:pos x="csX879" y="csY879"/>
                  </a:cxn>
                  <a:cxn ang="0">
                    <a:pos x="csX880" y="csY880"/>
                  </a:cxn>
                  <a:cxn ang="0">
                    <a:pos x="csX881" y="csY881"/>
                  </a:cxn>
                  <a:cxn ang="0">
                    <a:pos x="csX882" y="csY882"/>
                  </a:cxn>
                  <a:cxn ang="0">
                    <a:pos x="csX883" y="csY883"/>
                  </a:cxn>
                  <a:cxn ang="0">
                    <a:pos x="csX884" y="csY884"/>
                  </a:cxn>
                  <a:cxn ang="0">
                    <a:pos x="csX885" y="csY885"/>
                  </a:cxn>
                  <a:cxn ang="0">
                    <a:pos x="csX886" y="csY886"/>
                  </a:cxn>
                  <a:cxn ang="0">
                    <a:pos x="csX887" y="csY887"/>
                  </a:cxn>
                  <a:cxn ang="0">
                    <a:pos x="csX888" y="csY888"/>
                  </a:cxn>
                  <a:cxn ang="0">
                    <a:pos x="csX889" y="csY889"/>
                  </a:cxn>
                  <a:cxn ang="0">
                    <a:pos x="csX890" y="csY890"/>
                  </a:cxn>
                  <a:cxn ang="0">
                    <a:pos x="csX891" y="csY891"/>
                  </a:cxn>
                  <a:cxn ang="0">
                    <a:pos x="csX892" y="csY892"/>
                  </a:cxn>
                  <a:cxn ang="0">
                    <a:pos x="csX893" y="csY893"/>
                  </a:cxn>
                  <a:cxn ang="0">
                    <a:pos x="csX894" y="csY894"/>
                  </a:cxn>
                  <a:cxn ang="0">
                    <a:pos x="csX895" y="csY895"/>
                  </a:cxn>
                  <a:cxn ang="0">
                    <a:pos x="csX896" y="csY896"/>
                  </a:cxn>
                  <a:cxn ang="0">
                    <a:pos x="csX897" y="csY897"/>
                  </a:cxn>
                  <a:cxn ang="0">
                    <a:pos x="csX898" y="csY898"/>
                  </a:cxn>
                  <a:cxn ang="0">
                    <a:pos x="csX899" y="csY899"/>
                  </a:cxn>
                  <a:cxn ang="0">
                    <a:pos x="csX900" y="csY900"/>
                  </a:cxn>
                  <a:cxn ang="0">
                    <a:pos x="csX901" y="csY901"/>
                  </a:cxn>
                  <a:cxn ang="0">
                    <a:pos x="csX902" y="csY902"/>
                  </a:cxn>
                  <a:cxn ang="0">
                    <a:pos x="csX903" y="csY903"/>
                  </a:cxn>
                  <a:cxn ang="0">
                    <a:pos x="csX904" y="csY904"/>
                  </a:cxn>
                  <a:cxn ang="0">
                    <a:pos x="csX905" y="csY905"/>
                  </a:cxn>
                  <a:cxn ang="0">
                    <a:pos x="csX906" y="csY906"/>
                  </a:cxn>
                  <a:cxn ang="0">
                    <a:pos x="csX907" y="csY907"/>
                  </a:cxn>
                  <a:cxn ang="0">
                    <a:pos x="csX908" y="csY908"/>
                  </a:cxn>
                  <a:cxn ang="0">
                    <a:pos x="csX909" y="csY909"/>
                  </a:cxn>
                  <a:cxn ang="0">
                    <a:pos x="csX910" y="csY910"/>
                  </a:cxn>
                  <a:cxn ang="0">
                    <a:pos x="csX911" y="csY911"/>
                  </a:cxn>
                  <a:cxn ang="0">
                    <a:pos x="csX912" y="csY912"/>
                  </a:cxn>
                  <a:cxn ang="0">
                    <a:pos x="csX913" y="csY913"/>
                  </a:cxn>
                  <a:cxn ang="0">
                    <a:pos x="csX914" y="csY914"/>
                  </a:cxn>
                  <a:cxn ang="0">
                    <a:pos x="csX915" y="csY915"/>
                  </a:cxn>
                  <a:cxn ang="0">
                    <a:pos x="csX916" y="csY916"/>
                  </a:cxn>
                  <a:cxn ang="0">
                    <a:pos x="csX917" y="csY917"/>
                  </a:cxn>
                  <a:cxn ang="0">
                    <a:pos x="csX918" y="csY918"/>
                  </a:cxn>
                  <a:cxn ang="0">
                    <a:pos x="csX919" y="csY919"/>
                  </a:cxn>
                  <a:cxn ang="0">
                    <a:pos x="csX920" y="csY920"/>
                  </a:cxn>
                  <a:cxn ang="0">
                    <a:pos x="csX921" y="csY921"/>
                  </a:cxn>
                  <a:cxn ang="0">
                    <a:pos x="csX922" y="csY922"/>
                  </a:cxn>
                  <a:cxn ang="0">
                    <a:pos x="csX923" y="csY923"/>
                  </a:cxn>
                  <a:cxn ang="0">
                    <a:pos x="csX924" y="csY924"/>
                  </a:cxn>
                  <a:cxn ang="0">
                    <a:pos x="csX925" y="csY925"/>
                  </a:cxn>
                  <a:cxn ang="0">
                    <a:pos x="csX926" y="csY926"/>
                  </a:cxn>
                  <a:cxn ang="0">
                    <a:pos x="csX927" y="csY927"/>
                  </a:cxn>
                  <a:cxn ang="0">
                    <a:pos x="csX928" y="csY928"/>
                  </a:cxn>
                  <a:cxn ang="0">
                    <a:pos x="csX929" y="csY929"/>
                  </a:cxn>
                  <a:cxn ang="0">
                    <a:pos x="csX930" y="csY930"/>
                  </a:cxn>
                  <a:cxn ang="0">
                    <a:pos x="csX931" y="csY931"/>
                  </a:cxn>
                  <a:cxn ang="0">
                    <a:pos x="csX932" y="csY932"/>
                  </a:cxn>
                  <a:cxn ang="0">
                    <a:pos x="csX933" y="csY933"/>
                  </a:cxn>
                  <a:cxn ang="0">
                    <a:pos x="csX934" y="csY934"/>
                  </a:cxn>
                  <a:cxn ang="0">
                    <a:pos x="csX935" y="csY935"/>
                  </a:cxn>
                  <a:cxn ang="0">
                    <a:pos x="csX936" y="csY936"/>
                  </a:cxn>
                  <a:cxn ang="0">
                    <a:pos x="csX937" y="csY937"/>
                  </a:cxn>
                  <a:cxn ang="0">
                    <a:pos x="csX938" y="csY938"/>
                  </a:cxn>
                  <a:cxn ang="0">
                    <a:pos x="csX939" y="csY939"/>
                  </a:cxn>
                  <a:cxn ang="0">
                    <a:pos x="csX940" y="csY940"/>
                  </a:cxn>
                  <a:cxn ang="0">
                    <a:pos x="csX941" y="csY941"/>
                  </a:cxn>
                  <a:cxn ang="0">
                    <a:pos x="csX942" y="csY942"/>
                  </a:cxn>
                  <a:cxn ang="0">
                    <a:pos x="csX943" y="csY943"/>
                  </a:cxn>
                  <a:cxn ang="0">
                    <a:pos x="csX944" y="csY944"/>
                  </a:cxn>
                  <a:cxn ang="0">
                    <a:pos x="csX945" y="csY945"/>
                  </a:cxn>
                  <a:cxn ang="0">
                    <a:pos x="csX946" y="csY946"/>
                  </a:cxn>
                  <a:cxn ang="0">
                    <a:pos x="csX947" y="csY947"/>
                  </a:cxn>
                  <a:cxn ang="0">
                    <a:pos x="csX948" y="csY948"/>
                  </a:cxn>
                  <a:cxn ang="0">
                    <a:pos x="csX949" y="csY949"/>
                  </a:cxn>
                  <a:cxn ang="0">
                    <a:pos x="csX950" y="csY950"/>
                  </a:cxn>
                  <a:cxn ang="0">
                    <a:pos x="csX951" y="csY951"/>
                  </a:cxn>
                  <a:cxn ang="0">
                    <a:pos x="csX952" y="csY952"/>
                  </a:cxn>
                  <a:cxn ang="0">
                    <a:pos x="csX953" y="csY953"/>
                  </a:cxn>
                  <a:cxn ang="0">
                    <a:pos x="csX954" y="csY954"/>
                  </a:cxn>
                  <a:cxn ang="0">
                    <a:pos x="csX955" y="csY955"/>
                  </a:cxn>
                  <a:cxn ang="0">
                    <a:pos x="csX956" y="csY956"/>
                  </a:cxn>
                  <a:cxn ang="0">
                    <a:pos x="csX957" y="csY957"/>
                  </a:cxn>
                  <a:cxn ang="0">
                    <a:pos x="csX958" y="csY958"/>
                  </a:cxn>
                  <a:cxn ang="0">
                    <a:pos x="csX959" y="csY959"/>
                  </a:cxn>
                  <a:cxn ang="0">
                    <a:pos x="csX960" y="csY960"/>
                  </a:cxn>
                  <a:cxn ang="0">
                    <a:pos x="csX961" y="csY961"/>
                  </a:cxn>
                  <a:cxn ang="0">
                    <a:pos x="csX962" y="csY962"/>
                  </a:cxn>
                  <a:cxn ang="0">
                    <a:pos x="csX963" y="csY963"/>
                  </a:cxn>
                  <a:cxn ang="0">
                    <a:pos x="csX964" y="csY964"/>
                  </a:cxn>
                  <a:cxn ang="0">
                    <a:pos x="csX965" y="csY965"/>
                  </a:cxn>
                  <a:cxn ang="0">
                    <a:pos x="csX966" y="csY966"/>
                  </a:cxn>
                  <a:cxn ang="0">
                    <a:pos x="csX967" y="csY967"/>
                  </a:cxn>
                  <a:cxn ang="0">
                    <a:pos x="csX968" y="csY968"/>
                  </a:cxn>
                  <a:cxn ang="0">
                    <a:pos x="csX969" y="csY969"/>
                  </a:cxn>
                  <a:cxn ang="0">
                    <a:pos x="csX970" y="csY970"/>
                  </a:cxn>
                  <a:cxn ang="0">
                    <a:pos x="csX971" y="csY971"/>
                  </a:cxn>
                  <a:cxn ang="0">
                    <a:pos x="csX972" y="csY972"/>
                  </a:cxn>
                  <a:cxn ang="0">
                    <a:pos x="csX973" y="csY973"/>
                  </a:cxn>
                  <a:cxn ang="0">
                    <a:pos x="csX974" y="csY974"/>
                  </a:cxn>
                  <a:cxn ang="0">
                    <a:pos x="csX975" y="csY975"/>
                  </a:cxn>
                  <a:cxn ang="0">
                    <a:pos x="csX976" y="csY976"/>
                  </a:cxn>
                  <a:cxn ang="0">
                    <a:pos x="csX977" y="csY977"/>
                  </a:cxn>
                  <a:cxn ang="0">
                    <a:pos x="csX978" y="csY978"/>
                  </a:cxn>
                  <a:cxn ang="0">
                    <a:pos x="csX979" y="csY979"/>
                  </a:cxn>
                  <a:cxn ang="0">
                    <a:pos x="csX980" y="csY980"/>
                  </a:cxn>
                  <a:cxn ang="0">
                    <a:pos x="csX981" y="csY981"/>
                  </a:cxn>
                  <a:cxn ang="0">
                    <a:pos x="csX982" y="csY982"/>
                  </a:cxn>
                  <a:cxn ang="0">
                    <a:pos x="csX983" y="csY983"/>
                  </a:cxn>
                  <a:cxn ang="0">
                    <a:pos x="csX984" y="csY984"/>
                  </a:cxn>
                  <a:cxn ang="0">
                    <a:pos x="csX985" y="csY985"/>
                  </a:cxn>
                  <a:cxn ang="0">
                    <a:pos x="csX986" y="csY986"/>
                  </a:cxn>
                  <a:cxn ang="0">
                    <a:pos x="csX987" y="csY987"/>
                  </a:cxn>
                  <a:cxn ang="0">
                    <a:pos x="csX988" y="csY988"/>
                  </a:cxn>
                  <a:cxn ang="0">
                    <a:pos x="csX989" y="csY989"/>
                  </a:cxn>
                  <a:cxn ang="0">
                    <a:pos x="csX990" y="csY990"/>
                  </a:cxn>
                  <a:cxn ang="0">
                    <a:pos x="csX991" y="csY991"/>
                  </a:cxn>
                  <a:cxn ang="0">
                    <a:pos x="csX992" y="csY992"/>
                  </a:cxn>
                  <a:cxn ang="0">
                    <a:pos x="csX993" y="csY993"/>
                  </a:cxn>
                  <a:cxn ang="0">
                    <a:pos x="csX994" y="csY994"/>
                  </a:cxn>
                  <a:cxn ang="0">
                    <a:pos x="csX995" y="csY995"/>
                  </a:cxn>
                  <a:cxn ang="0">
                    <a:pos x="csX996" y="csY996"/>
                  </a:cxn>
                  <a:cxn ang="0">
                    <a:pos x="csX997" y="csY997"/>
                  </a:cxn>
                  <a:cxn ang="0">
                    <a:pos x="csX998" y="csY998"/>
                  </a:cxn>
                  <a:cxn ang="0">
                    <a:pos x="csX999" y="csY999"/>
                  </a:cxn>
                  <a:cxn ang="0">
                    <a:pos x="csX1000" y="csY1000"/>
                  </a:cxn>
                  <a:cxn ang="0">
                    <a:pos x="csX1001" y="csY1001"/>
                  </a:cxn>
                  <a:cxn ang="0">
                    <a:pos x="csX1002" y="csY1002"/>
                  </a:cxn>
                  <a:cxn ang="0">
                    <a:pos x="csX1003" y="csY1003"/>
                  </a:cxn>
                  <a:cxn ang="0">
                    <a:pos x="csX1004" y="csY1004"/>
                  </a:cxn>
                  <a:cxn ang="0">
                    <a:pos x="csX1005" y="csY1005"/>
                  </a:cxn>
                  <a:cxn ang="0">
                    <a:pos x="csX1006" y="csY1006"/>
                  </a:cxn>
                  <a:cxn ang="0">
                    <a:pos x="csX1007" y="csY1007"/>
                  </a:cxn>
                  <a:cxn ang="0">
                    <a:pos x="csX1008" y="csY1008"/>
                  </a:cxn>
                  <a:cxn ang="0">
                    <a:pos x="csX1009" y="csY1009"/>
                  </a:cxn>
                  <a:cxn ang="0">
                    <a:pos x="csX1010" y="csY1010"/>
                  </a:cxn>
                  <a:cxn ang="0">
                    <a:pos x="csX1011" y="csY1011"/>
                  </a:cxn>
                  <a:cxn ang="0">
                    <a:pos x="csX1012" y="csY1012"/>
                  </a:cxn>
                  <a:cxn ang="0">
                    <a:pos x="csX1013" y="csY1013"/>
                  </a:cxn>
                  <a:cxn ang="0">
                    <a:pos x="csX1014" y="csY1014"/>
                  </a:cxn>
                  <a:cxn ang="0">
                    <a:pos x="csX1015" y="csY1015"/>
                  </a:cxn>
                  <a:cxn ang="0">
                    <a:pos x="csX1016" y="csY1016"/>
                  </a:cxn>
                  <a:cxn ang="0">
                    <a:pos x="csX1017" y="csY1017"/>
                  </a:cxn>
                  <a:cxn ang="0">
                    <a:pos x="csX1018" y="csY1018"/>
                  </a:cxn>
                  <a:cxn ang="0">
                    <a:pos x="csX1019" y="csY1019"/>
                  </a:cxn>
                  <a:cxn ang="0">
                    <a:pos x="csX1020" y="csY1020"/>
                  </a:cxn>
                  <a:cxn ang="0">
                    <a:pos x="csX1021" y="csY1021"/>
                  </a:cxn>
                  <a:cxn ang="0">
                    <a:pos x="csX1022" y="csY1022"/>
                  </a:cxn>
                  <a:cxn ang="0">
                    <a:pos x="csX1023" y="csY1023"/>
                  </a:cxn>
                  <a:cxn ang="0">
                    <a:pos x="csX1024" y="csY1024"/>
                  </a:cxn>
                  <a:cxn ang="0">
                    <a:pos x="csX1025" y="csY1025"/>
                  </a:cxn>
                  <a:cxn ang="0">
                    <a:pos x="csX1026" y="csY1026"/>
                  </a:cxn>
                  <a:cxn ang="0">
                    <a:pos x="csX1027" y="csY1027"/>
                  </a:cxn>
                  <a:cxn ang="0">
                    <a:pos x="csX1028" y="csY1028"/>
                  </a:cxn>
                  <a:cxn ang="0">
                    <a:pos x="csX1029" y="csY1029"/>
                  </a:cxn>
                  <a:cxn ang="0">
                    <a:pos x="csX1030" y="csY1030"/>
                  </a:cxn>
                  <a:cxn ang="0">
                    <a:pos x="csX1031" y="csY1031"/>
                  </a:cxn>
                </a:cxnLst>
                <a:rect l="l" t="t" r="r" b="b"/>
                <a:pathLst>
                  <a:path w="3353504" h="1288137">
                    <a:moveTo>
                      <a:pt x="3049594" y="1165"/>
                    </a:moveTo>
                    <a:lnTo>
                      <a:pt x="2983222" y="1165"/>
                    </a:lnTo>
                    <a:cubicBezTo>
                      <a:pt x="2978564" y="1165"/>
                      <a:pt x="2975071" y="4659"/>
                      <a:pt x="2975071" y="9317"/>
                    </a:cubicBezTo>
                    <a:cubicBezTo>
                      <a:pt x="2975071" y="13976"/>
                      <a:pt x="2978564" y="17470"/>
                      <a:pt x="2983222" y="17470"/>
                    </a:cubicBezTo>
                    <a:lnTo>
                      <a:pt x="3049594" y="17470"/>
                    </a:lnTo>
                    <a:cubicBezTo>
                      <a:pt x="3054251" y="17470"/>
                      <a:pt x="3057744" y="13976"/>
                      <a:pt x="3057744" y="9317"/>
                    </a:cubicBezTo>
                    <a:cubicBezTo>
                      <a:pt x="3057744" y="4659"/>
                      <a:pt x="3054251" y="1165"/>
                      <a:pt x="3049594" y="1165"/>
                    </a:cubicBezTo>
                    <a:lnTo>
                      <a:pt x="3049594" y="1165"/>
                    </a:lnTo>
                    <a:close/>
                    <a:moveTo>
                      <a:pt x="2918015" y="1165"/>
                    </a:moveTo>
                    <a:lnTo>
                      <a:pt x="2851644" y="1165"/>
                    </a:lnTo>
                    <a:cubicBezTo>
                      <a:pt x="2846986" y="1165"/>
                      <a:pt x="2843493" y="4659"/>
                      <a:pt x="2843493" y="9317"/>
                    </a:cubicBezTo>
                    <a:cubicBezTo>
                      <a:pt x="2843493" y="13976"/>
                      <a:pt x="2846986" y="17470"/>
                      <a:pt x="2851644" y="17470"/>
                    </a:cubicBezTo>
                    <a:lnTo>
                      <a:pt x="2918015" y="17470"/>
                    </a:lnTo>
                    <a:cubicBezTo>
                      <a:pt x="2922673" y="17470"/>
                      <a:pt x="2926166" y="13976"/>
                      <a:pt x="2926166" y="9317"/>
                    </a:cubicBezTo>
                    <a:cubicBezTo>
                      <a:pt x="2926166" y="4659"/>
                      <a:pt x="2922673" y="1165"/>
                      <a:pt x="2918015" y="1165"/>
                    </a:cubicBezTo>
                    <a:lnTo>
                      <a:pt x="2918015" y="1165"/>
                    </a:lnTo>
                    <a:close/>
                    <a:moveTo>
                      <a:pt x="2785272" y="1165"/>
                    </a:moveTo>
                    <a:lnTo>
                      <a:pt x="2718901" y="1165"/>
                    </a:lnTo>
                    <a:cubicBezTo>
                      <a:pt x="2714243" y="1165"/>
                      <a:pt x="2710750" y="4659"/>
                      <a:pt x="2710750" y="9317"/>
                    </a:cubicBezTo>
                    <a:cubicBezTo>
                      <a:pt x="2710750" y="13976"/>
                      <a:pt x="2714243" y="17470"/>
                      <a:pt x="2718901" y="17470"/>
                    </a:cubicBezTo>
                    <a:lnTo>
                      <a:pt x="2785272" y="17470"/>
                    </a:lnTo>
                    <a:cubicBezTo>
                      <a:pt x="2789930" y="17470"/>
                      <a:pt x="2793423" y="13976"/>
                      <a:pt x="2793423" y="9317"/>
                    </a:cubicBezTo>
                    <a:cubicBezTo>
                      <a:pt x="2793423" y="4659"/>
                      <a:pt x="2789930" y="1165"/>
                      <a:pt x="2785272" y="1165"/>
                    </a:cubicBezTo>
                    <a:lnTo>
                      <a:pt x="2785272" y="1165"/>
                    </a:lnTo>
                    <a:close/>
                    <a:moveTo>
                      <a:pt x="2653694" y="1165"/>
                    </a:moveTo>
                    <a:lnTo>
                      <a:pt x="2587322" y="1165"/>
                    </a:lnTo>
                    <a:cubicBezTo>
                      <a:pt x="2582664" y="1165"/>
                      <a:pt x="2579171" y="4659"/>
                      <a:pt x="2579171" y="9317"/>
                    </a:cubicBezTo>
                    <a:cubicBezTo>
                      <a:pt x="2579171" y="13976"/>
                      <a:pt x="2582664" y="17470"/>
                      <a:pt x="2587322" y="17470"/>
                    </a:cubicBezTo>
                    <a:lnTo>
                      <a:pt x="2653694" y="17470"/>
                    </a:lnTo>
                    <a:cubicBezTo>
                      <a:pt x="2658351" y="17470"/>
                      <a:pt x="2661844" y="13976"/>
                      <a:pt x="2661844" y="9317"/>
                    </a:cubicBezTo>
                    <a:cubicBezTo>
                      <a:pt x="2661844" y="4659"/>
                      <a:pt x="2658351" y="1165"/>
                      <a:pt x="2653694" y="1165"/>
                    </a:cubicBezTo>
                    <a:lnTo>
                      <a:pt x="2653694" y="1165"/>
                    </a:lnTo>
                    <a:close/>
                    <a:moveTo>
                      <a:pt x="2522115" y="1165"/>
                    </a:moveTo>
                    <a:lnTo>
                      <a:pt x="2455744" y="1165"/>
                    </a:lnTo>
                    <a:cubicBezTo>
                      <a:pt x="2451086" y="1165"/>
                      <a:pt x="2447593" y="4659"/>
                      <a:pt x="2447593" y="9317"/>
                    </a:cubicBezTo>
                    <a:cubicBezTo>
                      <a:pt x="2447593" y="13976"/>
                      <a:pt x="2451086" y="17470"/>
                      <a:pt x="2455744" y="17470"/>
                    </a:cubicBezTo>
                    <a:lnTo>
                      <a:pt x="2522115" y="17470"/>
                    </a:lnTo>
                    <a:cubicBezTo>
                      <a:pt x="2526773" y="17470"/>
                      <a:pt x="2530266" y="13976"/>
                      <a:pt x="2530266" y="9317"/>
                    </a:cubicBezTo>
                    <a:cubicBezTo>
                      <a:pt x="2530266" y="4659"/>
                      <a:pt x="2526773" y="1165"/>
                      <a:pt x="2522115" y="1165"/>
                    </a:cubicBezTo>
                    <a:lnTo>
                      <a:pt x="2522115" y="1165"/>
                    </a:lnTo>
                    <a:close/>
                    <a:moveTo>
                      <a:pt x="2389372" y="1165"/>
                    </a:moveTo>
                    <a:lnTo>
                      <a:pt x="2323001" y="1165"/>
                    </a:lnTo>
                    <a:cubicBezTo>
                      <a:pt x="2318343" y="1165"/>
                      <a:pt x="2314850" y="4659"/>
                      <a:pt x="2314850" y="9317"/>
                    </a:cubicBezTo>
                    <a:cubicBezTo>
                      <a:pt x="2314850" y="13976"/>
                      <a:pt x="2318343" y="17470"/>
                      <a:pt x="2323001" y="17470"/>
                    </a:cubicBezTo>
                    <a:lnTo>
                      <a:pt x="2389372" y="17470"/>
                    </a:lnTo>
                    <a:cubicBezTo>
                      <a:pt x="2394030" y="17470"/>
                      <a:pt x="2397523" y="13976"/>
                      <a:pt x="2397523" y="9317"/>
                    </a:cubicBezTo>
                    <a:cubicBezTo>
                      <a:pt x="2397523" y="4659"/>
                      <a:pt x="2394030" y="1165"/>
                      <a:pt x="2389372" y="1165"/>
                    </a:cubicBezTo>
                    <a:lnTo>
                      <a:pt x="2389372" y="1165"/>
                    </a:lnTo>
                    <a:close/>
                    <a:moveTo>
                      <a:pt x="2257794" y="1165"/>
                    </a:moveTo>
                    <a:lnTo>
                      <a:pt x="2191423" y="1165"/>
                    </a:lnTo>
                    <a:cubicBezTo>
                      <a:pt x="2186765" y="1165"/>
                      <a:pt x="2183272" y="4659"/>
                      <a:pt x="2183272" y="9317"/>
                    </a:cubicBezTo>
                    <a:cubicBezTo>
                      <a:pt x="2183272" y="13976"/>
                      <a:pt x="2186765" y="17470"/>
                      <a:pt x="2191423" y="17470"/>
                    </a:cubicBezTo>
                    <a:lnTo>
                      <a:pt x="2257794" y="17470"/>
                    </a:lnTo>
                    <a:cubicBezTo>
                      <a:pt x="2262451" y="17470"/>
                      <a:pt x="2265944" y="13976"/>
                      <a:pt x="2265944" y="9317"/>
                    </a:cubicBezTo>
                    <a:cubicBezTo>
                      <a:pt x="2265944" y="4659"/>
                      <a:pt x="2262451" y="1165"/>
                      <a:pt x="2257794" y="1165"/>
                    </a:cubicBezTo>
                    <a:lnTo>
                      <a:pt x="2257794" y="1165"/>
                    </a:lnTo>
                    <a:close/>
                    <a:moveTo>
                      <a:pt x="2125051" y="1165"/>
                    </a:moveTo>
                    <a:lnTo>
                      <a:pt x="2058679" y="1165"/>
                    </a:lnTo>
                    <a:cubicBezTo>
                      <a:pt x="2054022" y="1165"/>
                      <a:pt x="2050528" y="4659"/>
                      <a:pt x="2050528" y="9317"/>
                    </a:cubicBezTo>
                    <a:cubicBezTo>
                      <a:pt x="2050528" y="13976"/>
                      <a:pt x="2054022" y="17470"/>
                      <a:pt x="2058679" y="17470"/>
                    </a:cubicBezTo>
                    <a:lnTo>
                      <a:pt x="2125051" y="17470"/>
                    </a:lnTo>
                    <a:cubicBezTo>
                      <a:pt x="2129709" y="17470"/>
                      <a:pt x="2133202" y="13976"/>
                      <a:pt x="2133202" y="9317"/>
                    </a:cubicBezTo>
                    <a:cubicBezTo>
                      <a:pt x="2133202" y="4659"/>
                      <a:pt x="2129709" y="1165"/>
                      <a:pt x="2125051" y="1165"/>
                    </a:cubicBezTo>
                    <a:lnTo>
                      <a:pt x="2125051" y="1165"/>
                    </a:lnTo>
                    <a:close/>
                    <a:moveTo>
                      <a:pt x="1993473" y="1165"/>
                    </a:moveTo>
                    <a:lnTo>
                      <a:pt x="1927101" y="1165"/>
                    </a:lnTo>
                    <a:cubicBezTo>
                      <a:pt x="1922443" y="1165"/>
                      <a:pt x="1918950" y="4659"/>
                      <a:pt x="1918950" y="9317"/>
                    </a:cubicBezTo>
                    <a:cubicBezTo>
                      <a:pt x="1918950" y="13976"/>
                      <a:pt x="1922443" y="17470"/>
                      <a:pt x="1927101" y="17470"/>
                    </a:cubicBezTo>
                    <a:lnTo>
                      <a:pt x="1993473" y="17470"/>
                    </a:lnTo>
                    <a:cubicBezTo>
                      <a:pt x="1998130" y="17470"/>
                      <a:pt x="2001624" y="13976"/>
                      <a:pt x="2001624" y="9317"/>
                    </a:cubicBezTo>
                    <a:cubicBezTo>
                      <a:pt x="2001624" y="4659"/>
                      <a:pt x="1998130" y="1165"/>
                      <a:pt x="1993473" y="1165"/>
                    </a:cubicBezTo>
                    <a:lnTo>
                      <a:pt x="1993473" y="1165"/>
                    </a:lnTo>
                    <a:close/>
                    <a:moveTo>
                      <a:pt x="1861894" y="1165"/>
                    </a:moveTo>
                    <a:lnTo>
                      <a:pt x="1795523" y="1165"/>
                    </a:lnTo>
                    <a:cubicBezTo>
                      <a:pt x="1790865" y="1165"/>
                      <a:pt x="1787372" y="4659"/>
                      <a:pt x="1787372" y="9317"/>
                    </a:cubicBezTo>
                    <a:cubicBezTo>
                      <a:pt x="1787372" y="13976"/>
                      <a:pt x="1790865" y="17470"/>
                      <a:pt x="1795523" y="17470"/>
                    </a:cubicBezTo>
                    <a:lnTo>
                      <a:pt x="1861894" y="17470"/>
                    </a:lnTo>
                    <a:cubicBezTo>
                      <a:pt x="1866551" y="17470"/>
                      <a:pt x="1870044" y="13976"/>
                      <a:pt x="1870044" y="9317"/>
                    </a:cubicBezTo>
                    <a:cubicBezTo>
                      <a:pt x="1870044" y="4659"/>
                      <a:pt x="1866551" y="1165"/>
                      <a:pt x="1861894" y="1165"/>
                    </a:cubicBezTo>
                    <a:lnTo>
                      <a:pt x="1861894" y="1165"/>
                    </a:lnTo>
                    <a:close/>
                    <a:moveTo>
                      <a:pt x="1729151" y="1165"/>
                    </a:moveTo>
                    <a:lnTo>
                      <a:pt x="1662779" y="1165"/>
                    </a:lnTo>
                    <a:cubicBezTo>
                      <a:pt x="1658122" y="1165"/>
                      <a:pt x="1654628" y="4659"/>
                      <a:pt x="1654628" y="9317"/>
                    </a:cubicBezTo>
                    <a:cubicBezTo>
                      <a:pt x="1654628" y="13976"/>
                      <a:pt x="1658122" y="17470"/>
                      <a:pt x="1662779" y="17470"/>
                    </a:cubicBezTo>
                    <a:lnTo>
                      <a:pt x="1729151" y="17470"/>
                    </a:lnTo>
                    <a:cubicBezTo>
                      <a:pt x="1733809" y="17470"/>
                      <a:pt x="1737302" y="13976"/>
                      <a:pt x="1737302" y="9317"/>
                    </a:cubicBezTo>
                    <a:cubicBezTo>
                      <a:pt x="1737302" y="4659"/>
                      <a:pt x="1733809" y="1165"/>
                      <a:pt x="1729151" y="1165"/>
                    </a:cubicBezTo>
                    <a:lnTo>
                      <a:pt x="1729151" y="1165"/>
                    </a:lnTo>
                    <a:close/>
                    <a:moveTo>
                      <a:pt x="1597573" y="1165"/>
                    </a:moveTo>
                    <a:lnTo>
                      <a:pt x="1531201" y="1165"/>
                    </a:lnTo>
                    <a:cubicBezTo>
                      <a:pt x="1526543" y="1165"/>
                      <a:pt x="1523050" y="4659"/>
                      <a:pt x="1523050" y="9317"/>
                    </a:cubicBezTo>
                    <a:cubicBezTo>
                      <a:pt x="1523050" y="13976"/>
                      <a:pt x="1526543" y="17470"/>
                      <a:pt x="1531201" y="17470"/>
                    </a:cubicBezTo>
                    <a:lnTo>
                      <a:pt x="1597573" y="17470"/>
                    </a:lnTo>
                    <a:cubicBezTo>
                      <a:pt x="1602230" y="17470"/>
                      <a:pt x="1605724" y="13976"/>
                      <a:pt x="1605724" y="9317"/>
                    </a:cubicBezTo>
                    <a:cubicBezTo>
                      <a:pt x="1605724" y="4659"/>
                      <a:pt x="1602230" y="1165"/>
                      <a:pt x="1597573" y="1165"/>
                    </a:cubicBezTo>
                    <a:lnTo>
                      <a:pt x="1597573" y="1165"/>
                    </a:lnTo>
                    <a:close/>
                    <a:moveTo>
                      <a:pt x="1464829" y="1165"/>
                    </a:moveTo>
                    <a:lnTo>
                      <a:pt x="1398458" y="1165"/>
                    </a:lnTo>
                    <a:cubicBezTo>
                      <a:pt x="1393801" y="1165"/>
                      <a:pt x="1390308" y="4659"/>
                      <a:pt x="1390308" y="9317"/>
                    </a:cubicBezTo>
                    <a:cubicBezTo>
                      <a:pt x="1390308" y="13976"/>
                      <a:pt x="1393801" y="17470"/>
                      <a:pt x="1398458" y="17470"/>
                    </a:cubicBezTo>
                    <a:lnTo>
                      <a:pt x="1464829" y="17470"/>
                    </a:lnTo>
                    <a:cubicBezTo>
                      <a:pt x="1469487" y="17470"/>
                      <a:pt x="1472980" y="13976"/>
                      <a:pt x="1472980" y="9317"/>
                    </a:cubicBezTo>
                    <a:cubicBezTo>
                      <a:pt x="1472980" y="4659"/>
                      <a:pt x="1469487" y="1165"/>
                      <a:pt x="1464829" y="1165"/>
                    </a:cubicBezTo>
                    <a:lnTo>
                      <a:pt x="1464829" y="1165"/>
                    </a:lnTo>
                    <a:close/>
                    <a:moveTo>
                      <a:pt x="1333251" y="1165"/>
                    </a:moveTo>
                    <a:lnTo>
                      <a:pt x="1266880" y="1165"/>
                    </a:lnTo>
                    <a:cubicBezTo>
                      <a:pt x="1262222" y="1165"/>
                      <a:pt x="1258729" y="4659"/>
                      <a:pt x="1258729" y="9317"/>
                    </a:cubicBezTo>
                    <a:cubicBezTo>
                      <a:pt x="1258729" y="13976"/>
                      <a:pt x="1262222" y="17470"/>
                      <a:pt x="1266880" y="17470"/>
                    </a:cubicBezTo>
                    <a:lnTo>
                      <a:pt x="1333251" y="17470"/>
                    </a:lnTo>
                    <a:cubicBezTo>
                      <a:pt x="1337909" y="17470"/>
                      <a:pt x="1341402" y="13976"/>
                      <a:pt x="1341402" y="9317"/>
                    </a:cubicBezTo>
                    <a:cubicBezTo>
                      <a:pt x="1341402" y="4659"/>
                      <a:pt x="1337909" y="1165"/>
                      <a:pt x="1333251" y="1165"/>
                    </a:cubicBezTo>
                    <a:lnTo>
                      <a:pt x="1333251" y="1165"/>
                    </a:lnTo>
                    <a:close/>
                    <a:moveTo>
                      <a:pt x="1201673" y="1165"/>
                    </a:moveTo>
                    <a:lnTo>
                      <a:pt x="1135301" y="1165"/>
                    </a:lnTo>
                    <a:cubicBezTo>
                      <a:pt x="1130643" y="1165"/>
                      <a:pt x="1127150" y="4659"/>
                      <a:pt x="1127150" y="9317"/>
                    </a:cubicBezTo>
                    <a:cubicBezTo>
                      <a:pt x="1127150" y="13976"/>
                      <a:pt x="1130643" y="17470"/>
                      <a:pt x="1135301" y="17470"/>
                    </a:cubicBezTo>
                    <a:lnTo>
                      <a:pt x="1201673" y="17470"/>
                    </a:lnTo>
                    <a:cubicBezTo>
                      <a:pt x="1206330" y="17470"/>
                      <a:pt x="1209824" y="13976"/>
                      <a:pt x="1209824" y="9317"/>
                    </a:cubicBezTo>
                    <a:cubicBezTo>
                      <a:pt x="1209824" y="4659"/>
                      <a:pt x="1206330" y="1165"/>
                      <a:pt x="1201673" y="1165"/>
                    </a:cubicBezTo>
                    <a:lnTo>
                      <a:pt x="1201673" y="1165"/>
                    </a:lnTo>
                    <a:close/>
                    <a:moveTo>
                      <a:pt x="1068930" y="1165"/>
                    </a:moveTo>
                    <a:lnTo>
                      <a:pt x="1002558" y="1165"/>
                    </a:lnTo>
                    <a:cubicBezTo>
                      <a:pt x="997901" y="1165"/>
                      <a:pt x="994408" y="4659"/>
                      <a:pt x="994408" y="9317"/>
                    </a:cubicBezTo>
                    <a:cubicBezTo>
                      <a:pt x="994408" y="13976"/>
                      <a:pt x="997901" y="17470"/>
                      <a:pt x="1002558" y="17470"/>
                    </a:cubicBezTo>
                    <a:lnTo>
                      <a:pt x="1068930" y="17470"/>
                    </a:lnTo>
                    <a:cubicBezTo>
                      <a:pt x="1073588" y="17470"/>
                      <a:pt x="1077081" y="13976"/>
                      <a:pt x="1077081" y="9317"/>
                    </a:cubicBezTo>
                    <a:cubicBezTo>
                      <a:pt x="1077081" y="4659"/>
                      <a:pt x="1073588" y="1165"/>
                      <a:pt x="1068930" y="1165"/>
                    </a:cubicBezTo>
                    <a:lnTo>
                      <a:pt x="1068930" y="1165"/>
                    </a:lnTo>
                    <a:close/>
                    <a:moveTo>
                      <a:pt x="937351" y="1165"/>
                    </a:moveTo>
                    <a:lnTo>
                      <a:pt x="870980" y="1165"/>
                    </a:lnTo>
                    <a:cubicBezTo>
                      <a:pt x="866322" y="1165"/>
                      <a:pt x="862829" y="4659"/>
                      <a:pt x="862829" y="9317"/>
                    </a:cubicBezTo>
                    <a:cubicBezTo>
                      <a:pt x="862829" y="13976"/>
                      <a:pt x="866322" y="17470"/>
                      <a:pt x="870980" y="17470"/>
                    </a:cubicBezTo>
                    <a:lnTo>
                      <a:pt x="937351" y="17470"/>
                    </a:lnTo>
                    <a:cubicBezTo>
                      <a:pt x="942009" y="17470"/>
                      <a:pt x="945502" y="13976"/>
                      <a:pt x="945502" y="9317"/>
                    </a:cubicBezTo>
                    <a:cubicBezTo>
                      <a:pt x="945502" y="4659"/>
                      <a:pt x="942009" y="1165"/>
                      <a:pt x="937351" y="1165"/>
                    </a:cubicBezTo>
                    <a:lnTo>
                      <a:pt x="937351" y="1165"/>
                    </a:lnTo>
                    <a:close/>
                    <a:moveTo>
                      <a:pt x="805773" y="1165"/>
                    </a:moveTo>
                    <a:lnTo>
                      <a:pt x="739401" y="1165"/>
                    </a:lnTo>
                    <a:cubicBezTo>
                      <a:pt x="734744" y="1165"/>
                      <a:pt x="731250" y="4659"/>
                      <a:pt x="731250" y="9317"/>
                    </a:cubicBezTo>
                    <a:cubicBezTo>
                      <a:pt x="731250" y="13976"/>
                      <a:pt x="734744" y="17470"/>
                      <a:pt x="739401" y="17470"/>
                    </a:cubicBezTo>
                    <a:lnTo>
                      <a:pt x="805773" y="17470"/>
                    </a:lnTo>
                    <a:cubicBezTo>
                      <a:pt x="810430" y="17470"/>
                      <a:pt x="813924" y="13976"/>
                      <a:pt x="813924" y="9317"/>
                    </a:cubicBezTo>
                    <a:cubicBezTo>
                      <a:pt x="813924" y="4659"/>
                      <a:pt x="810430" y="1165"/>
                      <a:pt x="805773" y="1165"/>
                    </a:cubicBezTo>
                    <a:lnTo>
                      <a:pt x="805773" y="1165"/>
                    </a:lnTo>
                    <a:close/>
                    <a:moveTo>
                      <a:pt x="673030" y="1165"/>
                    </a:moveTo>
                    <a:lnTo>
                      <a:pt x="606658" y="1165"/>
                    </a:lnTo>
                    <a:cubicBezTo>
                      <a:pt x="602001" y="1165"/>
                      <a:pt x="598507" y="4659"/>
                      <a:pt x="598507" y="9317"/>
                    </a:cubicBezTo>
                    <a:cubicBezTo>
                      <a:pt x="598507" y="13976"/>
                      <a:pt x="602001" y="17470"/>
                      <a:pt x="606658" y="17470"/>
                    </a:cubicBezTo>
                    <a:lnTo>
                      <a:pt x="673030" y="17470"/>
                    </a:lnTo>
                    <a:cubicBezTo>
                      <a:pt x="677688" y="17470"/>
                      <a:pt x="681181" y="13976"/>
                      <a:pt x="681181" y="9317"/>
                    </a:cubicBezTo>
                    <a:cubicBezTo>
                      <a:pt x="681181" y="4659"/>
                      <a:pt x="677688" y="1165"/>
                      <a:pt x="673030" y="1165"/>
                    </a:cubicBezTo>
                    <a:lnTo>
                      <a:pt x="673030" y="1165"/>
                    </a:lnTo>
                    <a:close/>
                    <a:moveTo>
                      <a:pt x="541451" y="1165"/>
                    </a:moveTo>
                    <a:lnTo>
                      <a:pt x="475080" y="1165"/>
                    </a:lnTo>
                    <a:cubicBezTo>
                      <a:pt x="470422" y="1165"/>
                      <a:pt x="466929" y="4659"/>
                      <a:pt x="466929" y="9317"/>
                    </a:cubicBezTo>
                    <a:cubicBezTo>
                      <a:pt x="466929" y="13976"/>
                      <a:pt x="470422" y="17470"/>
                      <a:pt x="475080" y="17470"/>
                    </a:cubicBezTo>
                    <a:lnTo>
                      <a:pt x="541451" y="17470"/>
                    </a:lnTo>
                    <a:cubicBezTo>
                      <a:pt x="546109" y="17470"/>
                      <a:pt x="549602" y="13976"/>
                      <a:pt x="549602" y="9317"/>
                    </a:cubicBezTo>
                    <a:cubicBezTo>
                      <a:pt x="549602" y="4659"/>
                      <a:pt x="546109" y="1165"/>
                      <a:pt x="541451" y="1165"/>
                    </a:cubicBezTo>
                    <a:lnTo>
                      <a:pt x="541451" y="1165"/>
                    </a:lnTo>
                    <a:close/>
                    <a:moveTo>
                      <a:pt x="408708" y="1165"/>
                    </a:moveTo>
                    <a:lnTo>
                      <a:pt x="342337" y="1165"/>
                    </a:lnTo>
                    <a:cubicBezTo>
                      <a:pt x="337679" y="1165"/>
                      <a:pt x="334186" y="4659"/>
                      <a:pt x="334186" y="9317"/>
                    </a:cubicBezTo>
                    <a:cubicBezTo>
                      <a:pt x="334186" y="13976"/>
                      <a:pt x="337679" y="17470"/>
                      <a:pt x="342337" y="17470"/>
                    </a:cubicBezTo>
                    <a:lnTo>
                      <a:pt x="408708" y="17470"/>
                    </a:lnTo>
                    <a:cubicBezTo>
                      <a:pt x="413366" y="17470"/>
                      <a:pt x="416859" y="13976"/>
                      <a:pt x="416859" y="9317"/>
                    </a:cubicBezTo>
                    <a:cubicBezTo>
                      <a:pt x="416859" y="4659"/>
                      <a:pt x="413366" y="1165"/>
                      <a:pt x="408708" y="1165"/>
                    </a:cubicBezTo>
                    <a:lnTo>
                      <a:pt x="408708" y="1165"/>
                    </a:lnTo>
                    <a:close/>
                    <a:moveTo>
                      <a:pt x="277130" y="1165"/>
                    </a:moveTo>
                    <a:lnTo>
                      <a:pt x="210759" y="1165"/>
                    </a:lnTo>
                    <a:cubicBezTo>
                      <a:pt x="206101" y="1165"/>
                      <a:pt x="202608" y="4659"/>
                      <a:pt x="202608" y="9317"/>
                    </a:cubicBezTo>
                    <a:cubicBezTo>
                      <a:pt x="202608" y="13976"/>
                      <a:pt x="206101" y="17470"/>
                      <a:pt x="210759" y="17470"/>
                    </a:cubicBezTo>
                    <a:lnTo>
                      <a:pt x="277130" y="17470"/>
                    </a:lnTo>
                    <a:cubicBezTo>
                      <a:pt x="281788" y="17470"/>
                      <a:pt x="285281" y="13976"/>
                      <a:pt x="285281" y="9317"/>
                    </a:cubicBezTo>
                    <a:cubicBezTo>
                      <a:pt x="285281" y="4659"/>
                      <a:pt x="281788" y="1165"/>
                      <a:pt x="277130" y="1165"/>
                    </a:cubicBezTo>
                    <a:lnTo>
                      <a:pt x="277130" y="1165"/>
                    </a:lnTo>
                    <a:close/>
                    <a:moveTo>
                      <a:pt x="145551" y="1165"/>
                    </a:moveTo>
                    <a:lnTo>
                      <a:pt x="91988" y="1165"/>
                    </a:lnTo>
                    <a:cubicBezTo>
                      <a:pt x="86166" y="1165"/>
                      <a:pt x="80344" y="4659"/>
                      <a:pt x="78016" y="9317"/>
                    </a:cubicBezTo>
                    <a:cubicBezTo>
                      <a:pt x="75687" y="12811"/>
                      <a:pt x="74522" y="16305"/>
                      <a:pt x="72194" y="19800"/>
                    </a:cubicBezTo>
                    <a:cubicBezTo>
                      <a:pt x="69865" y="24458"/>
                      <a:pt x="72194" y="29117"/>
                      <a:pt x="75687" y="31446"/>
                    </a:cubicBezTo>
                    <a:cubicBezTo>
                      <a:pt x="76851" y="31446"/>
                      <a:pt x="78016" y="31446"/>
                      <a:pt x="79180" y="31446"/>
                    </a:cubicBezTo>
                    <a:cubicBezTo>
                      <a:pt x="81509" y="31446"/>
                      <a:pt x="85002" y="30282"/>
                      <a:pt x="86166" y="26788"/>
                    </a:cubicBezTo>
                    <a:cubicBezTo>
                      <a:pt x="88495" y="23294"/>
                      <a:pt x="89660" y="19800"/>
                      <a:pt x="91988" y="16305"/>
                    </a:cubicBezTo>
                    <a:lnTo>
                      <a:pt x="145551" y="16305"/>
                    </a:lnTo>
                    <a:cubicBezTo>
                      <a:pt x="150209" y="16305"/>
                      <a:pt x="153702" y="12811"/>
                      <a:pt x="153702" y="8153"/>
                    </a:cubicBezTo>
                    <a:cubicBezTo>
                      <a:pt x="153702" y="3494"/>
                      <a:pt x="150209" y="0"/>
                      <a:pt x="145551" y="0"/>
                    </a:cubicBezTo>
                    <a:lnTo>
                      <a:pt x="145551" y="0"/>
                    </a:lnTo>
                    <a:close/>
                    <a:moveTo>
                      <a:pt x="50070" y="75704"/>
                    </a:moveTo>
                    <a:cubicBezTo>
                      <a:pt x="46576" y="75704"/>
                      <a:pt x="44247" y="78034"/>
                      <a:pt x="41919" y="80363"/>
                    </a:cubicBezTo>
                    <a:cubicBezTo>
                      <a:pt x="33768" y="101327"/>
                      <a:pt x="26781" y="123456"/>
                      <a:pt x="20959" y="144420"/>
                    </a:cubicBezTo>
                    <a:cubicBezTo>
                      <a:pt x="19795" y="149079"/>
                      <a:pt x="22124" y="153738"/>
                      <a:pt x="26781" y="154902"/>
                    </a:cubicBezTo>
                    <a:cubicBezTo>
                      <a:pt x="26781" y="154902"/>
                      <a:pt x="27946" y="154902"/>
                      <a:pt x="29110" y="154902"/>
                    </a:cubicBezTo>
                    <a:cubicBezTo>
                      <a:pt x="32603" y="154902"/>
                      <a:pt x="36097" y="152573"/>
                      <a:pt x="37261" y="149079"/>
                    </a:cubicBezTo>
                    <a:cubicBezTo>
                      <a:pt x="39590" y="140926"/>
                      <a:pt x="41919" y="133938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cubicBezTo>
                      <a:pt x="44247" y="125785"/>
                      <a:pt x="44247" y="125785"/>
                      <a:pt x="44247" y="125785"/>
                    </a:cubicBezTo>
                    <a:cubicBezTo>
                      <a:pt x="44247" y="125785"/>
                      <a:pt x="44247" y="125785"/>
                      <a:pt x="44247" y="125785"/>
                    </a:cubicBezTo>
                    <a:lnTo>
                      <a:pt x="44247" y="125785"/>
                    </a:lnTo>
                    <a:lnTo>
                      <a:pt x="44247" y="123456"/>
                    </a:lnTo>
                    <a:cubicBezTo>
                      <a:pt x="44247" y="123456"/>
                      <a:pt x="44247" y="123456"/>
                      <a:pt x="44247" y="123456"/>
                    </a:cubicBezTo>
                    <a:lnTo>
                      <a:pt x="44247" y="123456"/>
                    </a:lnTo>
                    <a:cubicBezTo>
                      <a:pt x="44247" y="123456"/>
                      <a:pt x="44247" y="123456"/>
                      <a:pt x="44247" y="123456"/>
                    </a:cubicBezTo>
                    <a:lnTo>
                      <a:pt x="44247" y="123456"/>
                    </a:lnTo>
                    <a:cubicBezTo>
                      <a:pt x="44247" y="123456"/>
                      <a:pt x="44247" y="123456"/>
                      <a:pt x="44247" y="123456"/>
                    </a:cubicBezTo>
                    <a:lnTo>
                      <a:pt x="44247" y="123456"/>
                    </a:lnTo>
                    <a:cubicBezTo>
                      <a:pt x="44247" y="123456"/>
                      <a:pt x="44247" y="123456"/>
                      <a:pt x="44247" y="123456"/>
                    </a:cubicBezTo>
                    <a:lnTo>
                      <a:pt x="44247" y="123456"/>
                    </a:lnTo>
                    <a:cubicBezTo>
                      <a:pt x="47741" y="114139"/>
                      <a:pt x="51234" y="103657"/>
                      <a:pt x="54727" y="94339"/>
                    </a:cubicBezTo>
                    <a:cubicBezTo>
                      <a:pt x="55892" y="89680"/>
                      <a:pt x="54727" y="85022"/>
                      <a:pt x="50070" y="83857"/>
                    </a:cubicBezTo>
                    <a:cubicBezTo>
                      <a:pt x="50070" y="83857"/>
                      <a:pt x="47741" y="83857"/>
                      <a:pt x="46576" y="83857"/>
                    </a:cubicBezTo>
                    <a:lnTo>
                      <a:pt x="47741" y="83857"/>
                    </a:lnTo>
                    <a:close/>
                    <a:moveTo>
                      <a:pt x="15137" y="204984"/>
                    </a:moveTo>
                    <a:cubicBezTo>
                      <a:pt x="11644" y="204984"/>
                      <a:pt x="8151" y="207313"/>
                      <a:pt x="6987" y="211972"/>
                    </a:cubicBezTo>
                    <a:cubicBezTo>
                      <a:pt x="3493" y="234101"/>
                      <a:pt x="1164" y="257394"/>
                      <a:pt x="0" y="279523"/>
                    </a:cubicBezTo>
                    <a:cubicBezTo>
                      <a:pt x="0" y="284182"/>
                      <a:pt x="3493" y="287676"/>
                      <a:pt x="8151" y="287676"/>
                    </a:cubicBezTo>
                    <a:lnTo>
                      <a:pt x="8151" y="287676"/>
                    </a:lnTo>
                    <a:cubicBezTo>
                      <a:pt x="12809" y="287676"/>
                      <a:pt x="16302" y="284182"/>
                      <a:pt x="16302" y="279523"/>
                    </a:cubicBezTo>
                    <a:lnTo>
                      <a:pt x="16302" y="279523"/>
                    </a:lnTo>
                    <a:lnTo>
                      <a:pt x="16302" y="277194"/>
                    </a:lnTo>
                    <a:lnTo>
                      <a:pt x="16302" y="277194"/>
                    </a:lnTo>
                    <a:lnTo>
                      <a:pt x="16302" y="274865"/>
                    </a:lnTo>
                    <a:lnTo>
                      <a:pt x="16302" y="274865"/>
                    </a:lnTo>
                    <a:cubicBezTo>
                      <a:pt x="16302" y="253900"/>
                      <a:pt x="19795" y="234101"/>
                      <a:pt x="22124" y="213137"/>
                    </a:cubicBezTo>
                    <a:cubicBezTo>
                      <a:pt x="22124" y="208478"/>
                      <a:pt x="19795" y="203819"/>
                      <a:pt x="15137" y="203819"/>
                    </a:cubicBezTo>
                    <a:lnTo>
                      <a:pt x="13973" y="203819"/>
                    </a:lnTo>
                    <a:lnTo>
                      <a:pt x="13973" y="203819"/>
                    </a:lnTo>
                    <a:close/>
                    <a:moveTo>
                      <a:pt x="9315" y="338922"/>
                    </a:moveTo>
                    <a:lnTo>
                      <a:pt x="9315" y="338922"/>
                    </a:lnTo>
                    <a:cubicBezTo>
                      <a:pt x="4658" y="338922"/>
                      <a:pt x="1164" y="343581"/>
                      <a:pt x="1164" y="348240"/>
                    </a:cubicBezTo>
                    <a:cubicBezTo>
                      <a:pt x="2329" y="370368"/>
                      <a:pt x="5822" y="393662"/>
                      <a:pt x="9315" y="415791"/>
                    </a:cubicBezTo>
                    <a:cubicBezTo>
                      <a:pt x="9315" y="419285"/>
                      <a:pt x="13973" y="422779"/>
                      <a:pt x="17466" y="422779"/>
                    </a:cubicBezTo>
                    <a:cubicBezTo>
                      <a:pt x="20959" y="422779"/>
                      <a:pt x="17466" y="422779"/>
                      <a:pt x="18631" y="422779"/>
                    </a:cubicBezTo>
                    <a:cubicBezTo>
                      <a:pt x="23288" y="422779"/>
                      <a:pt x="25617" y="418120"/>
                      <a:pt x="25617" y="413462"/>
                    </a:cubicBezTo>
                    <a:cubicBezTo>
                      <a:pt x="25617" y="413462"/>
                      <a:pt x="25617" y="412297"/>
                      <a:pt x="25617" y="411132"/>
                    </a:cubicBezTo>
                    <a:lnTo>
                      <a:pt x="25617" y="411132"/>
                    </a:lnTo>
                    <a:cubicBezTo>
                      <a:pt x="22124" y="389003"/>
                      <a:pt x="19795" y="369204"/>
                      <a:pt x="18631" y="348240"/>
                    </a:cubicBezTo>
                    <a:cubicBezTo>
                      <a:pt x="18631" y="343581"/>
                      <a:pt x="15137" y="340087"/>
                      <a:pt x="10480" y="340087"/>
                    </a:cubicBezTo>
                    <a:lnTo>
                      <a:pt x="10480" y="340087"/>
                    </a:lnTo>
                    <a:close/>
                    <a:moveTo>
                      <a:pt x="33768" y="470531"/>
                    </a:moveTo>
                    <a:cubicBezTo>
                      <a:pt x="33768" y="470531"/>
                      <a:pt x="32603" y="470531"/>
                      <a:pt x="31439" y="470531"/>
                    </a:cubicBezTo>
                    <a:cubicBezTo>
                      <a:pt x="26781" y="471696"/>
                      <a:pt x="24453" y="476355"/>
                      <a:pt x="25617" y="481013"/>
                    </a:cubicBezTo>
                    <a:cubicBezTo>
                      <a:pt x="32603" y="503142"/>
                      <a:pt x="39590" y="524107"/>
                      <a:pt x="48905" y="545071"/>
                    </a:cubicBezTo>
                    <a:cubicBezTo>
                      <a:pt x="50070" y="548565"/>
                      <a:pt x="53563" y="549730"/>
                      <a:pt x="55892" y="549730"/>
                    </a:cubicBezTo>
                    <a:cubicBezTo>
                      <a:pt x="58221" y="549730"/>
                      <a:pt x="58221" y="549730"/>
                      <a:pt x="59385" y="549730"/>
                    </a:cubicBezTo>
                    <a:cubicBezTo>
                      <a:pt x="64043" y="547400"/>
                      <a:pt x="65207" y="542741"/>
                      <a:pt x="64043" y="539247"/>
                    </a:cubicBezTo>
                    <a:cubicBezTo>
                      <a:pt x="64043" y="539247"/>
                      <a:pt x="64043" y="539247"/>
                      <a:pt x="64043" y="539247"/>
                    </a:cubicBezTo>
                    <a:lnTo>
                      <a:pt x="64043" y="539247"/>
                    </a:lnTo>
                    <a:cubicBezTo>
                      <a:pt x="64043" y="539247"/>
                      <a:pt x="64043" y="539247"/>
                      <a:pt x="64043" y="539247"/>
                    </a:cubicBezTo>
                    <a:lnTo>
                      <a:pt x="64043" y="539247"/>
                    </a:lnTo>
                    <a:cubicBezTo>
                      <a:pt x="64043" y="538083"/>
                      <a:pt x="64043" y="538083"/>
                      <a:pt x="64043" y="536918"/>
                    </a:cubicBezTo>
                    <a:lnTo>
                      <a:pt x="64043" y="536918"/>
                    </a:lnTo>
                    <a:cubicBezTo>
                      <a:pt x="55892" y="518283"/>
                      <a:pt x="48905" y="498483"/>
                      <a:pt x="43083" y="478684"/>
                    </a:cubicBezTo>
                    <a:cubicBezTo>
                      <a:pt x="43083" y="475190"/>
                      <a:pt x="38425" y="472860"/>
                      <a:pt x="34932" y="472860"/>
                    </a:cubicBezTo>
                    <a:lnTo>
                      <a:pt x="34932" y="472860"/>
                    </a:lnTo>
                    <a:close/>
                    <a:moveTo>
                      <a:pt x="86166" y="592823"/>
                    </a:moveTo>
                    <a:cubicBezTo>
                      <a:pt x="85002" y="592823"/>
                      <a:pt x="83838" y="592823"/>
                      <a:pt x="81509" y="592823"/>
                    </a:cubicBezTo>
                    <a:cubicBezTo>
                      <a:pt x="78016" y="595152"/>
                      <a:pt x="75687" y="599811"/>
                      <a:pt x="78016" y="604469"/>
                    </a:cubicBezTo>
                    <a:cubicBezTo>
                      <a:pt x="86166" y="618446"/>
                      <a:pt x="95482" y="632422"/>
                      <a:pt x="103633" y="646398"/>
                    </a:cubicBezTo>
                    <a:cubicBezTo>
                      <a:pt x="103633" y="646398"/>
                      <a:pt x="103633" y="646398"/>
                      <a:pt x="103633" y="646398"/>
                    </a:cubicBezTo>
                    <a:cubicBezTo>
                      <a:pt x="107126" y="651057"/>
                      <a:pt x="109455" y="655715"/>
                      <a:pt x="112948" y="660374"/>
                    </a:cubicBezTo>
                    <a:cubicBezTo>
                      <a:pt x="114112" y="662704"/>
                      <a:pt x="117606" y="663868"/>
                      <a:pt x="119934" y="663868"/>
                    </a:cubicBezTo>
                    <a:cubicBezTo>
                      <a:pt x="122263" y="663868"/>
                      <a:pt x="123428" y="663868"/>
                      <a:pt x="124592" y="662704"/>
                    </a:cubicBezTo>
                    <a:cubicBezTo>
                      <a:pt x="128085" y="660374"/>
                      <a:pt x="129250" y="655715"/>
                      <a:pt x="126921" y="651057"/>
                    </a:cubicBezTo>
                    <a:cubicBezTo>
                      <a:pt x="125756" y="649892"/>
                      <a:pt x="124592" y="647563"/>
                      <a:pt x="123428" y="645233"/>
                    </a:cubicBezTo>
                    <a:lnTo>
                      <a:pt x="123428" y="645233"/>
                    </a:lnTo>
                    <a:cubicBezTo>
                      <a:pt x="123428" y="645233"/>
                      <a:pt x="123428" y="645233"/>
                      <a:pt x="123428" y="645233"/>
                    </a:cubicBezTo>
                    <a:lnTo>
                      <a:pt x="123428" y="645233"/>
                    </a:lnTo>
                    <a:cubicBezTo>
                      <a:pt x="121099" y="641739"/>
                      <a:pt x="119934" y="639410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17606" y="637081"/>
                      <a:pt x="117606" y="637081"/>
                      <a:pt x="117606" y="637081"/>
                    </a:cubicBezTo>
                    <a:lnTo>
                      <a:pt x="117606" y="637081"/>
                    </a:lnTo>
                    <a:cubicBezTo>
                      <a:pt x="108290" y="624269"/>
                      <a:pt x="100139" y="611458"/>
                      <a:pt x="93153" y="597481"/>
                    </a:cubicBezTo>
                    <a:cubicBezTo>
                      <a:pt x="91988" y="595152"/>
                      <a:pt x="88495" y="592823"/>
                      <a:pt x="86166" y="592823"/>
                    </a:cubicBezTo>
                    <a:lnTo>
                      <a:pt x="86166" y="592823"/>
                    </a:lnTo>
                    <a:close/>
                    <a:moveTo>
                      <a:pt x="154867" y="705797"/>
                    </a:moveTo>
                    <a:cubicBezTo>
                      <a:pt x="153702" y="705797"/>
                      <a:pt x="152538" y="705797"/>
                      <a:pt x="151373" y="705797"/>
                    </a:cubicBezTo>
                    <a:cubicBezTo>
                      <a:pt x="146716" y="708126"/>
                      <a:pt x="145551" y="712785"/>
                      <a:pt x="147880" y="717444"/>
                    </a:cubicBezTo>
                    <a:cubicBezTo>
                      <a:pt x="157196" y="736078"/>
                      <a:pt x="165347" y="755878"/>
                      <a:pt x="173497" y="776842"/>
                    </a:cubicBezTo>
                    <a:cubicBezTo>
                      <a:pt x="174662" y="780336"/>
                      <a:pt x="178155" y="782666"/>
                      <a:pt x="181648" y="782666"/>
                    </a:cubicBezTo>
                    <a:cubicBezTo>
                      <a:pt x="185141" y="782666"/>
                      <a:pt x="183977" y="782666"/>
                      <a:pt x="183977" y="782666"/>
                    </a:cubicBezTo>
                    <a:cubicBezTo>
                      <a:pt x="188635" y="781501"/>
                      <a:pt x="190963" y="776842"/>
                      <a:pt x="188635" y="772184"/>
                    </a:cubicBezTo>
                    <a:cubicBezTo>
                      <a:pt x="185141" y="764031"/>
                      <a:pt x="182813" y="755878"/>
                      <a:pt x="179319" y="747725"/>
                    </a:cubicBezTo>
                    <a:lnTo>
                      <a:pt x="179319" y="747725"/>
                    </a:lnTo>
                    <a:cubicBezTo>
                      <a:pt x="179319" y="747725"/>
                      <a:pt x="179319" y="747725"/>
                      <a:pt x="179319" y="746561"/>
                    </a:cubicBezTo>
                    <a:lnTo>
                      <a:pt x="179319" y="746561"/>
                    </a:lnTo>
                    <a:cubicBezTo>
                      <a:pt x="179319" y="746561"/>
                      <a:pt x="179319" y="746561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cubicBezTo>
                      <a:pt x="179319" y="745396"/>
                      <a:pt x="179319" y="745396"/>
                      <a:pt x="179319" y="745396"/>
                    </a:cubicBez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9319" y="745396"/>
                      <a:pt x="179319" y="745396"/>
                      <a:pt x="179319" y="745396"/>
                    </a:cubicBezTo>
                    <a:lnTo>
                      <a:pt x="179319" y="745396"/>
                    </a:lnTo>
                    <a:cubicBezTo>
                      <a:pt x="176991" y="741902"/>
                      <a:pt x="175826" y="737243"/>
                      <a:pt x="173497" y="733749"/>
                    </a:cubicBezTo>
                    <a:cubicBezTo>
                      <a:pt x="172333" y="731420"/>
                      <a:pt x="168840" y="729091"/>
                      <a:pt x="166511" y="729091"/>
                    </a:cubicBezTo>
                    <a:lnTo>
                      <a:pt x="166511" y="729091"/>
                    </a:lnTo>
                    <a:lnTo>
                      <a:pt x="160689" y="725596"/>
                    </a:lnTo>
                    <a:close/>
                    <a:moveTo>
                      <a:pt x="197950" y="826924"/>
                    </a:moveTo>
                    <a:cubicBezTo>
                      <a:pt x="197950" y="826924"/>
                      <a:pt x="196785" y="826924"/>
                      <a:pt x="195621" y="826924"/>
                    </a:cubicBezTo>
                    <a:cubicBezTo>
                      <a:pt x="190963" y="826924"/>
                      <a:pt x="188635" y="832747"/>
                      <a:pt x="189799" y="837406"/>
                    </a:cubicBezTo>
                    <a:cubicBezTo>
                      <a:pt x="194457" y="858370"/>
                      <a:pt x="199114" y="879334"/>
                      <a:pt x="201443" y="900298"/>
                    </a:cubicBezTo>
                    <a:cubicBezTo>
                      <a:pt x="201443" y="904957"/>
                      <a:pt x="206101" y="907287"/>
                      <a:pt x="209594" y="907287"/>
                    </a:cubicBezTo>
                    <a:lnTo>
                      <a:pt x="209594" y="907287"/>
                    </a:lnTo>
                    <a:cubicBezTo>
                      <a:pt x="214252" y="907287"/>
                      <a:pt x="217745" y="902628"/>
                      <a:pt x="216581" y="897969"/>
                    </a:cubicBezTo>
                    <a:cubicBezTo>
                      <a:pt x="214252" y="875840"/>
                      <a:pt x="209594" y="854876"/>
                      <a:pt x="204936" y="832747"/>
                    </a:cubicBezTo>
                    <a:cubicBezTo>
                      <a:pt x="204936" y="829253"/>
                      <a:pt x="200279" y="826924"/>
                      <a:pt x="196785" y="826924"/>
                    </a:cubicBezTo>
                    <a:lnTo>
                      <a:pt x="196785" y="826924"/>
                    </a:lnTo>
                    <a:close/>
                    <a:moveTo>
                      <a:pt x="214252" y="956203"/>
                    </a:moveTo>
                    <a:lnTo>
                      <a:pt x="214252" y="956203"/>
                    </a:lnTo>
                    <a:cubicBezTo>
                      <a:pt x="209594" y="956203"/>
                      <a:pt x="206101" y="959697"/>
                      <a:pt x="206101" y="964356"/>
                    </a:cubicBezTo>
                    <a:cubicBezTo>
                      <a:pt x="206101" y="985320"/>
                      <a:pt x="206101" y="1007449"/>
                      <a:pt x="202608" y="1028413"/>
                    </a:cubicBezTo>
                    <a:cubicBezTo>
                      <a:pt x="202608" y="1033072"/>
                      <a:pt x="204936" y="1036566"/>
                      <a:pt x="209594" y="1037731"/>
                    </a:cubicBezTo>
                    <a:lnTo>
                      <a:pt x="209594" y="1037731"/>
                    </a:lnTo>
                    <a:cubicBezTo>
                      <a:pt x="214252" y="1037731"/>
                      <a:pt x="217745" y="1034237"/>
                      <a:pt x="217745" y="1030743"/>
                    </a:cubicBezTo>
                    <a:lnTo>
                      <a:pt x="217745" y="1030743"/>
                    </a:lnTo>
                    <a:lnTo>
                      <a:pt x="217745" y="1028413"/>
                    </a:lnTo>
                    <a:lnTo>
                      <a:pt x="217745" y="1028413"/>
                    </a:lnTo>
                    <a:lnTo>
                      <a:pt x="217745" y="1026084"/>
                    </a:lnTo>
                    <a:lnTo>
                      <a:pt x="217745" y="1026084"/>
                    </a:lnTo>
                    <a:lnTo>
                      <a:pt x="217745" y="1023755"/>
                    </a:lnTo>
                    <a:lnTo>
                      <a:pt x="217745" y="1023755"/>
                    </a:lnTo>
                    <a:lnTo>
                      <a:pt x="217745" y="1021425"/>
                    </a:lnTo>
                    <a:lnTo>
                      <a:pt x="217745" y="1021425"/>
                    </a:lnTo>
                    <a:lnTo>
                      <a:pt x="217745" y="1019096"/>
                    </a:lnTo>
                    <a:lnTo>
                      <a:pt x="217745" y="1019096"/>
                    </a:lnTo>
                    <a:lnTo>
                      <a:pt x="217745" y="1016767"/>
                    </a:lnTo>
                    <a:lnTo>
                      <a:pt x="217745" y="1016767"/>
                    </a:lnTo>
                    <a:lnTo>
                      <a:pt x="217745" y="1014437"/>
                    </a:lnTo>
                    <a:lnTo>
                      <a:pt x="217745" y="1014437"/>
                    </a:lnTo>
                    <a:lnTo>
                      <a:pt x="217745" y="1012108"/>
                    </a:lnTo>
                    <a:lnTo>
                      <a:pt x="217745" y="1012108"/>
                    </a:lnTo>
                    <a:lnTo>
                      <a:pt x="217745" y="1009778"/>
                    </a:lnTo>
                    <a:lnTo>
                      <a:pt x="217745" y="1009778"/>
                    </a:lnTo>
                    <a:lnTo>
                      <a:pt x="217745" y="1007449"/>
                    </a:lnTo>
                    <a:lnTo>
                      <a:pt x="217745" y="1007449"/>
                    </a:lnTo>
                    <a:lnTo>
                      <a:pt x="217745" y="1005120"/>
                    </a:lnTo>
                    <a:lnTo>
                      <a:pt x="217745" y="1005120"/>
                    </a:lnTo>
                    <a:lnTo>
                      <a:pt x="217745" y="1002791"/>
                    </a:lnTo>
                    <a:lnTo>
                      <a:pt x="217745" y="1002791"/>
                    </a:lnTo>
                    <a:cubicBezTo>
                      <a:pt x="217745" y="989979"/>
                      <a:pt x="217745" y="978332"/>
                      <a:pt x="217745" y="965521"/>
                    </a:cubicBezTo>
                    <a:cubicBezTo>
                      <a:pt x="217745" y="960862"/>
                      <a:pt x="214252" y="957368"/>
                      <a:pt x="209594" y="957368"/>
                    </a:cubicBezTo>
                    <a:lnTo>
                      <a:pt x="209594" y="957368"/>
                    </a:lnTo>
                    <a:lnTo>
                      <a:pt x="211923" y="952709"/>
                    </a:lnTo>
                    <a:close/>
                    <a:moveTo>
                      <a:pt x="200279" y="1085483"/>
                    </a:moveTo>
                    <a:cubicBezTo>
                      <a:pt x="196785" y="1085483"/>
                      <a:pt x="193292" y="1087812"/>
                      <a:pt x="192128" y="1092471"/>
                    </a:cubicBezTo>
                    <a:cubicBezTo>
                      <a:pt x="187470" y="1113435"/>
                      <a:pt x="181648" y="1134399"/>
                      <a:pt x="174662" y="1154199"/>
                    </a:cubicBezTo>
                    <a:cubicBezTo>
                      <a:pt x="173497" y="1158858"/>
                      <a:pt x="174662" y="1163516"/>
                      <a:pt x="179319" y="1164681"/>
                    </a:cubicBezTo>
                    <a:cubicBezTo>
                      <a:pt x="179319" y="1164681"/>
                      <a:pt x="180484" y="1164681"/>
                      <a:pt x="181648" y="1164681"/>
                    </a:cubicBezTo>
                    <a:cubicBezTo>
                      <a:pt x="185141" y="1164681"/>
                      <a:pt x="188635" y="1162352"/>
                      <a:pt x="189799" y="1158858"/>
                    </a:cubicBezTo>
                    <a:cubicBezTo>
                      <a:pt x="189799" y="1156528"/>
                      <a:pt x="192128" y="1153034"/>
                      <a:pt x="192128" y="1150705"/>
                    </a:cubicBezTo>
                    <a:lnTo>
                      <a:pt x="192128" y="1150705"/>
                    </a:lnTo>
                    <a:cubicBezTo>
                      <a:pt x="192128" y="1150705"/>
                      <a:pt x="192128" y="1150705"/>
                      <a:pt x="192128" y="1150705"/>
                    </a:cubicBezTo>
                    <a:lnTo>
                      <a:pt x="192128" y="1150705"/>
                    </a:lnTo>
                    <a:cubicBezTo>
                      <a:pt x="192128" y="1150705"/>
                      <a:pt x="192128" y="1150705"/>
                      <a:pt x="192128" y="1150705"/>
                    </a:cubicBezTo>
                    <a:lnTo>
                      <a:pt x="192128" y="1150705"/>
                    </a:lnTo>
                    <a:cubicBezTo>
                      <a:pt x="192128" y="1150705"/>
                      <a:pt x="192128" y="1150705"/>
                      <a:pt x="192128" y="1150705"/>
                    </a:cubicBezTo>
                    <a:lnTo>
                      <a:pt x="192128" y="1150705"/>
                    </a:lnTo>
                    <a:cubicBezTo>
                      <a:pt x="192128" y="1150705"/>
                      <a:pt x="192128" y="1150705"/>
                      <a:pt x="192128" y="1150705"/>
                    </a:cubicBezTo>
                    <a:lnTo>
                      <a:pt x="192128" y="1150705"/>
                    </a:lnTo>
                    <a:cubicBezTo>
                      <a:pt x="192128" y="1149540"/>
                      <a:pt x="192128" y="1149540"/>
                      <a:pt x="192128" y="1149540"/>
                    </a:cubicBezTo>
                    <a:lnTo>
                      <a:pt x="192128" y="1149540"/>
                    </a:lnTo>
                    <a:lnTo>
                      <a:pt x="192128" y="1147211"/>
                    </a:lnTo>
                    <a:lnTo>
                      <a:pt x="192128" y="1147211"/>
                    </a:lnTo>
                    <a:cubicBezTo>
                      <a:pt x="192128" y="1147211"/>
                      <a:pt x="192128" y="1147211"/>
                      <a:pt x="192128" y="1147211"/>
                    </a:cubicBezTo>
                    <a:lnTo>
                      <a:pt x="192128" y="1147211"/>
                    </a:lnTo>
                    <a:cubicBezTo>
                      <a:pt x="192128" y="1147211"/>
                      <a:pt x="192128" y="1147211"/>
                      <a:pt x="192128" y="1147211"/>
                    </a:cubicBezTo>
                    <a:lnTo>
                      <a:pt x="192128" y="1147211"/>
                    </a:lnTo>
                    <a:cubicBezTo>
                      <a:pt x="192128" y="1147211"/>
                      <a:pt x="192128" y="1147211"/>
                      <a:pt x="192128" y="1147211"/>
                    </a:cubicBezTo>
                    <a:lnTo>
                      <a:pt x="192128" y="1147211"/>
                    </a:lnTo>
                    <a:cubicBezTo>
                      <a:pt x="192128" y="1147211"/>
                      <a:pt x="192128" y="1147211"/>
                      <a:pt x="192128" y="1147211"/>
                    </a:cubicBezTo>
                    <a:lnTo>
                      <a:pt x="192128" y="1147211"/>
                    </a:lnTo>
                    <a:cubicBezTo>
                      <a:pt x="195621" y="1134399"/>
                      <a:pt x="199114" y="1122753"/>
                      <a:pt x="202608" y="1109941"/>
                    </a:cubicBezTo>
                    <a:lnTo>
                      <a:pt x="202608" y="1109941"/>
                    </a:lnTo>
                    <a:cubicBezTo>
                      <a:pt x="202608" y="1109941"/>
                      <a:pt x="202608" y="1109941"/>
                      <a:pt x="202608" y="1109941"/>
                    </a:cubicBezTo>
                    <a:lnTo>
                      <a:pt x="202608" y="1109941"/>
                    </a:lnTo>
                    <a:cubicBezTo>
                      <a:pt x="202608" y="1109941"/>
                      <a:pt x="202608" y="1109941"/>
                      <a:pt x="202608" y="1109941"/>
                    </a:cubicBezTo>
                    <a:lnTo>
                      <a:pt x="202608" y="1109941"/>
                    </a:lnTo>
                    <a:lnTo>
                      <a:pt x="202608" y="1107612"/>
                    </a:lnTo>
                    <a:lnTo>
                      <a:pt x="202608" y="1107612"/>
                    </a:lnTo>
                    <a:lnTo>
                      <a:pt x="202608" y="1105282"/>
                    </a:lnTo>
                    <a:lnTo>
                      <a:pt x="202608" y="1105282"/>
                    </a:lnTo>
                    <a:cubicBezTo>
                      <a:pt x="202608" y="1102953"/>
                      <a:pt x="202608" y="1102953"/>
                      <a:pt x="202608" y="1101789"/>
                    </a:cubicBezTo>
                    <a:cubicBezTo>
                      <a:pt x="202608" y="1097130"/>
                      <a:pt x="200279" y="1092471"/>
                      <a:pt x="196785" y="1092471"/>
                    </a:cubicBezTo>
                    <a:cubicBezTo>
                      <a:pt x="196785" y="1092471"/>
                      <a:pt x="195621" y="1092471"/>
                      <a:pt x="195621" y="1092471"/>
                    </a:cubicBezTo>
                    <a:lnTo>
                      <a:pt x="197950" y="1092471"/>
                    </a:lnTo>
                    <a:close/>
                    <a:moveTo>
                      <a:pt x="158360" y="1208939"/>
                    </a:moveTo>
                    <a:cubicBezTo>
                      <a:pt x="154867" y="1208939"/>
                      <a:pt x="152538" y="1210104"/>
                      <a:pt x="151373" y="1213598"/>
                    </a:cubicBezTo>
                    <a:cubicBezTo>
                      <a:pt x="143222" y="1231068"/>
                      <a:pt x="135072" y="1247374"/>
                      <a:pt x="124592" y="1262514"/>
                    </a:cubicBezTo>
                    <a:cubicBezTo>
                      <a:pt x="121099" y="1267173"/>
                      <a:pt x="121099" y="1274161"/>
                      <a:pt x="124592" y="1278820"/>
                    </a:cubicBezTo>
                    <a:cubicBezTo>
                      <a:pt x="126921" y="1283479"/>
                      <a:pt x="132743" y="1286973"/>
                      <a:pt x="138565" y="1286973"/>
                    </a:cubicBezTo>
                    <a:lnTo>
                      <a:pt x="146716" y="1286973"/>
                    </a:lnTo>
                    <a:cubicBezTo>
                      <a:pt x="151373" y="1286973"/>
                      <a:pt x="154867" y="1283479"/>
                      <a:pt x="154867" y="1278820"/>
                    </a:cubicBezTo>
                    <a:cubicBezTo>
                      <a:pt x="154867" y="1274161"/>
                      <a:pt x="151373" y="1270667"/>
                      <a:pt x="146716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38565" y="1270667"/>
                      <a:pt x="138565" y="1270667"/>
                      <a:pt x="138565" y="1270667"/>
                    </a:cubicBezTo>
                    <a:lnTo>
                      <a:pt x="138565" y="1270667"/>
                    </a:lnTo>
                    <a:cubicBezTo>
                      <a:pt x="143222" y="1263679"/>
                      <a:pt x="146716" y="1255526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7374"/>
                      <a:pt x="150209" y="1247374"/>
                    </a:cubicBezTo>
                    <a:lnTo>
                      <a:pt x="150209" y="1247374"/>
                    </a:lnTo>
                    <a:cubicBezTo>
                      <a:pt x="150209" y="1247374"/>
                      <a:pt x="150209" y="1246209"/>
                      <a:pt x="150209" y="1246209"/>
                    </a:cubicBezTo>
                    <a:lnTo>
                      <a:pt x="150209" y="1246209"/>
                    </a:lnTo>
                    <a:cubicBezTo>
                      <a:pt x="150209" y="1243879"/>
                      <a:pt x="151373" y="1242715"/>
                      <a:pt x="152538" y="1240386"/>
                    </a:cubicBezTo>
                    <a:cubicBezTo>
                      <a:pt x="154867" y="1235727"/>
                      <a:pt x="152538" y="1231068"/>
                      <a:pt x="149045" y="1229903"/>
                    </a:cubicBezTo>
                    <a:cubicBezTo>
                      <a:pt x="147880" y="1229903"/>
                      <a:pt x="146716" y="1229903"/>
                      <a:pt x="145551" y="1229903"/>
                    </a:cubicBezTo>
                    <a:lnTo>
                      <a:pt x="145551" y="1229903"/>
                    </a:lnTo>
                    <a:lnTo>
                      <a:pt x="149045" y="1226409"/>
                    </a:lnTo>
                    <a:close/>
                    <a:moveTo>
                      <a:pt x="279459" y="1271832"/>
                    </a:moveTo>
                    <a:lnTo>
                      <a:pt x="213087" y="1271832"/>
                    </a:lnTo>
                    <a:cubicBezTo>
                      <a:pt x="208430" y="1271832"/>
                      <a:pt x="204936" y="1275326"/>
                      <a:pt x="204936" y="1279985"/>
                    </a:cubicBezTo>
                    <a:cubicBezTo>
                      <a:pt x="204936" y="1284643"/>
                      <a:pt x="208430" y="1288138"/>
                      <a:pt x="213087" y="1288138"/>
                    </a:cubicBezTo>
                    <a:lnTo>
                      <a:pt x="279459" y="1288138"/>
                    </a:lnTo>
                    <a:cubicBezTo>
                      <a:pt x="284116" y="1288138"/>
                      <a:pt x="287610" y="1284643"/>
                      <a:pt x="287610" y="1279985"/>
                    </a:cubicBezTo>
                    <a:cubicBezTo>
                      <a:pt x="287610" y="1275326"/>
                      <a:pt x="284116" y="1271832"/>
                      <a:pt x="279459" y="1271832"/>
                    </a:cubicBezTo>
                    <a:lnTo>
                      <a:pt x="279459" y="1271832"/>
                    </a:lnTo>
                    <a:close/>
                    <a:moveTo>
                      <a:pt x="412202" y="1271832"/>
                    </a:moveTo>
                    <a:lnTo>
                      <a:pt x="345830" y="1271832"/>
                    </a:lnTo>
                    <a:cubicBezTo>
                      <a:pt x="341172" y="1271832"/>
                      <a:pt x="337679" y="1275326"/>
                      <a:pt x="337679" y="1279985"/>
                    </a:cubicBezTo>
                    <a:cubicBezTo>
                      <a:pt x="337679" y="1284643"/>
                      <a:pt x="341172" y="1288138"/>
                      <a:pt x="345830" y="1288138"/>
                    </a:cubicBezTo>
                    <a:lnTo>
                      <a:pt x="412202" y="1288138"/>
                    </a:lnTo>
                    <a:cubicBezTo>
                      <a:pt x="416859" y="1288138"/>
                      <a:pt x="420353" y="1284643"/>
                      <a:pt x="420353" y="1279985"/>
                    </a:cubicBezTo>
                    <a:cubicBezTo>
                      <a:pt x="420353" y="1275326"/>
                      <a:pt x="416859" y="1271832"/>
                      <a:pt x="412202" y="1271832"/>
                    </a:cubicBezTo>
                    <a:lnTo>
                      <a:pt x="412202" y="1271832"/>
                    </a:lnTo>
                    <a:close/>
                    <a:moveTo>
                      <a:pt x="543780" y="1271832"/>
                    </a:moveTo>
                    <a:lnTo>
                      <a:pt x="477409" y="1271832"/>
                    </a:lnTo>
                    <a:cubicBezTo>
                      <a:pt x="472751" y="1271832"/>
                      <a:pt x="469258" y="1275326"/>
                      <a:pt x="469258" y="1279985"/>
                    </a:cubicBezTo>
                    <a:cubicBezTo>
                      <a:pt x="469258" y="1284643"/>
                      <a:pt x="472751" y="1288138"/>
                      <a:pt x="477409" y="1288138"/>
                    </a:cubicBezTo>
                    <a:lnTo>
                      <a:pt x="543780" y="1288138"/>
                    </a:lnTo>
                    <a:cubicBezTo>
                      <a:pt x="548438" y="1288138"/>
                      <a:pt x="551931" y="1284643"/>
                      <a:pt x="551931" y="1279985"/>
                    </a:cubicBezTo>
                    <a:cubicBezTo>
                      <a:pt x="551931" y="1275326"/>
                      <a:pt x="548438" y="1271832"/>
                      <a:pt x="543780" y="1271832"/>
                    </a:cubicBezTo>
                    <a:lnTo>
                      <a:pt x="543780" y="1271832"/>
                    </a:lnTo>
                    <a:close/>
                    <a:moveTo>
                      <a:pt x="675359" y="1271832"/>
                    </a:moveTo>
                    <a:lnTo>
                      <a:pt x="608987" y="1271832"/>
                    </a:lnTo>
                    <a:cubicBezTo>
                      <a:pt x="604329" y="1271832"/>
                      <a:pt x="600836" y="1275326"/>
                      <a:pt x="600836" y="1279985"/>
                    </a:cubicBezTo>
                    <a:cubicBezTo>
                      <a:pt x="600836" y="1284643"/>
                      <a:pt x="604329" y="1288138"/>
                      <a:pt x="608987" y="1288138"/>
                    </a:cubicBezTo>
                    <a:lnTo>
                      <a:pt x="675359" y="1288138"/>
                    </a:lnTo>
                    <a:cubicBezTo>
                      <a:pt x="680016" y="1288138"/>
                      <a:pt x="683510" y="1284643"/>
                      <a:pt x="683510" y="1279985"/>
                    </a:cubicBezTo>
                    <a:cubicBezTo>
                      <a:pt x="683510" y="1275326"/>
                      <a:pt x="680016" y="1271832"/>
                      <a:pt x="675359" y="1271832"/>
                    </a:cubicBezTo>
                    <a:lnTo>
                      <a:pt x="675359" y="1271832"/>
                    </a:lnTo>
                    <a:close/>
                    <a:moveTo>
                      <a:pt x="808102" y="1271832"/>
                    </a:moveTo>
                    <a:lnTo>
                      <a:pt x="741730" y="1271832"/>
                    </a:lnTo>
                    <a:cubicBezTo>
                      <a:pt x="737072" y="1271832"/>
                      <a:pt x="733579" y="1275326"/>
                      <a:pt x="733579" y="1279985"/>
                    </a:cubicBezTo>
                    <a:cubicBezTo>
                      <a:pt x="733579" y="1284643"/>
                      <a:pt x="737072" y="1288138"/>
                      <a:pt x="741730" y="1288138"/>
                    </a:cubicBezTo>
                    <a:lnTo>
                      <a:pt x="808102" y="1288138"/>
                    </a:lnTo>
                    <a:cubicBezTo>
                      <a:pt x="812759" y="1288138"/>
                      <a:pt x="816252" y="1284643"/>
                      <a:pt x="816252" y="1279985"/>
                    </a:cubicBezTo>
                    <a:cubicBezTo>
                      <a:pt x="816252" y="1275326"/>
                      <a:pt x="812759" y="1271832"/>
                      <a:pt x="808102" y="1271832"/>
                    </a:cubicBezTo>
                    <a:lnTo>
                      <a:pt x="808102" y="1271832"/>
                    </a:lnTo>
                    <a:close/>
                    <a:moveTo>
                      <a:pt x="939680" y="1271832"/>
                    </a:moveTo>
                    <a:lnTo>
                      <a:pt x="873309" y="1271832"/>
                    </a:lnTo>
                    <a:cubicBezTo>
                      <a:pt x="868651" y="1271832"/>
                      <a:pt x="865158" y="1275326"/>
                      <a:pt x="865158" y="1279985"/>
                    </a:cubicBezTo>
                    <a:cubicBezTo>
                      <a:pt x="865158" y="1284643"/>
                      <a:pt x="868651" y="1288138"/>
                      <a:pt x="873309" y="1288138"/>
                    </a:cubicBezTo>
                    <a:lnTo>
                      <a:pt x="939680" y="1288138"/>
                    </a:lnTo>
                    <a:cubicBezTo>
                      <a:pt x="944337" y="1288138"/>
                      <a:pt x="947831" y="1284643"/>
                      <a:pt x="947831" y="1279985"/>
                    </a:cubicBezTo>
                    <a:cubicBezTo>
                      <a:pt x="947831" y="1275326"/>
                      <a:pt x="944337" y="1271832"/>
                      <a:pt x="939680" y="1271832"/>
                    </a:cubicBezTo>
                    <a:lnTo>
                      <a:pt x="939680" y="1271832"/>
                    </a:lnTo>
                    <a:close/>
                    <a:moveTo>
                      <a:pt x="1072423" y="1271832"/>
                    </a:moveTo>
                    <a:lnTo>
                      <a:pt x="1006052" y="1271832"/>
                    </a:lnTo>
                    <a:cubicBezTo>
                      <a:pt x="1001394" y="1271832"/>
                      <a:pt x="997901" y="1275326"/>
                      <a:pt x="997901" y="1279985"/>
                    </a:cubicBezTo>
                    <a:cubicBezTo>
                      <a:pt x="997901" y="1284643"/>
                      <a:pt x="1001394" y="1288138"/>
                      <a:pt x="1006052" y="1288138"/>
                    </a:cubicBezTo>
                    <a:lnTo>
                      <a:pt x="1072423" y="1288138"/>
                    </a:lnTo>
                    <a:cubicBezTo>
                      <a:pt x="1077081" y="1288138"/>
                      <a:pt x="1080574" y="1284643"/>
                      <a:pt x="1080574" y="1279985"/>
                    </a:cubicBezTo>
                    <a:cubicBezTo>
                      <a:pt x="1080574" y="1275326"/>
                      <a:pt x="1077081" y="1271832"/>
                      <a:pt x="1072423" y="1271832"/>
                    </a:cubicBezTo>
                    <a:lnTo>
                      <a:pt x="1072423" y="1271832"/>
                    </a:lnTo>
                    <a:close/>
                    <a:moveTo>
                      <a:pt x="1204002" y="1271832"/>
                    </a:moveTo>
                    <a:lnTo>
                      <a:pt x="1137630" y="1271832"/>
                    </a:lnTo>
                    <a:cubicBezTo>
                      <a:pt x="1132972" y="1271832"/>
                      <a:pt x="1129479" y="1275326"/>
                      <a:pt x="1129479" y="1279985"/>
                    </a:cubicBezTo>
                    <a:cubicBezTo>
                      <a:pt x="1129479" y="1284643"/>
                      <a:pt x="1132972" y="1288138"/>
                      <a:pt x="1137630" y="1288138"/>
                    </a:cubicBezTo>
                    <a:lnTo>
                      <a:pt x="1204002" y="1288138"/>
                    </a:lnTo>
                    <a:cubicBezTo>
                      <a:pt x="1208659" y="1288138"/>
                      <a:pt x="1212152" y="1284643"/>
                      <a:pt x="1212152" y="1279985"/>
                    </a:cubicBezTo>
                    <a:cubicBezTo>
                      <a:pt x="1212152" y="1275326"/>
                      <a:pt x="1208659" y="1271832"/>
                      <a:pt x="1204002" y="1271832"/>
                    </a:cubicBezTo>
                    <a:lnTo>
                      <a:pt x="1204002" y="1271832"/>
                    </a:lnTo>
                    <a:close/>
                    <a:moveTo>
                      <a:pt x="1335580" y="1271832"/>
                    </a:moveTo>
                    <a:lnTo>
                      <a:pt x="1269208" y="1271832"/>
                    </a:lnTo>
                    <a:cubicBezTo>
                      <a:pt x="1264551" y="1271832"/>
                      <a:pt x="1261057" y="1275326"/>
                      <a:pt x="1261057" y="1279985"/>
                    </a:cubicBezTo>
                    <a:cubicBezTo>
                      <a:pt x="1261057" y="1284643"/>
                      <a:pt x="1264551" y="1288138"/>
                      <a:pt x="1269208" y="1288138"/>
                    </a:cubicBezTo>
                    <a:lnTo>
                      <a:pt x="1335580" y="1288138"/>
                    </a:lnTo>
                    <a:cubicBezTo>
                      <a:pt x="1340237" y="1288138"/>
                      <a:pt x="1343731" y="1284643"/>
                      <a:pt x="1343731" y="1279985"/>
                    </a:cubicBezTo>
                    <a:cubicBezTo>
                      <a:pt x="1343731" y="1275326"/>
                      <a:pt x="1340237" y="1271832"/>
                      <a:pt x="1335580" y="1271832"/>
                    </a:cubicBezTo>
                    <a:lnTo>
                      <a:pt x="1335580" y="1271832"/>
                    </a:lnTo>
                    <a:close/>
                    <a:moveTo>
                      <a:pt x="1468323" y="1271832"/>
                    </a:moveTo>
                    <a:lnTo>
                      <a:pt x="1401952" y="1271832"/>
                    </a:lnTo>
                    <a:cubicBezTo>
                      <a:pt x="1397294" y="1271832"/>
                      <a:pt x="1393801" y="1275326"/>
                      <a:pt x="1393801" y="1279985"/>
                    </a:cubicBezTo>
                    <a:cubicBezTo>
                      <a:pt x="1393801" y="1284643"/>
                      <a:pt x="1397294" y="1288138"/>
                      <a:pt x="1401952" y="1288138"/>
                    </a:cubicBezTo>
                    <a:lnTo>
                      <a:pt x="1468323" y="1288138"/>
                    </a:lnTo>
                    <a:cubicBezTo>
                      <a:pt x="1472980" y="1288138"/>
                      <a:pt x="1476474" y="1284643"/>
                      <a:pt x="1476474" y="1279985"/>
                    </a:cubicBezTo>
                    <a:cubicBezTo>
                      <a:pt x="1476474" y="1275326"/>
                      <a:pt x="1472980" y="1271832"/>
                      <a:pt x="1468323" y="1271832"/>
                    </a:cubicBezTo>
                    <a:lnTo>
                      <a:pt x="1468323" y="1271832"/>
                    </a:lnTo>
                    <a:close/>
                    <a:moveTo>
                      <a:pt x="1599902" y="1271832"/>
                    </a:moveTo>
                    <a:lnTo>
                      <a:pt x="1533530" y="1271832"/>
                    </a:lnTo>
                    <a:cubicBezTo>
                      <a:pt x="1528872" y="1271832"/>
                      <a:pt x="1525379" y="1275326"/>
                      <a:pt x="1525379" y="1279985"/>
                    </a:cubicBezTo>
                    <a:cubicBezTo>
                      <a:pt x="1525379" y="1284643"/>
                      <a:pt x="1528872" y="1288138"/>
                      <a:pt x="1533530" y="1288138"/>
                    </a:cubicBezTo>
                    <a:lnTo>
                      <a:pt x="1599902" y="1288138"/>
                    </a:lnTo>
                    <a:cubicBezTo>
                      <a:pt x="1604559" y="1288138"/>
                      <a:pt x="1608052" y="1284643"/>
                      <a:pt x="1608052" y="1279985"/>
                    </a:cubicBezTo>
                    <a:cubicBezTo>
                      <a:pt x="1608052" y="1275326"/>
                      <a:pt x="1604559" y="1271832"/>
                      <a:pt x="1599902" y="1271832"/>
                    </a:cubicBezTo>
                    <a:lnTo>
                      <a:pt x="1599902" y="1271832"/>
                    </a:lnTo>
                    <a:close/>
                    <a:moveTo>
                      <a:pt x="1731480" y="1271832"/>
                    </a:moveTo>
                    <a:lnTo>
                      <a:pt x="1665108" y="1271832"/>
                    </a:lnTo>
                    <a:cubicBezTo>
                      <a:pt x="1660450" y="1271832"/>
                      <a:pt x="1656957" y="1275326"/>
                      <a:pt x="1656957" y="1279985"/>
                    </a:cubicBezTo>
                    <a:cubicBezTo>
                      <a:pt x="1656957" y="1284643"/>
                      <a:pt x="1660450" y="1288138"/>
                      <a:pt x="1665108" y="1288138"/>
                    </a:cubicBezTo>
                    <a:lnTo>
                      <a:pt x="1731480" y="1288138"/>
                    </a:lnTo>
                    <a:cubicBezTo>
                      <a:pt x="1736137" y="1288138"/>
                      <a:pt x="1739631" y="1284643"/>
                      <a:pt x="1739631" y="1279985"/>
                    </a:cubicBezTo>
                    <a:cubicBezTo>
                      <a:pt x="1739631" y="1275326"/>
                      <a:pt x="1736137" y="1271832"/>
                      <a:pt x="1731480" y="1271832"/>
                    </a:cubicBezTo>
                    <a:lnTo>
                      <a:pt x="1731480" y="1271832"/>
                    </a:lnTo>
                    <a:close/>
                    <a:moveTo>
                      <a:pt x="1864222" y="1271832"/>
                    </a:moveTo>
                    <a:lnTo>
                      <a:pt x="1797852" y="1271832"/>
                    </a:lnTo>
                    <a:cubicBezTo>
                      <a:pt x="1793194" y="1271832"/>
                      <a:pt x="1789701" y="1275326"/>
                      <a:pt x="1789701" y="1279985"/>
                    </a:cubicBezTo>
                    <a:cubicBezTo>
                      <a:pt x="1789701" y="1284643"/>
                      <a:pt x="1793194" y="1288138"/>
                      <a:pt x="1797852" y="1288138"/>
                    </a:cubicBezTo>
                    <a:lnTo>
                      <a:pt x="1864222" y="1288138"/>
                    </a:lnTo>
                    <a:cubicBezTo>
                      <a:pt x="1868880" y="1288138"/>
                      <a:pt x="1872373" y="1284643"/>
                      <a:pt x="1872373" y="1279985"/>
                    </a:cubicBezTo>
                    <a:cubicBezTo>
                      <a:pt x="1872373" y="1275326"/>
                      <a:pt x="1868880" y="1271832"/>
                      <a:pt x="1864222" y="1271832"/>
                    </a:cubicBezTo>
                    <a:lnTo>
                      <a:pt x="1864222" y="1271832"/>
                    </a:lnTo>
                    <a:close/>
                    <a:moveTo>
                      <a:pt x="1995801" y="1271832"/>
                    </a:moveTo>
                    <a:lnTo>
                      <a:pt x="1929430" y="1271832"/>
                    </a:lnTo>
                    <a:cubicBezTo>
                      <a:pt x="1924772" y="1271832"/>
                      <a:pt x="1921279" y="1275326"/>
                      <a:pt x="1921279" y="1279985"/>
                    </a:cubicBezTo>
                    <a:cubicBezTo>
                      <a:pt x="1921279" y="1284643"/>
                      <a:pt x="1924772" y="1288138"/>
                      <a:pt x="1929430" y="1288138"/>
                    </a:cubicBezTo>
                    <a:lnTo>
                      <a:pt x="1995801" y="1288138"/>
                    </a:lnTo>
                    <a:cubicBezTo>
                      <a:pt x="2000459" y="1288138"/>
                      <a:pt x="2003952" y="1284643"/>
                      <a:pt x="2003952" y="1279985"/>
                    </a:cubicBezTo>
                    <a:cubicBezTo>
                      <a:pt x="2003952" y="1275326"/>
                      <a:pt x="2000459" y="1271832"/>
                      <a:pt x="1995801" y="1271832"/>
                    </a:cubicBezTo>
                    <a:lnTo>
                      <a:pt x="1995801" y="1271832"/>
                    </a:lnTo>
                    <a:close/>
                    <a:moveTo>
                      <a:pt x="2128544" y="1271832"/>
                    </a:moveTo>
                    <a:lnTo>
                      <a:pt x="2062172" y="1271832"/>
                    </a:lnTo>
                    <a:cubicBezTo>
                      <a:pt x="2057515" y="1271832"/>
                      <a:pt x="2054022" y="1275326"/>
                      <a:pt x="2054022" y="1279985"/>
                    </a:cubicBezTo>
                    <a:cubicBezTo>
                      <a:pt x="2054022" y="1284643"/>
                      <a:pt x="2057515" y="1288138"/>
                      <a:pt x="2062172" y="1288138"/>
                    </a:cubicBezTo>
                    <a:lnTo>
                      <a:pt x="2128544" y="1288138"/>
                    </a:lnTo>
                    <a:cubicBezTo>
                      <a:pt x="2133202" y="1288138"/>
                      <a:pt x="2136695" y="1284643"/>
                      <a:pt x="2136695" y="1279985"/>
                    </a:cubicBezTo>
                    <a:cubicBezTo>
                      <a:pt x="2136695" y="1275326"/>
                      <a:pt x="2133202" y="1271832"/>
                      <a:pt x="2128544" y="1271832"/>
                    </a:cubicBezTo>
                    <a:lnTo>
                      <a:pt x="2128544" y="1271832"/>
                    </a:lnTo>
                    <a:close/>
                    <a:moveTo>
                      <a:pt x="2260122" y="1271832"/>
                    </a:moveTo>
                    <a:lnTo>
                      <a:pt x="2193751" y="1271832"/>
                    </a:lnTo>
                    <a:cubicBezTo>
                      <a:pt x="2189094" y="1271832"/>
                      <a:pt x="2185600" y="1275326"/>
                      <a:pt x="2185600" y="1279985"/>
                    </a:cubicBezTo>
                    <a:cubicBezTo>
                      <a:pt x="2185600" y="1284643"/>
                      <a:pt x="2189094" y="1288138"/>
                      <a:pt x="2193751" y="1288138"/>
                    </a:cubicBezTo>
                    <a:lnTo>
                      <a:pt x="2260122" y="1288138"/>
                    </a:lnTo>
                    <a:cubicBezTo>
                      <a:pt x="2264780" y="1288138"/>
                      <a:pt x="2268273" y="1284643"/>
                      <a:pt x="2268273" y="1279985"/>
                    </a:cubicBezTo>
                    <a:cubicBezTo>
                      <a:pt x="2268273" y="1275326"/>
                      <a:pt x="2264780" y="1271832"/>
                      <a:pt x="2260122" y="1271832"/>
                    </a:cubicBezTo>
                    <a:lnTo>
                      <a:pt x="2260122" y="1271832"/>
                    </a:lnTo>
                    <a:close/>
                    <a:moveTo>
                      <a:pt x="2391701" y="1271832"/>
                    </a:moveTo>
                    <a:lnTo>
                      <a:pt x="2325330" y="1271832"/>
                    </a:lnTo>
                    <a:cubicBezTo>
                      <a:pt x="2320672" y="1271832"/>
                      <a:pt x="2317179" y="1275326"/>
                      <a:pt x="2317179" y="1279985"/>
                    </a:cubicBezTo>
                    <a:cubicBezTo>
                      <a:pt x="2317179" y="1284643"/>
                      <a:pt x="2320672" y="1288138"/>
                      <a:pt x="2325330" y="1288138"/>
                    </a:cubicBezTo>
                    <a:lnTo>
                      <a:pt x="2391701" y="1288138"/>
                    </a:lnTo>
                    <a:cubicBezTo>
                      <a:pt x="2396359" y="1288138"/>
                      <a:pt x="2399852" y="1284643"/>
                      <a:pt x="2399852" y="1279985"/>
                    </a:cubicBezTo>
                    <a:cubicBezTo>
                      <a:pt x="2399852" y="1275326"/>
                      <a:pt x="2396359" y="1271832"/>
                      <a:pt x="2391701" y="1271832"/>
                    </a:cubicBezTo>
                    <a:lnTo>
                      <a:pt x="2391701" y="1271832"/>
                    </a:lnTo>
                    <a:close/>
                    <a:moveTo>
                      <a:pt x="2524444" y="1271832"/>
                    </a:moveTo>
                    <a:lnTo>
                      <a:pt x="2458072" y="1271832"/>
                    </a:lnTo>
                    <a:cubicBezTo>
                      <a:pt x="2453415" y="1271832"/>
                      <a:pt x="2449922" y="1275326"/>
                      <a:pt x="2449922" y="1279985"/>
                    </a:cubicBezTo>
                    <a:cubicBezTo>
                      <a:pt x="2449922" y="1284643"/>
                      <a:pt x="2453415" y="1288138"/>
                      <a:pt x="2458072" y="1288138"/>
                    </a:cubicBezTo>
                    <a:lnTo>
                      <a:pt x="2524444" y="1288138"/>
                    </a:lnTo>
                    <a:cubicBezTo>
                      <a:pt x="2529102" y="1288138"/>
                      <a:pt x="2532595" y="1284643"/>
                      <a:pt x="2532595" y="1279985"/>
                    </a:cubicBezTo>
                    <a:cubicBezTo>
                      <a:pt x="2532595" y="1275326"/>
                      <a:pt x="2529102" y="1271832"/>
                      <a:pt x="2524444" y="1271832"/>
                    </a:cubicBezTo>
                    <a:lnTo>
                      <a:pt x="2524444" y="1271832"/>
                    </a:lnTo>
                    <a:close/>
                    <a:moveTo>
                      <a:pt x="2656022" y="1271832"/>
                    </a:moveTo>
                    <a:lnTo>
                      <a:pt x="2589651" y="1271832"/>
                    </a:lnTo>
                    <a:cubicBezTo>
                      <a:pt x="2584993" y="1271832"/>
                      <a:pt x="2581500" y="1275326"/>
                      <a:pt x="2581500" y="1279985"/>
                    </a:cubicBezTo>
                    <a:cubicBezTo>
                      <a:pt x="2581500" y="1284643"/>
                      <a:pt x="2584993" y="1288138"/>
                      <a:pt x="2589651" y="1288138"/>
                    </a:cubicBezTo>
                    <a:lnTo>
                      <a:pt x="2656022" y="1288138"/>
                    </a:lnTo>
                    <a:cubicBezTo>
                      <a:pt x="2660680" y="1288138"/>
                      <a:pt x="2664173" y="1284643"/>
                      <a:pt x="2664173" y="1279985"/>
                    </a:cubicBezTo>
                    <a:cubicBezTo>
                      <a:pt x="2664173" y="1275326"/>
                      <a:pt x="2660680" y="1271832"/>
                      <a:pt x="2656022" y="1271832"/>
                    </a:cubicBezTo>
                    <a:lnTo>
                      <a:pt x="2656022" y="1271832"/>
                    </a:lnTo>
                    <a:close/>
                    <a:moveTo>
                      <a:pt x="2788765" y="1271832"/>
                    </a:moveTo>
                    <a:lnTo>
                      <a:pt x="2722394" y="1271832"/>
                    </a:lnTo>
                    <a:cubicBezTo>
                      <a:pt x="2717737" y="1271832"/>
                      <a:pt x="2714243" y="1275326"/>
                      <a:pt x="2714243" y="1279985"/>
                    </a:cubicBezTo>
                    <a:cubicBezTo>
                      <a:pt x="2714243" y="1284643"/>
                      <a:pt x="2717737" y="1288138"/>
                      <a:pt x="2722394" y="1288138"/>
                    </a:cubicBezTo>
                    <a:lnTo>
                      <a:pt x="2788765" y="1288138"/>
                    </a:lnTo>
                    <a:cubicBezTo>
                      <a:pt x="2793423" y="1288138"/>
                      <a:pt x="2796916" y="1284643"/>
                      <a:pt x="2796916" y="1279985"/>
                    </a:cubicBezTo>
                    <a:cubicBezTo>
                      <a:pt x="2796916" y="1275326"/>
                      <a:pt x="2793423" y="1271832"/>
                      <a:pt x="2788765" y="1271832"/>
                    </a:cubicBezTo>
                    <a:lnTo>
                      <a:pt x="2788765" y="1271832"/>
                    </a:lnTo>
                    <a:close/>
                    <a:moveTo>
                      <a:pt x="2920344" y="1271832"/>
                    </a:moveTo>
                    <a:lnTo>
                      <a:pt x="2853972" y="1271832"/>
                    </a:lnTo>
                    <a:cubicBezTo>
                      <a:pt x="2849315" y="1271832"/>
                      <a:pt x="2845822" y="1275326"/>
                      <a:pt x="2845822" y="1279985"/>
                    </a:cubicBezTo>
                    <a:cubicBezTo>
                      <a:pt x="2845822" y="1284643"/>
                      <a:pt x="2849315" y="1288138"/>
                      <a:pt x="2853972" y="1288138"/>
                    </a:cubicBezTo>
                    <a:lnTo>
                      <a:pt x="2920344" y="1288138"/>
                    </a:lnTo>
                    <a:cubicBezTo>
                      <a:pt x="2925002" y="1288138"/>
                      <a:pt x="2928495" y="1284643"/>
                      <a:pt x="2928495" y="1279985"/>
                    </a:cubicBezTo>
                    <a:cubicBezTo>
                      <a:pt x="2928495" y="1275326"/>
                      <a:pt x="2925002" y="1271832"/>
                      <a:pt x="2920344" y="1271832"/>
                    </a:cubicBezTo>
                    <a:lnTo>
                      <a:pt x="2920344" y="1271832"/>
                    </a:lnTo>
                    <a:close/>
                    <a:moveTo>
                      <a:pt x="3051922" y="1271832"/>
                    </a:moveTo>
                    <a:lnTo>
                      <a:pt x="2985551" y="1271832"/>
                    </a:lnTo>
                    <a:cubicBezTo>
                      <a:pt x="2980893" y="1271832"/>
                      <a:pt x="2977400" y="1275326"/>
                      <a:pt x="2977400" y="1279985"/>
                    </a:cubicBezTo>
                    <a:cubicBezTo>
                      <a:pt x="2977400" y="1284643"/>
                      <a:pt x="2980893" y="1288138"/>
                      <a:pt x="2985551" y="1288138"/>
                    </a:cubicBezTo>
                    <a:lnTo>
                      <a:pt x="3051922" y="1288138"/>
                    </a:lnTo>
                    <a:cubicBezTo>
                      <a:pt x="3056580" y="1288138"/>
                      <a:pt x="3060073" y="1284643"/>
                      <a:pt x="3060073" y="1279985"/>
                    </a:cubicBezTo>
                    <a:cubicBezTo>
                      <a:pt x="3060073" y="1275326"/>
                      <a:pt x="3056580" y="1271832"/>
                      <a:pt x="3051922" y="1271832"/>
                    </a:cubicBezTo>
                    <a:lnTo>
                      <a:pt x="3051922" y="1271832"/>
                    </a:lnTo>
                    <a:close/>
                    <a:moveTo>
                      <a:pt x="3184665" y="1271832"/>
                    </a:moveTo>
                    <a:lnTo>
                      <a:pt x="3119459" y="1271832"/>
                    </a:lnTo>
                    <a:cubicBezTo>
                      <a:pt x="3114801" y="1271832"/>
                      <a:pt x="3111308" y="1275326"/>
                      <a:pt x="3111308" y="1279985"/>
                    </a:cubicBezTo>
                    <a:cubicBezTo>
                      <a:pt x="3111308" y="1284643"/>
                      <a:pt x="3114801" y="1288138"/>
                      <a:pt x="3119459" y="1288138"/>
                    </a:cubicBezTo>
                    <a:lnTo>
                      <a:pt x="3185829" y="1288138"/>
                    </a:lnTo>
                    <a:cubicBezTo>
                      <a:pt x="3190487" y="1288138"/>
                      <a:pt x="3193980" y="1284643"/>
                      <a:pt x="3193980" y="1279985"/>
                    </a:cubicBezTo>
                    <a:cubicBezTo>
                      <a:pt x="3193980" y="1275326"/>
                      <a:pt x="3190487" y="1271832"/>
                      <a:pt x="3185829" y="1271832"/>
                    </a:cubicBezTo>
                    <a:lnTo>
                      <a:pt x="3185829" y="1271832"/>
                    </a:lnTo>
                    <a:close/>
                    <a:moveTo>
                      <a:pt x="3305764" y="1212433"/>
                    </a:moveTo>
                    <a:cubicBezTo>
                      <a:pt x="3303435" y="1212433"/>
                      <a:pt x="3301106" y="1212433"/>
                      <a:pt x="3299942" y="1215927"/>
                    </a:cubicBezTo>
                    <a:cubicBezTo>
                      <a:pt x="3296449" y="1219421"/>
                      <a:pt x="3292955" y="1222915"/>
                      <a:pt x="3289462" y="1227574"/>
                    </a:cubicBezTo>
                    <a:lnTo>
                      <a:pt x="3289462" y="1227574"/>
                    </a:lnTo>
                    <a:cubicBezTo>
                      <a:pt x="3289462" y="1227574"/>
                      <a:pt x="3289462" y="1227574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9462" y="1228739"/>
                    </a:cubicBezTo>
                    <a:lnTo>
                      <a:pt x="3289462" y="1228739"/>
                    </a:lnTo>
                    <a:cubicBezTo>
                      <a:pt x="3289462" y="1228739"/>
                      <a:pt x="3289462" y="1228739"/>
                      <a:pt x="3288298" y="1228739"/>
                    </a:cubicBezTo>
                    <a:lnTo>
                      <a:pt x="3288298" y="1228739"/>
                    </a:lnTo>
                    <a:cubicBezTo>
                      <a:pt x="3282476" y="1233397"/>
                      <a:pt x="3276654" y="1236891"/>
                      <a:pt x="3270832" y="1240386"/>
                    </a:cubicBezTo>
                    <a:lnTo>
                      <a:pt x="3270832" y="1240386"/>
                    </a:lnTo>
                    <a:cubicBezTo>
                      <a:pt x="3270832" y="1240386"/>
                      <a:pt x="3270832" y="1240386"/>
                      <a:pt x="3270832" y="1240386"/>
                    </a:cubicBezTo>
                    <a:lnTo>
                      <a:pt x="3270832" y="1240386"/>
                    </a:lnTo>
                    <a:cubicBezTo>
                      <a:pt x="3270832" y="1240386"/>
                      <a:pt x="3270832" y="1240386"/>
                      <a:pt x="3270832" y="1240386"/>
                    </a:cubicBezTo>
                    <a:lnTo>
                      <a:pt x="3270832" y="1240386"/>
                    </a:lnTo>
                    <a:cubicBezTo>
                      <a:pt x="3270832" y="1240386"/>
                      <a:pt x="3270832" y="1240386"/>
                      <a:pt x="3270832" y="1240386"/>
                    </a:cubicBezTo>
                    <a:lnTo>
                      <a:pt x="3270832" y="1240386"/>
                    </a:lnTo>
                    <a:cubicBezTo>
                      <a:pt x="3270832" y="1240386"/>
                      <a:pt x="3270832" y="1240386"/>
                      <a:pt x="3270832" y="1240386"/>
                    </a:cubicBezTo>
                    <a:lnTo>
                      <a:pt x="3270832" y="1240386"/>
                    </a:lnTo>
                    <a:cubicBezTo>
                      <a:pt x="3270832" y="1240386"/>
                      <a:pt x="3270832" y="1240386"/>
                      <a:pt x="3270832" y="1240386"/>
                    </a:cubicBezTo>
                    <a:lnTo>
                      <a:pt x="3269667" y="1240386"/>
                    </a:lnTo>
                    <a:cubicBezTo>
                      <a:pt x="3269667" y="1240386"/>
                      <a:pt x="3269667" y="1240386"/>
                      <a:pt x="3269667" y="1240386"/>
                    </a:cubicBezTo>
                    <a:lnTo>
                      <a:pt x="3269667" y="1240386"/>
                    </a:lnTo>
                    <a:cubicBezTo>
                      <a:pt x="3269667" y="1240386"/>
                      <a:pt x="3269667" y="1240386"/>
                      <a:pt x="3269667" y="1240386"/>
                    </a:cubicBezTo>
                    <a:lnTo>
                      <a:pt x="3269667" y="1240386"/>
                    </a:lnTo>
                    <a:cubicBezTo>
                      <a:pt x="3266174" y="1242715"/>
                      <a:pt x="3263845" y="1247374"/>
                      <a:pt x="3266174" y="1252032"/>
                    </a:cubicBezTo>
                    <a:cubicBezTo>
                      <a:pt x="3267338" y="1254361"/>
                      <a:pt x="3270832" y="1256691"/>
                      <a:pt x="3273160" y="1256691"/>
                    </a:cubicBezTo>
                    <a:cubicBezTo>
                      <a:pt x="3275489" y="1256691"/>
                      <a:pt x="3275489" y="1256691"/>
                      <a:pt x="3276654" y="1256691"/>
                    </a:cubicBezTo>
                    <a:cubicBezTo>
                      <a:pt x="3298777" y="1246209"/>
                      <a:pt x="3318573" y="1231068"/>
                      <a:pt x="3333710" y="1211268"/>
                    </a:cubicBezTo>
                    <a:cubicBezTo>
                      <a:pt x="3336039" y="1207774"/>
                      <a:pt x="3336039" y="1201951"/>
                      <a:pt x="3333710" y="1199622"/>
                    </a:cubicBezTo>
                    <a:cubicBezTo>
                      <a:pt x="3332546" y="1198457"/>
                      <a:pt x="3330217" y="1197292"/>
                      <a:pt x="3327888" y="1197292"/>
                    </a:cubicBezTo>
                    <a:lnTo>
                      <a:pt x="3327888" y="1197292"/>
                    </a:lnTo>
                    <a:lnTo>
                      <a:pt x="3323231" y="1204280"/>
                    </a:lnTo>
                    <a:close/>
                    <a:moveTo>
                      <a:pt x="3343025" y="1083154"/>
                    </a:moveTo>
                    <a:cubicBezTo>
                      <a:pt x="3338368" y="1083154"/>
                      <a:pt x="3334875" y="1086647"/>
                      <a:pt x="3334875" y="1091306"/>
                    </a:cubicBezTo>
                    <a:lnTo>
                      <a:pt x="3334875" y="1118094"/>
                    </a:lnTo>
                    <a:lnTo>
                      <a:pt x="3334875" y="1118094"/>
                    </a:lnTo>
                    <a:lnTo>
                      <a:pt x="3334875" y="1120423"/>
                    </a:lnTo>
                    <a:lnTo>
                      <a:pt x="3334875" y="1120423"/>
                    </a:lnTo>
                    <a:lnTo>
                      <a:pt x="3334875" y="1122753"/>
                    </a:lnTo>
                    <a:lnTo>
                      <a:pt x="3334875" y="1122753"/>
                    </a:lnTo>
                    <a:lnTo>
                      <a:pt x="3334875" y="1125082"/>
                    </a:lnTo>
                    <a:lnTo>
                      <a:pt x="3334875" y="1125082"/>
                    </a:lnTo>
                    <a:lnTo>
                      <a:pt x="3334875" y="1127411"/>
                    </a:lnTo>
                    <a:lnTo>
                      <a:pt x="3334875" y="1127411"/>
                    </a:lnTo>
                    <a:cubicBezTo>
                      <a:pt x="3334875" y="1133235"/>
                      <a:pt x="3334875" y="1140223"/>
                      <a:pt x="3332546" y="1146046"/>
                    </a:cubicBezTo>
                    <a:lnTo>
                      <a:pt x="3332546" y="1146046"/>
                    </a:lnTo>
                    <a:lnTo>
                      <a:pt x="3332546" y="1148376"/>
                    </a:lnTo>
                    <a:lnTo>
                      <a:pt x="3332546" y="1148376"/>
                    </a:lnTo>
                    <a:cubicBezTo>
                      <a:pt x="3332546" y="1151870"/>
                      <a:pt x="3332546" y="1154199"/>
                      <a:pt x="3331381" y="1156528"/>
                    </a:cubicBezTo>
                    <a:cubicBezTo>
                      <a:pt x="3331381" y="1161187"/>
                      <a:pt x="3332546" y="1165846"/>
                      <a:pt x="3337203" y="1167010"/>
                    </a:cubicBezTo>
                    <a:cubicBezTo>
                      <a:pt x="3337203" y="1167010"/>
                      <a:pt x="3338368" y="1167010"/>
                      <a:pt x="3339532" y="1167010"/>
                    </a:cubicBezTo>
                    <a:cubicBezTo>
                      <a:pt x="3343025" y="1167010"/>
                      <a:pt x="3346519" y="1164681"/>
                      <a:pt x="3347683" y="1161187"/>
                    </a:cubicBezTo>
                    <a:cubicBezTo>
                      <a:pt x="3351176" y="1147211"/>
                      <a:pt x="3353505" y="1133235"/>
                      <a:pt x="3353505" y="1118094"/>
                    </a:cubicBezTo>
                    <a:lnTo>
                      <a:pt x="3353505" y="1091306"/>
                    </a:lnTo>
                    <a:cubicBezTo>
                      <a:pt x="3353505" y="1086647"/>
                      <a:pt x="3350012" y="1083154"/>
                      <a:pt x="3345354" y="1083154"/>
                    </a:cubicBezTo>
                    <a:lnTo>
                      <a:pt x="3345354" y="1083154"/>
                    </a:lnTo>
                    <a:close/>
                    <a:moveTo>
                      <a:pt x="3343025" y="951544"/>
                    </a:moveTo>
                    <a:cubicBezTo>
                      <a:pt x="3338368" y="951544"/>
                      <a:pt x="3334875" y="955039"/>
                      <a:pt x="3334875" y="959697"/>
                    </a:cubicBezTo>
                    <a:lnTo>
                      <a:pt x="3334875" y="1026084"/>
                    </a:lnTo>
                    <a:cubicBezTo>
                      <a:pt x="3334875" y="1030743"/>
                      <a:pt x="3338368" y="1034237"/>
                      <a:pt x="3343025" y="1034237"/>
                    </a:cubicBezTo>
                    <a:cubicBezTo>
                      <a:pt x="3347683" y="1034237"/>
                      <a:pt x="3351176" y="1030743"/>
                      <a:pt x="3351176" y="1026084"/>
                    </a:cubicBezTo>
                    <a:lnTo>
                      <a:pt x="3351176" y="959697"/>
                    </a:lnTo>
                    <a:cubicBezTo>
                      <a:pt x="3351176" y="955039"/>
                      <a:pt x="3347683" y="951544"/>
                      <a:pt x="3343025" y="951544"/>
                    </a:cubicBezTo>
                    <a:lnTo>
                      <a:pt x="3343025" y="951544"/>
                    </a:lnTo>
                    <a:close/>
                    <a:moveTo>
                      <a:pt x="3343025" y="819936"/>
                    </a:moveTo>
                    <a:cubicBezTo>
                      <a:pt x="3338368" y="819936"/>
                      <a:pt x="3334875" y="823429"/>
                      <a:pt x="3334875" y="828088"/>
                    </a:cubicBezTo>
                    <a:lnTo>
                      <a:pt x="3334875" y="894475"/>
                    </a:lnTo>
                    <a:cubicBezTo>
                      <a:pt x="3334875" y="899134"/>
                      <a:pt x="3338368" y="902628"/>
                      <a:pt x="3343025" y="902628"/>
                    </a:cubicBezTo>
                    <a:cubicBezTo>
                      <a:pt x="3347683" y="902628"/>
                      <a:pt x="3351176" y="899134"/>
                      <a:pt x="3351176" y="894475"/>
                    </a:cubicBezTo>
                    <a:lnTo>
                      <a:pt x="3351176" y="828088"/>
                    </a:lnTo>
                    <a:cubicBezTo>
                      <a:pt x="3351176" y="823429"/>
                      <a:pt x="3347683" y="819936"/>
                      <a:pt x="3343025" y="819936"/>
                    </a:cubicBezTo>
                    <a:lnTo>
                      <a:pt x="3343025" y="819936"/>
                    </a:lnTo>
                    <a:close/>
                    <a:moveTo>
                      <a:pt x="3343025" y="687162"/>
                    </a:moveTo>
                    <a:cubicBezTo>
                      <a:pt x="3338368" y="687162"/>
                      <a:pt x="3334875" y="690656"/>
                      <a:pt x="3334875" y="695314"/>
                    </a:cubicBezTo>
                    <a:lnTo>
                      <a:pt x="3334875" y="761701"/>
                    </a:lnTo>
                    <a:cubicBezTo>
                      <a:pt x="3334875" y="766360"/>
                      <a:pt x="3338368" y="769854"/>
                      <a:pt x="3343025" y="769854"/>
                    </a:cubicBezTo>
                    <a:cubicBezTo>
                      <a:pt x="3347683" y="769854"/>
                      <a:pt x="3351176" y="766360"/>
                      <a:pt x="3351176" y="761701"/>
                    </a:cubicBezTo>
                    <a:lnTo>
                      <a:pt x="3351176" y="695314"/>
                    </a:lnTo>
                    <a:cubicBezTo>
                      <a:pt x="3351176" y="690656"/>
                      <a:pt x="3347683" y="687162"/>
                      <a:pt x="3343025" y="687162"/>
                    </a:cubicBezTo>
                    <a:lnTo>
                      <a:pt x="3343025" y="687162"/>
                    </a:lnTo>
                    <a:close/>
                    <a:moveTo>
                      <a:pt x="3343025" y="555553"/>
                    </a:moveTo>
                    <a:cubicBezTo>
                      <a:pt x="3338368" y="555553"/>
                      <a:pt x="3334875" y="559047"/>
                      <a:pt x="3334875" y="563706"/>
                    </a:cubicBezTo>
                    <a:lnTo>
                      <a:pt x="3334875" y="630092"/>
                    </a:lnTo>
                    <a:cubicBezTo>
                      <a:pt x="3334875" y="634751"/>
                      <a:pt x="3338368" y="638245"/>
                      <a:pt x="3343025" y="638245"/>
                    </a:cubicBezTo>
                    <a:cubicBezTo>
                      <a:pt x="3347683" y="638245"/>
                      <a:pt x="3351176" y="634751"/>
                      <a:pt x="3351176" y="630092"/>
                    </a:cubicBezTo>
                    <a:lnTo>
                      <a:pt x="3351176" y="563706"/>
                    </a:lnTo>
                    <a:cubicBezTo>
                      <a:pt x="3351176" y="559047"/>
                      <a:pt x="3347683" y="555553"/>
                      <a:pt x="3343025" y="555553"/>
                    </a:cubicBezTo>
                    <a:lnTo>
                      <a:pt x="3343025" y="555553"/>
                    </a:lnTo>
                    <a:close/>
                    <a:moveTo>
                      <a:pt x="3343025" y="422779"/>
                    </a:moveTo>
                    <a:cubicBezTo>
                      <a:pt x="3338368" y="422779"/>
                      <a:pt x="3334875" y="426273"/>
                      <a:pt x="3334875" y="430932"/>
                    </a:cubicBezTo>
                    <a:lnTo>
                      <a:pt x="3334875" y="497319"/>
                    </a:lnTo>
                    <a:cubicBezTo>
                      <a:pt x="3334875" y="501977"/>
                      <a:pt x="3338368" y="505472"/>
                      <a:pt x="3343025" y="505472"/>
                    </a:cubicBezTo>
                    <a:cubicBezTo>
                      <a:pt x="3347683" y="505472"/>
                      <a:pt x="3351176" y="501977"/>
                      <a:pt x="3351176" y="497319"/>
                    </a:cubicBezTo>
                    <a:lnTo>
                      <a:pt x="3351176" y="430932"/>
                    </a:lnTo>
                    <a:cubicBezTo>
                      <a:pt x="3351176" y="426273"/>
                      <a:pt x="3347683" y="422779"/>
                      <a:pt x="3343025" y="422779"/>
                    </a:cubicBezTo>
                    <a:lnTo>
                      <a:pt x="3343025" y="422779"/>
                    </a:lnTo>
                    <a:close/>
                    <a:moveTo>
                      <a:pt x="3343025" y="291170"/>
                    </a:moveTo>
                    <a:cubicBezTo>
                      <a:pt x="3338368" y="291170"/>
                      <a:pt x="3334875" y="294664"/>
                      <a:pt x="3334875" y="299323"/>
                    </a:cubicBezTo>
                    <a:lnTo>
                      <a:pt x="3334875" y="365710"/>
                    </a:lnTo>
                    <a:cubicBezTo>
                      <a:pt x="3334875" y="370368"/>
                      <a:pt x="3338368" y="373863"/>
                      <a:pt x="3343025" y="373863"/>
                    </a:cubicBezTo>
                    <a:cubicBezTo>
                      <a:pt x="3347683" y="373863"/>
                      <a:pt x="3351176" y="370368"/>
                      <a:pt x="3351176" y="365710"/>
                    </a:cubicBezTo>
                    <a:lnTo>
                      <a:pt x="3351176" y="299323"/>
                    </a:lnTo>
                    <a:cubicBezTo>
                      <a:pt x="3351176" y="294664"/>
                      <a:pt x="3347683" y="291170"/>
                      <a:pt x="3343025" y="291170"/>
                    </a:cubicBezTo>
                    <a:lnTo>
                      <a:pt x="3343025" y="291170"/>
                    </a:lnTo>
                    <a:close/>
                    <a:moveTo>
                      <a:pt x="3343025" y="158397"/>
                    </a:moveTo>
                    <a:lnTo>
                      <a:pt x="3343025" y="158397"/>
                    </a:lnTo>
                    <a:cubicBezTo>
                      <a:pt x="3338368" y="158397"/>
                      <a:pt x="3334875" y="161891"/>
                      <a:pt x="3334875" y="166549"/>
                    </a:cubicBezTo>
                    <a:lnTo>
                      <a:pt x="3334875" y="166549"/>
                    </a:lnTo>
                    <a:lnTo>
                      <a:pt x="3334875" y="168879"/>
                    </a:lnTo>
                    <a:lnTo>
                      <a:pt x="3334875" y="168879"/>
                    </a:lnTo>
                    <a:lnTo>
                      <a:pt x="3334875" y="232936"/>
                    </a:lnTo>
                    <a:cubicBezTo>
                      <a:pt x="3334875" y="237595"/>
                      <a:pt x="3338368" y="241089"/>
                      <a:pt x="3343025" y="241089"/>
                    </a:cubicBezTo>
                    <a:cubicBezTo>
                      <a:pt x="3347683" y="241089"/>
                      <a:pt x="3351176" y="237595"/>
                      <a:pt x="3351176" y="232936"/>
                    </a:cubicBezTo>
                    <a:lnTo>
                      <a:pt x="3351176" y="166549"/>
                    </a:lnTo>
                    <a:cubicBezTo>
                      <a:pt x="3351176" y="161891"/>
                      <a:pt x="3347683" y="158397"/>
                      <a:pt x="3343025" y="158397"/>
                    </a:cubicBezTo>
                    <a:lnTo>
                      <a:pt x="3343025" y="158397"/>
                    </a:lnTo>
                    <a:close/>
                    <a:moveTo>
                      <a:pt x="3283640" y="37270"/>
                    </a:moveTo>
                    <a:cubicBezTo>
                      <a:pt x="3281311" y="37270"/>
                      <a:pt x="3278982" y="37270"/>
                      <a:pt x="3277818" y="40764"/>
                    </a:cubicBezTo>
                    <a:cubicBezTo>
                      <a:pt x="3275489" y="44258"/>
                      <a:pt x="3275489" y="50081"/>
                      <a:pt x="3277818" y="52411"/>
                    </a:cubicBezTo>
                    <a:cubicBezTo>
                      <a:pt x="3278982" y="53575"/>
                      <a:pt x="3281311" y="54740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5905"/>
                    </a:cubicBezTo>
                    <a:lnTo>
                      <a:pt x="3282476" y="55905"/>
                    </a:lnTo>
                    <a:cubicBezTo>
                      <a:pt x="3282476" y="55905"/>
                      <a:pt x="3282476" y="55905"/>
                      <a:pt x="3282476" y="57069"/>
                    </a:cubicBezTo>
                    <a:lnTo>
                      <a:pt x="3282476" y="57069"/>
                    </a:lnTo>
                    <a:cubicBezTo>
                      <a:pt x="3282476" y="57069"/>
                      <a:pt x="3282476" y="57069"/>
                      <a:pt x="3282476" y="58234"/>
                    </a:cubicBezTo>
                    <a:lnTo>
                      <a:pt x="3282476" y="58234"/>
                    </a:lnTo>
                    <a:cubicBezTo>
                      <a:pt x="3282476" y="58234"/>
                      <a:pt x="3282476" y="59399"/>
                      <a:pt x="3282476" y="59399"/>
                    </a:cubicBezTo>
                    <a:lnTo>
                      <a:pt x="3282476" y="59399"/>
                    </a:lnTo>
                    <a:cubicBezTo>
                      <a:pt x="3282476" y="59399"/>
                      <a:pt x="3282476" y="60563"/>
                      <a:pt x="3282476" y="61728"/>
                    </a:cubicBezTo>
                    <a:lnTo>
                      <a:pt x="3282476" y="61728"/>
                    </a:lnTo>
                    <a:cubicBezTo>
                      <a:pt x="3282476" y="61728"/>
                      <a:pt x="3282476" y="62893"/>
                      <a:pt x="3282476" y="64057"/>
                    </a:cubicBezTo>
                    <a:lnTo>
                      <a:pt x="3282476" y="64057"/>
                    </a:lnTo>
                    <a:cubicBezTo>
                      <a:pt x="3282476" y="64057"/>
                      <a:pt x="3282476" y="64057"/>
                      <a:pt x="3282476" y="65222"/>
                    </a:cubicBezTo>
                    <a:cubicBezTo>
                      <a:pt x="3283640" y="67551"/>
                      <a:pt x="3287133" y="69881"/>
                      <a:pt x="3289462" y="69881"/>
                    </a:cubicBezTo>
                    <a:cubicBezTo>
                      <a:pt x="3291791" y="69881"/>
                      <a:pt x="3291791" y="69881"/>
                      <a:pt x="3292955" y="69881"/>
                    </a:cubicBezTo>
                    <a:cubicBezTo>
                      <a:pt x="3296449" y="67551"/>
                      <a:pt x="3298777" y="62893"/>
                      <a:pt x="3296449" y="59399"/>
                    </a:cubicBezTo>
                    <a:cubicBezTo>
                      <a:pt x="3285969" y="37270"/>
                      <a:pt x="3270832" y="17470"/>
                      <a:pt x="3252201" y="2329"/>
                    </a:cubicBezTo>
                    <a:cubicBezTo>
                      <a:pt x="3251037" y="1165"/>
                      <a:pt x="3248708" y="0"/>
                      <a:pt x="3246379" y="0"/>
                    </a:cubicBezTo>
                    <a:lnTo>
                      <a:pt x="3246379" y="0"/>
                    </a:lnTo>
                    <a:lnTo>
                      <a:pt x="3267338" y="17470"/>
                    </a:lnTo>
                    <a:close/>
                    <a:moveTo>
                      <a:pt x="3182336" y="1165"/>
                    </a:moveTo>
                    <a:lnTo>
                      <a:pt x="3115965" y="1165"/>
                    </a:lnTo>
                    <a:cubicBezTo>
                      <a:pt x="3111308" y="1165"/>
                      <a:pt x="3107814" y="4659"/>
                      <a:pt x="3107814" y="9317"/>
                    </a:cubicBezTo>
                    <a:cubicBezTo>
                      <a:pt x="3107814" y="13976"/>
                      <a:pt x="3111308" y="17470"/>
                      <a:pt x="3115965" y="17470"/>
                    </a:cubicBezTo>
                    <a:lnTo>
                      <a:pt x="3190487" y="17470"/>
                    </a:lnTo>
                    <a:cubicBezTo>
                      <a:pt x="3200967" y="17470"/>
                      <a:pt x="3211447" y="19800"/>
                      <a:pt x="3220762" y="22129"/>
                    </a:cubicBezTo>
                    <a:cubicBezTo>
                      <a:pt x="3220762" y="22129"/>
                      <a:pt x="3221927" y="22129"/>
                      <a:pt x="3223091" y="22129"/>
                    </a:cubicBezTo>
                    <a:cubicBezTo>
                      <a:pt x="3226584" y="22129"/>
                      <a:pt x="3230078" y="19800"/>
                      <a:pt x="3231242" y="16305"/>
                    </a:cubicBezTo>
                    <a:cubicBezTo>
                      <a:pt x="3231242" y="11647"/>
                      <a:pt x="3230078" y="6988"/>
                      <a:pt x="3225420" y="5823"/>
                    </a:cubicBezTo>
                    <a:cubicBezTo>
                      <a:pt x="3211447" y="2329"/>
                      <a:pt x="3197474" y="0"/>
                      <a:pt x="3182336" y="0"/>
                    </a:cubicBezTo>
                    <a:lnTo>
                      <a:pt x="3182336" y="0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" name="Freeform 235">
                <a:extLst>
                  <a:ext uri="{FF2B5EF4-FFF2-40B4-BE49-F238E27FC236}">
                    <a16:creationId xmlns:a16="http://schemas.microsoft.com/office/drawing/2014/main" id="{F4704B31-3547-B1F8-81A0-EE99CF422F25}"/>
                  </a:ext>
                </a:extLst>
              </p:cNvPr>
              <p:cNvSpPr/>
              <p:nvPr/>
            </p:nvSpPr>
            <p:spPr>
              <a:xfrm>
                <a:off x="7992520" y="2049543"/>
                <a:ext cx="305075" cy="192824"/>
              </a:xfrm>
              <a:custGeom>
                <a:avLst/>
                <a:gdLst>
                  <a:gd name="csX0" fmla="*/ 110619 w 305075"/>
                  <a:gd name="csY0" fmla="*/ 166037 h 192824"/>
                  <a:gd name="csX1" fmla="*/ 112947 w 305075"/>
                  <a:gd name="csY1" fmla="*/ 157884 h 192824"/>
                  <a:gd name="csX2" fmla="*/ 112947 w 305075"/>
                  <a:gd name="csY2" fmla="*/ 154390 h 192824"/>
                  <a:gd name="csX3" fmla="*/ 125756 w 305075"/>
                  <a:gd name="csY3" fmla="*/ 147402 h 192824"/>
                  <a:gd name="csX4" fmla="*/ 154867 w 305075"/>
                  <a:gd name="csY4" fmla="*/ 191660 h 192824"/>
                  <a:gd name="csX5" fmla="*/ 193292 w 305075"/>
                  <a:gd name="csY5" fmla="*/ 191660 h 192824"/>
                  <a:gd name="csX6" fmla="*/ 159524 w 305075"/>
                  <a:gd name="csY6" fmla="*/ 136920 h 192824"/>
                  <a:gd name="csX7" fmla="*/ 300418 w 305075"/>
                  <a:gd name="csY7" fmla="*/ 143908 h 192824"/>
                  <a:gd name="csX8" fmla="*/ 303911 w 305075"/>
                  <a:gd name="csY8" fmla="*/ 142743 h 192824"/>
                  <a:gd name="csX9" fmla="*/ 305075 w 305075"/>
                  <a:gd name="csY9" fmla="*/ 139250 h 192824"/>
                  <a:gd name="csX10" fmla="*/ 295760 w 305075"/>
                  <a:gd name="csY10" fmla="*/ 118285 h 192824"/>
                  <a:gd name="csX11" fmla="*/ 270143 w 305075"/>
                  <a:gd name="csY11" fmla="*/ 106638 h 192824"/>
                  <a:gd name="csX12" fmla="*/ 149045 w 305075"/>
                  <a:gd name="csY12" fmla="*/ 101980 h 192824"/>
                  <a:gd name="csX13" fmla="*/ 146716 w 305075"/>
                  <a:gd name="csY13" fmla="*/ 92662 h 192824"/>
                  <a:gd name="csX14" fmla="*/ 146716 w 305075"/>
                  <a:gd name="csY14" fmla="*/ 92662 h 192824"/>
                  <a:gd name="csX15" fmla="*/ 152538 w 305075"/>
                  <a:gd name="csY15" fmla="*/ 84509 h 192824"/>
                  <a:gd name="csX16" fmla="*/ 140894 w 305075"/>
                  <a:gd name="csY16" fmla="*/ 25111 h 192824"/>
                  <a:gd name="csX17" fmla="*/ 72193 w 305075"/>
                  <a:gd name="csY17" fmla="*/ 7641 h 192824"/>
                  <a:gd name="csX18" fmla="*/ 62878 w 305075"/>
                  <a:gd name="csY18" fmla="*/ 19287 h 192824"/>
                  <a:gd name="csX19" fmla="*/ 74522 w 305075"/>
                  <a:gd name="csY19" fmla="*/ 78686 h 192824"/>
                  <a:gd name="csX20" fmla="*/ 111783 w 305075"/>
                  <a:gd name="csY20" fmla="*/ 103144 h 192824"/>
                  <a:gd name="csX21" fmla="*/ 116441 w 305075"/>
                  <a:gd name="csY21" fmla="*/ 117121 h 192824"/>
                  <a:gd name="csX22" fmla="*/ 98975 w 305075"/>
                  <a:gd name="csY22" fmla="*/ 124109 h 192824"/>
                  <a:gd name="csX23" fmla="*/ 55892 w 305075"/>
                  <a:gd name="csY23" fmla="*/ 108968 h 192824"/>
                  <a:gd name="csX24" fmla="*/ 55892 w 305075"/>
                  <a:gd name="csY24" fmla="*/ 108968 h 192824"/>
                  <a:gd name="csX25" fmla="*/ 3493 w 305075"/>
                  <a:gd name="csY25" fmla="*/ 136920 h 192824"/>
                  <a:gd name="csX26" fmla="*/ 0 w 305075"/>
                  <a:gd name="csY26" fmla="*/ 150896 h 192824"/>
                  <a:gd name="csX27" fmla="*/ 55892 w 305075"/>
                  <a:gd name="csY27" fmla="*/ 192825 h 192824"/>
                  <a:gd name="csX28" fmla="*/ 55892 w 305075"/>
                  <a:gd name="csY28" fmla="*/ 192825 h 192824"/>
                  <a:gd name="csX29" fmla="*/ 108290 w 305075"/>
                  <a:gd name="csY29" fmla="*/ 164873 h 192824"/>
                  <a:gd name="csX30" fmla="*/ 108290 w 305075"/>
                  <a:gd name="csY30" fmla="*/ 164873 h 192824"/>
                  <a:gd name="csX31" fmla="*/ 109454 w 305075"/>
                  <a:gd name="csY31" fmla="*/ 81016 h 192824"/>
                  <a:gd name="csX32" fmla="*/ 90824 w 305075"/>
                  <a:gd name="csY32" fmla="*/ 68204 h 192824"/>
                  <a:gd name="csX33" fmla="*/ 85002 w 305075"/>
                  <a:gd name="csY33" fmla="*/ 35593 h 192824"/>
                  <a:gd name="csX34" fmla="*/ 90824 w 305075"/>
                  <a:gd name="csY34" fmla="*/ 28605 h 192824"/>
                  <a:gd name="csX35" fmla="*/ 109454 w 305075"/>
                  <a:gd name="csY35" fmla="*/ 25111 h 192824"/>
                  <a:gd name="csX36" fmla="*/ 128085 w 305075"/>
                  <a:gd name="csY36" fmla="*/ 37922 h 192824"/>
                  <a:gd name="csX37" fmla="*/ 133907 w 305075"/>
                  <a:gd name="csY37" fmla="*/ 70533 h 192824"/>
                  <a:gd name="csX38" fmla="*/ 128085 w 305075"/>
                  <a:gd name="csY38" fmla="*/ 77521 h 192824"/>
                  <a:gd name="csX39" fmla="*/ 115276 w 305075"/>
                  <a:gd name="csY39" fmla="*/ 82180 h 192824"/>
                  <a:gd name="csX40" fmla="*/ 109454 w 305075"/>
                  <a:gd name="csY40" fmla="*/ 82180 h 192824"/>
                  <a:gd name="csX41" fmla="*/ 109454 w 305075"/>
                  <a:gd name="csY41" fmla="*/ 82180 h 192824"/>
                  <a:gd name="csX42" fmla="*/ 57056 w 305075"/>
                  <a:gd name="csY42" fmla="*/ 175355 h 192824"/>
                  <a:gd name="csX43" fmla="*/ 26781 w 305075"/>
                  <a:gd name="csY43" fmla="*/ 152061 h 192824"/>
                  <a:gd name="csX44" fmla="*/ 29110 w 305075"/>
                  <a:gd name="csY44" fmla="*/ 143908 h 192824"/>
                  <a:gd name="csX45" fmla="*/ 58221 w 305075"/>
                  <a:gd name="csY45" fmla="*/ 128767 h 192824"/>
                  <a:gd name="csX46" fmla="*/ 58221 w 305075"/>
                  <a:gd name="csY46" fmla="*/ 128767 h 192824"/>
                  <a:gd name="csX47" fmla="*/ 88495 w 305075"/>
                  <a:gd name="csY47" fmla="*/ 152061 h 192824"/>
                  <a:gd name="csX48" fmla="*/ 86166 w 305075"/>
                  <a:gd name="csY48" fmla="*/ 160214 h 192824"/>
                  <a:gd name="csX49" fmla="*/ 57056 w 305075"/>
                  <a:gd name="csY49" fmla="*/ 175355 h 192824"/>
                  <a:gd name="csX50" fmla="*/ 57056 w 305075"/>
                  <a:gd name="csY50" fmla="*/ 175355 h 19282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305075" h="192824">
                    <a:moveTo>
                      <a:pt x="110619" y="166037"/>
                    </a:moveTo>
                    <a:cubicBezTo>
                      <a:pt x="110619" y="163708"/>
                      <a:pt x="112947" y="161378"/>
                      <a:pt x="112947" y="157884"/>
                    </a:cubicBezTo>
                    <a:cubicBezTo>
                      <a:pt x="112947" y="157884"/>
                      <a:pt x="112947" y="154390"/>
                      <a:pt x="112947" y="154390"/>
                    </a:cubicBezTo>
                    <a:lnTo>
                      <a:pt x="125756" y="147402"/>
                    </a:lnTo>
                    <a:lnTo>
                      <a:pt x="154867" y="191660"/>
                    </a:lnTo>
                    <a:lnTo>
                      <a:pt x="193292" y="191660"/>
                    </a:lnTo>
                    <a:lnTo>
                      <a:pt x="159524" y="136920"/>
                    </a:lnTo>
                    <a:lnTo>
                      <a:pt x="300418" y="143908"/>
                    </a:lnTo>
                    <a:cubicBezTo>
                      <a:pt x="301582" y="143908"/>
                      <a:pt x="302747" y="143908"/>
                      <a:pt x="303911" y="142743"/>
                    </a:cubicBezTo>
                    <a:cubicBezTo>
                      <a:pt x="303911" y="142743"/>
                      <a:pt x="305075" y="140414"/>
                      <a:pt x="305075" y="139250"/>
                    </a:cubicBezTo>
                    <a:cubicBezTo>
                      <a:pt x="305075" y="128767"/>
                      <a:pt x="302747" y="126438"/>
                      <a:pt x="295760" y="118285"/>
                    </a:cubicBezTo>
                    <a:cubicBezTo>
                      <a:pt x="288774" y="111297"/>
                      <a:pt x="279459" y="106638"/>
                      <a:pt x="270143" y="106638"/>
                    </a:cubicBezTo>
                    <a:lnTo>
                      <a:pt x="149045" y="101980"/>
                    </a:lnTo>
                    <a:lnTo>
                      <a:pt x="146716" y="92662"/>
                    </a:lnTo>
                    <a:cubicBezTo>
                      <a:pt x="146716" y="92662"/>
                      <a:pt x="146716" y="92662"/>
                      <a:pt x="146716" y="92662"/>
                    </a:cubicBezTo>
                    <a:cubicBezTo>
                      <a:pt x="149045" y="90333"/>
                      <a:pt x="151373" y="88003"/>
                      <a:pt x="152538" y="84509"/>
                    </a:cubicBezTo>
                    <a:cubicBezTo>
                      <a:pt x="160689" y="68204"/>
                      <a:pt x="156031" y="43746"/>
                      <a:pt x="140894" y="25111"/>
                    </a:cubicBezTo>
                    <a:cubicBezTo>
                      <a:pt x="121098" y="652"/>
                      <a:pt x="90824" y="-7500"/>
                      <a:pt x="72193" y="7641"/>
                    </a:cubicBezTo>
                    <a:cubicBezTo>
                      <a:pt x="68700" y="11135"/>
                      <a:pt x="65207" y="14629"/>
                      <a:pt x="62878" y="19287"/>
                    </a:cubicBezTo>
                    <a:cubicBezTo>
                      <a:pt x="54727" y="35593"/>
                      <a:pt x="59385" y="60051"/>
                      <a:pt x="74522" y="78686"/>
                    </a:cubicBezTo>
                    <a:cubicBezTo>
                      <a:pt x="85002" y="91498"/>
                      <a:pt x="98975" y="99650"/>
                      <a:pt x="111783" y="103144"/>
                    </a:cubicBezTo>
                    <a:lnTo>
                      <a:pt x="116441" y="117121"/>
                    </a:lnTo>
                    <a:lnTo>
                      <a:pt x="98975" y="124109"/>
                    </a:lnTo>
                    <a:cubicBezTo>
                      <a:pt x="88495" y="114791"/>
                      <a:pt x="73358" y="108968"/>
                      <a:pt x="55892" y="108968"/>
                    </a:cubicBezTo>
                    <a:lnTo>
                      <a:pt x="55892" y="108968"/>
                    </a:lnTo>
                    <a:cubicBezTo>
                      <a:pt x="32603" y="108968"/>
                      <a:pt x="10479" y="120615"/>
                      <a:pt x="3493" y="136920"/>
                    </a:cubicBezTo>
                    <a:cubicBezTo>
                      <a:pt x="1164" y="141579"/>
                      <a:pt x="0" y="146238"/>
                      <a:pt x="0" y="150896"/>
                    </a:cubicBezTo>
                    <a:cubicBezTo>
                      <a:pt x="0" y="174190"/>
                      <a:pt x="25616" y="192825"/>
                      <a:pt x="55892" y="192825"/>
                    </a:cubicBezTo>
                    <a:lnTo>
                      <a:pt x="55892" y="192825"/>
                    </a:lnTo>
                    <a:cubicBezTo>
                      <a:pt x="79180" y="192825"/>
                      <a:pt x="101303" y="181178"/>
                      <a:pt x="108290" y="164873"/>
                    </a:cubicBezTo>
                    <a:lnTo>
                      <a:pt x="108290" y="164873"/>
                    </a:lnTo>
                    <a:close/>
                    <a:moveTo>
                      <a:pt x="109454" y="81016"/>
                    </a:moveTo>
                    <a:cubicBezTo>
                      <a:pt x="102468" y="79851"/>
                      <a:pt x="95481" y="75192"/>
                      <a:pt x="90824" y="68204"/>
                    </a:cubicBezTo>
                    <a:cubicBezTo>
                      <a:pt x="82673" y="57722"/>
                      <a:pt x="80344" y="44910"/>
                      <a:pt x="85002" y="35593"/>
                    </a:cubicBezTo>
                    <a:cubicBezTo>
                      <a:pt x="86166" y="33264"/>
                      <a:pt x="88495" y="30934"/>
                      <a:pt x="90824" y="28605"/>
                    </a:cubicBezTo>
                    <a:cubicBezTo>
                      <a:pt x="95481" y="25111"/>
                      <a:pt x="102468" y="23946"/>
                      <a:pt x="109454" y="25111"/>
                    </a:cubicBezTo>
                    <a:cubicBezTo>
                      <a:pt x="116441" y="26275"/>
                      <a:pt x="123427" y="30934"/>
                      <a:pt x="128085" y="37922"/>
                    </a:cubicBezTo>
                    <a:cubicBezTo>
                      <a:pt x="136236" y="48404"/>
                      <a:pt x="138565" y="61216"/>
                      <a:pt x="133907" y="70533"/>
                    </a:cubicBezTo>
                    <a:cubicBezTo>
                      <a:pt x="132742" y="72863"/>
                      <a:pt x="130414" y="75192"/>
                      <a:pt x="128085" y="77521"/>
                    </a:cubicBezTo>
                    <a:cubicBezTo>
                      <a:pt x="124591" y="79851"/>
                      <a:pt x="119934" y="82180"/>
                      <a:pt x="115276" y="82180"/>
                    </a:cubicBezTo>
                    <a:cubicBezTo>
                      <a:pt x="110619" y="82180"/>
                      <a:pt x="110619" y="82180"/>
                      <a:pt x="109454" y="82180"/>
                    </a:cubicBezTo>
                    <a:lnTo>
                      <a:pt x="109454" y="82180"/>
                    </a:lnTo>
                    <a:close/>
                    <a:moveTo>
                      <a:pt x="57056" y="175355"/>
                    </a:moveTo>
                    <a:cubicBezTo>
                      <a:pt x="39590" y="175355"/>
                      <a:pt x="26781" y="164873"/>
                      <a:pt x="26781" y="152061"/>
                    </a:cubicBezTo>
                    <a:cubicBezTo>
                      <a:pt x="26781" y="139250"/>
                      <a:pt x="26781" y="146238"/>
                      <a:pt x="29110" y="143908"/>
                    </a:cubicBezTo>
                    <a:cubicBezTo>
                      <a:pt x="33768" y="134591"/>
                      <a:pt x="45412" y="128767"/>
                      <a:pt x="58221" y="128767"/>
                    </a:cubicBezTo>
                    <a:lnTo>
                      <a:pt x="58221" y="128767"/>
                    </a:lnTo>
                    <a:cubicBezTo>
                      <a:pt x="75687" y="128767"/>
                      <a:pt x="88495" y="139250"/>
                      <a:pt x="88495" y="152061"/>
                    </a:cubicBezTo>
                    <a:cubicBezTo>
                      <a:pt x="88495" y="164873"/>
                      <a:pt x="88495" y="157884"/>
                      <a:pt x="86166" y="160214"/>
                    </a:cubicBezTo>
                    <a:cubicBezTo>
                      <a:pt x="81509" y="169531"/>
                      <a:pt x="69865" y="175355"/>
                      <a:pt x="57056" y="175355"/>
                    </a:cubicBezTo>
                    <a:lnTo>
                      <a:pt x="57056" y="175355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" name="Freeform 236">
                <a:extLst>
                  <a:ext uri="{FF2B5EF4-FFF2-40B4-BE49-F238E27FC236}">
                    <a16:creationId xmlns:a16="http://schemas.microsoft.com/office/drawing/2014/main" id="{72BB5F37-91C8-859F-D027-9F6B663C8EFF}"/>
                  </a:ext>
                </a:extLst>
              </p:cNvPr>
              <p:cNvSpPr/>
              <p:nvPr/>
            </p:nvSpPr>
            <p:spPr>
              <a:xfrm>
                <a:off x="214251" y="3906697"/>
                <a:ext cx="3135760" cy="1380147"/>
              </a:xfrm>
              <a:custGeom>
                <a:avLst/>
                <a:gdLst>
                  <a:gd name="csX0" fmla="*/ 296925 w 3135760"/>
                  <a:gd name="csY0" fmla="*/ 1378983 h 1380147"/>
                  <a:gd name="csX1" fmla="*/ 296925 w 3135760"/>
                  <a:gd name="csY1" fmla="*/ 1284643 h 1380147"/>
                  <a:gd name="csX2" fmla="*/ 434325 w 3135760"/>
                  <a:gd name="csY2" fmla="*/ 1151870 h 1380147"/>
                  <a:gd name="csX3" fmla="*/ 895432 w 3135760"/>
                  <a:gd name="csY3" fmla="*/ 1151870 h 1380147"/>
                  <a:gd name="csX4" fmla="*/ 1007216 w 3135760"/>
                  <a:gd name="csY4" fmla="*/ 1203116 h 1380147"/>
                  <a:gd name="csX5" fmla="*/ 1112013 w 3135760"/>
                  <a:gd name="csY5" fmla="*/ 1309102 h 1380147"/>
                  <a:gd name="csX6" fmla="*/ 1206330 w 3135760"/>
                  <a:gd name="csY6" fmla="*/ 1359183 h 1380147"/>
                  <a:gd name="csX7" fmla="*/ 1598737 w 3135760"/>
                  <a:gd name="csY7" fmla="*/ 1359183 h 1380147"/>
                  <a:gd name="csX8" fmla="*/ 1694219 w 3135760"/>
                  <a:gd name="csY8" fmla="*/ 1307937 h 1380147"/>
                  <a:gd name="csX9" fmla="*/ 1796687 w 3135760"/>
                  <a:gd name="csY9" fmla="*/ 1205445 h 1380147"/>
                  <a:gd name="csX10" fmla="*/ 1908470 w 3135760"/>
                  <a:gd name="csY10" fmla="*/ 1153034 h 1380147"/>
                  <a:gd name="csX11" fmla="*/ 3033292 w 3135760"/>
                  <a:gd name="csY11" fmla="*/ 1153034 h 1380147"/>
                  <a:gd name="csX12" fmla="*/ 3135760 w 3135760"/>
                  <a:gd name="csY12" fmla="*/ 1050542 h 1380147"/>
                  <a:gd name="csX13" fmla="*/ 3135760 w 3135760"/>
                  <a:gd name="csY13" fmla="*/ 102492 h 1380147"/>
                  <a:gd name="csX14" fmla="*/ 3033292 w 3135760"/>
                  <a:gd name="csY14" fmla="*/ 0 h 1380147"/>
                  <a:gd name="csX15" fmla="*/ 102468 w 3135760"/>
                  <a:gd name="csY15" fmla="*/ 0 h 1380147"/>
                  <a:gd name="csX16" fmla="*/ 0 w 3135760"/>
                  <a:gd name="csY16" fmla="*/ 102492 h 1380147"/>
                  <a:gd name="csX17" fmla="*/ 0 w 3135760"/>
                  <a:gd name="csY17" fmla="*/ 194502 h 1380147"/>
                  <a:gd name="csX18" fmla="*/ 0 w 3135760"/>
                  <a:gd name="csY18" fmla="*/ 206148 h 1380147"/>
                  <a:gd name="csX19" fmla="*/ 0 w 3135760"/>
                  <a:gd name="csY19" fmla="*/ 1380147 h 138014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3135760" h="1380147">
                    <a:moveTo>
                      <a:pt x="296925" y="1378983"/>
                    </a:moveTo>
                    <a:lnTo>
                      <a:pt x="296925" y="1284643"/>
                    </a:lnTo>
                    <a:cubicBezTo>
                      <a:pt x="296925" y="1213598"/>
                      <a:pt x="359803" y="1151870"/>
                      <a:pt x="434325" y="1151870"/>
                    </a:cubicBezTo>
                    <a:lnTo>
                      <a:pt x="895432" y="1151870"/>
                    </a:lnTo>
                    <a:cubicBezTo>
                      <a:pt x="946666" y="1151870"/>
                      <a:pt x="980434" y="1177493"/>
                      <a:pt x="1007216" y="1203116"/>
                    </a:cubicBezTo>
                    <a:lnTo>
                      <a:pt x="1112013" y="1309102"/>
                    </a:lnTo>
                    <a:cubicBezTo>
                      <a:pt x="1137630" y="1334725"/>
                      <a:pt x="1155096" y="1359183"/>
                      <a:pt x="1206330" y="1359183"/>
                    </a:cubicBezTo>
                    <a:lnTo>
                      <a:pt x="1598737" y="1359183"/>
                    </a:lnTo>
                    <a:cubicBezTo>
                      <a:pt x="1649971" y="1359183"/>
                      <a:pt x="1668602" y="1333560"/>
                      <a:pt x="1694219" y="1307937"/>
                    </a:cubicBezTo>
                    <a:lnTo>
                      <a:pt x="1796687" y="1205445"/>
                    </a:lnTo>
                    <a:cubicBezTo>
                      <a:pt x="1822304" y="1179822"/>
                      <a:pt x="1857236" y="1153034"/>
                      <a:pt x="1908470" y="1153034"/>
                    </a:cubicBezTo>
                    <a:lnTo>
                      <a:pt x="3033292" y="1153034"/>
                    </a:lnTo>
                    <a:cubicBezTo>
                      <a:pt x="3090348" y="1153034"/>
                      <a:pt x="3135760" y="1106447"/>
                      <a:pt x="3135760" y="1050542"/>
                    </a:cubicBezTo>
                    <a:lnTo>
                      <a:pt x="3135760" y="102492"/>
                    </a:lnTo>
                    <a:cubicBezTo>
                      <a:pt x="3135760" y="45422"/>
                      <a:pt x="3089184" y="0"/>
                      <a:pt x="3033292" y="0"/>
                    </a:cubicBezTo>
                    <a:lnTo>
                      <a:pt x="102468" y="0"/>
                    </a:lnTo>
                    <a:cubicBezTo>
                      <a:pt x="45412" y="0"/>
                      <a:pt x="0" y="46587"/>
                      <a:pt x="0" y="102492"/>
                    </a:cubicBezTo>
                    <a:lnTo>
                      <a:pt x="0" y="194502"/>
                    </a:lnTo>
                    <a:cubicBezTo>
                      <a:pt x="0" y="197996"/>
                      <a:pt x="0" y="202654"/>
                      <a:pt x="0" y="206148"/>
                    </a:cubicBezTo>
                    <a:lnTo>
                      <a:pt x="0" y="1380147"/>
                    </a:lnTo>
                  </a:path>
                </a:pathLst>
              </a:custGeom>
              <a:solidFill>
                <a:srgbClr val="FFFFFF"/>
              </a:solidFill>
              <a:ln w="31429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" name="Freeform 237">
                <a:extLst>
                  <a:ext uri="{FF2B5EF4-FFF2-40B4-BE49-F238E27FC236}">
                    <a16:creationId xmlns:a16="http://schemas.microsoft.com/office/drawing/2014/main" id="{2ADE5030-D846-6715-E08A-4B0AF9F01E28}"/>
                  </a:ext>
                </a:extLst>
              </p:cNvPr>
              <p:cNvSpPr/>
              <p:nvPr/>
            </p:nvSpPr>
            <p:spPr>
              <a:xfrm>
                <a:off x="164182" y="3855452"/>
                <a:ext cx="3238228" cy="1462839"/>
              </a:xfrm>
              <a:custGeom>
                <a:avLst/>
                <a:gdLst>
                  <a:gd name="csX0" fmla="*/ 346995 w 3238228"/>
                  <a:gd name="csY0" fmla="*/ 1462839 h 1462839"/>
                  <a:gd name="csX1" fmla="*/ 395900 w 3238228"/>
                  <a:gd name="csY1" fmla="*/ 1462839 h 1462839"/>
                  <a:gd name="csX2" fmla="*/ 395900 w 3238228"/>
                  <a:gd name="csY2" fmla="*/ 1361512 h 1462839"/>
                  <a:gd name="csX3" fmla="*/ 510012 w 3238228"/>
                  <a:gd name="csY3" fmla="*/ 1252032 h 1462839"/>
                  <a:gd name="csX4" fmla="*/ 945502 w 3238228"/>
                  <a:gd name="csY4" fmla="*/ 1252032 h 1462839"/>
                  <a:gd name="csX5" fmla="*/ 1022353 w 3238228"/>
                  <a:gd name="csY5" fmla="*/ 1289302 h 1462839"/>
                  <a:gd name="csX6" fmla="*/ 1127150 w 3238228"/>
                  <a:gd name="csY6" fmla="*/ 1395288 h 1462839"/>
                  <a:gd name="csX7" fmla="*/ 1135301 w 3238228"/>
                  <a:gd name="csY7" fmla="*/ 1403441 h 1462839"/>
                  <a:gd name="csX8" fmla="*/ 1257564 w 3238228"/>
                  <a:gd name="csY8" fmla="*/ 1460510 h 1462839"/>
                  <a:gd name="csX9" fmla="*/ 1649971 w 3238228"/>
                  <a:gd name="csY9" fmla="*/ 1460510 h 1462839"/>
                  <a:gd name="csX10" fmla="*/ 1773399 w 3238228"/>
                  <a:gd name="csY10" fmla="*/ 1402276 h 1462839"/>
                  <a:gd name="csX11" fmla="*/ 1781550 w 3238228"/>
                  <a:gd name="csY11" fmla="*/ 1394123 h 1462839"/>
                  <a:gd name="csX12" fmla="*/ 1884018 w 3238228"/>
                  <a:gd name="csY12" fmla="*/ 1291631 h 1462839"/>
                  <a:gd name="csX13" fmla="*/ 1960869 w 3238228"/>
                  <a:gd name="csY13" fmla="*/ 1253197 h 1462839"/>
                  <a:gd name="csX14" fmla="*/ 3085690 w 3238228"/>
                  <a:gd name="csY14" fmla="*/ 1253197 h 1462839"/>
                  <a:gd name="csX15" fmla="*/ 3238228 w 3238228"/>
                  <a:gd name="csY15" fmla="*/ 1100624 h 1462839"/>
                  <a:gd name="csX16" fmla="*/ 3238228 w 3238228"/>
                  <a:gd name="csY16" fmla="*/ 152573 h 1462839"/>
                  <a:gd name="csX17" fmla="*/ 3085690 w 3238228"/>
                  <a:gd name="csY17" fmla="*/ 0 h 1462839"/>
                  <a:gd name="csX18" fmla="*/ 152538 w 3238228"/>
                  <a:gd name="csY18" fmla="*/ 0 h 1462839"/>
                  <a:gd name="csX19" fmla="*/ 0 w 3238228"/>
                  <a:gd name="csY19" fmla="*/ 152573 h 1462839"/>
                  <a:gd name="csX20" fmla="*/ 0 w 3238228"/>
                  <a:gd name="csY20" fmla="*/ 239924 h 1462839"/>
                  <a:gd name="csX21" fmla="*/ 0 w 3238228"/>
                  <a:gd name="csY21" fmla="*/ 255065 h 1462839"/>
                  <a:gd name="csX22" fmla="*/ 0 w 3238228"/>
                  <a:gd name="csY22" fmla="*/ 1462839 h 1462839"/>
                  <a:gd name="csX23" fmla="*/ 348159 w 3238228"/>
                  <a:gd name="csY23" fmla="*/ 1462839 h 146283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3238228" h="1462839">
                    <a:moveTo>
                      <a:pt x="346995" y="1462839"/>
                    </a:moveTo>
                    <a:lnTo>
                      <a:pt x="395900" y="1462839"/>
                    </a:lnTo>
                    <a:lnTo>
                      <a:pt x="395900" y="1361512"/>
                    </a:lnTo>
                    <a:cubicBezTo>
                      <a:pt x="395900" y="1318419"/>
                      <a:pt x="463436" y="1252032"/>
                      <a:pt x="510012" y="1252032"/>
                    </a:cubicBezTo>
                    <a:lnTo>
                      <a:pt x="945502" y="1252032"/>
                    </a:lnTo>
                    <a:cubicBezTo>
                      <a:pt x="973448" y="1252032"/>
                      <a:pt x="995572" y="1262514"/>
                      <a:pt x="1022353" y="1289302"/>
                    </a:cubicBezTo>
                    <a:lnTo>
                      <a:pt x="1127150" y="1395288"/>
                    </a:lnTo>
                    <a:cubicBezTo>
                      <a:pt x="1129479" y="1397617"/>
                      <a:pt x="1131808" y="1401111"/>
                      <a:pt x="1135301" y="1403441"/>
                    </a:cubicBezTo>
                    <a:cubicBezTo>
                      <a:pt x="1159754" y="1429064"/>
                      <a:pt x="1190029" y="1460510"/>
                      <a:pt x="1257564" y="1460510"/>
                    </a:cubicBezTo>
                    <a:lnTo>
                      <a:pt x="1649971" y="1460510"/>
                    </a:lnTo>
                    <a:cubicBezTo>
                      <a:pt x="1716342" y="1460510"/>
                      <a:pt x="1748946" y="1426735"/>
                      <a:pt x="1773399" y="1402276"/>
                    </a:cubicBezTo>
                    <a:cubicBezTo>
                      <a:pt x="1775728" y="1399947"/>
                      <a:pt x="1778056" y="1396453"/>
                      <a:pt x="1781550" y="1394123"/>
                    </a:cubicBezTo>
                    <a:lnTo>
                      <a:pt x="1884018" y="1291631"/>
                    </a:lnTo>
                    <a:cubicBezTo>
                      <a:pt x="1910799" y="1264844"/>
                      <a:pt x="1932923" y="1253197"/>
                      <a:pt x="1960869" y="1253197"/>
                    </a:cubicBezTo>
                    <a:lnTo>
                      <a:pt x="3085690" y="1253197"/>
                    </a:lnTo>
                    <a:cubicBezTo>
                      <a:pt x="3169528" y="1253197"/>
                      <a:pt x="3238228" y="1184481"/>
                      <a:pt x="3238228" y="1100624"/>
                    </a:cubicBezTo>
                    <a:lnTo>
                      <a:pt x="3238228" y="152573"/>
                    </a:lnTo>
                    <a:cubicBezTo>
                      <a:pt x="3238228" y="68716"/>
                      <a:pt x="3169528" y="0"/>
                      <a:pt x="3085690" y="0"/>
                    </a:cubicBezTo>
                    <a:lnTo>
                      <a:pt x="152538" y="0"/>
                    </a:lnTo>
                    <a:cubicBezTo>
                      <a:pt x="68700" y="0"/>
                      <a:pt x="0" y="68716"/>
                      <a:pt x="0" y="152573"/>
                    </a:cubicBezTo>
                    <a:lnTo>
                      <a:pt x="0" y="239924"/>
                    </a:lnTo>
                    <a:cubicBezTo>
                      <a:pt x="0" y="245747"/>
                      <a:pt x="0" y="250406"/>
                      <a:pt x="0" y="255065"/>
                    </a:cubicBezTo>
                    <a:lnTo>
                      <a:pt x="0" y="1462839"/>
                    </a:lnTo>
                    <a:lnTo>
                      <a:pt x="348159" y="1462839"/>
                    </a:lnTo>
                    <a:close/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9" name="Freeform 238">
                <a:extLst>
                  <a:ext uri="{FF2B5EF4-FFF2-40B4-BE49-F238E27FC236}">
                    <a16:creationId xmlns:a16="http://schemas.microsoft.com/office/drawing/2014/main" id="{14F6591A-F5F2-163F-810E-50BC34E95CFE}"/>
                  </a:ext>
                </a:extLst>
              </p:cNvPr>
              <p:cNvSpPr/>
              <p:nvPr/>
            </p:nvSpPr>
            <p:spPr>
              <a:xfrm>
                <a:off x="344665" y="4245620"/>
                <a:ext cx="363296" cy="363380"/>
              </a:xfrm>
              <a:custGeom>
                <a:avLst/>
                <a:gdLst>
                  <a:gd name="csX0" fmla="*/ 181648 w 363296"/>
                  <a:gd name="csY0" fmla="*/ 0 h 363380"/>
                  <a:gd name="csX1" fmla="*/ 0 w 363296"/>
                  <a:gd name="csY1" fmla="*/ 181690 h 363380"/>
                  <a:gd name="csX2" fmla="*/ 181648 w 363296"/>
                  <a:gd name="csY2" fmla="*/ 363380 h 363380"/>
                  <a:gd name="csX3" fmla="*/ 363296 w 363296"/>
                  <a:gd name="csY3" fmla="*/ 181690 h 363380"/>
                  <a:gd name="csX4" fmla="*/ 181648 w 363296"/>
                  <a:gd name="csY4" fmla="*/ 0 h 3633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3296" h="363380">
                    <a:moveTo>
                      <a:pt x="181648" y="0"/>
                    </a:moveTo>
                    <a:cubicBezTo>
                      <a:pt x="81509" y="0"/>
                      <a:pt x="0" y="81528"/>
                      <a:pt x="0" y="181690"/>
                    </a:cubicBezTo>
                    <a:cubicBezTo>
                      <a:pt x="0" y="281853"/>
                      <a:pt x="81509" y="363380"/>
                      <a:pt x="181648" y="363380"/>
                    </a:cubicBezTo>
                    <a:cubicBezTo>
                      <a:pt x="281788" y="363380"/>
                      <a:pt x="363296" y="281853"/>
                      <a:pt x="363296" y="181690"/>
                    </a:cubicBezTo>
                    <a:cubicBezTo>
                      <a:pt x="363296" y="81528"/>
                      <a:pt x="281788" y="0"/>
                      <a:pt x="181648" y="0"/>
                    </a:cubicBez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0" name="TextBox 239">
                <a:extLst>
                  <a:ext uri="{FF2B5EF4-FFF2-40B4-BE49-F238E27FC236}">
                    <a16:creationId xmlns:a16="http://schemas.microsoft.com/office/drawing/2014/main" id="{51B574CA-A09C-4BE1-0189-4B5418C087A2}"/>
                  </a:ext>
                </a:extLst>
              </p:cNvPr>
              <p:cNvSpPr txBox="1"/>
              <p:nvPr/>
            </p:nvSpPr>
            <p:spPr>
              <a:xfrm>
                <a:off x="739949" y="4498058"/>
                <a:ext cx="381327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on</a:t>
                </a:r>
              </a:p>
            </p:txBody>
          </p:sp>
          <p:sp>
            <p:nvSpPr>
              <p:cNvPr id="241" name="TextBox 240">
                <a:extLst>
                  <a:ext uri="{FF2B5EF4-FFF2-40B4-BE49-F238E27FC236}">
                    <a16:creationId xmlns:a16="http://schemas.microsoft.com/office/drawing/2014/main" id="{C533E27F-2E87-3CE9-B13B-16C59C835A3C}"/>
                  </a:ext>
                </a:extLst>
              </p:cNvPr>
              <p:cNvSpPr txBox="1"/>
              <p:nvPr/>
            </p:nvSpPr>
            <p:spPr>
              <a:xfrm>
                <a:off x="687551" y="4204091"/>
                <a:ext cx="612029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on</a:t>
                </a:r>
              </a:p>
            </p:txBody>
          </p:sp>
          <p:sp>
            <p:nvSpPr>
              <p:cNvPr id="242" name="Freeform 241">
                <a:extLst>
                  <a:ext uri="{FF2B5EF4-FFF2-40B4-BE49-F238E27FC236}">
                    <a16:creationId xmlns:a16="http://schemas.microsoft.com/office/drawing/2014/main" id="{0B05E6EE-B982-5571-470D-62D8AB42FB87}"/>
                  </a:ext>
                </a:extLst>
              </p:cNvPr>
              <p:cNvSpPr/>
              <p:nvPr/>
            </p:nvSpPr>
            <p:spPr>
              <a:xfrm>
                <a:off x="2792549" y="4376355"/>
                <a:ext cx="197367" cy="125494"/>
              </a:xfrm>
              <a:custGeom>
                <a:avLst/>
                <a:gdLst>
                  <a:gd name="csX0" fmla="*/ 98684 w 197367"/>
                  <a:gd name="csY0" fmla="*/ 125494 h 125494"/>
                  <a:gd name="csX1" fmla="*/ 80053 w 197367"/>
                  <a:gd name="csY1" fmla="*/ 117342 h 125494"/>
                  <a:gd name="csX2" fmla="*/ 7860 w 197367"/>
                  <a:gd name="csY2" fmla="*/ 45131 h 125494"/>
                  <a:gd name="csX3" fmla="*/ 7860 w 197367"/>
                  <a:gd name="csY3" fmla="*/ 7862 h 125494"/>
                  <a:gd name="csX4" fmla="*/ 189508 w 197367"/>
                  <a:gd name="csY4" fmla="*/ 7862 h 125494"/>
                  <a:gd name="csX5" fmla="*/ 189508 w 197367"/>
                  <a:gd name="csY5" fmla="*/ 45131 h 125494"/>
                  <a:gd name="csX6" fmla="*/ 117314 w 197367"/>
                  <a:gd name="csY6" fmla="*/ 117342 h 125494"/>
                  <a:gd name="csX7" fmla="*/ 98684 w 197367"/>
                  <a:gd name="csY7" fmla="*/ 125494 h 125494"/>
                  <a:gd name="csX8" fmla="*/ 98684 w 197367"/>
                  <a:gd name="csY8" fmla="*/ 125494 h 1254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97367" h="125494">
                    <a:moveTo>
                      <a:pt x="98684" y="125494"/>
                    </a:moveTo>
                    <a:cubicBezTo>
                      <a:pt x="91697" y="125494"/>
                      <a:pt x="84711" y="123165"/>
                      <a:pt x="80053" y="117342"/>
                    </a:cubicBezTo>
                    <a:lnTo>
                      <a:pt x="7860" y="45131"/>
                    </a:lnTo>
                    <a:cubicBezTo>
                      <a:pt x="-2620" y="34649"/>
                      <a:pt x="-2620" y="18344"/>
                      <a:pt x="7860" y="7862"/>
                    </a:cubicBezTo>
                    <a:cubicBezTo>
                      <a:pt x="18339" y="-2621"/>
                      <a:pt x="179028" y="-2621"/>
                      <a:pt x="189508" y="7862"/>
                    </a:cubicBezTo>
                    <a:cubicBezTo>
                      <a:pt x="199988" y="18344"/>
                      <a:pt x="199988" y="34649"/>
                      <a:pt x="189508" y="45131"/>
                    </a:cubicBezTo>
                    <a:lnTo>
                      <a:pt x="117314" y="117342"/>
                    </a:lnTo>
                    <a:cubicBezTo>
                      <a:pt x="112657" y="122000"/>
                      <a:pt x="105670" y="125494"/>
                      <a:pt x="98684" y="125494"/>
                    </a:cubicBezTo>
                    <a:lnTo>
                      <a:pt x="98684" y="125494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3" name="Rounded Rectangle 242">
                <a:extLst>
                  <a:ext uri="{FF2B5EF4-FFF2-40B4-BE49-F238E27FC236}">
                    <a16:creationId xmlns:a16="http://schemas.microsoft.com/office/drawing/2014/main" id="{51DAF3AC-5315-444F-06B1-767B624FDDE7}"/>
                  </a:ext>
                </a:extLst>
              </p:cNvPr>
              <p:cNvSpPr/>
              <p:nvPr/>
            </p:nvSpPr>
            <p:spPr>
              <a:xfrm>
                <a:off x="1387978" y="4164092"/>
                <a:ext cx="1736137" cy="658044"/>
              </a:xfrm>
              <a:prstGeom prst="roundRect">
                <a:avLst>
                  <a:gd name="adj" fmla="val 8670"/>
                </a:avLst>
              </a:prstGeom>
              <a:noFill/>
              <a:ln w="38413" cap="flat">
                <a:solidFill>
                  <a:srgbClr val="1D1D1B">
                    <a:alpha val="30000"/>
                  </a:srgbClr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2ED6AA0E-28E6-7620-1B1A-8EEB1788C161}"/>
                  </a:ext>
                </a:extLst>
              </p:cNvPr>
              <p:cNvSpPr txBox="1"/>
              <p:nvPr/>
            </p:nvSpPr>
            <p:spPr>
              <a:xfrm>
                <a:off x="1525927" y="4494564"/>
                <a:ext cx="678999" cy="298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065" spc="0" baseline="0">
                    <a:ln/>
                    <a:solidFill>
                      <a:srgbClr val="C5C5C4"/>
                    </a:solidFill>
                    <a:latin typeface="Monaco"/>
                    <a:sym typeface="Monaco"/>
                    <a:rtl val="0"/>
                  </a:rPr>
                  <a:t>shake</a:t>
                </a:r>
              </a:p>
            </p:txBody>
          </p:sp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3D7D7225-0094-4880-F113-D5F061B95966}"/>
                  </a:ext>
                </a:extLst>
              </p:cNvPr>
              <p:cNvSpPr txBox="1"/>
              <p:nvPr/>
            </p:nvSpPr>
            <p:spPr>
              <a:xfrm>
                <a:off x="1473528" y="4200597"/>
                <a:ext cx="1255753" cy="4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913" spc="0" baseline="0">
                    <a:ln/>
                    <a:solidFill>
                      <a:srgbClr val="1D1D1B"/>
                    </a:solidFill>
                    <a:latin typeface="Swell Braille"/>
                    <a:sym typeface="Swell Braille"/>
                    <a:rtl val="0"/>
                  </a:rPr>
                  <a:t>shake</a:t>
                </a:r>
              </a:p>
            </p:txBody>
          </p:sp>
          <p:sp>
            <p:nvSpPr>
              <p:cNvPr id="246" name="Freeform 245">
                <a:extLst>
                  <a:ext uri="{FF2B5EF4-FFF2-40B4-BE49-F238E27FC236}">
                    <a16:creationId xmlns:a16="http://schemas.microsoft.com/office/drawing/2014/main" id="{930C5EA4-CC12-1AF8-6D68-893D0FA5148F}"/>
                  </a:ext>
                </a:extLst>
              </p:cNvPr>
              <p:cNvSpPr/>
              <p:nvPr/>
            </p:nvSpPr>
            <p:spPr>
              <a:xfrm>
                <a:off x="213087" y="5345079"/>
                <a:ext cx="3145075" cy="949214"/>
              </a:xfrm>
              <a:custGeom>
                <a:avLst/>
                <a:gdLst>
                  <a:gd name="csX0" fmla="*/ 0 w 3145075"/>
                  <a:gd name="csY0" fmla="*/ 0 h 949214"/>
                  <a:gd name="csX1" fmla="*/ 0 w 3145075"/>
                  <a:gd name="csY1" fmla="*/ 744231 h 949214"/>
                  <a:gd name="csX2" fmla="*/ 0 w 3145075"/>
                  <a:gd name="csY2" fmla="*/ 755878 h 949214"/>
                  <a:gd name="csX3" fmla="*/ 0 w 3145075"/>
                  <a:gd name="csY3" fmla="*/ 846723 h 949214"/>
                  <a:gd name="csX4" fmla="*/ 102468 w 3145075"/>
                  <a:gd name="csY4" fmla="*/ 949215 h 949214"/>
                  <a:gd name="csX5" fmla="*/ 3042607 w 3145075"/>
                  <a:gd name="csY5" fmla="*/ 949215 h 949214"/>
                  <a:gd name="csX6" fmla="*/ 3145075 w 3145075"/>
                  <a:gd name="csY6" fmla="*/ 846723 h 949214"/>
                  <a:gd name="csX7" fmla="*/ 3145075 w 3145075"/>
                  <a:gd name="csY7" fmla="*/ 327275 h 949214"/>
                  <a:gd name="csX8" fmla="*/ 3042607 w 3145075"/>
                  <a:gd name="csY8" fmla="*/ 224783 h 949214"/>
                  <a:gd name="csX9" fmla="*/ 1938745 w 3145075"/>
                  <a:gd name="csY9" fmla="*/ 224783 h 949214"/>
                  <a:gd name="csX10" fmla="*/ 1836277 w 3145075"/>
                  <a:gd name="csY10" fmla="*/ 276029 h 949214"/>
                  <a:gd name="csX11" fmla="*/ 1733809 w 3145075"/>
                  <a:gd name="csY11" fmla="*/ 378521 h 949214"/>
                  <a:gd name="csX12" fmla="*/ 1631340 w 3145075"/>
                  <a:gd name="csY12" fmla="*/ 429767 h 949214"/>
                  <a:gd name="csX13" fmla="*/ 1172562 w 3145075"/>
                  <a:gd name="csY13" fmla="*/ 429767 h 949214"/>
                  <a:gd name="csX14" fmla="*/ 1070094 w 3145075"/>
                  <a:gd name="csY14" fmla="*/ 378521 h 949214"/>
                  <a:gd name="csX15" fmla="*/ 967626 w 3145075"/>
                  <a:gd name="csY15" fmla="*/ 276029 h 949214"/>
                  <a:gd name="csX16" fmla="*/ 865158 w 3145075"/>
                  <a:gd name="csY16" fmla="*/ 224783 h 949214"/>
                  <a:gd name="csX17" fmla="*/ 476244 w 3145075"/>
                  <a:gd name="csY17" fmla="*/ 224783 h 949214"/>
                  <a:gd name="csX18" fmla="*/ 514670 w 3145075"/>
                  <a:gd name="csY18" fmla="*/ 224783 h 949214"/>
                  <a:gd name="csX19" fmla="*/ 450627 w 3145075"/>
                  <a:gd name="csY19" fmla="*/ 224783 h 949214"/>
                  <a:gd name="csX20" fmla="*/ 300418 w 3145075"/>
                  <a:gd name="csY20" fmla="*/ 69881 h 949214"/>
                  <a:gd name="csX21" fmla="*/ 300418 w 3145075"/>
                  <a:gd name="csY21" fmla="*/ 0 h 94921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145075" h="949214">
                    <a:moveTo>
                      <a:pt x="0" y="0"/>
                    </a:moveTo>
                    <a:lnTo>
                      <a:pt x="0" y="744231"/>
                    </a:lnTo>
                    <a:cubicBezTo>
                      <a:pt x="0" y="747725"/>
                      <a:pt x="0" y="752384"/>
                      <a:pt x="0" y="755878"/>
                    </a:cubicBezTo>
                    <a:lnTo>
                      <a:pt x="0" y="846723"/>
                    </a:lnTo>
                    <a:cubicBezTo>
                      <a:pt x="0" y="903793"/>
                      <a:pt x="46576" y="949215"/>
                      <a:pt x="102468" y="949215"/>
                    </a:cubicBezTo>
                    <a:lnTo>
                      <a:pt x="3042607" y="949215"/>
                    </a:lnTo>
                    <a:cubicBezTo>
                      <a:pt x="3099663" y="949215"/>
                      <a:pt x="3145075" y="902628"/>
                      <a:pt x="3145075" y="846723"/>
                    </a:cubicBezTo>
                    <a:lnTo>
                      <a:pt x="3145075" y="327275"/>
                    </a:lnTo>
                    <a:cubicBezTo>
                      <a:pt x="3145075" y="270206"/>
                      <a:pt x="3098499" y="224783"/>
                      <a:pt x="3042607" y="224783"/>
                    </a:cubicBezTo>
                    <a:lnTo>
                      <a:pt x="1938745" y="224783"/>
                    </a:lnTo>
                    <a:cubicBezTo>
                      <a:pt x="1887511" y="224783"/>
                      <a:pt x="1861894" y="250406"/>
                      <a:pt x="1836277" y="276029"/>
                    </a:cubicBezTo>
                    <a:lnTo>
                      <a:pt x="1733809" y="378521"/>
                    </a:lnTo>
                    <a:cubicBezTo>
                      <a:pt x="1708192" y="404144"/>
                      <a:pt x="1682575" y="429767"/>
                      <a:pt x="1631340" y="429767"/>
                    </a:cubicBezTo>
                    <a:lnTo>
                      <a:pt x="1172562" y="429767"/>
                    </a:lnTo>
                    <a:cubicBezTo>
                      <a:pt x="1121328" y="429767"/>
                      <a:pt x="1095711" y="404144"/>
                      <a:pt x="1070094" y="378521"/>
                    </a:cubicBezTo>
                    <a:lnTo>
                      <a:pt x="967626" y="276029"/>
                    </a:lnTo>
                    <a:cubicBezTo>
                      <a:pt x="942009" y="250406"/>
                      <a:pt x="916392" y="224783"/>
                      <a:pt x="865158" y="224783"/>
                    </a:cubicBezTo>
                    <a:lnTo>
                      <a:pt x="476244" y="224783"/>
                    </a:lnTo>
                    <a:cubicBezTo>
                      <a:pt x="476244" y="224783"/>
                      <a:pt x="515834" y="224783"/>
                      <a:pt x="514670" y="224783"/>
                    </a:cubicBezTo>
                    <a:lnTo>
                      <a:pt x="450627" y="224783"/>
                    </a:lnTo>
                    <a:cubicBezTo>
                      <a:pt x="393571" y="224783"/>
                      <a:pt x="300418" y="137432"/>
                      <a:pt x="300418" y="69881"/>
                    </a:cubicBezTo>
                    <a:lnTo>
                      <a:pt x="300418" y="0"/>
                    </a:lnTo>
                  </a:path>
                </a:pathLst>
              </a:custGeom>
              <a:solidFill>
                <a:srgbClr val="FFFFFF"/>
              </a:solidFill>
              <a:ln w="31429" cap="flat">
                <a:solidFill>
                  <a:srgbClr val="1D1D1B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7" name="Freeform 246">
                <a:extLst>
                  <a:ext uri="{FF2B5EF4-FFF2-40B4-BE49-F238E27FC236}">
                    <a16:creationId xmlns:a16="http://schemas.microsoft.com/office/drawing/2014/main" id="{A01AB3B6-03E8-F5A5-8D98-D7D6D9E5A35A}"/>
                  </a:ext>
                </a:extLst>
              </p:cNvPr>
              <p:cNvSpPr/>
              <p:nvPr/>
            </p:nvSpPr>
            <p:spPr>
              <a:xfrm>
                <a:off x="163017" y="5313632"/>
                <a:ext cx="3245214" cy="1030743"/>
              </a:xfrm>
              <a:custGeom>
                <a:avLst/>
                <a:gdLst>
                  <a:gd name="csX0" fmla="*/ 0 w 3245214"/>
                  <a:gd name="csY0" fmla="*/ 2330 h 1030743"/>
                  <a:gd name="csX1" fmla="*/ 0 w 3245214"/>
                  <a:gd name="csY1" fmla="*/ 775678 h 1030743"/>
                  <a:gd name="csX2" fmla="*/ 0 w 3245214"/>
                  <a:gd name="csY2" fmla="*/ 790818 h 1030743"/>
                  <a:gd name="csX3" fmla="*/ 0 w 3245214"/>
                  <a:gd name="csY3" fmla="*/ 878170 h 1030743"/>
                  <a:gd name="csX4" fmla="*/ 152538 w 3245214"/>
                  <a:gd name="csY4" fmla="*/ 1030743 h 1030743"/>
                  <a:gd name="csX5" fmla="*/ 3092677 w 3245214"/>
                  <a:gd name="csY5" fmla="*/ 1030743 h 1030743"/>
                  <a:gd name="csX6" fmla="*/ 3245215 w 3245214"/>
                  <a:gd name="csY6" fmla="*/ 878170 h 1030743"/>
                  <a:gd name="csX7" fmla="*/ 3245215 w 3245214"/>
                  <a:gd name="csY7" fmla="*/ 358722 h 1030743"/>
                  <a:gd name="csX8" fmla="*/ 3092677 w 3245214"/>
                  <a:gd name="csY8" fmla="*/ 206149 h 1030743"/>
                  <a:gd name="csX9" fmla="*/ 1988815 w 3245214"/>
                  <a:gd name="csY9" fmla="*/ 206149 h 1030743"/>
                  <a:gd name="csX10" fmla="*/ 1850250 w 3245214"/>
                  <a:gd name="csY10" fmla="*/ 272535 h 1030743"/>
                  <a:gd name="csX11" fmla="*/ 1747782 w 3245214"/>
                  <a:gd name="csY11" fmla="*/ 375027 h 1030743"/>
                  <a:gd name="csX12" fmla="*/ 1680246 w 3245214"/>
                  <a:gd name="csY12" fmla="*/ 412297 h 1030743"/>
                  <a:gd name="csX13" fmla="*/ 1221468 w 3245214"/>
                  <a:gd name="csY13" fmla="*/ 412297 h 1030743"/>
                  <a:gd name="csX14" fmla="*/ 1153932 w 3245214"/>
                  <a:gd name="csY14" fmla="*/ 375027 h 1030743"/>
                  <a:gd name="csX15" fmla="*/ 1051464 w 3245214"/>
                  <a:gd name="csY15" fmla="*/ 271371 h 1030743"/>
                  <a:gd name="csX16" fmla="*/ 914063 w 3245214"/>
                  <a:gd name="csY16" fmla="*/ 204984 h 1030743"/>
                  <a:gd name="csX17" fmla="*/ 499533 w 3245214"/>
                  <a:gd name="csY17" fmla="*/ 204984 h 1030743"/>
                  <a:gd name="csX18" fmla="*/ 399393 w 3245214"/>
                  <a:gd name="csY18" fmla="*/ 98998 h 1030743"/>
                  <a:gd name="csX19" fmla="*/ 399393 w 3245214"/>
                  <a:gd name="csY19" fmla="*/ 0 h 10307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3245214" h="1030743">
                    <a:moveTo>
                      <a:pt x="0" y="2330"/>
                    </a:moveTo>
                    <a:lnTo>
                      <a:pt x="0" y="775678"/>
                    </a:lnTo>
                    <a:cubicBezTo>
                      <a:pt x="0" y="780337"/>
                      <a:pt x="0" y="786160"/>
                      <a:pt x="0" y="790818"/>
                    </a:cubicBezTo>
                    <a:lnTo>
                      <a:pt x="0" y="878170"/>
                    </a:lnTo>
                    <a:cubicBezTo>
                      <a:pt x="0" y="962027"/>
                      <a:pt x="68700" y="1030743"/>
                      <a:pt x="152538" y="1030743"/>
                    </a:cubicBezTo>
                    <a:lnTo>
                      <a:pt x="3092677" y="1030743"/>
                    </a:lnTo>
                    <a:cubicBezTo>
                      <a:pt x="3176514" y="1030743"/>
                      <a:pt x="3245215" y="962027"/>
                      <a:pt x="3245215" y="878170"/>
                    </a:cubicBezTo>
                    <a:lnTo>
                      <a:pt x="3245215" y="358722"/>
                    </a:lnTo>
                    <a:cubicBezTo>
                      <a:pt x="3245215" y="274865"/>
                      <a:pt x="3176514" y="206149"/>
                      <a:pt x="3092677" y="206149"/>
                    </a:cubicBezTo>
                    <a:lnTo>
                      <a:pt x="1988815" y="206149"/>
                    </a:lnTo>
                    <a:cubicBezTo>
                      <a:pt x="1916621" y="206149"/>
                      <a:pt x="1878196" y="244583"/>
                      <a:pt x="1850250" y="272535"/>
                    </a:cubicBezTo>
                    <a:lnTo>
                      <a:pt x="1747782" y="375027"/>
                    </a:lnTo>
                    <a:cubicBezTo>
                      <a:pt x="1723329" y="399486"/>
                      <a:pt x="1709356" y="412297"/>
                      <a:pt x="1680246" y="412297"/>
                    </a:cubicBezTo>
                    <a:lnTo>
                      <a:pt x="1221468" y="412297"/>
                    </a:lnTo>
                    <a:cubicBezTo>
                      <a:pt x="1191193" y="412297"/>
                      <a:pt x="1178384" y="400650"/>
                      <a:pt x="1153932" y="375027"/>
                    </a:cubicBezTo>
                    <a:lnTo>
                      <a:pt x="1051464" y="271371"/>
                    </a:lnTo>
                    <a:cubicBezTo>
                      <a:pt x="1023518" y="243418"/>
                      <a:pt x="985092" y="204984"/>
                      <a:pt x="914063" y="204984"/>
                    </a:cubicBezTo>
                    <a:lnTo>
                      <a:pt x="499533" y="204984"/>
                    </a:lnTo>
                    <a:cubicBezTo>
                      <a:pt x="469258" y="204984"/>
                      <a:pt x="399393" y="138597"/>
                      <a:pt x="399393" y="98998"/>
                    </a:cubicBezTo>
                    <a:lnTo>
                      <a:pt x="399393" y="0"/>
                    </a:lnTo>
                  </a:path>
                </a:pathLst>
              </a:custGeom>
              <a:noFill/>
              <a:ln w="16297" cap="rnd">
                <a:solidFill>
                  <a:srgbClr val="D8D8D8"/>
                </a:solidFill>
                <a:custDash>
                  <a:ds d="427500" sp="427500"/>
                </a:custDash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8" name="Freeform 247">
                <a:extLst>
                  <a:ext uri="{FF2B5EF4-FFF2-40B4-BE49-F238E27FC236}">
                    <a16:creationId xmlns:a16="http://schemas.microsoft.com/office/drawing/2014/main" id="{70AE0BE1-21EA-2CA5-1EFA-4E541B00CC1D}"/>
                  </a:ext>
                </a:extLst>
              </p:cNvPr>
              <p:cNvSpPr/>
              <p:nvPr/>
            </p:nvSpPr>
            <p:spPr>
              <a:xfrm>
                <a:off x="348159" y="5723600"/>
                <a:ext cx="363296" cy="363380"/>
              </a:xfrm>
              <a:custGeom>
                <a:avLst/>
                <a:gdLst>
                  <a:gd name="csX0" fmla="*/ 181648 w 363296"/>
                  <a:gd name="csY0" fmla="*/ 0 h 363380"/>
                  <a:gd name="csX1" fmla="*/ 0 w 363296"/>
                  <a:gd name="csY1" fmla="*/ 181690 h 363380"/>
                  <a:gd name="csX2" fmla="*/ 181648 w 363296"/>
                  <a:gd name="csY2" fmla="*/ 363380 h 363380"/>
                  <a:gd name="csX3" fmla="*/ 363296 w 363296"/>
                  <a:gd name="csY3" fmla="*/ 181690 h 363380"/>
                  <a:gd name="csX4" fmla="*/ 181648 w 363296"/>
                  <a:gd name="csY4" fmla="*/ 0 h 3633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3296" h="363380">
                    <a:moveTo>
                      <a:pt x="181648" y="0"/>
                    </a:moveTo>
                    <a:cubicBezTo>
                      <a:pt x="81509" y="0"/>
                      <a:pt x="0" y="81528"/>
                      <a:pt x="0" y="181690"/>
                    </a:cubicBezTo>
                    <a:cubicBezTo>
                      <a:pt x="0" y="281853"/>
                      <a:pt x="81509" y="363380"/>
                      <a:pt x="181648" y="363380"/>
                    </a:cubicBezTo>
                    <a:cubicBezTo>
                      <a:pt x="281788" y="363380"/>
                      <a:pt x="363296" y="281853"/>
                      <a:pt x="363296" y="181690"/>
                    </a:cubicBezTo>
                    <a:cubicBezTo>
                      <a:pt x="363296" y="81528"/>
                      <a:pt x="281788" y="0"/>
                      <a:pt x="181648" y="0"/>
                    </a:cubicBez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49" name="Graphic 2">
              <a:extLst>
                <a:ext uri="{FF2B5EF4-FFF2-40B4-BE49-F238E27FC236}">
                  <a16:creationId xmlns:a16="http://schemas.microsoft.com/office/drawing/2014/main" id="{5D4271D5-97AB-7BCA-851A-9BC5F85B81DB}"/>
                </a:ext>
              </a:extLst>
            </p:cNvPr>
            <p:cNvGrpSpPr/>
            <p:nvPr/>
          </p:nvGrpSpPr>
          <p:grpSpPr>
            <a:xfrm>
              <a:off x="0" y="-71853"/>
              <a:ext cx="9803179" cy="6933347"/>
              <a:chOff x="0" y="-71853"/>
              <a:chExt cx="9803179" cy="6933347"/>
            </a:xfrm>
          </p:grpSpPr>
          <p:sp>
            <p:nvSpPr>
              <p:cNvPr id="250" name="TextBox 249">
                <a:extLst>
                  <a:ext uri="{FF2B5EF4-FFF2-40B4-BE49-F238E27FC236}">
                    <a16:creationId xmlns:a16="http://schemas.microsoft.com/office/drawing/2014/main" id="{08AE3373-2F43-5568-3786-F4D14B81AB8C}"/>
                  </a:ext>
                </a:extLst>
              </p:cNvPr>
              <p:cNvSpPr txBox="1"/>
              <p:nvPr/>
            </p:nvSpPr>
            <p:spPr>
              <a:xfrm>
                <a:off x="188018" y="50374"/>
                <a:ext cx="4889523" cy="3996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350" spc="0" baseline="0">
                    <a:ln/>
                    <a:solidFill>
                      <a:srgbClr val="D8D8D8"/>
                    </a:solidFill>
                    <a:latin typeface="HelveticaNowText-Regular"/>
                    <a:sym typeface="HelveticaNowText-Regular"/>
                    <a:rtl val="0"/>
                  </a:rPr>
                  <a:t>Shake alarm tactile cut-out blocks (sheet 1 of 2)</a:t>
                </a:r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64C2D3E1-25D4-584E-9BA7-A3C40DD82303}"/>
                  </a:ext>
                </a:extLst>
              </p:cNvPr>
              <p:cNvSpPr/>
              <p:nvPr/>
            </p:nvSpPr>
            <p:spPr>
              <a:xfrm>
                <a:off x="0" y="6637875"/>
                <a:ext cx="9757767" cy="223618"/>
              </a:xfrm>
              <a:prstGeom prst="rect">
                <a:avLst/>
              </a:prstGeom>
              <a:solidFill>
                <a:srgbClr val="DADADA">
                  <a:alpha val="0"/>
                </a:srgbClr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2" name="TextBox 251">
                <a:extLst>
                  <a:ext uri="{FF2B5EF4-FFF2-40B4-BE49-F238E27FC236}">
                    <a16:creationId xmlns:a16="http://schemas.microsoft.com/office/drawing/2014/main" id="{EDE1D35A-751D-E109-F23E-B8A0AF9F85F6}"/>
                  </a:ext>
                </a:extLst>
              </p:cNvPr>
              <p:cNvSpPr txBox="1"/>
              <p:nvPr/>
            </p:nvSpPr>
            <p:spPr>
              <a:xfrm>
                <a:off x="280007" y="6469922"/>
                <a:ext cx="8224004" cy="3256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350" spc="0" baseline="0">
                    <a:ln/>
                    <a:solidFill>
                      <a:srgbClr val="DADADA"/>
                    </a:solidFill>
                    <a:latin typeface="Arial"/>
                    <a:cs typeface="Arial"/>
                    <a:sym typeface="Arial"/>
                    <a:rtl val="0"/>
                  </a:rPr>
                  <a:t>© Micro:bit Educational Foundation  microbit.org/accessibility/makecode/screen-reader</a:t>
                </a:r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1469D8FB-F631-329A-A7D6-0A4F81A05DF7}"/>
                  </a:ext>
                </a:extLst>
              </p:cNvPr>
              <p:cNvSpPr/>
              <p:nvPr/>
            </p:nvSpPr>
            <p:spPr>
              <a:xfrm>
                <a:off x="7631552" y="-71853"/>
                <a:ext cx="2171627" cy="524106"/>
              </a:xfrm>
              <a:prstGeom prst="rect">
                <a:avLst/>
              </a:prstGeom>
              <a:solidFill>
                <a:srgbClr val="D8D8D8">
                  <a:alpha val="0"/>
                </a:srgbClr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4" name="Freeform 253">
                <a:extLst>
                  <a:ext uri="{FF2B5EF4-FFF2-40B4-BE49-F238E27FC236}">
                    <a16:creationId xmlns:a16="http://schemas.microsoft.com/office/drawing/2014/main" id="{173A3343-2769-77AF-611A-0F0CEC63DED8}"/>
                  </a:ext>
                </a:extLst>
              </p:cNvPr>
              <p:cNvSpPr/>
              <p:nvPr/>
            </p:nvSpPr>
            <p:spPr>
              <a:xfrm>
                <a:off x="9131314" y="127307"/>
                <a:ext cx="51233" cy="51245"/>
              </a:xfrm>
              <a:custGeom>
                <a:avLst/>
                <a:gdLst>
                  <a:gd name="csX0" fmla="*/ 25617 w 51233"/>
                  <a:gd name="csY0" fmla="*/ 51246 h 51245"/>
                  <a:gd name="csX1" fmla="*/ 0 w 51233"/>
                  <a:gd name="csY1" fmla="*/ 25623 h 51245"/>
                  <a:gd name="csX2" fmla="*/ 25617 w 51233"/>
                  <a:gd name="csY2" fmla="*/ 0 h 51245"/>
                  <a:gd name="csX3" fmla="*/ 51234 w 51233"/>
                  <a:gd name="csY3" fmla="*/ 25623 h 51245"/>
                  <a:gd name="csX4" fmla="*/ 25617 w 51233"/>
                  <a:gd name="csY4" fmla="*/ 51246 h 512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1233" h="51245">
                    <a:moveTo>
                      <a:pt x="25617" y="51246"/>
                    </a:moveTo>
                    <a:cubicBezTo>
                      <a:pt x="11644" y="51246"/>
                      <a:pt x="0" y="39599"/>
                      <a:pt x="0" y="25623"/>
                    </a:cubicBezTo>
                    <a:cubicBezTo>
                      <a:pt x="0" y="11647"/>
                      <a:pt x="11644" y="0"/>
                      <a:pt x="25617" y="0"/>
                    </a:cubicBezTo>
                    <a:cubicBezTo>
                      <a:pt x="39590" y="0"/>
                      <a:pt x="51234" y="11647"/>
                      <a:pt x="51234" y="25623"/>
                    </a:cubicBezTo>
                    <a:cubicBezTo>
                      <a:pt x="51234" y="39599"/>
                      <a:pt x="39590" y="51246"/>
                      <a:pt x="25617" y="51246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5" name="Freeform 254">
                <a:extLst>
                  <a:ext uri="{FF2B5EF4-FFF2-40B4-BE49-F238E27FC236}">
                    <a16:creationId xmlns:a16="http://schemas.microsoft.com/office/drawing/2014/main" id="{D55026E3-E3A3-E8CC-06B8-B2DD808619C7}"/>
                  </a:ext>
                </a:extLst>
              </p:cNvPr>
              <p:cNvSpPr/>
              <p:nvPr/>
            </p:nvSpPr>
            <p:spPr>
              <a:xfrm>
                <a:off x="8291773" y="126142"/>
                <a:ext cx="234047" cy="181690"/>
              </a:xfrm>
              <a:custGeom>
                <a:avLst/>
                <a:gdLst>
                  <a:gd name="csX0" fmla="*/ 234047 w 234047"/>
                  <a:gd name="csY0" fmla="*/ 181690 h 181690"/>
                  <a:gd name="csX1" fmla="*/ 197950 w 234047"/>
                  <a:gd name="csY1" fmla="*/ 181690 h 181690"/>
                  <a:gd name="csX2" fmla="*/ 197950 w 234047"/>
                  <a:gd name="csY2" fmla="*/ 78034 h 181690"/>
                  <a:gd name="csX3" fmla="*/ 167676 w 234047"/>
                  <a:gd name="csY3" fmla="*/ 38434 h 181690"/>
                  <a:gd name="csX4" fmla="*/ 136236 w 234047"/>
                  <a:gd name="csY4" fmla="*/ 78034 h 181690"/>
                  <a:gd name="csX5" fmla="*/ 136236 w 234047"/>
                  <a:gd name="csY5" fmla="*/ 181690 h 181690"/>
                  <a:gd name="csX6" fmla="*/ 98975 w 234047"/>
                  <a:gd name="csY6" fmla="*/ 181690 h 181690"/>
                  <a:gd name="csX7" fmla="*/ 98975 w 234047"/>
                  <a:gd name="csY7" fmla="*/ 78034 h 181690"/>
                  <a:gd name="csX8" fmla="*/ 67536 w 234047"/>
                  <a:gd name="csY8" fmla="*/ 38434 h 181690"/>
                  <a:gd name="csX9" fmla="*/ 36097 w 234047"/>
                  <a:gd name="csY9" fmla="*/ 78034 h 181690"/>
                  <a:gd name="csX10" fmla="*/ 36097 w 234047"/>
                  <a:gd name="csY10" fmla="*/ 181690 h 181690"/>
                  <a:gd name="csX11" fmla="*/ 0 w 234047"/>
                  <a:gd name="csY11" fmla="*/ 181690 h 181690"/>
                  <a:gd name="csX12" fmla="*/ 0 w 234047"/>
                  <a:gd name="csY12" fmla="*/ 79198 h 181690"/>
                  <a:gd name="csX13" fmla="*/ 67536 w 234047"/>
                  <a:gd name="csY13" fmla="*/ 0 h 181690"/>
                  <a:gd name="csX14" fmla="*/ 116441 w 234047"/>
                  <a:gd name="csY14" fmla="*/ 24458 h 181690"/>
                  <a:gd name="csX15" fmla="*/ 166511 w 234047"/>
                  <a:gd name="csY15" fmla="*/ 0 h 181690"/>
                  <a:gd name="csX16" fmla="*/ 234047 w 234047"/>
                  <a:gd name="csY16" fmla="*/ 79198 h 181690"/>
                  <a:gd name="csX17" fmla="*/ 234047 w 234047"/>
                  <a:gd name="csY17" fmla="*/ 181690 h 181690"/>
                  <a:gd name="csX18" fmla="*/ 234047 w 234047"/>
                  <a:gd name="csY18" fmla="*/ 181690 h 1816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234047" h="181690">
                    <a:moveTo>
                      <a:pt x="234047" y="181690"/>
                    </a:moveTo>
                    <a:lnTo>
                      <a:pt x="197950" y="181690"/>
                    </a:lnTo>
                    <a:lnTo>
                      <a:pt x="197950" y="78034"/>
                    </a:lnTo>
                    <a:cubicBezTo>
                      <a:pt x="197950" y="54740"/>
                      <a:pt x="185142" y="38434"/>
                      <a:pt x="167676" y="38434"/>
                    </a:cubicBezTo>
                    <a:cubicBezTo>
                      <a:pt x="150209" y="38434"/>
                      <a:pt x="136236" y="54740"/>
                      <a:pt x="136236" y="78034"/>
                    </a:cubicBezTo>
                    <a:lnTo>
                      <a:pt x="136236" y="181690"/>
                    </a:lnTo>
                    <a:lnTo>
                      <a:pt x="98975" y="181690"/>
                    </a:lnTo>
                    <a:lnTo>
                      <a:pt x="98975" y="78034"/>
                    </a:lnTo>
                    <a:cubicBezTo>
                      <a:pt x="98975" y="51246"/>
                      <a:pt x="83838" y="38434"/>
                      <a:pt x="67536" y="38434"/>
                    </a:cubicBezTo>
                    <a:cubicBezTo>
                      <a:pt x="51234" y="38434"/>
                      <a:pt x="36097" y="54740"/>
                      <a:pt x="36097" y="78034"/>
                    </a:cubicBezTo>
                    <a:lnTo>
                      <a:pt x="36097" y="181690"/>
                    </a:lnTo>
                    <a:lnTo>
                      <a:pt x="0" y="181690"/>
                    </a:lnTo>
                    <a:lnTo>
                      <a:pt x="0" y="79198"/>
                    </a:lnTo>
                    <a:cubicBezTo>
                      <a:pt x="0" y="32611"/>
                      <a:pt x="27946" y="0"/>
                      <a:pt x="67536" y="0"/>
                    </a:cubicBezTo>
                    <a:cubicBezTo>
                      <a:pt x="107126" y="0"/>
                      <a:pt x="102469" y="8153"/>
                      <a:pt x="116441" y="24458"/>
                    </a:cubicBezTo>
                    <a:cubicBezTo>
                      <a:pt x="130414" y="8153"/>
                      <a:pt x="146716" y="0"/>
                      <a:pt x="166511" y="0"/>
                    </a:cubicBezTo>
                    <a:cubicBezTo>
                      <a:pt x="206101" y="0"/>
                      <a:pt x="234047" y="32611"/>
                      <a:pt x="234047" y="79198"/>
                    </a:cubicBezTo>
                    <a:lnTo>
                      <a:pt x="234047" y="181690"/>
                    </a:lnTo>
                    <a:lnTo>
                      <a:pt x="234047" y="181690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" name="Freeform 255">
                <a:extLst>
                  <a:ext uri="{FF2B5EF4-FFF2-40B4-BE49-F238E27FC236}">
                    <a16:creationId xmlns:a16="http://schemas.microsoft.com/office/drawing/2014/main" id="{A5CA369B-7CED-833C-E6EE-7DD74CFFE071}"/>
                  </a:ext>
                </a:extLst>
              </p:cNvPr>
              <p:cNvSpPr/>
              <p:nvPr/>
            </p:nvSpPr>
            <p:spPr>
              <a:xfrm>
                <a:off x="8556094" y="56261"/>
                <a:ext cx="48905" cy="251571"/>
              </a:xfrm>
              <a:custGeom>
                <a:avLst/>
                <a:gdLst>
                  <a:gd name="csX0" fmla="*/ 43083 w 48905"/>
                  <a:gd name="csY0" fmla="*/ 251571 h 251571"/>
                  <a:gd name="csX1" fmla="*/ 5822 w 48905"/>
                  <a:gd name="csY1" fmla="*/ 251571 h 251571"/>
                  <a:gd name="csX2" fmla="*/ 5822 w 48905"/>
                  <a:gd name="csY2" fmla="*/ 74540 h 251571"/>
                  <a:gd name="csX3" fmla="*/ 43083 w 48905"/>
                  <a:gd name="csY3" fmla="*/ 74540 h 251571"/>
                  <a:gd name="csX4" fmla="*/ 43083 w 48905"/>
                  <a:gd name="csY4" fmla="*/ 251571 h 251571"/>
                  <a:gd name="csX5" fmla="*/ 24453 w 48905"/>
                  <a:gd name="csY5" fmla="*/ 48917 h 251571"/>
                  <a:gd name="csX6" fmla="*/ 0 w 48905"/>
                  <a:gd name="csY6" fmla="*/ 24458 h 251571"/>
                  <a:gd name="csX7" fmla="*/ 24453 w 48905"/>
                  <a:gd name="csY7" fmla="*/ 0 h 251571"/>
                  <a:gd name="csX8" fmla="*/ 48905 w 48905"/>
                  <a:gd name="csY8" fmla="*/ 24458 h 251571"/>
                  <a:gd name="csX9" fmla="*/ 24453 w 48905"/>
                  <a:gd name="csY9" fmla="*/ 48917 h 2515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48905" h="251571">
                    <a:moveTo>
                      <a:pt x="43083" y="251571"/>
                    </a:moveTo>
                    <a:lnTo>
                      <a:pt x="5822" y="251571"/>
                    </a:lnTo>
                    <a:lnTo>
                      <a:pt x="5822" y="74540"/>
                    </a:lnTo>
                    <a:lnTo>
                      <a:pt x="43083" y="74540"/>
                    </a:lnTo>
                    <a:lnTo>
                      <a:pt x="43083" y="251571"/>
                    </a:lnTo>
                    <a:close/>
                    <a:moveTo>
                      <a:pt x="24453" y="48917"/>
                    </a:moveTo>
                    <a:cubicBezTo>
                      <a:pt x="10480" y="48917"/>
                      <a:pt x="0" y="38434"/>
                      <a:pt x="0" y="24458"/>
                    </a:cubicBezTo>
                    <a:cubicBezTo>
                      <a:pt x="0" y="10482"/>
                      <a:pt x="10480" y="0"/>
                      <a:pt x="24453" y="0"/>
                    </a:cubicBezTo>
                    <a:cubicBezTo>
                      <a:pt x="38425" y="0"/>
                      <a:pt x="48905" y="10482"/>
                      <a:pt x="48905" y="24458"/>
                    </a:cubicBezTo>
                    <a:cubicBezTo>
                      <a:pt x="48905" y="38434"/>
                      <a:pt x="38425" y="48917"/>
                      <a:pt x="24453" y="48917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Freeform 256">
                <a:extLst>
                  <a:ext uri="{FF2B5EF4-FFF2-40B4-BE49-F238E27FC236}">
                    <a16:creationId xmlns:a16="http://schemas.microsoft.com/office/drawing/2014/main" id="{6B0DCB52-5B87-C8F9-7F03-33E452373D04}"/>
                  </a:ext>
                </a:extLst>
              </p:cNvPr>
              <p:cNvSpPr/>
              <p:nvPr/>
            </p:nvSpPr>
            <p:spPr>
              <a:xfrm>
                <a:off x="8634110" y="126142"/>
                <a:ext cx="161853" cy="186348"/>
              </a:xfrm>
              <a:custGeom>
                <a:avLst/>
                <a:gdLst>
                  <a:gd name="csX0" fmla="*/ 89660 w 161853"/>
                  <a:gd name="csY0" fmla="*/ 186349 h 186348"/>
                  <a:gd name="csX1" fmla="*/ 25617 w 161853"/>
                  <a:gd name="csY1" fmla="*/ 158397 h 186348"/>
                  <a:gd name="csX2" fmla="*/ 0 w 161853"/>
                  <a:gd name="csY2" fmla="*/ 93174 h 186348"/>
                  <a:gd name="csX3" fmla="*/ 26781 w 161853"/>
                  <a:gd name="csY3" fmla="*/ 27952 h 186348"/>
                  <a:gd name="csX4" fmla="*/ 90824 w 161853"/>
                  <a:gd name="csY4" fmla="*/ 0 h 186348"/>
                  <a:gd name="csX5" fmla="*/ 156031 w 161853"/>
                  <a:gd name="csY5" fmla="*/ 26788 h 186348"/>
                  <a:gd name="csX6" fmla="*/ 160689 w 161853"/>
                  <a:gd name="csY6" fmla="*/ 31446 h 186348"/>
                  <a:gd name="csX7" fmla="*/ 133907 w 161853"/>
                  <a:gd name="csY7" fmla="*/ 59399 h 186348"/>
                  <a:gd name="csX8" fmla="*/ 129249 w 161853"/>
                  <a:gd name="csY8" fmla="*/ 54740 h 186348"/>
                  <a:gd name="csX9" fmla="*/ 90824 w 161853"/>
                  <a:gd name="csY9" fmla="*/ 38434 h 186348"/>
                  <a:gd name="csX10" fmla="*/ 36096 w 161853"/>
                  <a:gd name="csY10" fmla="*/ 94339 h 186348"/>
                  <a:gd name="csX11" fmla="*/ 90824 w 161853"/>
                  <a:gd name="csY11" fmla="*/ 150244 h 186348"/>
                  <a:gd name="csX12" fmla="*/ 129249 w 161853"/>
                  <a:gd name="csY12" fmla="*/ 133938 h 186348"/>
                  <a:gd name="csX13" fmla="*/ 133907 w 161853"/>
                  <a:gd name="csY13" fmla="*/ 129280 h 186348"/>
                  <a:gd name="csX14" fmla="*/ 161853 w 161853"/>
                  <a:gd name="csY14" fmla="*/ 154903 h 186348"/>
                  <a:gd name="csX15" fmla="*/ 156031 w 161853"/>
                  <a:gd name="csY15" fmla="*/ 159561 h 186348"/>
                  <a:gd name="csX16" fmla="*/ 90824 w 161853"/>
                  <a:gd name="csY16" fmla="*/ 186349 h 1863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161853" h="186348">
                    <a:moveTo>
                      <a:pt x="89660" y="186349"/>
                    </a:moveTo>
                    <a:cubicBezTo>
                      <a:pt x="65207" y="186349"/>
                      <a:pt x="41919" y="177032"/>
                      <a:pt x="25617" y="158397"/>
                    </a:cubicBezTo>
                    <a:cubicBezTo>
                      <a:pt x="8151" y="140926"/>
                      <a:pt x="0" y="117633"/>
                      <a:pt x="0" y="93174"/>
                    </a:cubicBezTo>
                    <a:cubicBezTo>
                      <a:pt x="0" y="68716"/>
                      <a:pt x="9315" y="44258"/>
                      <a:pt x="26781" y="27952"/>
                    </a:cubicBezTo>
                    <a:cubicBezTo>
                      <a:pt x="44247" y="10482"/>
                      <a:pt x="67536" y="0"/>
                      <a:pt x="90824" y="0"/>
                    </a:cubicBezTo>
                    <a:cubicBezTo>
                      <a:pt x="114112" y="0"/>
                      <a:pt x="139729" y="9317"/>
                      <a:pt x="156031" y="26788"/>
                    </a:cubicBezTo>
                    <a:lnTo>
                      <a:pt x="160689" y="31446"/>
                    </a:lnTo>
                    <a:lnTo>
                      <a:pt x="133907" y="59399"/>
                    </a:lnTo>
                    <a:lnTo>
                      <a:pt x="129249" y="54740"/>
                    </a:lnTo>
                    <a:cubicBezTo>
                      <a:pt x="116441" y="43093"/>
                      <a:pt x="104797" y="38434"/>
                      <a:pt x="90824" y="38434"/>
                    </a:cubicBezTo>
                    <a:cubicBezTo>
                      <a:pt x="60550" y="38434"/>
                      <a:pt x="36096" y="62893"/>
                      <a:pt x="36096" y="94339"/>
                    </a:cubicBezTo>
                    <a:cubicBezTo>
                      <a:pt x="36096" y="125786"/>
                      <a:pt x="60550" y="150244"/>
                      <a:pt x="90824" y="150244"/>
                    </a:cubicBezTo>
                    <a:cubicBezTo>
                      <a:pt x="121099" y="150244"/>
                      <a:pt x="117605" y="144420"/>
                      <a:pt x="129249" y="133938"/>
                    </a:cubicBezTo>
                    <a:lnTo>
                      <a:pt x="133907" y="129280"/>
                    </a:lnTo>
                    <a:lnTo>
                      <a:pt x="161853" y="154903"/>
                    </a:lnTo>
                    <a:lnTo>
                      <a:pt x="156031" y="159561"/>
                    </a:lnTo>
                    <a:cubicBezTo>
                      <a:pt x="136236" y="177032"/>
                      <a:pt x="114112" y="186349"/>
                      <a:pt x="90824" y="186349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Freeform 257">
                <a:extLst>
                  <a:ext uri="{FF2B5EF4-FFF2-40B4-BE49-F238E27FC236}">
                    <a16:creationId xmlns:a16="http://schemas.microsoft.com/office/drawing/2014/main" id="{42677024-EE0D-8BFD-D9F9-6273E239BEC3}"/>
                  </a:ext>
                </a:extLst>
              </p:cNvPr>
              <p:cNvSpPr/>
              <p:nvPr/>
            </p:nvSpPr>
            <p:spPr>
              <a:xfrm>
                <a:off x="8809936" y="130801"/>
                <a:ext cx="87330" cy="177031"/>
              </a:xfrm>
              <a:custGeom>
                <a:avLst/>
                <a:gdLst>
                  <a:gd name="csX0" fmla="*/ 39590 w 87330"/>
                  <a:gd name="csY0" fmla="*/ 177032 h 177031"/>
                  <a:gd name="csX1" fmla="*/ 0 w 87330"/>
                  <a:gd name="csY1" fmla="*/ 177032 h 177031"/>
                  <a:gd name="csX2" fmla="*/ 0 w 87330"/>
                  <a:gd name="csY2" fmla="*/ 88516 h 177031"/>
                  <a:gd name="csX3" fmla="*/ 79181 w 87330"/>
                  <a:gd name="csY3" fmla="*/ 0 h 177031"/>
                  <a:gd name="csX4" fmla="*/ 87331 w 87330"/>
                  <a:gd name="csY4" fmla="*/ 0 h 177031"/>
                  <a:gd name="csX5" fmla="*/ 87331 w 87330"/>
                  <a:gd name="csY5" fmla="*/ 36105 h 177031"/>
                  <a:gd name="csX6" fmla="*/ 81509 w 87330"/>
                  <a:gd name="csY6" fmla="*/ 36105 h 177031"/>
                  <a:gd name="csX7" fmla="*/ 40754 w 87330"/>
                  <a:gd name="csY7" fmla="*/ 86186 h 177031"/>
                  <a:gd name="csX8" fmla="*/ 40754 w 87330"/>
                  <a:gd name="csY8" fmla="*/ 177032 h 177031"/>
                  <a:gd name="csX9" fmla="*/ 40754 w 87330"/>
                  <a:gd name="csY9" fmla="*/ 177032 h 177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87330" h="177031">
                    <a:moveTo>
                      <a:pt x="39590" y="177032"/>
                    </a:moveTo>
                    <a:lnTo>
                      <a:pt x="0" y="177032"/>
                    </a:lnTo>
                    <a:lnTo>
                      <a:pt x="0" y="88516"/>
                    </a:lnTo>
                    <a:cubicBezTo>
                      <a:pt x="0" y="31446"/>
                      <a:pt x="24453" y="4659"/>
                      <a:pt x="79181" y="0"/>
                    </a:cubicBezTo>
                    <a:lnTo>
                      <a:pt x="87331" y="0"/>
                    </a:lnTo>
                    <a:cubicBezTo>
                      <a:pt x="87331" y="0"/>
                      <a:pt x="87331" y="36105"/>
                      <a:pt x="87331" y="36105"/>
                    </a:cubicBezTo>
                    <a:lnTo>
                      <a:pt x="81509" y="36105"/>
                    </a:lnTo>
                    <a:cubicBezTo>
                      <a:pt x="51234" y="40764"/>
                      <a:pt x="40754" y="53575"/>
                      <a:pt x="40754" y="86186"/>
                    </a:cubicBezTo>
                    <a:lnTo>
                      <a:pt x="40754" y="177032"/>
                    </a:lnTo>
                    <a:lnTo>
                      <a:pt x="40754" y="177032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Freeform 258">
                <a:extLst>
                  <a:ext uri="{FF2B5EF4-FFF2-40B4-BE49-F238E27FC236}">
                    <a16:creationId xmlns:a16="http://schemas.microsoft.com/office/drawing/2014/main" id="{8AECBFDE-7C04-80E4-5A96-AEB12BA9060E}"/>
                  </a:ext>
                </a:extLst>
              </p:cNvPr>
              <p:cNvSpPr/>
              <p:nvPr/>
            </p:nvSpPr>
            <p:spPr>
              <a:xfrm>
                <a:off x="8913569" y="126142"/>
                <a:ext cx="181647" cy="186348"/>
              </a:xfrm>
              <a:custGeom>
                <a:avLst/>
                <a:gdLst>
                  <a:gd name="csX0" fmla="*/ 90824 w 181647"/>
                  <a:gd name="csY0" fmla="*/ 186349 h 186348"/>
                  <a:gd name="csX1" fmla="*/ 26781 w 181647"/>
                  <a:gd name="csY1" fmla="*/ 158397 h 186348"/>
                  <a:gd name="csX2" fmla="*/ 0 w 181647"/>
                  <a:gd name="csY2" fmla="*/ 93174 h 186348"/>
                  <a:gd name="csX3" fmla="*/ 26781 w 181647"/>
                  <a:gd name="csY3" fmla="*/ 27952 h 186348"/>
                  <a:gd name="csX4" fmla="*/ 90824 w 181647"/>
                  <a:gd name="csY4" fmla="*/ 0 h 186348"/>
                  <a:gd name="csX5" fmla="*/ 154867 w 181647"/>
                  <a:gd name="csY5" fmla="*/ 27952 h 186348"/>
                  <a:gd name="csX6" fmla="*/ 181648 w 181647"/>
                  <a:gd name="csY6" fmla="*/ 93174 h 186348"/>
                  <a:gd name="csX7" fmla="*/ 154867 w 181647"/>
                  <a:gd name="csY7" fmla="*/ 158397 h 186348"/>
                  <a:gd name="csX8" fmla="*/ 90824 w 181647"/>
                  <a:gd name="csY8" fmla="*/ 185184 h 186348"/>
                  <a:gd name="csX9" fmla="*/ 90824 w 181647"/>
                  <a:gd name="csY9" fmla="*/ 37270 h 186348"/>
                  <a:gd name="csX10" fmla="*/ 38425 w 181647"/>
                  <a:gd name="csY10" fmla="*/ 93174 h 186348"/>
                  <a:gd name="csX11" fmla="*/ 90824 w 181647"/>
                  <a:gd name="csY11" fmla="*/ 149079 h 186348"/>
                  <a:gd name="csX12" fmla="*/ 143222 w 181647"/>
                  <a:gd name="csY12" fmla="*/ 93174 h 186348"/>
                  <a:gd name="csX13" fmla="*/ 90824 w 181647"/>
                  <a:gd name="csY13" fmla="*/ 37270 h 1863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81647" h="186348">
                    <a:moveTo>
                      <a:pt x="90824" y="186349"/>
                    </a:moveTo>
                    <a:cubicBezTo>
                      <a:pt x="66372" y="186349"/>
                      <a:pt x="43083" y="177032"/>
                      <a:pt x="26781" y="158397"/>
                    </a:cubicBezTo>
                    <a:cubicBezTo>
                      <a:pt x="9315" y="140926"/>
                      <a:pt x="0" y="117633"/>
                      <a:pt x="0" y="93174"/>
                    </a:cubicBezTo>
                    <a:cubicBezTo>
                      <a:pt x="0" y="68716"/>
                      <a:pt x="9315" y="45423"/>
                      <a:pt x="26781" y="27952"/>
                    </a:cubicBezTo>
                    <a:cubicBezTo>
                      <a:pt x="44247" y="10482"/>
                      <a:pt x="67536" y="0"/>
                      <a:pt x="90824" y="0"/>
                    </a:cubicBezTo>
                    <a:cubicBezTo>
                      <a:pt x="114112" y="0"/>
                      <a:pt x="137400" y="9317"/>
                      <a:pt x="154867" y="27952"/>
                    </a:cubicBezTo>
                    <a:cubicBezTo>
                      <a:pt x="172333" y="45423"/>
                      <a:pt x="181648" y="68716"/>
                      <a:pt x="181648" y="93174"/>
                    </a:cubicBezTo>
                    <a:cubicBezTo>
                      <a:pt x="181648" y="117633"/>
                      <a:pt x="172333" y="140926"/>
                      <a:pt x="154867" y="158397"/>
                    </a:cubicBezTo>
                    <a:cubicBezTo>
                      <a:pt x="137400" y="175867"/>
                      <a:pt x="115277" y="185184"/>
                      <a:pt x="90824" y="185184"/>
                    </a:cubicBezTo>
                    <a:moveTo>
                      <a:pt x="90824" y="37270"/>
                    </a:moveTo>
                    <a:cubicBezTo>
                      <a:pt x="61714" y="37270"/>
                      <a:pt x="38425" y="61728"/>
                      <a:pt x="38425" y="93174"/>
                    </a:cubicBezTo>
                    <a:cubicBezTo>
                      <a:pt x="38425" y="124621"/>
                      <a:pt x="61714" y="149079"/>
                      <a:pt x="90824" y="149079"/>
                    </a:cubicBezTo>
                    <a:cubicBezTo>
                      <a:pt x="119934" y="149079"/>
                      <a:pt x="143222" y="124621"/>
                      <a:pt x="143222" y="93174"/>
                    </a:cubicBezTo>
                    <a:cubicBezTo>
                      <a:pt x="143222" y="61728"/>
                      <a:pt x="119934" y="37270"/>
                      <a:pt x="90824" y="37270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" name="Freeform 259">
                <a:extLst>
                  <a:ext uri="{FF2B5EF4-FFF2-40B4-BE49-F238E27FC236}">
                    <a16:creationId xmlns:a16="http://schemas.microsoft.com/office/drawing/2014/main" id="{9FD0BD62-E6AB-7811-D304-EB0CD4CAE388}"/>
                  </a:ext>
                </a:extLst>
              </p:cNvPr>
              <p:cNvSpPr/>
              <p:nvPr/>
            </p:nvSpPr>
            <p:spPr>
              <a:xfrm>
                <a:off x="9131314" y="256587"/>
                <a:ext cx="51233" cy="51245"/>
              </a:xfrm>
              <a:custGeom>
                <a:avLst/>
                <a:gdLst>
                  <a:gd name="csX0" fmla="*/ 25617 w 51233"/>
                  <a:gd name="csY0" fmla="*/ 51246 h 51245"/>
                  <a:gd name="csX1" fmla="*/ 0 w 51233"/>
                  <a:gd name="csY1" fmla="*/ 25623 h 51245"/>
                  <a:gd name="csX2" fmla="*/ 25617 w 51233"/>
                  <a:gd name="csY2" fmla="*/ 0 h 51245"/>
                  <a:gd name="csX3" fmla="*/ 51234 w 51233"/>
                  <a:gd name="csY3" fmla="*/ 25623 h 51245"/>
                  <a:gd name="csX4" fmla="*/ 25617 w 51233"/>
                  <a:gd name="csY4" fmla="*/ 51246 h 5124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1233" h="51245">
                    <a:moveTo>
                      <a:pt x="25617" y="51246"/>
                    </a:moveTo>
                    <a:cubicBezTo>
                      <a:pt x="11644" y="51246"/>
                      <a:pt x="0" y="39599"/>
                      <a:pt x="0" y="25623"/>
                    </a:cubicBezTo>
                    <a:cubicBezTo>
                      <a:pt x="0" y="11647"/>
                      <a:pt x="11644" y="0"/>
                      <a:pt x="25617" y="0"/>
                    </a:cubicBezTo>
                    <a:cubicBezTo>
                      <a:pt x="39590" y="0"/>
                      <a:pt x="51234" y="11647"/>
                      <a:pt x="51234" y="25623"/>
                    </a:cubicBezTo>
                    <a:cubicBezTo>
                      <a:pt x="51234" y="39599"/>
                      <a:pt x="39590" y="51246"/>
                      <a:pt x="25617" y="51246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" name="Freeform 260">
                <a:extLst>
                  <a:ext uri="{FF2B5EF4-FFF2-40B4-BE49-F238E27FC236}">
                    <a16:creationId xmlns:a16="http://schemas.microsoft.com/office/drawing/2014/main" id="{DEA59147-4538-BA76-7F0A-9C8EBA9FD7E3}"/>
                  </a:ext>
                </a:extLst>
              </p:cNvPr>
              <p:cNvSpPr/>
              <p:nvPr/>
            </p:nvSpPr>
            <p:spPr>
              <a:xfrm>
                <a:off x="9218645" y="56261"/>
                <a:ext cx="181647" cy="256229"/>
              </a:xfrm>
              <a:custGeom>
                <a:avLst/>
                <a:gdLst>
                  <a:gd name="csX0" fmla="*/ 90824 w 181647"/>
                  <a:gd name="csY0" fmla="*/ 256230 h 256229"/>
                  <a:gd name="csX1" fmla="*/ 0 w 181647"/>
                  <a:gd name="csY1" fmla="*/ 154903 h 256229"/>
                  <a:gd name="csX2" fmla="*/ 0 w 181647"/>
                  <a:gd name="csY2" fmla="*/ 143256 h 256229"/>
                  <a:gd name="csX3" fmla="*/ 0 w 181647"/>
                  <a:gd name="csY3" fmla="*/ 0 h 256229"/>
                  <a:gd name="csX4" fmla="*/ 37261 w 181647"/>
                  <a:gd name="csY4" fmla="*/ 0 h 256229"/>
                  <a:gd name="csX5" fmla="*/ 37261 w 181647"/>
                  <a:gd name="csY5" fmla="*/ 87351 h 256229"/>
                  <a:gd name="csX6" fmla="*/ 90824 w 181647"/>
                  <a:gd name="csY6" fmla="*/ 69881 h 256229"/>
                  <a:gd name="csX7" fmla="*/ 154867 w 181647"/>
                  <a:gd name="csY7" fmla="*/ 96669 h 256229"/>
                  <a:gd name="csX8" fmla="*/ 181648 w 181647"/>
                  <a:gd name="csY8" fmla="*/ 161891 h 256229"/>
                  <a:gd name="csX9" fmla="*/ 154867 w 181647"/>
                  <a:gd name="csY9" fmla="*/ 227113 h 256229"/>
                  <a:gd name="csX10" fmla="*/ 90824 w 181647"/>
                  <a:gd name="csY10" fmla="*/ 253900 h 256229"/>
                  <a:gd name="csX11" fmla="*/ 90824 w 181647"/>
                  <a:gd name="csY11" fmla="*/ 107151 h 256229"/>
                  <a:gd name="csX12" fmla="*/ 36096 w 181647"/>
                  <a:gd name="csY12" fmla="*/ 163055 h 256229"/>
                  <a:gd name="csX13" fmla="*/ 90824 w 181647"/>
                  <a:gd name="csY13" fmla="*/ 218960 h 256229"/>
                  <a:gd name="csX14" fmla="*/ 145551 w 181647"/>
                  <a:gd name="csY14" fmla="*/ 163055 h 256229"/>
                  <a:gd name="csX15" fmla="*/ 90824 w 181647"/>
                  <a:gd name="csY15" fmla="*/ 107151 h 25622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181647" h="256229">
                    <a:moveTo>
                      <a:pt x="90824" y="256230"/>
                    </a:moveTo>
                    <a:cubicBezTo>
                      <a:pt x="37261" y="256230"/>
                      <a:pt x="0" y="214301"/>
                      <a:pt x="0" y="154903"/>
                    </a:cubicBezTo>
                    <a:cubicBezTo>
                      <a:pt x="0" y="95504"/>
                      <a:pt x="0" y="146750"/>
                      <a:pt x="0" y="143256"/>
                    </a:cubicBezTo>
                    <a:lnTo>
                      <a:pt x="0" y="0"/>
                    </a:lnTo>
                    <a:lnTo>
                      <a:pt x="37261" y="0"/>
                    </a:lnTo>
                    <a:lnTo>
                      <a:pt x="37261" y="87351"/>
                    </a:lnTo>
                    <a:cubicBezTo>
                      <a:pt x="53563" y="75704"/>
                      <a:pt x="71029" y="69881"/>
                      <a:pt x="90824" y="69881"/>
                    </a:cubicBezTo>
                    <a:cubicBezTo>
                      <a:pt x="110619" y="69881"/>
                      <a:pt x="137400" y="79198"/>
                      <a:pt x="154867" y="96669"/>
                    </a:cubicBezTo>
                    <a:cubicBezTo>
                      <a:pt x="172333" y="114139"/>
                      <a:pt x="181648" y="137432"/>
                      <a:pt x="181648" y="161891"/>
                    </a:cubicBezTo>
                    <a:cubicBezTo>
                      <a:pt x="181648" y="186349"/>
                      <a:pt x="172333" y="209643"/>
                      <a:pt x="154867" y="227113"/>
                    </a:cubicBezTo>
                    <a:cubicBezTo>
                      <a:pt x="137400" y="244583"/>
                      <a:pt x="115276" y="253900"/>
                      <a:pt x="90824" y="253900"/>
                    </a:cubicBezTo>
                    <a:moveTo>
                      <a:pt x="90824" y="107151"/>
                    </a:moveTo>
                    <a:cubicBezTo>
                      <a:pt x="60550" y="107151"/>
                      <a:pt x="36096" y="131609"/>
                      <a:pt x="36096" y="163055"/>
                    </a:cubicBezTo>
                    <a:cubicBezTo>
                      <a:pt x="36096" y="194502"/>
                      <a:pt x="59385" y="218960"/>
                      <a:pt x="90824" y="218960"/>
                    </a:cubicBezTo>
                    <a:cubicBezTo>
                      <a:pt x="122263" y="218960"/>
                      <a:pt x="145551" y="194502"/>
                      <a:pt x="145551" y="163055"/>
                    </a:cubicBezTo>
                    <a:cubicBezTo>
                      <a:pt x="145551" y="131609"/>
                      <a:pt x="121098" y="107151"/>
                      <a:pt x="90824" y="107151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Freeform 261">
                <a:extLst>
                  <a:ext uri="{FF2B5EF4-FFF2-40B4-BE49-F238E27FC236}">
                    <a16:creationId xmlns:a16="http://schemas.microsoft.com/office/drawing/2014/main" id="{D6DC07D7-85AD-DA7E-50D9-25C55A039CCC}"/>
                  </a:ext>
                </a:extLst>
              </p:cNvPr>
              <p:cNvSpPr/>
              <p:nvPr/>
            </p:nvSpPr>
            <p:spPr>
              <a:xfrm>
                <a:off x="9425910" y="56261"/>
                <a:ext cx="48905" cy="251571"/>
              </a:xfrm>
              <a:custGeom>
                <a:avLst/>
                <a:gdLst>
                  <a:gd name="csX0" fmla="*/ 43083 w 48905"/>
                  <a:gd name="csY0" fmla="*/ 251571 h 251571"/>
                  <a:gd name="csX1" fmla="*/ 5822 w 48905"/>
                  <a:gd name="csY1" fmla="*/ 251571 h 251571"/>
                  <a:gd name="csX2" fmla="*/ 5822 w 48905"/>
                  <a:gd name="csY2" fmla="*/ 74540 h 251571"/>
                  <a:gd name="csX3" fmla="*/ 43083 w 48905"/>
                  <a:gd name="csY3" fmla="*/ 74540 h 251571"/>
                  <a:gd name="csX4" fmla="*/ 43083 w 48905"/>
                  <a:gd name="csY4" fmla="*/ 251571 h 251571"/>
                  <a:gd name="csX5" fmla="*/ 24452 w 48905"/>
                  <a:gd name="csY5" fmla="*/ 48917 h 251571"/>
                  <a:gd name="csX6" fmla="*/ 0 w 48905"/>
                  <a:gd name="csY6" fmla="*/ 24458 h 251571"/>
                  <a:gd name="csX7" fmla="*/ 24452 w 48905"/>
                  <a:gd name="csY7" fmla="*/ 0 h 251571"/>
                  <a:gd name="csX8" fmla="*/ 48905 w 48905"/>
                  <a:gd name="csY8" fmla="*/ 24458 h 251571"/>
                  <a:gd name="csX9" fmla="*/ 24452 w 48905"/>
                  <a:gd name="csY9" fmla="*/ 48917 h 2515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48905" h="251571">
                    <a:moveTo>
                      <a:pt x="43083" y="251571"/>
                    </a:moveTo>
                    <a:lnTo>
                      <a:pt x="5822" y="251571"/>
                    </a:lnTo>
                    <a:lnTo>
                      <a:pt x="5822" y="74540"/>
                    </a:lnTo>
                    <a:lnTo>
                      <a:pt x="43083" y="74540"/>
                    </a:lnTo>
                    <a:lnTo>
                      <a:pt x="43083" y="251571"/>
                    </a:lnTo>
                    <a:close/>
                    <a:moveTo>
                      <a:pt x="24452" y="48917"/>
                    </a:moveTo>
                    <a:cubicBezTo>
                      <a:pt x="10480" y="48917"/>
                      <a:pt x="0" y="38434"/>
                      <a:pt x="0" y="24458"/>
                    </a:cubicBezTo>
                    <a:cubicBezTo>
                      <a:pt x="0" y="10482"/>
                      <a:pt x="10480" y="0"/>
                      <a:pt x="24452" y="0"/>
                    </a:cubicBezTo>
                    <a:cubicBezTo>
                      <a:pt x="38425" y="0"/>
                      <a:pt x="48905" y="10482"/>
                      <a:pt x="48905" y="24458"/>
                    </a:cubicBezTo>
                    <a:cubicBezTo>
                      <a:pt x="48905" y="38434"/>
                      <a:pt x="38425" y="48917"/>
                      <a:pt x="24452" y="48917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Freeform 262">
                <a:extLst>
                  <a:ext uri="{FF2B5EF4-FFF2-40B4-BE49-F238E27FC236}">
                    <a16:creationId xmlns:a16="http://schemas.microsoft.com/office/drawing/2014/main" id="{38F0E146-D53E-5C1B-E6A3-9FA2734F9EFB}"/>
                  </a:ext>
                </a:extLst>
              </p:cNvPr>
              <p:cNvSpPr/>
              <p:nvPr/>
            </p:nvSpPr>
            <p:spPr>
              <a:xfrm>
                <a:off x="9503926" y="94696"/>
                <a:ext cx="107125" cy="217795"/>
              </a:xfrm>
              <a:custGeom>
                <a:avLst/>
                <a:gdLst>
                  <a:gd name="csX0" fmla="*/ 105961 w 107125"/>
                  <a:gd name="csY0" fmla="*/ 217795 h 217795"/>
                  <a:gd name="csX1" fmla="*/ 97810 w 107125"/>
                  <a:gd name="csY1" fmla="*/ 217795 h 217795"/>
                  <a:gd name="csX2" fmla="*/ 22123 w 107125"/>
                  <a:gd name="csY2" fmla="*/ 118797 h 217795"/>
                  <a:gd name="csX3" fmla="*/ 22123 w 107125"/>
                  <a:gd name="csY3" fmla="*/ 69881 h 217795"/>
                  <a:gd name="csX4" fmla="*/ 0 w 107125"/>
                  <a:gd name="csY4" fmla="*/ 69881 h 217795"/>
                  <a:gd name="csX5" fmla="*/ 0 w 107125"/>
                  <a:gd name="csY5" fmla="*/ 36105 h 217795"/>
                  <a:gd name="csX6" fmla="*/ 22123 w 107125"/>
                  <a:gd name="csY6" fmla="*/ 36105 h 217795"/>
                  <a:gd name="csX7" fmla="*/ 22123 w 107125"/>
                  <a:gd name="csY7" fmla="*/ 0 h 217795"/>
                  <a:gd name="csX8" fmla="*/ 60550 w 107125"/>
                  <a:gd name="csY8" fmla="*/ 0 h 217795"/>
                  <a:gd name="csX9" fmla="*/ 60550 w 107125"/>
                  <a:gd name="csY9" fmla="*/ 36105 h 217795"/>
                  <a:gd name="csX10" fmla="*/ 107126 w 107125"/>
                  <a:gd name="csY10" fmla="*/ 36105 h 217795"/>
                  <a:gd name="csX11" fmla="*/ 107126 w 107125"/>
                  <a:gd name="csY11" fmla="*/ 69881 h 217795"/>
                  <a:gd name="csX12" fmla="*/ 60550 w 107125"/>
                  <a:gd name="csY12" fmla="*/ 69881 h 217795"/>
                  <a:gd name="csX13" fmla="*/ 60550 w 107125"/>
                  <a:gd name="csY13" fmla="*/ 124621 h 217795"/>
                  <a:gd name="csX14" fmla="*/ 101304 w 107125"/>
                  <a:gd name="csY14" fmla="*/ 178196 h 217795"/>
                  <a:gd name="csX15" fmla="*/ 107126 w 107125"/>
                  <a:gd name="csY15" fmla="*/ 178196 h 217795"/>
                  <a:gd name="csX16" fmla="*/ 107126 w 107125"/>
                  <a:gd name="csY16" fmla="*/ 217795 h 217795"/>
                  <a:gd name="csX17" fmla="*/ 107126 w 107125"/>
                  <a:gd name="csY17" fmla="*/ 217795 h 21779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107125" h="217795">
                    <a:moveTo>
                      <a:pt x="105961" y="217795"/>
                    </a:moveTo>
                    <a:lnTo>
                      <a:pt x="97810" y="217795"/>
                    </a:lnTo>
                    <a:cubicBezTo>
                      <a:pt x="41919" y="204984"/>
                      <a:pt x="22123" y="179361"/>
                      <a:pt x="22123" y="118797"/>
                    </a:cubicBezTo>
                    <a:lnTo>
                      <a:pt x="22123" y="69881"/>
                    </a:lnTo>
                    <a:lnTo>
                      <a:pt x="0" y="69881"/>
                    </a:lnTo>
                    <a:lnTo>
                      <a:pt x="0" y="36105"/>
                    </a:lnTo>
                    <a:lnTo>
                      <a:pt x="22123" y="36105"/>
                    </a:lnTo>
                    <a:lnTo>
                      <a:pt x="22123" y="0"/>
                    </a:lnTo>
                    <a:lnTo>
                      <a:pt x="60550" y="0"/>
                    </a:lnTo>
                    <a:lnTo>
                      <a:pt x="60550" y="36105"/>
                    </a:lnTo>
                    <a:lnTo>
                      <a:pt x="107126" y="36105"/>
                    </a:lnTo>
                    <a:lnTo>
                      <a:pt x="107126" y="69881"/>
                    </a:lnTo>
                    <a:lnTo>
                      <a:pt x="60550" y="69881"/>
                    </a:lnTo>
                    <a:lnTo>
                      <a:pt x="60550" y="124621"/>
                    </a:lnTo>
                    <a:cubicBezTo>
                      <a:pt x="60550" y="157232"/>
                      <a:pt x="73358" y="174702"/>
                      <a:pt x="101304" y="178196"/>
                    </a:cubicBezTo>
                    <a:lnTo>
                      <a:pt x="107126" y="178196"/>
                    </a:lnTo>
                    <a:lnTo>
                      <a:pt x="107126" y="217795"/>
                    </a:lnTo>
                    <a:lnTo>
                      <a:pt x="107126" y="217795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Freeform 263">
                <a:extLst>
                  <a:ext uri="{FF2B5EF4-FFF2-40B4-BE49-F238E27FC236}">
                    <a16:creationId xmlns:a16="http://schemas.microsoft.com/office/drawing/2014/main" id="{57CC5058-8B17-7148-FA59-4B3B5C95F7B8}"/>
                  </a:ext>
                </a:extLst>
              </p:cNvPr>
              <p:cNvSpPr/>
              <p:nvPr/>
            </p:nvSpPr>
            <p:spPr>
              <a:xfrm>
                <a:off x="8055397" y="190200"/>
                <a:ext cx="60549" cy="60563"/>
              </a:xfrm>
              <a:custGeom>
                <a:avLst/>
                <a:gdLst>
                  <a:gd name="csX0" fmla="*/ 30275 w 60549"/>
                  <a:gd name="csY0" fmla="*/ 60563 h 60563"/>
                  <a:gd name="csX1" fmla="*/ 60550 w 60549"/>
                  <a:gd name="csY1" fmla="*/ 30282 h 60563"/>
                  <a:gd name="csX2" fmla="*/ 30275 w 60549"/>
                  <a:gd name="csY2" fmla="*/ 0 h 60563"/>
                  <a:gd name="csX3" fmla="*/ 0 w 60549"/>
                  <a:gd name="csY3" fmla="*/ 30282 h 60563"/>
                  <a:gd name="csX4" fmla="*/ 30275 w 60549"/>
                  <a:gd name="csY4" fmla="*/ 60563 h 605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549" h="60563">
                    <a:moveTo>
                      <a:pt x="30275" y="60563"/>
                    </a:moveTo>
                    <a:cubicBezTo>
                      <a:pt x="46576" y="60563"/>
                      <a:pt x="60550" y="47752"/>
                      <a:pt x="60550" y="30282"/>
                    </a:cubicBezTo>
                    <a:cubicBezTo>
                      <a:pt x="60550" y="12811"/>
                      <a:pt x="46576" y="0"/>
                      <a:pt x="30275" y="0"/>
                    </a:cubicBezTo>
                    <a:cubicBezTo>
                      <a:pt x="13973" y="0"/>
                      <a:pt x="0" y="12811"/>
                      <a:pt x="0" y="30282"/>
                    </a:cubicBezTo>
                    <a:cubicBezTo>
                      <a:pt x="0" y="47752"/>
                      <a:pt x="13973" y="60563"/>
                      <a:pt x="30275" y="60563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Freeform 264">
                <a:extLst>
                  <a:ext uri="{FF2B5EF4-FFF2-40B4-BE49-F238E27FC236}">
                    <a16:creationId xmlns:a16="http://schemas.microsoft.com/office/drawing/2014/main" id="{43B8AC9B-DB71-305C-6FFD-A7AA6C9337EA}"/>
                  </a:ext>
                </a:extLst>
              </p:cNvPr>
              <p:cNvSpPr/>
              <p:nvPr/>
            </p:nvSpPr>
            <p:spPr>
              <a:xfrm>
                <a:off x="7836488" y="190200"/>
                <a:ext cx="60549" cy="60563"/>
              </a:xfrm>
              <a:custGeom>
                <a:avLst/>
                <a:gdLst>
                  <a:gd name="csX0" fmla="*/ 30274 w 60549"/>
                  <a:gd name="csY0" fmla="*/ 0 h 60563"/>
                  <a:gd name="csX1" fmla="*/ 0 w 60549"/>
                  <a:gd name="csY1" fmla="*/ 30282 h 60563"/>
                  <a:gd name="csX2" fmla="*/ 30274 w 60549"/>
                  <a:gd name="csY2" fmla="*/ 60563 h 60563"/>
                  <a:gd name="csX3" fmla="*/ 60550 w 60549"/>
                  <a:gd name="csY3" fmla="*/ 30282 h 60563"/>
                  <a:gd name="csX4" fmla="*/ 30274 w 60549"/>
                  <a:gd name="csY4" fmla="*/ 0 h 6056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60549" h="60563">
                    <a:moveTo>
                      <a:pt x="30274" y="0"/>
                    </a:moveTo>
                    <a:cubicBezTo>
                      <a:pt x="13973" y="0"/>
                      <a:pt x="0" y="12811"/>
                      <a:pt x="0" y="30282"/>
                    </a:cubicBezTo>
                    <a:cubicBezTo>
                      <a:pt x="0" y="47752"/>
                      <a:pt x="13973" y="60563"/>
                      <a:pt x="30274" y="60563"/>
                    </a:cubicBezTo>
                    <a:cubicBezTo>
                      <a:pt x="46576" y="60563"/>
                      <a:pt x="60550" y="47752"/>
                      <a:pt x="60550" y="30282"/>
                    </a:cubicBezTo>
                    <a:cubicBezTo>
                      <a:pt x="60550" y="12811"/>
                      <a:pt x="46576" y="0"/>
                      <a:pt x="30274" y="0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Freeform 265">
                <a:extLst>
                  <a:ext uri="{FF2B5EF4-FFF2-40B4-BE49-F238E27FC236}">
                    <a16:creationId xmlns:a16="http://schemas.microsoft.com/office/drawing/2014/main" id="{D1E4008F-5DBC-75F7-3284-C988F10C4A5B}"/>
                  </a:ext>
                </a:extLst>
              </p:cNvPr>
              <p:cNvSpPr/>
              <p:nvPr/>
            </p:nvSpPr>
            <p:spPr>
              <a:xfrm>
                <a:off x="7718883" y="72567"/>
                <a:ext cx="516998" cy="295829"/>
              </a:xfrm>
              <a:custGeom>
                <a:avLst/>
                <a:gdLst>
                  <a:gd name="csX0" fmla="*/ 147880 w 516998"/>
                  <a:gd name="csY0" fmla="*/ 59399 h 295829"/>
                  <a:gd name="csX1" fmla="*/ 59385 w 516998"/>
                  <a:gd name="csY1" fmla="*/ 147915 h 295829"/>
                  <a:gd name="csX2" fmla="*/ 147880 w 516998"/>
                  <a:gd name="csY2" fmla="*/ 236430 h 295829"/>
                  <a:gd name="csX3" fmla="*/ 369118 w 516998"/>
                  <a:gd name="csY3" fmla="*/ 236430 h 295829"/>
                  <a:gd name="csX4" fmla="*/ 457614 w 516998"/>
                  <a:gd name="csY4" fmla="*/ 147915 h 295829"/>
                  <a:gd name="csX5" fmla="*/ 369118 w 516998"/>
                  <a:gd name="csY5" fmla="*/ 59399 h 295829"/>
                  <a:gd name="csX6" fmla="*/ 147880 w 516998"/>
                  <a:gd name="csY6" fmla="*/ 59399 h 295829"/>
                  <a:gd name="csX7" fmla="*/ 369118 w 516998"/>
                  <a:gd name="csY7" fmla="*/ 295829 h 295829"/>
                  <a:gd name="csX8" fmla="*/ 147880 w 516998"/>
                  <a:gd name="csY8" fmla="*/ 295829 h 295829"/>
                  <a:gd name="csX9" fmla="*/ 0 w 516998"/>
                  <a:gd name="csY9" fmla="*/ 147915 h 295829"/>
                  <a:gd name="csX10" fmla="*/ 147880 w 516998"/>
                  <a:gd name="csY10" fmla="*/ 0 h 295829"/>
                  <a:gd name="csX11" fmla="*/ 369118 w 516998"/>
                  <a:gd name="csY11" fmla="*/ 0 h 295829"/>
                  <a:gd name="csX12" fmla="*/ 516998 w 516998"/>
                  <a:gd name="csY12" fmla="*/ 147915 h 295829"/>
                  <a:gd name="csX13" fmla="*/ 369118 w 516998"/>
                  <a:gd name="csY13" fmla="*/ 295829 h 29582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516998" h="295829">
                    <a:moveTo>
                      <a:pt x="147880" y="59399"/>
                    </a:moveTo>
                    <a:cubicBezTo>
                      <a:pt x="98975" y="59399"/>
                      <a:pt x="59385" y="98998"/>
                      <a:pt x="59385" y="147915"/>
                    </a:cubicBezTo>
                    <a:cubicBezTo>
                      <a:pt x="59385" y="196831"/>
                      <a:pt x="98975" y="236430"/>
                      <a:pt x="147880" y="236430"/>
                    </a:cubicBezTo>
                    <a:lnTo>
                      <a:pt x="369118" y="236430"/>
                    </a:lnTo>
                    <a:cubicBezTo>
                      <a:pt x="418023" y="236430"/>
                      <a:pt x="457614" y="196831"/>
                      <a:pt x="457614" y="147915"/>
                    </a:cubicBezTo>
                    <a:cubicBezTo>
                      <a:pt x="457614" y="98998"/>
                      <a:pt x="418023" y="59399"/>
                      <a:pt x="369118" y="59399"/>
                    </a:cubicBezTo>
                    <a:lnTo>
                      <a:pt x="147880" y="59399"/>
                    </a:lnTo>
                    <a:moveTo>
                      <a:pt x="369118" y="295829"/>
                    </a:moveTo>
                    <a:lnTo>
                      <a:pt x="147880" y="295829"/>
                    </a:lnTo>
                    <a:cubicBezTo>
                      <a:pt x="66371" y="295829"/>
                      <a:pt x="0" y="229442"/>
                      <a:pt x="0" y="147915"/>
                    </a:cubicBezTo>
                    <a:cubicBezTo>
                      <a:pt x="0" y="66387"/>
                      <a:pt x="66371" y="0"/>
                      <a:pt x="147880" y="0"/>
                    </a:cubicBezTo>
                    <a:lnTo>
                      <a:pt x="369118" y="0"/>
                    </a:lnTo>
                    <a:cubicBezTo>
                      <a:pt x="450627" y="0"/>
                      <a:pt x="516998" y="66387"/>
                      <a:pt x="516998" y="147915"/>
                    </a:cubicBezTo>
                    <a:cubicBezTo>
                      <a:pt x="516998" y="229442"/>
                      <a:pt x="450627" y="295829"/>
                      <a:pt x="369118" y="295829"/>
                    </a:cubicBezTo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7" name="Graphic 2">
                <a:extLst>
                  <a:ext uri="{FF2B5EF4-FFF2-40B4-BE49-F238E27FC236}">
                    <a16:creationId xmlns:a16="http://schemas.microsoft.com/office/drawing/2014/main" id="{A161340B-218F-ECFB-81A1-9DB1189EF7CC}"/>
                  </a:ext>
                </a:extLst>
              </p:cNvPr>
              <p:cNvGrpSpPr/>
              <p:nvPr/>
            </p:nvGrpSpPr>
            <p:grpSpPr>
              <a:xfrm>
                <a:off x="8776750" y="1056723"/>
                <a:ext cx="557638" cy="4293328"/>
                <a:chOff x="8776750" y="1056723"/>
                <a:chExt cx="557638" cy="4293328"/>
              </a:xfrm>
            </p:grpSpPr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7E5DD871-93A9-4AC0-20DA-074BE43FAB1F}"/>
                    </a:ext>
                  </a:extLst>
                </p:cNvPr>
                <p:cNvSpPr txBox="1"/>
                <p:nvPr/>
              </p:nvSpPr>
              <p:spPr>
                <a:xfrm rot="5400000">
                  <a:off x="8975020" y="957637"/>
                  <a:ext cx="397454" cy="4127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13" spc="0" baseline="0">
                      <a:ln/>
                      <a:solidFill>
                        <a:srgbClr val="1E1E1C"/>
                      </a:solidFill>
                      <a:latin typeface="Swell Braille"/>
                      <a:sym typeface="Swell Braille"/>
                      <a:rtl val="0"/>
                    </a:rPr>
                    <a:t>⠠</a:t>
                  </a:r>
                </a:p>
              </p:txBody>
            </p:sp>
            <p:sp>
              <p:nvSpPr>
                <p:cNvPr id="269" name="TextBox 268">
                  <a:extLst>
                    <a:ext uri="{FF2B5EF4-FFF2-40B4-BE49-F238E27FC236}">
                      <a16:creationId xmlns:a16="http://schemas.microsoft.com/office/drawing/2014/main" id="{0A1EAA8E-0D34-6E6C-E5CB-BE19667B0B61}"/>
                    </a:ext>
                  </a:extLst>
                </p:cNvPr>
                <p:cNvSpPr txBox="1"/>
                <p:nvPr/>
              </p:nvSpPr>
              <p:spPr>
                <a:xfrm rot="5400000">
                  <a:off x="7043849" y="3104722"/>
                  <a:ext cx="4259798" cy="4127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913" spc="0" baseline="0">
                      <a:ln/>
                      <a:solidFill>
                        <a:srgbClr val="1D1D1B"/>
                      </a:solidFill>
                      <a:latin typeface="Swell Braille"/>
                      <a:sym typeface="Swell Braille"/>
                      <a:rtl val="0"/>
                    </a:rPr>
                    <a:t>Shake alarm program</a:t>
                  </a:r>
                </a:p>
              </p:txBody>
            </p:sp>
            <p:sp>
              <p:nvSpPr>
                <p:cNvPr id="270" name="TextBox 269">
                  <a:extLst>
                    <a:ext uri="{FF2B5EF4-FFF2-40B4-BE49-F238E27FC236}">
                      <a16:creationId xmlns:a16="http://schemas.microsoft.com/office/drawing/2014/main" id="{D3EEAF73-0CAF-8E5E-DC92-C8EDF38A0B75}"/>
                    </a:ext>
                  </a:extLst>
                </p:cNvPr>
                <p:cNvSpPr txBox="1"/>
                <p:nvPr/>
              </p:nvSpPr>
              <p:spPr>
                <a:xfrm rot="5400000">
                  <a:off x="7846024" y="1850483"/>
                  <a:ext cx="2068135" cy="29817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en-US" sz="1065" spc="0" baseline="0">
                      <a:ln/>
                      <a:solidFill>
                        <a:srgbClr val="CBCBCB"/>
                      </a:solidFill>
                      <a:latin typeface="Monaco"/>
                      <a:sym typeface="Monaco"/>
                      <a:rtl val="0"/>
                    </a:rPr>
                    <a:t>Shake alarm program</a:t>
                  </a:r>
                </a:p>
              </p:txBody>
            </p:sp>
          </p:grpSp>
          <p:sp>
            <p:nvSpPr>
              <p:cNvPr id="271" name="Freeform 270">
                <a:extLst>
                  <a:ext uri="{FF2B5EF4-FFF2-40B4-BE49-F238E27FC236}">
                    <a16:creationId xmlns:a16="http://schemas.microsoft.com/office/drawing/2014/main" id="{A05FD6B0-1646-8F68-0AFD-D45B114B7564}"/>
                  </a:ext>
                </a:extLst>
              </p:cNvPr>
              <p:cNvSpPr/>
              <p:nvPr/>
            </p:nvSpPr>
            <p:spPr>
              <a:xfrm>
                <a:off x="8602671" y="742259"/>
                <a:ext cx="951744" cy="5038410"/>
              </a:xfrm>
              <a:custGeom>
                <a:avLst/>
                <a:gdLst>
                  <a:gd name="csX0" fmla="*/ 625289 w 951744"/>
                  <a:gd name="csY0" fmla="*/ 4659 h 5038410"/>
                  <a:gd name="csX1" fmla="*/ 558918 w 951744"/>
                  <a:gd name="csY1" fmla="*/ 4659 h 5038410"/>
                  <a:gd name="csX2" fmla="*/ 550766 w 951744"/>
                  <a:gd name="csY2" fmla="*/ 12811 h 5038410"/>
                  <a:gd name="csX3" fmla="*/ 558918 w 951744"/>
                  <a:gd name="csY3" fmla="*/ 20964 h 5038410"/>
                  <a:gd name="csX4" fmla="*/ 625289 w 951744"/>
                  <a:gd name="csY4" fmla="*/ 20964 h 5038410"/>
                  <a:gd name="csX5" fmla="*/ 633440 w 951744"/>
                  <a:gd name="csY5" fmla="*/ 12811 h 5038410"/>
                  <a:gd name="csX6" fmla="*/ 625289 w 951744"/>
                  <a:gd name="csY6" fmla="*/ 4659 h 5038410"/>
                  <a:gd name="csX7" fmla="*/ 625289 w 951744"/>
                  <a:gd name="csY7" fmla="*/ 4659 h 5038410"/>
                  <a:gd name="csX8" fmla="*/ 493711 w 951744"/>
                  <a:gd name="csY8" fmla="*/ 4659 h 5038410"/>
                  <a:gd name="csX9" fmla="*/ 427339 w 951744"/>
                  <a:gd name="csY9" fmla="*/ 4659 h 5038410"/>
                  <a:gd name="csX10" fmla="*/ 419188 w 951744"/>
                  <a:gd name="csY10" fmla="*/ 12811 h 5038410"/>
                  <a:gd name="csX11" fmla="*/ 427339 w 951744"/>
                  <a:gd name="csY11" fmla="*/ 20964 h 5038410"/>
                  <a:gd name="csX12" fmla="*/ 493711 w 951744"/>
                  <a:gd name="csY12" fmla="*/ 20964 h 5038410"/>
                  <a:gd name="csX13" fmla="*/ 501862 w 951744"/>
                  <a:gd name="csY13" fmla="*/ 12811 h 5038410"/>
                  <a:gd name="csX14" fmla="*/ 493711 w 951744"/>
                  <a:gd name="csY14" fmla="*/ 4659 h 5038410"/>
                  <a:gd name="csX15" fmla="*/ 493711 w 951744"/>
                  <a:gd name="csY15" fmla="*/ 4659 h 5038410"/>
                  <a:gd name="csX16" fmla="*/ 360968 w 951744"/>
                  <a:gd name="csY16" fmla="*/ 4659 h 5038410"/>
                  <a:gd name="csX17" fmla="*/ 294596 w 951744"/>
                  <a:gd name="csY17" fmla="*/ 4659 h 5038410"/>
                  <a:gd name="csX18" fmla="*/ 286446 w 951744"/>
                  <a:gd name="csY18" fmla="*/ 12811 h 5038410"/>
                  <a:gd name="csX19" fmla="*/ 294596 w 951744"/>
                  <a:gd name="csY19" fmla="*/ 20964 h 5038410"/>
                  <a:gd name="csX20" fmla="*/ 360968 w 951744"/>
                  <a:gd name="csY20" fmla="*/ 20964 h 5038410"/>
                  <a:gd name="csX21" fmla="*/ 369119 w 951744"/>
                  <a:gd name="csY21" fmla="*/ 12811 h 5038410"/>
                  <a:gd name="csX22" fmla="*/ 360968 w 951744"/>
                  <a:gd name="csY22" fmla="*/ 4659 h 5038410"/>
                  <a:gd name="csX23" fmla="*/ 360968 w 951744"/>
                  <a:gd name="csY23" fmla="*/ 4659 h 5038410"/>
                  <a:gd name="csX24" fmla="*/ 229389 w 951744"/>
                  <a:gd name="csY24" fmla="*/ 4659 h 5038410"/>
                  <a:gd name="csX25" fmla="*/ 175827 w 951744"/>
                  <a:gd name="csY25" fmla="*/ 4659 h 5038410"/>
                  <a:gd name="csX26" fmla="*/ 161853 w 951744"/>
                  <a:gd name="csY26" fmla="*/ 4659 h 5038410"/>
                  <a:gd name="csX27" fmla="*/ 153702 w 951744"/>
                  <a:gd name="csY27" fmla="*/ 13976 h 5038410"/>
                  <a:gd name="csX28" fmla="*/ 161853 w 951744"/>
                  <a:gd name="csY28" fmla="*/ 22129 h 5038410"/>
                  <a:gd name="csX29" fmla="*/ 163018 w 951744"/>
                  <a:gd name="csY29" fmla="*/ 22129 h 5038410"/>
                  <a:gd name="csX30" fmla="*/ 171169 w 951744"/>
                  <a:gd name="csY30" fmla="*/ 22129 h 5038410"/>
                  <a:gd name="csX31" fmla="*/ 227060 w 951744"/>
                  <a:gd name="csY31" fmla="*/ 22129 h 5038410"/>
                  <a:gd name="csX32" fmla="*/ 235211 w 951744"/>
                  <a:gd name="csY32" fmla="*/ 13976 h 5038410"/>
                  <a:gd name="csX33" fmla="*/ 227060 w 951744"/>
                  <a:gd name="csY33" fmla="*/ 5823 h 5038410"/>
                  <a:gd name="csX34" fmla="*/ 228225 w 951744"/>
                  <a:gd name="csY34" fmla="*/ 5823 h 5038410"/>
                  <a:gd name="csX35" fmla="*/ 96646 w 951744"/>
                  <a:gd name="csY35" fmla="*/ 25623 h 5038410"/>
                  <a:gd name="csX36" fmla="*/ 93153 w 951744"/>
                  <a:gd name="csY36" fmla="*/ 25623 h 5038410"/>
                  <a:gd name="csX37" fmla="*/ 38425 w 951744"/>
                  <a:gd name="csY37" fmla="*/ 72210 h 5038410"/>
                  <a:gd name="csX38" fmla="*/ 39590 w 951744"/>
                  <a:gd name="csY38" fmla="*/ 83857 h 5038410"/>
                  <a:gd name="csX39" fmla="*/ 44247 w 951744"/>
                  <a:gd name="csY39" fmla="*/ 86186 h 5038410"/>
                  <a:gd name="csX40" fmla="*/ 51234 w 951744"/>
                  <a:gd name="csY40" fmla="*/ 82692 h 5038410"/>
                  <a:gd name="csX41" fmla="*/ 51234 w 951744"/>
                  <a:gd name="csY41" fmla="*/ 82692 h 5038410"/>
                  <a:gd name="csX42" fmla="*/ 51234 w 951744"/>
                  <a:gd name="csY42" fmla="*/ 82692 h 5038410"/>
                  <a:gd name="csX43" fmla="*/ 51234 w 951744"/>
                  <a:gd name="csY43" fmla="*/ 82692 h 5038410"/>
                  <a:gd name="csX44" fmla="*/ 51234 w 951744"/>
                  <a:gd name="csY44" fmla="*/ 82692 h 5038410"/>
                  <a:gd name="csX45" fmla="*/ 51234 w 951744"/>
                  <a:gd name="csY45" fmla="*/ 82692 h 5038410"/>
                  <a:gd name="csX46" fmla="*/ 51234 w 951744"/>
                  <a:gd name="csY46" fmla="*/ 82692 h 5038410"/>
                  <a:gd name="csX47" fmla="*/ 51234 w 951744"/>
                  <a:gd name="csY47" fmla="*/ 82692 h 5038410"/>
                  <a:gd name="csX48" fmla="*/ 51234 w 951744"/>
                  <a:gd name="csY48" fmla="*/ 82692 h 5038410"/>
                  <a:gd name="csX49" fmla="*/ 51234 w 951744"/>
                  <a:gd name="csY49" fmla="*/ 82692 h 5038410"/>
                  <a:gd name="csX50" fmla="*/ 51234 w 951744"/>
                  <a:gd name="csY50" fmla="*/ 82692 h 5038410"/>
                  <a:gd name="csX51" fmla="*/ 51234 w 951744"/>
                  <a:gd name="csY51" fmla="*/ 82692 h 5038410"/>
                  <a:gd name="csX52" fmla="*/ 51234 w 951744"/>
                  <a:gd name="csY52" fmla="*/ 82692 h 5038410"/>
                  <a:gd name="csX53" fmla="*/ 51234 w 951744"/>
                  <a:gd name="csY53" fmla="*/ 82692 h 5038410"/>
                  <a:gd name="csX54" fmla="*/ 51234 w 951744"/>
                  <a:gd name="csY54" fmla="*/ 82692 h 5038410"/>
                  <a:gd name="csX55" fmla="*/ 51234 w 951744"/>
                  <a:gd name="csY55" fmla="*/ 82692 h 5038410"/>
                  <a:gd name="csX56" fmla="*/ 51234 w 951744"/>
                  <a:gd name="csY56" fmla="*/ 82692 h 5038410"/>
                  <a:gd name="csX57" fmla="*/ 51234 w 951744"/>
                  <a:gd name="csY57" fmla="*/ 82692 h 5038410"/>
                  <a:gd name="csX58" fmla="*/ 51234 w 951744"/>
                  <a:gd name="csY58" fmla="*/ 82692 h 5038410"/>
                  <a:gd name="csX59" fmla="*/ 51234 w 951744"/>
                  <a:gd name="csY59" fmla="*/ 82692 h 5038410"/>
                  <a:gd name="csX60" fmla="*/ 51234 w 951744"/>
                  <a:gd name="csY60" fmla="*/ 82692 h 5038410"/>
                  <a:gd name="csX61" fmla="*/ 51234 w 951744"/>
                  <a:gd name="csY61" fmla="*/ 82692 h 5038410"/>
                  <a:gd name="csX62" fmla="*/ 51234 w 951744"/>
                  <a:gd name="csY62" fmla="*/ 82692 h 5038410"/>
                  <a:gd name="csX63" fmla="*/ 51234 w 951744"/>
                  <a:gd name="csY63" fmla="*/ 82692 h 5038410"/>
                  <a:gd name="csX64" fmla="*/ 51234 w 951744"/>
                  <a:gd name="csY64" fmla="*/ 82692 h 5038410"/>
                  <a:gd name="csX65" fmla="*/ 51234 w 951744"/>
                  <a:gd name="csY65" fmla="*/ 82692 h 5038410"/>
                  <a:gd name="csX66" fmla="*/ 51234 w 951744"/>
                  <a:gd name="csY66" fmla="*/ 82692 h 5038410"/>
                  <a:gd name="csX67" fmla="*/ 51234 w 951744"/>
                  <a:gd name="csY67" fmla="*/ 82692 h 5038410"/>
                  <a:gd name="csX68" fmla="*/ 51234 w 951744"/>
                  <a:gd name="csY68" fmla="*/ 82692 h 5038410"/>
                  <a:gd name="csX69" fmla="*/ 52399 w 951744"/>
                  <a:gd name="csY69" fmla="*/ 81528 h 5038410"/>
                  <a:gd name="csX70" fmla="*/ 52399 w 951744"/>
                  <a:gd name="csY70" fmla="*/ 81528 h 5038410"/>
                  <a:gd name="csX71" fmla="*/ 52399 w 951744"/>
                  <a:gd name="csY71" fmla="*/ 81528 h 5038410"/>
                  <a:gd name="csX72" fmla="*/ 52399 w 951744"/>
                  <a:gd name="csY72" fmla="*/ 81528 h 5038410"/>
                  <a:gd name="csX73" fmla="*/ 52399 w 951744"/>
                  <a:gd name="csY73" fmla="*/ 81528 h 5038410"/>
                  <a:gd name="csX74" fmla="*/ 52399 w 951744"/>
                  <a:gd name="csY74" fmla="*/ 81528 h 5038410"/>
                  <a:gd name="csX75" fmla="*/ 53563 w 951744"/>
                  <a:gd name="csY75" fmla="*/ 80363 h 5038410"/>
                  <a:gd name="csX76" fmla="*/ 53563 w 951744"/>
                  <a:gd name="csY76" fmla="*/ 80363 h 5038410"/>
                  <a:gd name="csX77" fmla="*/ 53563 w 951744"/>
                  <a:gd name="csY77" fmla="*/ 80363 h 5038410"/>
                  <a:gd name="csX78" fmla="*/ 53563 w 951744"/>
                  <a:gd name="csY78" fmla="*/ 80363 h 5038410"/>
                  <a:gd name="csX79" fmla="*/ 53563 w 951744"/>
                  <a:gd name="csY79" fmla="*/ 80363 h 5038410"/>
                  <a:gd name="csX80" fmla="*/ 53563 w 951744"/>
                  <a:gd name="csY80" fmla="*/ 80363 h 5038410"/>
                  <a:gd name="csX81" fmla="*/ 53563 w 951744"/>
                  <a:gd name="csY81" fmla="*/ 80363 h 5038410"/>
                  <a:gd name="csX82" fmla="*/ 53563 w 951744"/>
                  <a:gd name="csY82" fmla="*/ 80363 h 5038410"/>
                  <a:gd name="csX83" fmla="*/ 54727 w 951744"/>
                  <a:gd name="csY83" fmla="*/ 79198 h 5038410"/>
                  <a:gd name="csX84" fmla="*/ 54727 w 951744"/>
                  <a:gd name="csY84" fmla="*/ 79198 h 5038410"/>
                  <a:gd name="csX85" fmla="*/ 54727 w 951744"/>
                  <a:gd name="csY85" fmla="*/ 79198 h 5038410"/>
                  <a:gd name="csX86" fmla="*/ 54727 w 951744"/>
                  <a:gd name="csY86" fmla="*/ 79198 h 5038410"/>
                  <a:gd name="csX87" fmla="*/ 54727 w 951744"/>
                  <a:gd name="csY87" fmla="*/ 79198 h 5038410"/>
                  <a:gd name="csX88" fmla="*/ 54727 w 951744"/>
                  <a:gd name="csY88" fmla="*/ 79198 h 5038410"/>
                  <a:gd name="csX89" fmla="*/ 54727 w 951744"/>
                  <a:gd name="csY89" fmla="*/ 79198 h 5038410"/>
                  <a:gd name="csX90" fmla="*/ 54727 w 951744"/>
                  <a:gd name="csY90" fmla="*/ 79198 h 5038410"/>
                  <a:gd name="csX91" fmla="*/ 54727 w 951744"/>
                  <a:gd name="csY91" fmla="*/ 79198 h 5038410"/>
                  <a:gd name="csX92" fmla="*/ 54727 w 951744"/>
                  <a:gd name="csY92" fmla="*/ 79198 h 5038410"/>
                  <a:gd name="csX93" fmla="*/ 54727 w 951744"/>
                  <a:gd name="csY93" fmla="*/ 79198 h 5038410"/>
                  <a:gd name="csX94" fmla="*/ 54727 w 951744"/>
                  <a:gd name="csY94" fmla="*/ 79198 h 5038410"/>
                  <a:gd name="csX95" fmla="*/ 54727 w 951744"/>
                  <a:gd name="csY95" fmla="*/ 79198 h 5038410"/>
                  <a:gd name="csX96" fmla="*/ 54727 w 951744"/>
                  <a:gd name="csY96" fmla="*/ 79198 h 5038410"/>
                  <a:gd name="csX97" fmla="*/ 54727 w 951744"/>
                  <a:gd name="csY97" fmla="*/ 79198 h 5038410"/>
                  <a:gd name="csX98" fmla="*/ 54727 w 951744"/>
                  <a:gd name="csY98" fmla="*/ 79198 h 5038410"/>
                  <a:gd name="csX99" fmla="*/ 54727 w 951744"/>
                  <a:gd name="csY99" fmla="*/ 79198 h 5038410"/>
                  <a:gd name="csX100" fmla="*/ 54727 w 951744"/>
                  <a:gd name="csY100" fmla="*/ 79198 h 5038410"/>
                  <a:gd name="csX101" fmla="*/ 54727 w 951744"/>
                  <a:gd name="csY101" fmla="*/ 79198 h 5038410"/>
                  <a:gd name="csX102" fmla="*/ 54727 w 951744"/>
                  <a:gd name="csY102" fmla="*/ 79198 h 5038410"/>
                  <a:gd name="csX103" fmla="*/ 54727 w 951744"/>
                  <a:gd name="csY103" fmla="*/ 79198 h 5038410"/>
                  <a:gd name="csX104" fmla="*/ 54727 w 951744"/>
                  <a:gd name="csY104" fmla="*/ 79198 h 5038410"/>
                  <a:gd name="csX105" fmla="*/ 54727 w 951744"/>
                  <a:gd name="csY105" fmla="*/ 79198 h 5038410"/>
                  <a:gd name="csX106" fmla="*/ 54727 w 951744"/>
                  <a:gd name="csY106" fmla="*/ 79198 h 5038410"/>
                  <a:gd name="csX107" fmla="*/ 54727 w 951744"/>
                  <a:gd name="csY107" fmla="*/ 79198 h 5038410"/>
                  <a:gd name="csX108" fmla="*/ 54727 w 951744"/>
                  <a:gd name="csY108" fmla="*/ 79198 h 5038410"/>
                  <a:gd name="csX109" fmla="*/ 55892 w 951744"/>
                  <a:gd name="csY109" fmla="*/ 79198 h 5038410"/>
                  <a:gd name="csX110" fmla="*/ 55892 w 951744"/>
                  <a:gd name="csY110" fmla="*/ 79198 h 5038410"/>
                  <a:gd name="csX111" fmla="*/ 55892 w 951744"/>
                  <a:gd name="csY111" fmla="*/ 79198 h 5038410"/>
                  <a:gd name="csX112" fmla="*/ 55892 w 951744"/>
                  <a:gd name="csY112" fmla="*/ 79198 h 5038410"/>
                  <a:gd name="csX113" fmla="*/ 55892 w 951744"/>
                  <a:gd name="csY113" fmla="*/ 79198 h 5038410"/>
                  <a:gd name="csX114" fmla="*/ 55892 w 951744"/>
                  <a:gd name="csY114" fmla="*/ 79198 h 5038410"/>
                  <a:gd name="csX115" fmla="*/ 81509 w 951744"/>
                  <a:gd name="csY115" fmla="*/ 61728 h 5038410"/>
                  <a:gd name="csX116" fmla="*/ 85002 w 951744"/>
                  <a:gd name="csY116" fmla="*/ 50081 h 5038410"/>
                  <a:gd name="csX117" fmla="*/ 78016 w 951744"/>
                  <a:gd name="csY117" fmla="*/ 45423 h 5038410"/>
                  <a:gd name="csX118" fmla="*/ 78016 w 951744"/>
                  <a:gd name="csY118" fmla="*/ 45423 h 5038410"/>
                  <a:gd name="csX119" fmla="*/ 86167 w 951744"/>
                  <a:gd name="csY119" fmla="*/ 38434 h 5038410"/>
                  <a:gd name="csX120" fmla="*/ 13973 w 951744"/>
                  <a:gd name="csY120" fmla="*/ 131609 h 5038410"/>
                  <a:gd name="csX121" fmla="*/ 5822 w 951744"/>
                  <a:gd name="csY121" fmla="*/ 137432 h 5038410"/>
                  <a:gd name="csX122" fmla="*/ 0 w 951744"/>
                  <a:gd name="csY122" fmla="*/ 180526 h 5038410"/>
                  <a:gd name="csX123" fmla="*/ 0 w 951744"/>
                  <a:gd name="csY123" fmla="*/ 207313 h 5038410"/>
                  <a:gd name="csX124" fmla="*/ 8151 w 951744"/>
                  <a:gd name="csY124" fmla="*/ 215466 h 5038410"/>
                  <a:gd name="csX125" fmla="*/ 16302 w 951744"/>
                  <a:gd name="csY125" fmla="*/ 207313 h 5038410"/>
                  <a:gd name="csX126" fmla="*/ 16302 w 951744"/>
                  <a:gd name="csY126" fmla="*/ 180526 h 5038410"/>
                  <a:gd name="csX127" fmla="*/ 16302 w 951744"/>
                  <a:gd name="csY127" fmla="*/ 180526 h 5038410"/>
                  <a:gd name="csX128" fmla="*/ 16302 w 951744"/>
                  <a:gd name="csY128" fmla="*/ 178196 h 5038410"/>
                  <a:gd name="csX129" fmla="*/ 16302 w 951744"/>
                  <a:gd name="csY129" fmla="*/ 178196 h 5038410"/>
                  <a:gd name="csX130" fmla="*/ 16302 w 951744"/>
                  <a:gd name="csY130" fmla="*/ 175867 h 5038410"/>
                  <a:gd name="csX131" fmla="*/ 16302 w 951744"/>
                  <a:gd name="csY131" fmla="*/ 175867 h 5038410"/>
                  <a:gd name="csX132" fmla="*/ 16302 w 951744"/>
                  <a:gd name="csY132" fmla="*/ 173538 h 5038410"/>
                  <a:gd name="csX133" fmla="*/ 16302 w 951744"/>
                  <a:gd name="csY133" fmla="*/ 173538 h 5038410"/>
                  <a:gd name="csX134" fmla="*/ 16302 w 951744"/>
                  <a:gd name="csY134" fmla="*/ 171208 h 5038410"/>
                  <a:gd name="csX135" fmla="*/ 16302 w 951744"/>
                  <a:gd name="csY135" fmla="*/ 171208 h 5038410"/>
                  <a:gd name="csX136" fmla="*/ 16302 w 951744"/>
                  <a:gd name="csY136" fmla="*/ 168879 h 5038410"/>
                  <a:gd name="csX137" fmla="*/ 16302 w 951744"/>
                  <a:gd name="csY137" fmla="*/ 168879 h 5038410"/>
                  <a:gd name="csX138" fmla="*/ 16302 w 951744"/>
                  <a:gd name="csY138" fmla="*/ 166549 h 5038410"/>
                  <a:gd name="csX139" fmla="*/ 16302 w 951744"/>
                  <a:gd name="csY139" fmla="*/ 166549 h 5038410"/>
                  <a:gd name="csX140" fmla="*/ 18631 w 951744"/>
                  <a:gd name="csY140" fmla="*/ 151409 h 5038410"/>
                  <a:gd name="csX141" fmla="*/ 18631 w 951744"/>
                  <a:gd name="csY141" fmla="*/ 151409 h 5038410"/>
                  <a:gd name="csX142" fmla="*/ 18631 w 951744"/>
                  <a:gd name="csY142" fmla="*/ 151409 h 5038410"/>
                  <a:gd name="csX143" fmla="*/ 18631 w 951744"/>
                  <a:gd name="csY143" fmla="*/ 151409 h 5038410"/>
                  <a:gd name="csX144" fmla="*/ 18631 w 951744"/>
                  <a:gd name="csY144" fmla="*/ 151409 h 5038410"/>
                  <a:gd name="csX145" fmla="*/ 18631 w 951744"/>
                  <a:gd name="csY145" fmla="*/ 151409 h 5038410"/>
                  <a:gd name="csX146" fmla="*/ 18631 w 951744"/>
                  <a:gd name="csY146" fmla="*/ 149079 h 5038410"/>
                  <a:gd name="csX147" fmla="*/ 18631 w 951744"/>
                  <a:gd name="csY147" fmla="*/ 149079 h 5038410"/>
                  <a:gd name="csX148" fmla="*/ 18631 w 951744"/>
                  <a:gd name="csY148" fmla="*/ 144420 h 5038410"/>
                  <a:gd name="csX149" fmla="*/ 12809 w 951744"/>
                  <a:gd name="csY149" fmla="*/ 133938 h 5038410"/>
                  <a:gd name="csX150" fmla="*/ 10480 w 951744"/>
                  <a:gd name="csY150" fmla="*/ 133938 h 5038410"/>
                  <a:gd name="csX151" fmla="*/ 10480 w 951744"/>
                  <a:gd name="csY151" fmla="*/ 133938 h 5038410"/>
                  <a:gd name="csX152" fmla="*/ 10480 w 951744"/>
                  <a:gd name="csY152" fmla="*/ 130444 h 5038410"/>
                  <a:gd name="csX153" fmla="*/ 9315 w 951744"/>
                  <a:gd name="csY153" fmla="*/ 265547 h 5038410"/>
                  <a:gd name="csX154" fmla="*/ 1165 w 951744"/>
                  <a:gd name="csY154" fmla="*/ 273700 h 5038410"/>
                  <a:gd name="csX155" fmla="*/ 1165 w 951744"/>
                  <a:gd name="csY155" fmla="*/ 340087 h 5038410"/>
                  <a:gd name="csX156" fmla="*/ 9315 w 951744"/>
                  <a:gd name="csY156" fmla="*/ 348240 h 5038410"/>
                  <a:gd name="csX157" fmla="*/ 17466 w 951744"/>
                  <a:gd name="csY157" fmla="*/ 340087 h 5038410"/>
                  <a:gd name="csX158" fmla="*/ 17466 w 951744"/>
                  <a:gd name="csY158" fmla="*/ 273700 h 5038410"/>
                  <a:gd name="csX159" fmla="*/ 9315 w 951744"/>
                  <a:gd name="csY159" fmla="*/ 265547 h 5038410"/>
                  <a:gd name="csX160" fmla="*/ 9315 w 951744"/>
                  <a:gd name="csY160" fmla="*/ 265547 h 5038410"/>
                  <a:gd name="csX161" fmla="*/ 9315 w 951744"/>
                  <a:gd name="csY161" fmla="*/ 397156 h 5038410"/>
                  <a:gd name="csX162" fmla="*/ 1165 w 951744"/>
                  <a:gd name="csY162" fmla="*/ 405309 h 5038410"/>
                  <a:gd name="csX163" fmla="*/ 1165 w 951744"/>
                  <a:gd name="csY163" fmla="*/ 471696 h 5038410"/>
                  <a:gd name="csX164" fmla="*/ 9315 w 951744"/>
                  <a:gd name="csY164" fmla="*/ 479849 h 5038410"/>
                  <a:gd name="csX165" fmla="*/ 17466 w 951744"/>
                  <a:gd name="csY165" fmla="*/ 471696 h 5038410"/>
                  <a:gd name="csX166" fmla="*/ 17466 w 951744"/>
                  <a:gd name="csY166" fmla="*/ 405309 h 5038410"/>
                  <a:gd name="csX167" fmla="*/ 9315 w 951744"/>
                  <a:gd name="csY167" fmla="*/ 397156 h 5038410"/>
                  <a:gd name="csX168" fmla="*/ 9315 w 951744"/>
                  <a:gd name="csY168" fmla="*/ 397156 h 5038410"/>
                  <a:gd name="csX169" fmla="*/ 9315 w 951744"/>
                  <a:gd name="csY169" fmla="*/ 528765 h 5038410"/>
                  <a:gd name="csX170" fmla="*/ 1165 w 951744"/>
                  <a:gd name="csY170" fmla="*/ 536918 h 5038410"/>
                  <a:gd name="csX171" fmla="*/ 1165 w 951744"/>
                  <a:gd name="csY171" fmla="*/ 603305 h 5038410"/>
                  <a:gd name="csX172" fmla="*/ 9315 w 951744"/>
                  <a:gd name="csY172" fmla="*/ 611458 h 5038410"/>
                  <a:gd name="csX173" fmla="*/ 17466 w 951744"/>
                  <a:gd name="csY173" fmla="*/ 603305 h 5038410"/>
                  <a:gd name="csX174" fmla="*/ 17466 w 951744"/>
                  <a:gd name="csY174" fmla="*/ 536918 h 5038410"/>
                  <a:gd name="csX175" fmla="*/ 9315 w 951744"/>
                  <a:gd name="csY175" fmla="*/ 528765 h 5038410"/>
                  <a:gd name="csX176" fmla="*/ 9315 w 951744"/>
                  <a:gd name="csY176" fmla="*/ 528765 h 5038410"/>
                  <a:gd name="csX177" fmla="*/ 9315 w 951744"/>
                  <a:gd name="csY177" fmla="*/ 661539 h 5038410"/>
                  <a:gd name="csX178" fmla="*/ 1165 w 951744"/>
                  <a:gd name="csY178" fmla="*/ 669692 h 5038410"/>
                  <a:gd name="csX179" fmla="*/ 1165 w 951744"/>
                  <a:gd name="csY179" fmla="*/ 736079 h 5038410"/>
                  <a:gd name="csX180" fmla="*/ 9315 w 951744"/>
                  <a:gd name="csY180" fmla="*/ 744231 h 5038410"/>
                  <a:gd name="csX181" fmla="*/ 17466 w 951744"/>
                  <a:gd name="csY181" fmla="*/ 736079 h 5038410"/>
                  <a:gd name="csX182" fmla="*/ 17466 w 951744"/>
                  <a:gd name="csY182" fmla="*/ 669692 h 5038410"/>
                  <a:gd name="csX183" fmla="*/ 9315 w 951744"/>
                  <a:gd name="csY183" fmla="*/ 661539 h 5038410"/>
                  <a:gd name="csX184" fmla="*/ 9315 w 951744"/>
                  <a:gd name="csY184" fmla="*/ 661539 h 5038410"/>
                  <a:gd name="csX185" fmla="*/ 9315 w 951744"/>
                  <a:gd name="csY185" fmla="*/ 793148 h 5038410"/>
                  <a:gd name="csX186" fmla="*/ 1165 w 951744"/>
                  <a:gd name="csY186" fmla="*/ 801301 h 5038410"/>
                  <a:gd name="csX187" fmla="*/ 1165 w 951744"/>
                  <a:gd name="csY187" fmla="*/ 867687 h 5038410"/>
                  <a:gd name="csX188" fmla="*/ 9315 w 951744"/>
                  <a:gd name="csY188" fmla="*/ 875840 h 5038410"/>
                  <a:gd name="csX189" fmla="*/ 17466 w 951744"/>
                  <a:gd name="csY189" fmla="*/ 867687 h 5038410"/>
                  <a:gd name="csX190" fmla="*/ 17466 w 951744"/>
                  <a:gd name="csY190" fmla="*/ 801301 h 5038410"/>
                  <a:gd name="csX191" fmla="*/ 9315 w 951744"/>
                  <a:gd name="csY191" fmla="*/ 793148 h 5038410"/>
                  <a:gd name="csX192" fmla="*/ 9315 w 951744"/>
                  <a:gd name="csY192" fmla="*/ 793148 h 5038410"/>
                  <a:gd name="csX193" fmla="*/ 9315 w 951744"/>
                  <a:gd name="csY193" fmla="*/ 925921 h 5038410"/>
                  <a:gd name="csX194" fmla="*/ 1165 w 951744"/>
                  <a:gd name="csY194" fmla="*/ 934074 h 5038410"/>
                  <a:gd name="csX195" fmla="*/ 1165 w 951744"/>
                  <a:gd name="csY195" fmla="*/ 1000461 h 5038410"/>
                  <a:gd name="csX196" fmla="*/ 9315 w 951744"/>
                  <a:gd name="csY196" fmla="*/ 1008614 h 5038410"/>
                  <a:gd name="csX197" fmla="*/ 17466 w 951744"/>
                  <a:gd name="csY197" fmla="*/ 1000461 h 5038410"/>
                  <a:gd name="csX198" fmla="*/ 17466 w 951744"/>
                  <a:gd name="csY198" fmla="*/ 934074 h 5038410"/>
                  <a:gd name="csX199" fmla="*/ 9315 w 951744"/>
                  <a:gd name="csY199" fmla="*/ 925921 h 5038410"/>
                  <a:gd name="csX200" fmla="*/ 9315 w 951744"/>
                  <a:gd name="csY200" fmla="*/ 925921 h 5038410"/>
                  <a:gd name="csX201" fmla="*/ 9315 w 951744"/>
                  <a:gd name="csY201" fmla="*/ 1057531 h 5038410"/>
                  <a:gd name="csX202" fmla="*/ 1165 w 951744"/>
                  <a:gd name="csY202" fmla="*/ 1065683 h 5038410"/>
                  <a:gd name="csX203" fmla="*/ 1165 w 951744"/>
                  <a:gd name="csY203" fmla="*/ 1132070 h 5038410"/>
                  <a:gd name="csX204" fmla="*/ 9315 w 951744"/>
                  <a:gd name="csY204" fmla="*/ 1140223 h 5038410"/>
                  <a:gd name="csX205" fmla="*/ 17466 w 951744"/>
                  <a:gd name="csY205" fmla="*/ 1132070 h 5038410"/>
                  <a:gd name="csX206" fmla="*/ 17466 w 951744"/>
                  <a:gd name="csY206" fmla="*/ 1065683 h 5038410"/>
                  <a:gd name="csX207" fmla="*/ 9315 w 951744"/>
                  <a:gd name="csY207" fmla="*/ 1057531 h 5038410"/>
                  <a:gd name="csX208" fmla="*/ 9315 w 951744"/>
                  <a:gd name="csY208" fmla="*/ 1057531 h 5038410"/>
                  <a:gd name="csX209" fmla="*/ 9315 w 951744"/>
                  <a:gd name="csY209" fmla="*/ 1190304 h 5038410"/>
                  <a:gd name="csX210" fmla="*/ 1165 w 951744"/>
                  <a:gd name="csY210" fmla="*/ 1198457 h 5038410"/>
                  <a:gd name="csX211" fmla="*/ 1165 w 951744"/>
                  <a:gd name="csY211" fmla="*/ 1264844 h 5038410"/>
                  <a:gd name="csX212" fmla="*/ 9315 w 951744"/>
                  <a:gd name="csY212" fmla="*/ 1272997 h 5038410"/>
                  <a:gd name="csX213" fmla="*/ 17466 w 951744"/>
                  <a:gd name="csY213" fmla="*/ 1264844 h 5038410"/>
                  <a:gd name="csX214" fmla="*/ 17466 w 951744"/>
                  <a:gd name="csY214" fmla="*/ 1198457 h 5038410"/>
                  <a:gd name="csX215" fmla="*/ 9315 w 951744"/>
                  <a:gd name="csY215" fmla="*/ 1190304 h 5038410"/>
                  <a:gd name="csX216" fmla="*/ 9315 w 951744"/>
                  <a:gd name="csY216" fmla="*/ 1190304 h 5038410"/>
                  <a:gd name="csX217" fmla="*/ 9315 w 951744"/>
                  <a:gd name="csY217" fmla="*/ 1321913 h 5038410"/>
                  <a:gd name="csX218" fmla="*/ 1165 w 951744"/>
                  <a:gd name="csY218" fmla="*/ 1330066 h 5038410"/>
                  <a:gd name="csX219" fmla="*/ 1165 w 951744"/>
                  <a:gd name="csY219" fmla="*/ 1396453 h 5038410"/>
                  <a:gd name="csX220" fmla="*/ 9315 w 951744"/>
                  <a:gd name="csY220" fmla="*/ 1404606 h 5038410"/>
                  <a:gd name="csX221" fmla="*/ 17466 w 951744"/>
                  <a:gd name="csY221" fmla="*/ 1396453 h 5038410"/>
                  <a:gd name="csX222" fmla="*/ 17466 w 951744"/>
                  <a:gd name="csY222" fmla="*/ 1330066 h 5038410"/>
                  <a:gd name="csX223" fmla="*/ 9315 w 951744"/>
                  <a:gd name="csY223" fmla="*/ 1321913 h 5038410"/>
                  <a:gd name="csX224" fmla="*/ 9315 w 951744"/>
                  <a:gd name="csY224" fmla="*/ 1321913 h 5038410"/>
                  <a:gd name="csX225" fmla="*/ 9315 w 951744"/>
                  <a:gd name="csY225" fmla="*/ 1453522 h 5038410"/>
                  <a:gd name="csX226" fmla="*/ 1165 w 951744"/>
                  <a:gd name="csY226" fmla="*/ 1461675 h 5038410"/>
                  <a:gd name="csX227" fmla="*/ 1165 w 951744"/>
                  <a:gd name="csY227" fmla="*/ 1528062 h 5038410"/>
                  <a:gd name="csX228" fmla="*/ 9315 w 951744"/>
                  <a:gd name="csY228" fmla="*/ 1536215 h 5038410"/>
                  <a:gd name="csX229" fmla="*/ 17466 w 951744"/>
                  <a:gd name="csY229" fmla="*/ 1528062 h 5038410"/>
                  <a:gd name="csX230" fmla="*/ 17466 w 951744"/>
                  <a:gd name="csY230" fmla="*/ 1461675 h 5038410"/>
                  <a:gd name="csX231" fmla="*/ 9315 w 951744"/>
                  <a:gd name="csY231" fmla="*/ 1453522 h 5038410"/>
                  <a:gd name="csX232" fmla="*/ 9315 w 951744"/>
                  <a:gd name="csY232" fmla="*/ 1453522 h 5038410"/>
                  <a:gd name="csX233" fmla="*/ 9315 w 951744"/>
                  <a:gd name="csY233" fmla="*/ 1586296 h 5038410"/>
                  <a:gd name="csX234" fmla="*/ 1165 w 951744"/>
                  <a:gd name="csY234" fmla="*/ 1594449 h 5038410"/>
                  <a:gd name="csX235" fmla="*/ 1165 w 951744"/>
                  <a:gd name="csY235" fmla="*/ 1660835 h 5038410"/>
                  <a:gd name="csX236" fmla="*/ 9315 w 951744"/>
                  <a:gd name="csY236" fmla="*/ 1668988 h 5038410"/>
                  <a:gd name="csX237" fmla="*/ 17466 w 951744"/>
                  <a:gd name="csY237" fmla="*/ 1660835 h 5038410"/>
                  <a:gd name="csX238" fmla="*/ 17466 w 951744"/>
                  <a:gd name="csY238" fmla="*/ 1594449 h 5038410"/>
                  <a:gd name="csX239" fmla="*/ 9315 w 951744"/>
                  <a:gd name="csY239" fmla="*/ 1586296 h 5038410"/>
                  <a:gd name="csX240" fmla="*/ 9315 w 951744"/>
                  <a:gd name="csY240" fmla="*/ 1586296 h 5038410"/>
                  <a:gd name="csX241" fmla="*/ 9315 w 951744"/>
                  <a:gd name="csY241" fmla="*/ 1717905 h 5038410"/>
                  <a:gd name="csX242" fmla="*/ 1165 w 951744"/>
                  <a:gd name="csY242" fmla="*/ 1726058 h 5038410"/>
                  <a:gd name="csX243" fmla="*/ 1165 w 951744"/>
                  <a:gd name="csY243" fmla="*/ 1792444 h 5038410"/>
                  <a:gd name="csX244" fmla="*/ 9315 w 951744"/>
                  <a:gd name="csY244" fmla="*/ 1800597 h 5038410"/>
                  <a:gd name="csX245" fmla="*/ 17466 w 951744"/>
                  <a:gd name="csY245" fmla="*/ 1792444 h 5038410"/>
                  <a:gd name="csX246" fmla="*/ 17466 w 951744"/>
                  <a:gd name="csY246" fmla="*/ 1726058 h 5038410"/>
                  <a:gd name="csX247" fmla="*/ 9315 w 951744"/>
                  <a:gd name="csY247" fmla="*/ 1717905 h 5038410"/>
                  <a:gd name="csX248" fmla="*/ 9315 w 951744"/>
                  <a:gd name="csY248" fmla="*/ 1717905 h 5038410"/>
                  <a:gd name="csX249" fmla="*/ 9315 w 951744"/>
                  <a:gd name="csY249" fmla="*/ 1849514 h 5038410"/>
                  <a:gd name="csX250" fmla="*/ 1165 w 951744"/>
                  <a:gd name="csY250" fmla="*/ 1857666 h 5038410"/>
                  <a:gd name="csX251" fmla="*/ 1165 w 951744"/>
                  <a:gd name="csY251" fmla="*/ 1924053 h 5038410"/>
                  <a:gd name="csX252" fmla="*/ 9315 w 951744"/>
                  <a:gd name="csY252" fmla="*/ 1932206 h 5038410"/>
                  <a:gd name="csX253" fmla="*/ 17466 w 951744"/>
                  <a:gd name="csY253" fmla="*/ 1924053 h 5038410"/>
                  <a:gd name="csX254" fmla="*/ 17466 w 951744"/>
                  <a:gd name="csY254" fmla="*/ 1857666 h 5038410"/>
                  <a:gd name="csX255" fmla="*/ 9315 w 951744"/>
                  <a:gd name="csY255" fmla="*/ 1849514 h 5038410"/>
                  <a:gd name="csX256" fmla="*/ 9315 w 951744"/>
                  <a:gd name="csY256" fmla="*/ 1849514 h 5038410"/>
                  <a:gd name="csX257" fmla="*/ 9315 w 951744"/>
                  <a:gd name="csY257" fmla="*/ 1982287 h 5038410"/>
                  <a:gd name="csX258" fmla="*/ 1165 w 951744"/>
                  <a:gd name="csY258" fmla="*/ 1990440 h 5038410"/>
                  <a:gd name="csX259" fmla="*/ 1165 w 951744"/>
                  <a:gd name="csY259" fmla="*/ 2056827 h 5038410"/>
                  <a:gd name="csX260" fmla="*/ 9315 w 951744"/>
                  <a:gd name="csY260" fmla="*/ 2064980 h 5038410"/>
                  <a:gd name="csX261" fmla="*/ 17466 w 951744"/>
                  <a:gd name="csY261" fmla="*/ 2056827 h 5038410"/>
                  <a:gd name="csX262" fmla="*/ 17466 w 951744"/>
                  <a:gd name="csY262" fmla="*/ 1990440 h 5038410"/>
                  <a:gd name="csX263" fmla="*/ 9315 w 951744"/>
                  <a:gd name="csY263" fmla="*/ 1982287 h 5038410"/>
                  <a:gd name="csX264" fmla="*/ 9315 w 951744"/>
                  <a:gd name="csY264" fmla="*/ 1982287 h 5038410"/>
                  <a:gd name="csX265" fmla="*/ 9315 w 951744"/>
                  <a:gd name="csY265" fmla="*/ 2113896 h 5038410"/>
                  <a:gd name="csX266" fmla="*/ 1165 w 951744"/>
                  <a:gd name="csY266" fmla="*/ 2122049 h 5038410"/>
                  <a:gd name="csX267" fmla="*/ 1165 w 951744"/>
                  <a:gd name="csY267" fmla="*/ 2188436 h 5038410"/>
                  <a:gd name="csX268" fmla="*/ 9315 w 951744"/>
                  <a:gd name="csY268" fmla="*/ 2196589 h 5038410"/>
                  <a:gd name="csX269" fmla="*/ 17466 w 951744"/>
                  <a:gd name="csY269" fmla="*/ 2188436 h 5038410"/>
                  <a:gd name="csX270" fmla="*/ 17466 w 951744"/>
                  <a:gd name="csY270" fmla="*/ 2122049 h 5038410"/>
                  <a:gd name="csX271" fmla="*/ 9315 w 951744"/>
                  <a:gd name="csY271" fmla="*/ 2113896 h 5038410"/>
                  <a:gd name="csX272" fmla="*/ 9315 w 951744"/>
                  <a:gd name="csY272" fmla="*/ 2113896 h 5038410"/>
                  <a:gd name="csX273" fmla="*/ 9315 w 951744"/>
                  <a:gd name="csY273" fmla="*/ 2246670 h 5038410"/>
                  <a:gd name="csX274" fmla="*/ 1165 w 951744"/>
                  <a:gd name="csY274" fmla="*/ 2254823 h 5038410"/>
                  <a:gd name="csX275" fmla="*/ 1165 w 951744"/>
                  <a:gd name="csY275" fmla="*/ 2321210 h 5038410"/>
                  <a:gd name="csX276" fmla="*/ 9315 w 951744"/>
                  <a:gd name="csY276" fmla="*/ 2329362 h 5038410"/>
                  <a:gd name="csX277" fmla="*/ 17466 w 951744"/>
                  <a:gd name="csY277" fmla="*/ 2321210 h 5038410"/>
                  <a:gd name="csX278" fmla="*/ 17466 w 951744"/>
                  <a:gd name="csY278" fmla="*/ 2254823 h 5038410"/>
                  <a:gd name="csX279" fmla="*/ 9315 w 951744"/>
                  <a:gd name="csY279" fmla="*/ 2246670 h 5038410"/>
                  <a:gd name="csX280" fmla="*/ 9315 w 951744"/>
                  <a:gd name="csY280" fmla="*/ 2246670 h 5038410"/>
                  <a:gd name="csX281" fmla="*/ 9315 w 951744"/>
                  <a:gd name="csY281" fmla="*/ 2378279 h 5038410"/>
                  <a:gd name="csX282" fmla="*/ 1165 w 951744"/>
                  <a:gd name="csY282" fmla="*/ 2386432 h 5038410"/>
                  <a:gd name="csX283" fmla="*/ 1165 w 951744"/>
                  <a:gd name="csY283" fmla="*/ 2452819 h 5038410"/>
                  <a:gd name="csX284" fmla="*/ 9315 w 951744"/>
                  <a:gd name="csY284" fmla="*/ 2460972 h 5038410"/>
                  <a:gd name="csX285" fmla="*/ 17466 w 951744"/>
                  <a:gd name="csY285" fmla="*/ 2452819 h 5038410"/>
                  <a:gd name="csX286" fmla="*/ 17466 w 951744"/>
                  <a:gd name="csY286" fmla="*/ 2386432 h 5038410"/>
                  <a:gd name="csX287" fmla="*/ 9315 w 951744"/>
                  <a:gd name="csY287" fmla="*/ 2378279 h 5038410"/>
                  <a:gd name="csX288" fmla="*/ 9315 w 951744"/>
                  <a:gd name="csY288" fmla="*/ 2378279 h 5038410"/>
                  <a:gd name="csX289" fmla="*/ 9315 w 951744"/>
                  <a:gd name="csY289" fmla="*/ 2509888 h 5038410"/>
                  <a:gd name="csX290" fmla="*/ 1165 w 951744"/>
                  <a:gd name="csY290" fmla="*/ 2518041 h 5038410"/>
                  <a:gd name="csX291" fmla="*/ 1165 w 951744"/>
                  <a:gd name="csY291" fmla="*/ 2584427 h 5038410"/>
                  <a:gd name="csX292" fmla="*/ 9315 w 951744"/>
                  <a:gd name="csY292" fmla="*/ 2592580 h 5038410"/>
                  <a:gd name="csX293" fmla="*/ 17466 w 951744"/>
                  <a:gd name="csY293" fmla="*/ 2584427 h 5038410"/>
                  <a:gd name="csX294" fmla="*/ 17466 w 951744"/>
                  <a:gd name="csY294" fmla="*/ 2518041 h 5038410"/>
                  <a:gd name="csX295" fmla="*/ 9315 w 951744"/>
                  <a:gd name="csY295" fmla="*/ 2509888 h 5038410"/>
                  <a:gd name="csX296" fmla="*/ 9315 w 951744"/>
                  <a:gd name="csY296" fmla="*/ 2509888 h 5038410"/>
                  <a:gd name="csX297" fmla="*/ 9315 w 951744"/>
                  <a:gd name="csY297" fmla="*/ 2642662 h 5038410"/>
                  <a:gd name="csX298" fmla="*/ 1165 w 951744"/>
                  <a:gd name="csY298" fmla="*/ 2650814 h 5038410"/>
                  <a:gd name="csX299" fmla="*/ 1165 w 951744"/>
                  <a:gd name="csY299" fmla="*/ 2717201 h 5038410"/>
                  <a:gd name="csX300" fmla="*/ 9315 w 951744"/>
                  <a:gd name="csY300" fmla="*/ 2725354 h 5038410"/>
                  <a:gd name="csX301" fmla="*/ 17466 w 951744"/>
                  <a:gd name="csY301" fmla="*/ 2717201 h 5038410"/>
                  <a:gd name="csX302" fmla="*/ 17466 w 951744"/>
                  <a:gd name="csY302" fmla="*/ 2650814 h 5038410"/>
                  <a:gd name="csX303" fmla="*/ 9315 w 951744"/>
                  <a:gd name="csY303" fmla="*/ 2642662 h 5038410"/>
                  <a:gd name="csX304" fmla="*/ 9315 w 951744"/>
                  <a:gd name="csY304" fmla="*/ 2642662 h 5038410"/>
                  <a:gd name="csX305" fmla="*/ 9315 w 951744"/>
                  <a:gd name="csY305" fmla="*/ 2774271 h 5038410"/>
                  <a:gd name="csX306" fmla="*/ 1165 w 951744"/>
                  <a:gd name="csY306" fmla="*/ 2782423 h 5038410"/>
                  <a:gd name="csX307" fmla="*/ 1165 w 951744"/>
                  <a:gd name="csY307" fmla="*/ 2848810 h 5038410"/>
                  <a:gd name="csX308" fmla="*/ 9315 w 951744"/>
                  <a:gd name="csY308" fmla="*/ 2856963 h 5038410"/>
                  <a:gd name="csX309" fmla="*/ 17466 w 951744"/>
                  <a:gd name="csY309" fmla="*/ 2848810 h 5038410"/>
                  <a:gd name="csX310" fmla="*/ 17466 w 951744"/>
                  <a:gd name="csY310" fmla="*/ 2782423 h 5038410"/>
                  <a:gd name="csX311" fmla="*/ 9315 w 951744"/>
                  <a:gd name="csY311" fmla="*/ 2774271 h 5038410"/>
                  <a:gd name="csX312" fmla="*/ 9315 w 951744"/>
                  <a:gd name="csY312" fmla="*/ 2774271 h 5038410"/>
                  <a:gd name="csX313" fmla="*/ 9315 w 951744"/>
                  <a:gd name="csY313" fmla="*/ 2907044 h 5038410"/>
                  <a:gd name="csX314" fmla="*/ 1165 w 951744"/>
                  <a:gd name="csY314" fmla="*/ 2915197 h 5038410"/>
                  <a:gd name="csX315" fmla="*/ 1165 w 951744"/>
                  <a:gd name="csY315" fmla="*/ 2981584 h 5038410"/>
                  <a:gd name="csX316" fmla="*/ 9315 w 951744"/>
                  <a:gd name="csY316" fmla="*/ 2989737 h 5038410"/>
                  <a:gd name="csX317" fmla="*/ 17466 w 951744"/>
                  <a:gd name="csY317" fmla="*/ 2981584 h 5038410"/>
                  <a:gd name="csX318" fmla="*/ 17466 w 951744"/>
                  <a:gd name="csY318" fmla="*/ 2915197 h 5038410"/>
                  <a:gd name="csX319" fmla="*/ 9315 w 951744"/>
                  <a:gd name="csY319" fmla="*/ 2907044 h 5038410"/>
                  <a:gd name="csX320" fmla="*/ 9315 w 951744"/>
                  <a:gd name="csY320" fmla="*/ 2907044 h 5038410"/>
                  <a:gd name="csX321" fmla="*/ 9315 w 951744"/>
                  <a:gd name="csY321" fmla="*/ 3038653 h 5038410"/>
                  <a:gd name="csX322" fmla="*/ 1165 w 951744"/>
                  <a:gd name="csY322" fmla="*/ 3046806 h 5038410"/>
                  <a:gd name="csX323" fmla="*/ 1165 w 951744"/>
                  <a:gd name="csY323" fmla="*/ 3113193 h 5038410"/>
                  <a:gd name="csX324" fmla="*/ 9315 w 951744"/>
                  <a:gd name="csY324" fmla="*/ 3121346 h 5038410"/>
                  <a:gd name="csX325" fmla="*/ 17466 w 951744"/>
                  <a:gd name="csY325" fmla="*/ 3113193 h 5038410"/>
                  <a:gd name="csX326" fmla="*/ 17466 w 951744"/>
                  <a:gd name="csY326" fmla="*/ 3046806 h 5038410"/>
                  <a:gd name="csX327" fmla="*/ 9315 w 951744"/>
                  <a:gd name="csY327" fmla="*/ 3038653 h 5038410"/>
                  <a:gd name="csX328" fmla="*/ 9315 w 951744"/>
                  <a:gd name="csY328" fmla="*/ 3038653 h 5038410"/>
                  <a:gd name="csX329" fmla="*/ 9315 w 951744"/>
                  <a:gd name="csY329" fmla="*/ 3170262 h 5038410"/>
                  <a:gd name="csX330" fmla="*/ 1165 w 951744"/>
                  <a:gd name="csY330" fmla="*/ 3178415 h 5038410"/>
                  <a:gd name="csX331" fmla="*/ 1165 w 951744"/>
                  <a:gd name="csY331" fmla="*/ 3244802 h 5038410"/>
                  <a:gd name="csX332" fmla="*/ 9315 w 951744"/>
                  <a:gd name="csY332" fmla="*/ 3252955 h 5038410"/>
                  <a:gd name="csX333" fmla="*/ 17466 w 951744"/>
                  <a:gd name="csY333" fmla="*/ 3244802 h 5038410"/>
                  <a:gd name="csX334" fmla="*/ 17466 w 951744"/>
                  <a:gd name="csY334" fmla="*/ 3178415 h 5038410"/>
                  <a:gd name="csX335" fmla="*/ 9315 w 951744"/>
                  <a:gd name="csY335" fmla="*/ 3170262 h 5038410"/>
                  <a:gd name="csX336" fmla="*/ 9315 w 951744"/>
                  <a:gd name="csY336" fmla="*/ 3170262 h 5038410"/>
                  <a:gd name="csX337" fmla="*/ 9315 w 951744"/>
                  <a:gd name="csY337" fmla="*/ 3303036 h 5038410"/>
                  <a:gd name="csX338" fmla="*/ 1165 w 951744"/>
                  <a:gd name="csY338" fmla="*/ 3311189 h 5038410"/>
                  <a:gd name="csX339" fmla="*/ 1165 w 951744"/>
                  <a:gd name="csY339" fmla="*/ 3377575 h 5038410"/>
                  <a:gd name="csX340" fmla="*/ 9315 w 951744"/>
                  <a:gd name="csY340" fmla="*/ 3385728 h 5038410"/>
                  <a:gd name="csX341" fmla="*/ 17466 w 951744"/>
                  <a:gd name="csY341" fmla="*/ 3377575 h 5038410"/>
                  <a:gd name="csX342" fmla="*/ 17466 w 951744"/>
                  <a:gd name="csY342" fmla="*/ 3311189 h 5038410"/>
                  <a:gd name="csX343" fmla="*/ 9315 w 951744"/>
                  <a:gd name="csY343" fmla="*/ 3303036 h 5038410"/>
                  <a:gd name="csX344" fmla="*/ 9315 w 951744"/>
                  <a:gd name="csY344" fmla="*/ 3303036 h 5038410"/>
                  <a:gd name="csX345" fmla="*/ 9315 w 951744"/>
                  <a:gd name="csY345" fmla="*/ 3434645 h 5038410"/>
                  <a:gd name="csX346" fmla="*/ 1165 w 951744"/>
                  <a:gd name="csY346" fmla="*/ 3442798 h 5038410"/>
                  <a:gd name="csX347" fmla="*/ 1165 w 951744"/>
                  <a:gd name="csY347" fmla="*/ 3509185 h 5038410"/>
                  <a:gd name="csX348" fmla="*/ 9315 w 951744"/>
                  <a:gd name="csY348" fmla="*/ 3517337 h 5038410"/>
                  <a:gd name="csX349" fmla="*/ 17466 w 951744"/>
                  <a:gd name="csY349" fmla="*/ 3509185 h 5038410"/>
                  <a:gd name="csX350" fmla="*/ 17466 w 951744"/>
                  <a:gd name="csY350" fmla="*/ 3442798 h 5038410"/>
                  <a:gd name="csX351" fmla="*/ 9315 w 951744"/>
                  <a:gd name="csY351" fmla="*/ 3434645 h 5038410"/>
                  <a:gd name="csX352" fmla="*/ 9315 w 951744"/>
                  <a:gd name="csY352" fmla="*/ 3434645 h 5038410"/>
                  <a:gd name="csX353" fmla="*/ 9315 w 951744"/>
                  <a:gd name="csY353" fmla="*/ 3566254 h 5038410"/>
                  <a:gd name="csX354" fmla="*/ 1165 w 951744"/>
                  <a:gd name="csY354" fmla="*/ 3574406 h 5038410"/>
                  <a:gd name="csX355" fmla="*/ 1165 w 951744"/>
                  <a:gd name="csY355" fmla="*/ 3640793 h 5038410"/>
                  <a:gd name="csX356" fmla="*/ 9315 w 951744"/>
                  <a:gd name="csY356" fmla="*/ 3648946 h 5038410"/>
                  <a:gd name="csX357" fmla="*/ 17466 w 951744"/>
                  <a:gd name="csY357" fmla="*/ 3640793 h 5038410"/>
                  <a:gd name="csX358" fmla="*/ 17466 w 951744"/>
                  <a:gd name="csY358" fmla="*/ 3574406 h 5038410"/>
                  <a:gd name="csX359" fmla="*/ 9315 w 951744"/>
                  <a:gd name="csY359" fmla="*/ 3566254 h 5038410"/>
                  <a:gd name="csX360" fmla="*/ 9315 w 951744"/>
                  <a:gd name="csY360" fmla="*/ 3566254 h 5038410"/>
                  <a:gd name="csX361" fmla="*/ 9315 w 951744"/>
                  <a:gd name="csY361" fmla="*/ 3699028 h 5038410"/>
                  <a:gd name="csX362" fmla="*/ 1165 w 951744"/>
                  <a:gd name="csY362" fmla="*/ 3707180 h 5038410"/>
                  <a:gd name="csX363" fmla="*/ 1165 w 951744"/>
                  <a:gd name="csY363" fmla="*/ 3773567 h 5038410"/>
                  <a:gd name="csX364" fmla="*/ 9315 w 951744"/>
                  <a:gd name="csY364" fmla="*/ 3781720 h 5038410"/>
                  <a:gd name="csX365" fmla="*/ 17466 w 951744"/>
                  <a:gd name="csY365" fmla="*/ 3773567 h 5038410"/>
                  <a:gd name="csX366" fmla="*/ 17466 w 951744"/>
                  <a:gd name="csY366" fmla="*/ 3707180 h 5038410"/>
                  <a:gd name="csX367" fmla="*/ 9315 w 951744"/>
                  <a:gd name="csY367" fmla="*/ 3699028 h 5038410"/>
                  <a:gd name="csX368" fmla="*/ 9315 w 951744"/>
                  <a:gd name="csY368" fmla="*/ 3699028 h 5038410"/>
                  <a:gd name="csX369" fmla="*/ 9315 w 951744"/>
                  <a:gd name="csY369" fmla="*/ 3830636 h 5038410"/>
                  <a:gd name="csX370" fmla="*/ 1165 w 951744"/>
                  <a:gd name="csY370" fmla="*/ 3838789 h 5038410"/>
                  <a:gd name="csX371" fmla="*/ 1165 w 951744"/>
                  <a:gd name="csY371" fmla="*/ 3905176 h 5038410"/>
                  <a:gd name="csX372" fmla="*/ 9315 w 951744"/>
                  <a:gd name="csY372" fmla="*/ 3913329 h 5038410"/>
                  <a:gd name="csX373" fmla="*/ 17466 w 951744"/>
                  <a:gd name="csY373" fmla="*/ 3905176 h 5038410"/>
                  <a:gd name="csX374" fmla="*/ 17466 w 951744"/>
                  <a:gd name="csY374" fmla="*/ 3838789 h 5038410"/>
                  <a:gd name="csX375" fmla="*/ 9315 w 951744"/>
                  <a:gd name="csY375" fmla="*/ 3830636 h 5038410"/>
                  <a:gd name="csX376" fmla="*/ 9315 w 951744"/>
                  <a:gd name="csY376" fmla="*/ 3830636 h 5038410"/>
                  <a:gd name="csX377" fmla="*/ 9315 w 951744"/>
                  <a:gd name="csY377" fmla="*/ 3963410 h 5038410"/>
                  <a:gd name="csX378" fmla="*/ 1165 w 951744"/>
                  <a:gd name="csY378" fmla="*/ 3971563 h 5038410"/>
                  <a:gd name="csX379" fmla="*/ 1165 w 951744"/>
                  <a:gd name="csY379" fmla="*/ 4037950 h 5038410"/>
                  <a:gd name="csX380" fmla="*/ 9315 w 951744"/>
                  <a:gd name="csY380" fmla="*/ 4046102 h 5038410"/>
                  <a:gd name="csX381" fmla="*/ 17466 w 951744"/>
                  <a:gd name="csY381" fmla="*/ 4037950 h 5038410"/>
                  <a:gd name="csX382" fmla="*/ 17466 w 951744"/>
                  <a:gd name="csY382" fmla="*/ 3971563 h 5038410"/>
                  <a:gd name="csX383" fmla="*/ 9315 w 951744"/>
                  <a:gd name="csY383" fmla="*/ 3963410 h 5038410"/>
                  <a:gd name="csX384" fmla="*/ 9315 w 951744"/>
                  <a:gd name="csY384" fmla="*/ 3963410 h 5038410"/>
                  <a:gd name="csX385" fmla="*/ 9315 w 951744"/>
                  <a:gd name="csY385" fmla="*/ 4095019 h 5038410"/>
                  <a:gd name="csX386" fmla="*/ 1165 w 951744"/>
                  <a:gd name="csY386" fmla="*/ 4103172 h 5038410"/>
                  <a:gd name="csX387" fmla="*/ 1165 w 951744"/>
                  <a:gd name="csY387" fmla="*/ 4169559 h 5038410"/>
                  <a:gd name="csX388" fmla="*/ 9315 w 951744"/>
                  <a:gd name="csY388" fmla="*/ 4177712 h 5038410"/>
                  <a:gd name="csX389" fmla="*/ 17466 w 951744"/>
                  <a:gd name="csY389" fmla="*/ 4169559 h 5038410"/>
                  <a:gd name="csX390" fmla="*/ 17466 w 951744"/>
                  <a:gd name="csY390" fmla="*/ 4103172 h 5038410"/>
                  <a:gd name="csX391" fmla="*/ 9315 w 951744"/>
                  <a:gd name="csY391" fmla="*/ 4095019 h 5038410"/>
                  <a:gd name="csX392" fmla="*/ 9315 w 951744"/>
                  <a:gd name="csY392" fmla="*/ 4095019 h 5038410"/>
                  <a:gd name="csX393" fmla="*/ 9315 w 951744"/>
                  <a:gd name="csY393" fmla="*/ 4226628 h 5038410"/>
                  <a:gd name="csX394" fmla="*/ 1165 w 951744"/>
                  <a:gd name="csY394" fmla="*/ 4234781 h 5038410"/>
                  <a:gd name="csX395" fmla="*/ 1165 w 951744"/>
                  <a:gd name="csY395" fmla="*/ 4301168 h 5038410"/>
                  <a:gd name="csX396" fmla="*/ 9315 w 951744"/>
                  <a:gd name="csY396" fmla="*/ 4309321 h 5038410"/>
                  <a:gd name="csX397" fmla="*/ 17466 w 951744"/>
                  <a:gd name="csY397" fmla="*/ 4301168 h 5038410"/>
                  <a:gd name="csX398" fmla="*/ 17466 w 951744"/>
                  <a:gd name="csY398" fmla="*/ 4234781 h 5038410"/>
                  <a:gd name="csX399" fmla="*/ 9315 w 951744"/>
                  <a:gd name="csY399" fmla="*/ 4226628 h 5038410"/>
                  <a:gd name="csX400" fmla="*/ 9315 w 951744"/>
                  <a:gd name="csY400" fmla="*/ 4226628 h 5038410"/>
                  <a:gd name="csX401" fmla="*/ 9315 w 951744"/>
                  <a:gd name="csY401" fmla="*/ 4359402 h 5038410"/>
                  <a:gd name="csX402" fmla="*/ 1165 w 951744"/>
                  <a:gd name="csY402" fmla="*/ 4367555 h 5038410"/>
                  <a:gd name="csX403" fmla="*/ 1165 w 951744"/>
                  <a:gd name="csY403" fmla="*/ 4433942 h 5038410"/>
                  <a:gd name="csX404" fmla="*/ 9315 w 951744"/>
                  <a:gd name="csY404" fmla="*/ 4442094 h 5038410"/>
                  <a:gd name="csX405" fmla="*/ 17466 w 951744"/>
                  <a:gd name="csY405" fmla="*/ 4433942 h 5038410"/>
                  <a:gd name="csX406" fmla="*/ 17466 w 951744"/>
                  <a:gd name="csY406" fmla="*/ 4367555 h 5038410"/>
                  <a:gd name="csX407" fmla="*/ 9315 w 951744"/>
                  <a:gd name="csY407" fmla="*/ 4359402 h 5038410"/>
                  <a:gd name="csX408" fmla="*/ 9315 w 951744"/>
                  <a:gd name="csY408" fmla="*/ 4359402 h 5038410"/>
                  <a:gd name="csX409" fmla="*/ 9315 w 951744"/>
                  <a:gd name="csY409" fmla="*/ 4491011 h 5038410"/>
                  <a:gd name="csX410" fmla="*/ 1165 w 951744"/>
                  <a:gd name="csY410" fmla="*/ 4499164 h 5038410"/>
                  <a:gd name="csX411" fmla="*/ 1165 w 951744"/>
                  <a:gd name="csY411" fmla="*/ 4565550 h 5038410"/>
                  <a:gd name="csX412" fmla="*/ 9315 w 951744"/>
                  <a:gd name="csY412" fmla="*/ 4573703 h 5038410"/>
                  <a:gd name="csX413" fmla="*/ 17466 w 951744"/>
                  <a:gd name="csY413" fmla="*/ 4565550 h 5038410"/>
                  <a:gd name="csX414" fmla="*/ 17466 w 951744"/>
                  <a:gd name="csY414" fmla="*/ 4499164 h 5038410"/>
                  <a:gd name="csX415" fmla="*/ 9315 w 951744"/>
                  <a:gd name="csY415" fmla="*/ 4491011 h 5038410"/>
                  <a:gd name="csX416" fmla="*/ 9315 w 951744"/>
                  <a:gd name="csY416" fmla="*/ 4491011 h 5038410"/>
                  <a:gd name="csX417" fmla="*/ 9315 w 951744"/>
                  <a:gd name="csY417" fmla="*/ 4623784 h 5038410"/>
                  <a:gd name="csX418" fmla="*/ 1165 w 951744"/>
                  <a:gd name="csY418" fmla="*/ 4631937 h 5038410"/>
                  <a:gd name="csX419" fmla="*/ 1165 w 951744"/>
                  <a:gd name="csY419" fmla="*/ 4698324 h 5038410"/>
                  <a:gd name="csX420" fmla="*/ 9315 w 951744"/>
                  <a:gd name="csY420" fmla="*/ 4706477 h 5038410"/>
                  <a:gd name="csX421" fmla="*/ 17466 w 951744"/>
                  <a:gd name="csY421" fmla="*/ 4698324 h 5038410"/>
                  <a:gd name="csX422" fmla="*/ 17466 w 951744"/>
                  <a:gd name="csY422" fmla="*/ 4631937 h 5038410"/>
                  <a:gd name="csX423" fmla="*/ 9315 w 951744"/>
                  <a:gd name="csY423" fmla="*/ 4623784 h 5038410"/>
                  <a:gd name="csX424" fmla="*/ 9315 w 951744"/>
                  <a:gd name="csY424" fmla="*/ 4623784 h 5038410"/>
                  <a:gd name="csX425" fmla="*/ 9315 w 951744"/>
                  <a:gd name="csY425" fmla="*/ 4755394 h 5038410"/>
                  <a:gd name="csX426" fmla="*/ 1165 w 951744"/>
                  <a:gd name="csY426" fmla="*/ 4763546 h 5038410"/>
                  <a:gd name="csX427" fmla="*/ 1165 w 951744"/>
                  <a:gd name="csY427" fmla="*/ 4829933 h 5038410"/>
                  <a:gd name="csX428" fmla="*/ 9315 w 951744"/>
                  <a:gd name="csY428" fmla="*/ 4838086 h 5038410"/>
                  <a:gd name="csX429" fmla="*/ 17466 w 951744"/>
                  <a:gd name="csY429" fmla="*/ 4829933 h 5038410"/>
                  <a:gd name="csX430" fmla="*/ 17466 w 951744"/>
                  <a:gd name="csY430" fmla="*/ 4763546 h 5038410"/>
                  <a:gd name="csX431" fmla="*/ 9315 w 951744"/>
                  <a:gd name="csY431" fmla="*/ 4755394 h 5038410"/>
                  <a:gd name="csX432" fmla="*/ 9315 w 951744"/>
                  <a:gd name="csY432" fmla="*/ 4755394 h 5038410"/>
                  <a:gd name="csX433" fmla="*/ 11644 w 951744"/>
                  <a:gd name="csY433" fmla="*/ 4888167 h 5038410"/>
                  <a:gd name="csX434" fmla="*/ 10480 w 951744"/>
                  <a:gd name="csY434" fmla="*/ 4888167 h 5038410"/>
                  <a:gd name="csX435" fmla="*/ 4658 w 951744"/>
                  <a:gd name="csY435" fmla="*/ 4897485 h 5038410"/>
                  <a:gd name="csX436" fmla="*/ 33768 w 951744"/>
                  <a:gd name="csY436" fmla="*/ 4963871 h 5038410"/>
                  <a:gd name="csX437" fmla="*/ 40754 w 951744"/>
                  <a:gd name="csY437" fmla="*/ 4967365 h 5038410"/>
                  <a:gd name="csX438" fmla="*/ 45412 w 951744"/>
                  <a:gd name="csY438" fmla="*/ 4966201 h 5038410"/>
                  <a:gd name="csX439" fmla="*/ 47741 w 951744"/>
                  <a:gd name="csY439" fmla="*/ 4954554 h 5038410"/>
                  <a:gd name="csX440" fmla="*/ 32603 w 951744"/>
                  <a:gd name="csY440" fmla="*/ 4927766 h 5038410"/>
                  <a:gd name="csX441" fmla="*/ 32603 w 951744"/>
                  <a:gd name="csY441" fmla="*/ 4927766 h 5038410"/>
                  <a:gd name="csX442" fmla="*/ 32603 w 951744"/>
                  <a:gd name="csY442" fmla="*/ 4925437 h 5038410"/>
                  <a:gd name="csX443" fmla="*/ 32603 w 951744"/>
                  <a:gd name="csY443" fmla="*/ 4925437 h 5038410"/>
                  <a:gd name="csX444" fmla="*/ 32603 w 951744"/>
                  <a:gd name="csY444" fmla="*/ 4921943 h 5038410"/>
                  <a:gd name="csX445" fmla="*/ 32603 w 951744"/>
                  <a:gd name="csY445" fmla="*/ 4921943 h 5038410"/>
                  <a:gd name="csX446" fmla="*/ 32603 w 951744"/>
                  <a:gd name="csY446" fmla="*/ 4919613 h 5038410"/>
                  <a:gd name="csX447" fmla="*/ 32603 w 951744"/>
                  <a:gd name="csY447" fmla="*/ 4919613 h 5038410"/>
                  <a:gd name="csX448" fmla="*/ 32603 w 951744"/>
                  <a:gd name="csY448" fmla="*/ 4918449 h 5038410"/>
                  <a:gd name="csX449" fmla="*/ 32603 w 951744"/>
                  <a:gd name="csY449" fmla="*/ 4918449 h 5038410"/>
                  <a:gd name="csX450" fmla="*/ 32603 w 951744"/>
                  <a:gd name="csY450" fmla="*/ 4916119 h 5038410"/>
                  <a:gd name="csX451" fmla="*/ 32603 w 951744"/>
                  <a:gd name="csY451" fmla="*/ 4916119 h 5038410"/>
                  <a:gd name="csX452" fmla="*/ 32603 w 951744"/>
                  <a:gd name="csY452" fmla="*/ 4913790 h 5038410"/>
                  <a:gd name="csX453" fmla="*/ 32603 w 951744"/>
                  <a:gd name="csY453" fmla="*/ 4913790 h 5038410"/>
                  <a:gd name="csX454" fmla="*/ 32603 w 951744"/>
                  <a:gd name="csY454" fmla="*/ 4913790 h 5038410"/>
                  <a:gd name="csX455" fmla="*/ 32603 w 951744"/>
                  <a:gd name="csY455" fmla="*/ 4913790 h 5038410"/>
                  <a:gd name="csX456" fmla="*/ 32603 w 951744"/>
                  <a:gd name="csY456" fmla="*/ 4911461 h 5038410"/>
                  <a:gd name="csX457" fmla="*/ 32603 w 951744"/>
                  <a:gd name="csY457" fmla="*/ 4911461 h 5038410"/>
                  <a:gd name="csX458" fmla="*/ 32603 w 951744"/>
                  <a:gd name="csY458" fmla="*/ 4909131 h 5038410"/>
                  <a:gd name="csX459" fmla="*/ 32603 w 951744"/>
                  <a:gd name="csY459" fmla="*/ 4909131 h 5038410"/>
                  <a:gd name="csX460" fmla="*/ 30275 w 951744"/>
                  <a:gd name="csY460" fmla="*/ 4897485 h 5038410"/>
                  <a:gd name="csX461" fmla="*/ 22124 w 951744"/>
                  <a:gd name="csY461" fmla="*/ 4890496 h 5038410"/>
                  <a:gd name="csX462" fmla="*/ 22124 w 951744"/>
                  <a:gd name="csY462" fmla="*/ 4890496 h 5038410"/>
                  <a:gd name="csX463" fmla="*/ 16302 w 951744"/>
                  <a:gd name="csY463" fmla="*/ 4885838 h 5038410"/>
                  <a:gd name="csX464" fmla="*/ 90824 w 951744"/>
                  <a:gd name="csY464" fmla="*/ 4998812 h 5038410"/>
                  <a:gd name="csX465" fmla="*/ 83838 w 951744"/>
                  <a:gd name="csY465" fmla="*/ 5002306 h 5038410"/>
                  <a:gd name="csX466" fmla="*/ 86167 w 951744"/>
                  <a:gd name="csY466" fmla="*/ 5013953 h 5038410"/>
                  <a:gd name="csX467" fmla="*/ 154867 w 951744"/>
                  <a:gd name="csY467" fmla="*/ 5037246 h 5038410"/>
                  <a:gd name="csX468" fmla="*/ 154867 w 951744"/>
                  <a:gd name="csY468" fmla="*/ 5037246 h 5038410"/>
                  <a:gd name="csX469" fmla="*/ 163018 w 951744"/>
                  <a:gd name="csY469" fmla="*/ 5030258 h 5038410"/>
                  <a:gd name="csX470" fmla="*/ 156031 w 951744"/>
                  <a:gd name="csY470" fmla="*/ 5020941 h 5038410"/>
                  <a:gd name="csX471" fmla="*/ 152538 w 951744"/>
                  <a:gd name="csY471" fmla="*/ 5020941 h 5038410"/>
                  <a:gd name="csX472" fmla="*/ 137400 w 951744"/>
                  <a:gd name="csY472" fmla="*/ 5017447 h 5038410"/>
                  <a:gd name="csX473" fmla="*/ 135072 w 951744"/>
                  <a:gd name="csY473" fmla="*/ 5017447 h 5038410"/>
                  <a:gd name="csX474" fmla="*/ 133907 w 951744"/>
                  <a:gd name="csY474" fmla="*/ 5017447 h 5038410"/>
                  <a:gd name="csX475" fmla="*/ 131578 w 951744"/>
                  <a:gd name="csY475" fmla="*/ 5017447 h 5038410"/>
                  <a:gd name="csX476" fmla="*/ 131578 w 951744"/>
                  <a:gd name="csY476" fmla="*/ 5017447 h 5038410"/>
                  <a:gd name="csX477" fmla="*/ 130414 w 951744"/>
                  <a:gd name="csY477" fmla="*/ 5017447 h 5038410"/>
                  <a:gd name="csX478" fmla="*/ 98975 w 951744"/>
                  <a:gd name="csY478" fmla="*/ 5003471 h 5038410"/>
                  <a:gd name="csX479" fmla="*/ 94318 w 951744"/>
                  <a:gd name="csY479" fmla="*/ 5002306 h 5038410"/>
                  <a:gd name="csX480" fmla="*/ 94318 w 951744"/>
                  <a:gd name="csY480" fmla="*/ 5002306 h 5038410"/>
                  <a:gd name="csX481" fmla="*/ 91989 w 951744"/>
                  <a:gd name="csY481" fmla="*/ 4999977 h 5038410"/>
                  <a:gd name="csX482" fmla="*/ 288774 w 951744"/>
                  <a:gd name="csY482" fmla="*/ 5022106 h 5038410"/>
                  <a:gd name="csX483" fmla="*/ 222403 w 951744"/>
                  <a:gd name="csY483" fmla="*/ 5022106 h 5038410"/>
                  <a:gd name="csX484" fmla="*/ 214252 w 951744"/>
                  <a:gd name="csY484" fmla="*/ 5030258 h 5038410"/>
                  <a:gd name="csX485" fmla="*/ 222403 w 951744"/>
                  <a:gd name="csY485" fmla="*/ 5038411 h 5038410"/>
                  <a:gd name="csX486" fmla="*/ 288774 w 951744"/>
                  <a:gd name="csY486" fmla="*/ 5038411 h 5038410"/>
                  <a:gd name="csX487" fmla="*/ 296925 w 951744"/>
                  <a:gd name="csY487" fmla="*/ 5030258 h 5038410"/>
                  <a:gd name="csX488" fmla="*/ 288774 w 951744"/>
                  <a:gd name="csY488" fmla="*/ 5022106 h 5038410"/>
                  <a:gd name="csX489" fmla="*/ 288774 w 951744"/>
                  <a:gd name="csY489" fmla="*/ 5022106 h 5038410"/>
                  <a:gd name="csX490" fmla="*/ 420353 w 951744"/>
                  <a:gd name="csY490" fmla="*/ 5022106 h 5038410"/>
                  <a:gd name="csX491" fmla="*/ 353981 w 951744"/>
                  <a:gd name="csY491" fmla="*/ 5022106 h 5038410"/>
                  <a:gd name="csX492" fmla="*/ 345830 w 951744"/>
                  <a:gd name="csY492" fmla="*/ 5030258 h 5038410"/>
                  <a:gd name="csX493" fmla="*/ 353981 w 951744"/>
                  <a:gd name="csY493" fmla="*/ 5038411 h 5038410"/>
                  <a:gd name="csX494" fmla="*/ 420353 w 951744"/>
                  <a:gd name="csY494" fmla="*/ 5038411 h 5038410"/>
                  <a:gd name="csX495" fmla="*/ 428503 w 951744"/>
                  <a:gd name="csY495" fmla="*/ 5030258 h 5038410"/>
                  <a:gd name="csX496" fmla="*/ 420353 w 951744"/>
                  <a:gd name="csY496" fmla="*/ 5022106 h 5038410"/>
                  <a:gd name="csX497" fmla="*/ 420353 w 951744"/>
                  <a:gd name="csY497" fmla="*/ 5022106 h 5038410"/>
                  <a:gd name="csX498" fmla="*/ 551931 w 951744"/>
                  <a:gd name="csY498" fmla="*/ 5022106 h 5038410"/>
                  <a:gd name="csX499" fmla="*/ 485560 w 951744"/>
                  <a:gd name="csY499" fmla="*/ 5022106 h 5038410"/>
                  <a:gd name="csX500" fmla="*/ 477409 w 951744"/>
                  <a:gd name="csY500" fmla="*/ 5030258 h 5038410"/>
                  <a:gd name="csX501" fmla="*/ 485560 w 951744"/>
                  <a:gd name="csY501" fmla="*/ 5038411 h 5038410"/>
                  <a:gd name="csX502" fmla="*/ 551931 w 951744"/>
                  <a:gd name="csY502" fmla="*/ 5038411 h 5038410"/>
                  <a:gd name="csX503" fmla="*/ 560082 w 951744"/>
                  <a:gd name="csY503" fmla="*/ 5030258 h 5038410"/>
                  <a:gd name="csX504" fmla="*/ 551931 w 951744"/>
                  <a:gd name="csY504" fmla="*/ 5022106 h 5038410"/>
                  <a:gd name="csX505" fmla="*/ 551931 w 951744"/>
                  <a:gd name="csY505" fmla="*/ 5022106 h 5038410"/>
                  <a:gd name="csX506" fmla="*/ 684674 w 951744"/>
                  <a:gd name="csY506" fmla="*/ 5022106 h 5038410"/>
                  <a:gd name="csX507" fmla="*/ 618303 w 951744"/>
                  <a:gd name="csY507" fmla="*/ 5022106 h 5038410"/>
                  <a:gd name="csX508" fmla="*/ 610152 w 951744"/>
                  <a:gd name="csY508" fmla="*/ 5030258 h 5038410"/>
                  <a:gd name="csX509" fmla="*/ 618303 w 951744"/>
                  <a:gd name="csY509" fmla="*/ 5038411 h 5038410"/>
                  <a:gd name="csX510" fmla="*/ 684674 w 951744"/>
                  <a:gd name="csY510" fmla="*/ 5038411 h 5038410"/>
                  <a:gd name="csX511" fmla="*/ 692825 w 951744"/>
                  <a:gd name="csY511" fmla="*/ 5030258 h 5038410"/>
                  <a:gd name="csX512" fmla="*/ 684674 w 951744"/>
                  <a:gd name="csY512" fmla="*/ 5022106 h 5038410"/>
                  <a:gd name="csX513" fmla="*/ 684674 w 951744"/>
                  <a:gd name="csY513" fmla="*/ 5022106 h 5038410"/>
                  <a:gd name="csX514" fmla="*/ 818581 w 951744"/>
                  <a:gd name="csY514" fmla="*/ 5011623 h 5038410"/>
                  <a:gd name="csX515" fmla="*/ 815088 w 951744"/>
                  <a:gd name="csY515" fmla="*/ 5011623 h 5038410"/>
                  <a:gd name="csX516" fmla="*/ 775498 w 951744"/>
                  <a:gd name="csY516" fmla="*/ 5022106 h 5038410"/>
                  <a:gd name="csX517" fmla="*/ 775498 w 951744"/>
                  <a:gd name="csY517" fmla="*/ 5022106 h 5038410"/>
                  <a:gd name="csX518" fmla="*/ 773169 w 951744"/>
                  <a:gd name="csY518" fmla="*/ 5022106 h 5038410"/>
                  <a:gd name="csX519" fmla="*/ 754538 w 951744"/>
                  <a:gd name="csY519" fmla="*/ 5022106 h 5038410"/>
                  <a:gd name="csX520" fmla="*/ 746388 w 951744"/>
                  <a:gd name="csY520" fmla="*/ 5030258 h 5038410"/>
                  <a:gd name="csX521" fmla="*/ 754538 w 951744"/>
                  <a:gd name="csY521" fmla="*/ 5038411 h 5038410"/>
                  <a:gd name="csX522" fmla="*/ 761525 w 951744"/>
                  <a:gd name="csY522" fmla="*/ 5038411 h 5038410"/>
                  <a:gd name="csX523" fmla="*/ 825568 w 951744"/>
                  <a:gd name="csY523" fmla="*/ 5026764 h 5038410"/>
                  <a:gd name="csX524" fmla="*/ 830225 w 951744"/>
                  <a:gd name="csY524" fmla="*/ 5016282 h 5038410"/>
                  <a:gd name="csX525" fmla="*/ 822075 w 951744"/>
                  <a:gd name="csY525" fmla="*/ 5010459 h 5038410"/>
                  <a:gd name="csX526" fmla="*/ 818581 w 951744"/>
                  <a:gd name="csY526" fmla="*/ 5010459 h 5038410"/>
                  <a:gd name="csX527" fmla="*/ 914063 w 951744"/>
                  <a:gd name="csY527" fmla="*/ 4916119 h 5038410"/>
                  <a:gd name="csX528" fmla="*/ 905912 w 951744"/>
                  <a:gd name="csY528" fmla="*/ 4921943 h 5038410"/>
                  <a:gd name="csX529" fmla="*/ 905912 w 951744"/>
                  <a:gd name="csY529" fmla="*/ 4924272 h 5038410"/>
                  <a:gd name="csX530" fmla="*/ 905912 w 951744"/>
                  <a:gd name="csY530" fmla="*/ 4924272 h 5038410"/>
                  <a:gd name="csX531" fmla="*/ 905912 w 951744"/>
                  <a:gd name="csY531" fmla="*/ 4926602 h 5038410"/>
                  <a:gd name="csX532" fmla="*/ 905912 w 951744"/>
                  <a:gd name="csY532" fmla="*/ 4926602 h 5038410"/>
                  <a:gd name="csX533" fmla="*/ 905912 w 951744"/>
                  <a:gd name="csY533" fmla="*/ 4928931 h 5038410"/>
                  <a:gd name="csX534" fmla="*/ 905912 w 951744"/>
                  <a:gd name="csY534" fmla="*/ 4928931 h 5038410"/>
                  <a:gd name="csX535" fmla="*/ 905912 w 951744"/>
                  <a:gd name="csY535" fmla="*/ 4931260 h 5038410"/>
                  <a:gd name="csX536" fmla="*/ 905912 w 951744"/>
                  <a:gd name="csY536" fmla="*/ 4931260 h 5038410"/>
                  <a:gd name="csX537" fmla="*/ 905912 w 951744"/>
                  <a:gd name="csY537" fmla="*/ 4931260 h 5038410"/>
                  <a:gd name="csX538" fmla="*/ 905912 w 951744"/>
                  <a:gd name="csY538" fmla="*/ 4931260 h 5038410"/>
                  <a:gd name="csX539" fmla="*/ 905912 w 951744"/>
                  <a:gd name="csY539" fmla="*/ 4933590 h 5038410"/>
                  <a:gd name="csX540" fmla="*/ 905912 w 951744"/>
                  <a:gd name="csY540" fmla="*/ 4933590 h 5038410"/>
                  <a:gd name="csX541" fmla="*/ 905912 w 951744"/>
                  <a:gd name="csY541" fmla="*/ 4934754 h 5038410"/>
                  <a:gd name="csX542" fmla="*/ 905912 w 951744"/>
                  <a:gd name="csY542" fmla="*/ 4934754 h 5038410"/>
                  <a:gd name="csX543" fmla="*/ 905912 w 951744"/>
                  <a:gd name="csY543" fmla="*/ 4937084 h 5038410"/>
                  <a:gd name="csX544" fmla="*/ 905912 w 951744"/>
                  <a:gd name="csY544" fmla="*/ 4937084 h 5038410"/>
                  <a:gd name="csX545" fmla="*/ 905912 w 951744"/>
                  <a:gd name="csY545" fmla="*/ 4939413 h 5038410"/>
                  <a:gd name="csX546" fmla="*/ 905912 w 951744"/>
                  <a:gd name="csY546" fmla="*/ 4939413 h 5038410"/>
                  <a:gd name="csX547" fmla="*/ 905912 w 951744"/>
                  <a:gd name="csY547" fmla="*/ 4941743 h 5038410"/>
                  <a:gd name="csX548" fmla="*/ 905912 w 951744"/>
                  <a:gd name="csY548" fmla="*/ 4941743 h 5038410"/>
                  <a:gd name="csX549" fmla="*/ 905912 w 951744"/>
                  <a:gd name="csY549" fmla="*/ 4944072 h 5038410"/>
                  <a:gd name="csX550" fmla="*/ 905912 w 951744"/>
                  <a:gd name="csY550" fmla="*/ 4944072 h 5038410"/>
                  <a:gd name="csX551" fmla="*/ 905912 w 951744"/>
                  <a:gd name="csY551" fmla="*/ 4946401 h 5038410"/>
                  <a:gd name="csX552" fmla="*/ 905912 w 951744"/>
                  <a:gd name="csY552" fmla="*/ 4946401 h 5038410"/>
                  <a:gd name="csX553" fmla="*/ 905912 w 951744"/>
                  <a:gd name="csY553" fmla="*/ 4946401 h 5038410"/>
                  <a:gd name="csX554" fmla="*/ 905912 w 951744"/>
                  <a:gd name="csY554" fmla="*/ 4946401 h 5038410"/>
                  <a:gd name="csX555" fmla="*/ 905912 w 951744"/>
                  <a:gd name="csY555" fmla="*/ 4946401 h 5038410"/>
                  <a:gd name="csX556" fmla="*/ 905912 w 951744"/>
                  <a:gd name="csY556" fmla="*/ 4946401 h 5038410"/>
                  <a:gd name="csX557" fmla="*/ 905912 w 951744"/>
                  <a:gd name="csY557" fmla="*/ 4946401 h 5038410"/>
                  <a:gd name="csX558" fmla="*/ 905912 w 951744"/>
                  <a:gd name="csY558" fmla="*/ 4946401 h 5038410"/>
                  <a:gd name="csX559" fmla="*/ 905912 w 951744"/>
                  <a:gd name="csY559" fmla="*/ 4946401 h 5038410"/>
                  <a:gd name="csX560" fmla="*/ 905912 w 951744"/>
                  <a:gd name="csY560" fmla="*/ 4946401 h 5038410"/>
                  <a:gd name="csX561" fmla="*/ 905912 w 951744"/>
                  <a:gd name="csY561" fmla="*/ 4946401 h 5038410"/>
                  <a:gd name="csX562" fmla="*/ 905912 w 951744"/>
                  <a:gd name="csY562" fmla="*/ 4946401 h 5038410"/>
                  <a:gd name="csX563" fmla="*/ 905912 w 951744"/>
                  <a:gd name="csY563" fmla="*/ 4946401 h 5038410"/>
                  <a:gd name="csX564" fmla="*/ 905912 w 951744"/>
                  <a:gd name="csY564" fmla="*/ 4946401 h 5038410"/>
                  <a:gd name="csX565" fmla="*/ 905912 w 951744"/>
                  <a:gd name="csY565" fmla="*/ 4946401 h 5038410"/>
                  <a:gd name="csX566" fmla="*/ 905912 w 951744"/>
                  <a:gd name="csY566" fmla="*/ 4946401 h 5038410"/>
                  <a:gd name="csX567" fmla="*/ 905912 w 951744"/>
                  <a:gd name="csY567" fmla="*/ 4948730 h 5038410"/>
                  <a:gd name="csX568" fmla="*/ 905912 w 951744"/>
                  <a:gd name="csY568" fmla="*/ 4948730 h 5038410"/>
                  <a:gd name="csX569" fmla="*/ 905912 w 951744"/>
                  <a:gd name="csY569" fmla="*/ 4949895 h 5038410"/>
                  <a:gd name="csX570" fmla="*/ 905912 w 951744"/>
                  <a:gd name="csY570" fmla="*/ 4949895 h 5038410"/>
                  <a:gd name="csX571" fmla="*/ 905912 w 951744"/>
                  <a:gd name="csY571" fmla="*/ 4949895 h 5038410"/>
                  <a:gd name="csX572" fmla="*/ 905912 w 951744"/>
                  <a:gd name="csY572" fmla="*/ 4949895 h 5038410"/>
                  <a:gd name="csX573" fmla="*/ 905912 w 951744"/>
                  <a:gd name="csY573" fmla="*/ 4949895 h 5038410"/>
                  <a:gd name="csX574" fmla="*/ 905912 w 951744"/>
                  <a:gd name="csY574" fmla="*/ 4949895 h 5038410"/>
                  <a:gd name="csX575" fmla="*/ 905912 w 951744"/>
                  <a:gd name="csY575" fmla="*/ 4949895 h 5038410"/>
                  <a:gd name="csX576" fmla="*/ 905912 w 951744"/>
                  <a:gd name="csY576" fmla="*/ 4949895 h 5038410"/>
                  <a:gd name="csX577" fmla="*/ 905912 w 951744"/>
                  <a:gd name="csY577" fmla="*/ 4949895 h 5038410"/>
                  <a:gd name="csX578" fmla="*/ 905912 w 951744"/>
                  <a:gd name="csY578" fmla="*/ 4949895 h 5038410"/>
                  <a:gd name="csX579" fmla="*/ 905912 w 951744"/>
                  <a:gd name="csY579" fmla="*/ 4949895 h 5038410"/>
                  <a:gd name="csX580" fmla="*/ 905912 w 951744"/>
                  <a:gd name="csY580" fmla="*/ 4949895 h 5038410"/>
                  <a:gd name="csX581" fmla="*/ 905912 w 951744"/>
                  <a:gd name="csY581" fmla="*/ 4949895 h 5038410"/>
                  <a:gd name="csX582" fmla="*/ 905912 w 951744"/>
                  <a:gd name="csY582" fmla="*/ 4949895 h 5038410"/>
                  <a:gd name="csX583" fmla="*/ 905912 w 951744"/>
                  <a:gd name="csY583" fmla="*/ 4949895 h 5038410"/>
                  <a:gd name="csX584" fmla="*/ 905912 w 951744"/>
                  <a:gd name="csY584" fmla="*/ 4949895 h 5038410"/>
                  <a:gd name="csX585" fmla="*/ 905912 w 951744"/>
                  <a:gd name="csY585" fmla="*/ 4949895 h 5038410"/>
                  <a:gd name="csX586" fmla="*/ 905912 w 951744"/>
                  <a:gd name="csY586" fmla="*/ 4949895 h 5038410"/>
                  <a:gd name="csX587" fmla="*/ 904748 w 951744"/>
                  <a:gd name="csY587" fmla="*/ 4951060 h 5038410"/>
                  <a:gd name="csX588" fmla="*/ 904748 w 951744"/>
                  <a:gd name="csY588" fmla="*/ 4951060 h 5038410"/>
                  <a:gd name="csX589" fmla="*/ 900090 w 951744"/>
                  <a:gd name="csY589" fmla="*/ 4955719 h 5038410"/>
                  <a:gd name="csX590" fmla="*/ 900090 w 951744"/>
                  <a:gd name="csY590" fmla="*/ 4967365 h 5038410"/>
                  <a:gd name="csX591" fmla="*/ 905912 w 951744"/>
                  <a:gd name="csY591" fmla="*/ 4969695 h 5038410"/>
                  <a:gd name="csX592" fmla="*/ 911734 w 951744"/>
                  <a:gd name="csY592" fmla="*/ 4967365 h 5038410"/>
                  <a:gd name="csX593" fmla="*/ 951324 w 951744"/>
                  <a:gd name="csY593" fmla="*/ 4906802 h 5038410"/>
                  <a:gd name="csX594" fmla="*/ 946666 w 951744"/>
                  <a:gd name="csY594" fmla="*/ 4896320 h 5038410"/>
                  <a:gd name="csX595" fmla="*/ 943173 w 951744"/>
                  <a:gd name="csY595" fmla="*/ 4896320 h 5038410"/>
                  <a:gd name="csX596" fmla="*/ 943173 w 951744"/>
                  <a:gd name="csY596" fmla="*/ 4896320 h 5038410"/>
                  <a:gd name="csX597" fmla="*/ 924543 w 951744"/>
                  <a:gd name="csY597" fmla="*/ 4910296 h 5038410"/>
                  <a:gd name="csX598" fmla="*/ 924543 w 951744"/>
                  <a:gd name="csY598" fmla="*/ 4782181 h 5038410"/>
                  <a:gd name="csX599" fmla="*/ 916392 w 951744"/>
                  <a:gd name="csY599" fmla="*/ 4790334 h 5038410"/>
                  <a:gd name="csX600" fmla="*/ 916392 w 951744"/>
                  <a:gd name="csY600" fmla="*/ 4856721 h 5038410"/>
                  <a:gd name="csX601" fmla="*/ 924543 w 951744"/>
                  <a:gd name="csY601" fmla="*/ 4864874 h 5038410"/>
                  <a:gd name="csX602" fmla="*/ 932694 w 951744"/>
                  <a:gd name="csY602" fmla="*/ 4856721 h 5038410"/>
                  <a:gd name="csX603" fmla="*/ 932694 w 951744"/>
                  <a:gd name="csY603" fmla="*/ 4790334 h 5038410"/>
                  <a:gd name="csX604" fmla="*/ 924543 w 951744"/>
                  <a:gd name="csY604" fmla="*/ 4782181 h 5038410"/>
                  <a:gd name="csX605" fmla="*/ 924543 w 951744"/>
                  <a:gd name="csY605" fmla="*/ 4782181 h 5038410"/>
                  <a:gd name="csX606" fmla="*/ 924543 w 951744"/>
                  <a:gd name="csY606" fmla="*/ 4649408 h 5038410"/>
                  <a:gd name="csX607" fmla="*/ 916392 w 951744"/>
                  <a:gd name="csY607" fmla="*/ 4657560 h 5038410"/>
                  <a:gd name="csX608" fmla="*/ 916392 w 951744"/>
                  <a:gd name="csY608" fmla="*/ 4723947 h 5038410"/>
                  <a:gd name="csX609" fmla="*/ 924543 w 951744"/>
                  <a:gd name="csY609" fmla="*/ 4732100 h 5038410"/>
                  <a:gd name="csX610" fmla="*/ 932694 w 951744"/>
                  <a:gd name="csY610" fmla="*/ 4723947 h 5038410"/>
                  <a:gd name="csX611" fmla="*/ 932694 w 951744"/>
                  <a:gd name="csY611" fmla="*/ 4657560 h 5038410"/>
                  <a:gd name="csX612" fmla="*/ 924543 w 951744"/>
                  <a:gd name="csY612" fmla="*/ 4649408 h 5038410"/>
                  <a:gd name="csX613" fmla="*/ 924543 w 951744"/>
                  <a:gd name="csY613" fmla="*/ 4649408 h 5038410"/>
                  <a:gd name="csX614" fmla="*/ 924543 w 951744"/>
                  <a:gd name="csY614" fmla="*/ 4517798 h 5038410"/>
                  <a:gd name="csX615" fmla="*/ 916392 w 951744"/>
                  <a:gd name="csY615" fmla="*/ 4525951 h 5038410"/>
                  <a:gd name="csX616" fmla="*/ 916392 w 951744"/>
                  <a:gd name="csY616" fmla="*/ 4592338 h 5038410"/>
                  <a:gd name="csX617" fmla="*/ 924543 w 951744"/>
                  <a:gd name="csY617" fmla="*/ 4600491 h 5038410"/>
                  <a:gd name="csX618" fmla="*/ 932694 w 951744"/>
                  <a:gd name="csY618" fmla="*/ 4592338 h 5038410"/>
                  <a:gd name="csX619" fmla="*/ 932694 w 951744"/>
                  <a:gd name="csY619" fmla="*/ 4525951 h 5038410"/>
                  <a:gd name="csX620" fmla="*/ 924543 w 951744"/>
                  <a:gd name="csY620" fmla="*/ 4517798 h 5038410"/>
                  <a:gd name="csX621" fmla="*/ 924543 w 951744"/>
                  <a:gd name="csY621" fmla="*/ 4517798 h 5038410"/>
                  <a:gd name="csX622" fmla="*/ 924543 w 951744"/>
                  <a:gd name="csY622" fmla="*/ 4386190 h 5038410"/>
                  <a:gd name="csX623" fmla="*/ 916392 w 951744"/>
                  <a:gd name="csY623" fmla="*/ 4394342 h 5038410"/>
                  <a:gd name="csX624" fmla="*/ 916392 w 951744"/>
                  <a:gd name="csY624" fmla="*/ 4460729 h 5038410"/>
                  <a:gd name="csX625" fmla="*/ 924543 w 951744"/>
                  <a:gd name="csY625" fmla="*/ 4468882 h 5038410"/>
                  <a:gd name="csX626" fmla="*/ 932694 w 951744"/>
                  <a:gd name="csY626" fmla="*/ 4460729 h 5038410"/>
                  <a:gd name="csX627" fmla="*/ 932694 w 951744"/>
                  <a:gd name="csY627" fmla="*/ 4394342 h 5038410"/>
                  <a:gd name="csX628" fmla="*/ 924543 w 951744"/>
                  <a:gd name="csY628" fmla="*/ 4386190 h 5038410"/>
                  <a:gd name="csX629" fmla="*/ 924543 w 951744"/>
                  <a:gd name="csY629" fmla="*/ 4386190 h 5038410"/>
                  <a:gd name="csX630" fmla="*/ 924543 w 951744"/>
                  <a:gd name="csY630" fmla="*/ 4253416 h 5038410"/>
                  <a:gd name="csX631" fmla="*/ 916392 w 951744"/>
                  <a:gd name="csY631" fmla="*/ 4261569 h 5038410"/>
                  <a:gd name="csX632" fmla="*/ 916392 w 951744"/>
                  <a:gd name="csY632" fmla="*/ 4327955 h 5038410"/>
                  <a:gd name="csX633" fmla="*/ 924543 w 951744"/>
                  <a:gd name="csY633" fmla="*/ 4336108 h 5038410"/>
                  <a:gd name="csX634" fmla="*/ 932694 w 951744"/>
                  <a:gd name="csY634" fmla="*/ 4327955 h 5038410"/>
                  <a:gd name="csX635" fmla="*/ 932694 w 951744"/>
                  <a:gd name="csY635" fmla="*/ 4261569 h 5038410"/>
                  <a:gd name="csX636" fmla="*/ 924543 w 951744"/>
                  <a:gd name="csY636" fmla="*/ 4253416 h 5038410"/>
                  <a:gd name="csX637" fmla="*/ 924543 w 951744"/>
                  <a:gd name="csY637" fmla="*/ 4253416 h 5038410"/>
                  <a:gd name="csX638" fmla="*/ 924543 w 951744"/>
                  <a:gd name="csY638" fmla="*/ 4121807 h 5038410"/>
                  <a:gd name="csX639" fmla="*/ 916392 w 951744"/>
                  <a:gd name="csY639" fmla="*/ 4129960 h 5038410"/>
                  <a:gd name="csX640" fmla="*/ 916392 w 951744"/>
                  <a:gd name="csY640" fmla="*/ 4196347 h 5038410"/>
                  <a:gd name="csX641" fmla="*/ 924543 w 951744"/>
                  <a:gd name="csY641" fmla="*/ 4204499 h 5038410"/>
                  <a:gd name="csX642" fmla="*/ 932694 w 951744"/>
                  <a:gd name="csY642" fmla="*/ 4196347 h 5038410"/>
                  <a:gd name="csX643" fmla="*/ 932694 w 951744"/>
                  <a:gd name="csY643" fmla="*/ 4129960 h 5038410"/>
                  <a:gd name="csX644" fmla="*/ 924543 w 951744"/>
                  <a:gd name="csY644" fmla="*/ 4121807 h 5038410"/>
                  <a:gd name="csX645" fmla="*/ 924543 w 951744"/>
                  <a:gd name="csY645" fmla="*/ 4121807 h 5038410"/>
                  <a:gd name="csX646" fmla="*/ 924543 w 951744"/>
                  <a:gd name="csY646" fmla="*/ 3990198 h 5038410"/>
                  <a:gd name="csX647" fmla="*/ 916392 w 951744"/>
                  <a:gd name="csY647" fmla="*/ 3998351 h 5038410"/>
                  <a:gd name="csX648" fmla="*/ 916392 w 951744"/>
                  <a:gd name="csY648" fmla="*/ 4064737 h 5038410"/>
                  <a:gd name="csX649" fmla="*/ 924543 w 951744"/>
                  <a:gd name="csY649" fmla="*/ 4072890 h 5038410"/>
                  <a:gd name="csX650" fmla="*/ 932694 w 951744"/>
                  <a:gd name="csY650" fmla="*/ 4064737 h 5038410"/>
                  <a:gd name="csX651" fmla="*/ 932694 w 951744"/>
                  <a:gd name="csY651" fmla="*/ 3998351 h 5038410"/>
                  <a:gd name="csX652" fmla="*/ 924543 w 951744"/>
                  <a:gd name="csY652" fmla="*/ 3990198 h 5038410"/>
                  <a:gd name="csX653" fmla="*/ 924543 w 951744"/>
                  <a:gd name="csY653" fmla="*/ 3990198 h 5038410"/>
                  <a:gd name="csX654" fmla="*/ 924543 w 951744"/>
                  <a:gd name="csY654" fmla="*/ 3857424 h 5038410"/>
                  <a:gd name="csX655" fmla="*/ 916392 w 951744"/>
                  <a:gd name="csY655" fmla="*/ 3865577 h 5038410"/>
                  <a:gd name="csX656" fmla="*/ 916392 w 951744"/>
                  <a:gd name="csY656" fmla="*/ 3931964 h 5038410"/>
                  <a:gd name="csX657" fmla="*/ 924543 w 951744"/>
                  <a:gd name="csY657" fmla="*/ 3940117 h 5038410"/>
                  <a:gd name="csX658" fmla="*/ 932694 w 951744"/>
                  <a:gd name="csY658" fmla="*/ 3931964 h 5038410"/>
                  <a:gd name="csX659" fmla="*/ 932694 w 951744"/>
                  <a:gd name="csY659" fmla="*/ 3865577 h 5038410"/>
                  <a:gd name="csX660" fmla="*/ 924543 w 951744"/>
                  <a:gd name="csY660" fmla="*/ 3857424 h 5038410"/>
                  <a:gd name="csX661" fmla="*/ 924543 w 951744"/>
                  <a:gd name="csY661" fmla="*/ 3857424 h 5038410"/>
                  <a:gd name="csX662" fmla="*/ 924543 w 951744"/>
                  <a:gd name="csY662" fmla="*/ 3725815 h 5038410"/>
                  <a:gd name="csX663" fmla="*/ 916392 w 951744"/>
                  <a:gd name="csY663" fmla="*/ 3733968 h 5038410"/>
                  <a:gd name="csX664" fmla="*/ 916392 w 951744"/>
                  <a:gd name="csY664" fmla="*/ 3800355 h 5038410"/>
                  <a:gd name="csX665" fmla="*/ 924543 w 951744"/>
                  <a:gd name="csY665" fmla="*/ 3808507 h 5038410"/>
                  <a:gd name="csX666" fmla="*/ 932694 w 951744"/>
                  <a:gd name="csY666" fmla="*/ 3800355 h 5038410"/>
                  <a:gd name="csX667" fmla="*/ 932694 w 951744"/>
                  <a:gd name="csY667" fmla="*/ 3733968 h 5038410"/>
                  <a:gd name="csX668" fmla="*/ 924543 w 951744"/>
                  <a:gd name="csY668" fmla="*/ 3725815 h 5038410"/>
                  <a:gd name="csX669" fmla="*/ 924543 w 951744"/>
                  <a:gd name="csY669" fmla="*/ 3725815 h 5038410"/>
                  <a:gd name="csX670" fmla="*/ 924543 w 951744"/>
                  <a:gd name="csY670" fmla="*/ 3593041 h 5038410"/>
                  <a:gd name="csX671" fmla="*/ 916392 w 951744"/>
                  <a:gd name="csY671" fmla="*/ 3601194 h 5038410"/>
                  <a:gd name="csX672" fmla="*/ 916392 w 951744"/>
                  <a:gd name="csY672" fmla="*/ 3667581 h 5038410"/>
                  <a:gd name="csX673" fmla="*/ 924543 w 951744"/>
                  <a:gd name="csY673" fmla="*/ 3675734 h 5038410"/>
                  <a:gd name="csX674" fmla="*/ 932694 w 951744"/>
                  <a:gd name="csY674" fmla="*/ 3667581 h 5038410"/>
                  <a:gd name="csX675" fmla="*/ 932694 w 951744"/>
                  <a:gd name="csY675" fmla="*/ 3601194 h 5038410"/>
                  <a:gd name="csX676" fmla="*/ 924543 w 951744"/>
                  <a:gd name="csY676" fmla="*/ 3593041 h 5038410"/>
                  <a:gd name="csX677" fmla="*/ 924543 w 951744"/>
                  <a:gd name="csY677" fmla="*/ 3593041 h 5038410"/>
                  <a:gd name="csX678" fmla="*/ 924543 w 951744"/>
                  <a:gd name="csY678" fmla="*/ 3461433 h 5038410"/>
                  <a:gd name="csX679" fmla="*/ 916392 w 951744"/>
                  <a:gd name="csY679" fmla="*/ 3469585 h 5038410"/>
                  <a:gd name="csX680" fmla="*/ 916392 w 951744"/>
                  <a:gd name="csY680" fmla="*/ 3535972 h 5038410"/>
                  <a:gd name="csX681" fmla="*/ 924543 w 951744"/>
                  <a:gd name="csY681" fmla="*/ 3544125 h 5038410"/>
                  <a:gd name="csX682" fmla="*/ 932694 w 951744"/>
                  <a:gd name="csY682" fmla="*/ 3535972 h 5038410"/>
                  <a:gd name="csX683" fmla="*/ 932694 w 951744"/>
                  <a:gd name="csY683" fmla="*/ 3469585 h 5038410"/>
                  <a:gd name="csX684" fmla="*/ 924543 w 951744"/>
                  <a:gd name="csY684" fmla="*/ 3461433 h 5038410"/>
                  <a:gd name="csX685" fmla="*/ 924543 w 951744"/>
                  <a:gd name="csY685" fmla="*/ 3461433 h 5038410"/>
                  <a:gd name="csX686" fmla="*/ 924543 w 951744"/>
                  <a:gd name="csY686" fmla="*/ 3329823 h 5038410"/>
                  <a:gd name="csX687" fmla="*/ 916392 w 951744"/>
                  <a:gd name="csY687" fmla="*/ 3337976 h 5038410"/>
                  <a:gd name="csX688" fmla="*/ 916392 w 951744"/>
                  <a:gd name="csY688" fmla="*/ 3404363 h 5038410"/>
                  <a:gd name="csX689" fmla="*/ 924543 w 951744"/>
                  <a:gd name="csY689" fmla="*/ 3412516 h 5038410"/>
                  <a:gd name="csX690" fmla="*/ 932694 w 951744"/>
                  <a:gd name="csY690" fmla="*/ 3404363 h 5038410"/>
                  <a:gd name="csX691" fmla="*/ 932694 w 951744"/>
                  <a:gd name="csY691" fmla="*/ 3337976 h 5038410"/>
                  <a:gd name="csX692" fmla="*/ 924543 w 951744"/>
                  <a:gd name="csY692" fmla="*/ 3329823 h 5038410"/>
                  <a:gd name="csX693" fmla="*/ 924543 w 951744"/>
                  <a:gd name="csY693" fmla="*/ 3329823 h 5038410"/>
                  <a:gd name="csX694" fmla="*/ 924543 w 951744"/>
                  <a:gd name="csY694" fmla="*/ 3197050 h 5038410"/>
                  <a:gd name="csX695" fmla="*/ 916392 w 951744"/>
                  <a:gd name="csY695" fmla="*/ 3205203 h 5038410"/>
                  <a:gd name="csX696" fmla="*/ 916392 w 951744"/>
                  <a:gd name="csY696" fmla="*/ 3271589 h 5038410"/>
                  <a:gd name="csX697" fmla="*/ 924543 w 951744"/>
                  <a:gd name="csY697" fmla="*/ 3279742 h 5038410"/>
                  <a:gd name="csX698" fmla="*/ 932694 w 951744"/>
                  <a:gd name="csY698" fmla="*/ 3271589 h 5038410"/>
                  <a:gd name="csX699" fmla="*/ 932694 w 951744"/>
                  <a:gd name="csY699" fmla="*/ 3205203 h 5038410"/>
                  <a:gd name="csX700" fmla="*/ 924543 w 951744"/>
                  <a:gd name="csY700" fmla="*/ 3197050 h 5038410"/>
                  <a:gd name="csX701" fmla="*/ 924543 w 951744"/>
                  <a:gd name="csY701" fmla="*/ 3197050 h 5038410"/>
                  <a:gd name="csX702" fmla="*/ 924543 w 951744"/>
                  <a:gd name="csY702" fmla="*/ 3065441 h 5038410"/>
                  <a:gd name="csX703" fmla="*/ 916392 w 951744"/>
                  <a:gd name="csY703" fmla="*/ 3073594 h 5038410"/>
                  <a:gd name="csX704" fmla="*/ 916392 w 951744"/>
                  <a:gd name="csY704" fmla="*/ 3139981 h 5038410"/>
                  <a:gd name="csX705" fmla="*/ 924543 w 951744"/>
                  <a:gd name="csY705" fmla="*/ 3148133 h 5038410"/>
                  <a:gd name="csX706" fmla="*/ 932694 w 951744"/>
                  <a:gd name="csY706" fmla="*/ 3139981 h 5038410"/>
                  <a:gd name="csX707" fmla="*/ 932694 w 951744"/>
                  <a:gd name="csY707" fmla="*/ 3073594 h 5038410"/>
                  <a:gd name="csX708" fmla="*/ 924543 w 951744"/>
                  <a:gd name="csY708" fmla="*/ 3065441 h 5038410"/>
                  <a:gd name="csX709" fmla="*/ 924543 w 951744"/>
                  <a:gd name="csY709" fmla="*/ 3065441 h 5038410"/>
                  <a:gd name="csX710" fmla="*/ 924543 w 951744"/>
                  <a:gd name="csY710" fmla="*/ 2932667 h 5038410"/>
                  <a:gd name="csX711" fmla="*/ 916392 w 951744"/>
                  <a:gd name="csY711" fmla="*/ 2940820 h 5038410"/>
                  <a:gd name="csX712" fmla="*/ 916392 w 951744"/>
                  <a:gd name="csY712" fmla="*/ 3007207 h 5038410"/>
                  <a:gd name="csX713" fmla="*/ 924543 w 951744"/>
                  <a:gd name="csY713" fmla="*/ 3015360 h 5038410"/>
                  <a:gd name="csX714" fmla="*/ 932694 w 951744"/>
                  <a:gd name="csY714" fmla="*/ 3007207 h 5038410"/>
                  <a:gd name="csX715" fmla="*/ 932694 w 951744"/>
                  <a:gd name="csY715" fmla="*/ 2940820 h 5038410"/>
                  <a:gd name="csX716" fmla="*/ 924543 w 951744"/>
                  <a:gd name="csY716" fmla="*/ 2932667 h 5038410"/>
                  <a:gd name="csX717" fmla="*/ 924543 w 951744"/>
                  <a:gd name="csY717" fmla="*/ 2932667 h 5038410"/>
                  <a:gd name="csX718" fmla="*/ 924543 w 951744"/>
                  <a:gd name="csY718" fmla="*/ 2801058 h 5038410"/>
                  <a:gd name="csX719" fmla="*/ 916392 w 951744"/>
                  <a:gd name="csY719" fmla="*/ 2809211 h 5038410"/>
                  <a:gd name="csX720" fmla="*/ 916392 w 951744"/>
                  <a:gd name="csY720" fmla="*/ 2875598 h 5038410"/>
                  <a:gd name="csX721" fmla="*/ 924543 w 951744"/>
                  <a:gd name="csY721" fmla="*/ 2883751 h 5038410"/>
                  <a:gd name="csX722" fmla="*/ 932694 w 951744"/>
                  <a:gd name="csY722" fmla="*/ 2875598 h 5038410"/>
                  <a:gd name="csX723" fmla="*/ 932694 w 951744"/>
                  <a:gd name="csY723" fmla="*/ 2809211 h 5038410"/>
                  <a:gd name="csX724" fmla="*/ 924543 w 951744"/>
                  <a:gd name="csY724" fmla="*/ 2801058 h 5038410"/>
                  <a:gd name="csX725" fmla="*/ 924543 w 951744"/>
                  <a:gd name="csY725" fmla="*/ 2801058 h 5038410"/>
                  <a:gd name="csX726" fmla="*/ 924543 w 951744"/>
                  <a:gd name="csY726" fmla="*/ 2669449 h 5038410"/>
                  <a:gd name="csX727" fmla="*/ 916392 w 951744"/>
                  <a:gd name="csY727" fmla="*/ 2677602 h 5038410"/>
                  <a:gd name="csX728" fmla="*/ 916392 w 951744"/>
                  <a:gd name="csY728" fmla="*/ 2743989 h 5038410"/>
                  <a:gd name="csX729" fmla="*/ 924543 w 951744"/>
                  <a:gd name="csY729" fmla="*/ 2752142 h 5038410"/>
                  <a:gd name="csX730" fmla="*/ 932694 w 951744"/>
                  <a:gd name="csY730" fmla="*/ 2743989 h 5038410"/>
                  <a:gd name="csX731" fmla="*/ 932694 w 951744"/>
                  <a:gd name="csY731" fmla="*/ 2677602 h 5038410"/>
                  <a:gd name="csX732" fmla="*/ 924543 w 951744"/>
                  <a:gd name="csY732" fmla="*/ 2669449 h 5038410"/>
                  <a:gd name="csX733" fmla="*/ 924543 w 951744"/>
                  <a:gd name="csY733" fmla="*/ 2669449 h 5038410"/>
                  <a:gd name="csX734" fmla="*/ 924543 w 951744"/>
                  <a:gd name="csY734" fmla="*/ 2536676 h 5038410"/>
                  <a:gd name="csX735" fmla="*/ 916392 w 951744"/>
                  <a:gd name="csY735" fmla="*/ 2544828 h 5038410"/>
                  <a:gd name="csX736" fmla="*/ 916392 w 951744"/>
                  <a:gd name="csY736" fmla="*/ 2611215 h 5038410"/>
                  <a:gd name="csX737" fmla="*/ 924543 w 951744"/>
                  <a:gd name="csY737" fmla="*/ 2619368 h 5038410"/>
                  <a:gd name="csX738" fmla="*/ 932694 w 951744"/>
                  <a:gd name="csY738" fmla="*/ 2611215 h 5038410"/>
                  <a:gd name="csX739" fmla="*/ 932694 w 951744"/>
                  <a:gd name="csY739" fmla="*/ 2544828 h 5038410"/>
                  <a:gd name="csX740" fmla="*/ 924543 w 951744"/>
                  <a:gd name="csY740" fmla="*/ 2536676 h 5038410"/>
                  <a:gd name="csX741" fmla="*/ 924543 w 951744"/>
                  <a:gd name="csY741" fmla="*/ 2536676 h 5038410"/>
                  <a:gd name="csX742" fmla="*/ 924543 w 951744"/>
                  <a:gd name="csY742" fmla="*/ 2405067 h 5038410"/>
                  <a:gd name="csX743" fmla="*/ 916392 w 951744"/>
                  <a:gd name="csY743" fmla="*/ 2413220 h 5038410"/>
                  <a:gd name="csX744" fmla="*/ 916392 w 951744"/>
                  <a:gd name="csY744" fmla="*/ 2479606 h 5038410"/>
                  <a:gd name="csX745" fmla="*/ 924543 w 951744"/>
                  <a:gd name="csY745" fmla="*/ 2487759 h 5038410"/>
                  <a:gd name="csX746" fmla="*/ 932694 w 951744"/>
                  <a:gd name="csY746" fmla="*/ 2479606 h 5038410"/>
                  <a:gd name="csX747" fmla="*/ 932694 w 951744"/>
                  <a:gd name="csY747" fmla="*/ 2413220 h 5038410"/>
                  <a:gd name="csX748" fmla="*/ 924543 w 951744"/>
                  <a:gd name="csY748" fmla="*/ 2405067 h 5038410"/>
                  <a:gd name="csX749" fmla="*/ 924543 w 951744"/>
                  <a:gd name="csY749" fmla="*/ 2405067 h 5038410"/>
                  <a:gd name="csX750" fmla="*/ 924543 w 951744"/>
                  <a:gd name="csY750" fmla="*/ 2272293 h 5038410"/>
                  <a:gd name="csX751" fmla="*/ 916392 w 951744"/>
                  <a:gd name="csY751" fmla="*/ 2280446 h 5038410"/>
                  <a:gd name="csX752" fmla="*/ 916392 w 951744"/>
                  <a:gd name="csY752" fmla="*/ 2346833 h 5038410"/>
                  <a:gd name="csX753" fmla="*/ 924543 w 951744"/>
                  <a:gd name="csY753" fmla="*/ 2354986 h 5038410"/>
                  <a:gd name="csX754" fmla="*/ 932694 w 951744"/>
                  <a:gd name="csY754" fmla="*/ 2346833 h 5038410"/>
                  <a:gd name="csX755" fmla="*/ 932694 w 951744"/>
                  <a:gd name="csY755" fmla="*/ 2280446 h 5038410"/>
                  <a:gd name="csX756" fmla="*/ 924543 w 951744"/>
                  <a:gd name="csY756" fmla="*/ 2272293 h 5038410"/>
                  <a:gd name="csX757" fmla="*/ 924543 w 951744"/>
                  <a:gd name="csY757" fmla="*/ 2272293 h 5038410"/>
                  <a:gd name="csX758" fmla="*/ 924543 w 951744"/>
                  <a:gd name="csY758" fmla="*/ 2140684 h 5038410"/>
                  <a:gd name="csX759" fmla="*/ 916392 w 951744"/>
                  <a:gd name="csY759" fmla="*/ 2148837 h 5038410"/>
                  <a:gd name="csX760" fmla="*/ 916392 w 951744"/>
                  <a:gd name="csY760" fmla="*/ 2215224 h 5038410"/>
                  <a:gd name="csX761" fmla="*/ 924543 w 951744"/>
                  <a:gd name="csY761" fmla="*/ 2223376 h 5038410"/>
                  <a:gd name="csX762" fmla="*/ 932694 w 951744"/>
                  <a:gd name="csY762" fmla="*/ 2215224 h 5038410"/>
                  <a:gd name="csX763" fmla="*/ 932694 w 951744"/>
                  <a:gd name="csY763" fmla="*/ 2148837 h 5038410"/>
                  <a:gd name="csX764" fmla="*/ 924543 w 951744"/>
                  <a:gd name="csY764" fmla="*/ 2140684 h 5038410"/>
                  <a:gd name="csX765" fmla="*/ 924543 w 951744"/>
                  <a:gd name="csY765" fmla="*/ 2140684 h 5038410"/>
                  <a:gd name="csX766" fmla="*/ 924543 w 951744"/>
                  <a:gd name="csY766" fmla="*/ 2009075 h 5038410"/>
                  <a:gd name="csX767" fmla="*/ 916392 w 951744"/>
                  <a:gd name="csY767" fmla="*/ 2017228 h 5038410"/>
                  <a:gd name="csX768" fmla="*/ 916392 w 951744"/>
                  <a:gd name="csY768" fmla="*/ 2083615 h 5038410"/>
                  <a:gd name="csX769" fmla="*/ 924543 w 951744"/>
                  <a:gd name="csY769" fmla="*/ 2091767 h 5038410"/>
                  <a:gd name="csX770" fmla="*/ 932694 w 951744"/>
                  <a:gd name="csY770" fmla="*/ 2083615 h 5038410"/>
                  <a:gd name="csX771" fmla="*/ 932694 w 951744"/>
                  <a:gd name="csY771" fmla="*/ 2017228 h 5038410"/>
                  <a:gd name="csX772" fmla="*/ 924543 w 951744"/>
                  <a:gd name="csY772" fmla="*/ 2009075 h 5038410"/>
                  <a:gd name="csX773" fmla="*/ 924543 w 951744"/>
                  <a:gd name="csY773" fmla="*/ 2009075 h 5038410"/>
                  <a:gd name="csX774" fmla="*/ 924543 w 951744"/>
                  <a:gd name="csY774" fmla="*/ 1876301 h 5038410"/>
                  <a:gd name="csX775" fmla="*/ 916392 w 951744"/>
                  <a:gd name="csY775" fmla="*/ 1884454 h 5038410"/>
                  <a:gd name="csX776" fmla="*/ 916392 w 951744"/>
                  <a:gd name="csY776" fmla="*/ 1950841 h 5038410"/>
                  <a:gd name="csX777" fmla="*/ 924543 w 951744"/>
                  <a:gd name="csY777" fmla="*/ 1958994 h 5038410"/>
                  <a:gd name="csX778" fmla="*/ 932694 w 951744"/>
                  <a:gd name="csY778" fmla="*/ 1950841 h 5038410"/>
                  <a:gd name="csX779" fmla="*/ 932694 w 951744"/>
                  <a:gd name="csY779" fmla="*/ 1884454 h 5038410"/>
                  <a:gd name="csX780" fmla="*/ 924543 w 951744"/>
                  <a:gd name="csY780" fmla="*/ 1876301 h 5038410"/>
                  <a:gd name="csX781" fmla="*/ 924543 w 951744"/>
                  <a:gd name="csY781" fmla="*/ 1876301 h 5038410"/>
                  <a:gd name="csX782" fmla="*/ 924543 w 951744"/>
                  <a:gd name="csY782" fmla="*/ 1744692 h 5038410"/>
                  <a:gd name="csX783" fmla="*/ 916392 w 951744"/>
                  <a:gd name="csY783" fmla="*/ 1752845 h 5038410"/>
                  <a:gd name="csX784" fmla="*/ 916392 w 951744"/>
                  <a:gd name="csY784" fmla="*/ 1819232 h 5038410"/>
                  <a:gd name="csX785" fmla="*/ 924543 w 951744"/>
                  <a:gd name="csY785" fmla="*/ 1827385 h 5038410"/>
                  <a:gd name="csX786" fmla="*/ 932694 w 951744"/>
                  <a:gd name="csY786" fmla="*/ 1819232 h 5038410"/>
                  <a:gd name="csX787" fmla="*/ 932694 w 951744"/>
                  <a:gd name="csY787" fmla="*/ 1752845 h 5038410"/>
                  <a:gd name="csX788" fmla="*/ 924543 w 951744"/>
                  <a:gd name="csY788" fmla="*/ 1744692 h 5038410"/>
                  <a:gd name="csX789" fmla="*/ 924543 w 951744"/>
                  <a:gd name="csY789" fmla="*/ 1744692 h 5038410"/>
                  <a:gd name="csX790" fmla="*/ 924543 w 951744"/>
                  <a:gd name="csY790" fmla="*/ 1613083 h 5038410"/>
                  <a:gd name="csX791" fmla="*/ 916392 w 951744"/>
                  <a:gd name="csY791" fmla="*/ 1621236 h 5038410"/>
                  <a:gd name="csX792" fmla="*/ 916392 w 951744"/>
                  <a:gd name="csY792" fmla="*/ 1687623 h 5038410"/>
                  <a:gd name="csX793" fmla="*/ 924543 w 951744"/>
                  <a:gd name="csY793" fmla="*/ 1695776 h 5038410"/>
                  <a:gd name="csX794" fmla="*/ 932694 w 951744"/>
                  <a:gd name="csY794" fmla="*/ 1687623 h 5038410"/>
                  <a:gd name="csX795" fmla="*/ 932694 w 951744"/>
                  <a:gd name="csY795" fmla="*/ 1621236 h 5038410"/>
                  <a:gd name="csX796" fmla="*/ 924543 w 951744"/>
                  <a:gd name="csY796" fmla="*/ 1613083 h 5038410"/>
                  <a:gd name="csX797" fmla="*/ 924543 w 951744"/>
                  <a:gd name="csY797" fmla="*/ 1613083 h 5038410"/>
                  <a:gd name="csX798" fmla="*/ 924543 w 951744"/>
                  <a:gd name="csY798" fmla="*/ 1480310 h 5038410"/>
                  <a:gd name="csX799" fmla="*/ 916392 w 951744"/>
                  <a:gd name="csY799" fmla="*/ 1488463 h 5038410"/>
                  <a:gd name="csX800" fmla="*/ 916392 w 951744"/>
                  <a:gd name="csY800" fmla="*/ 1554849 h 5038410"/>
                  <a:gd name="csX801" fmla="*/ 924543 w 951744"/>
                  <a:gd name="csY801" fmla="*/ 1563002 h 5038410"/>
                  <a:gd name="csX802" fmla="*/ 932694 w 951744"/>
                  <a:gd name="csY802" fmla="*/ 1554849 h 5038410"/>
                  <a:gd name="csX803" fmla="*/ 932694 w 951744"/>
                  <a:gd name="csY803" fmla="*/ 1488463 h 5038410"/>
                  <a:gd name="csX804" fmla="*/ 924543 w 951744"/>
                  <a:gd name="csY804" fmla="*/ 1480310 h 5038410"/>
                  <a:gd name="csX805" fmla="*/ 924543 w 951744"/>
                  <a:gd name="csY805" fmla="*/ 1480310 h 5038410"/>
                  <a:gd name="csX806" fmla="*/ 924543 w 951744"/>
                  <a:gd name="csY806" fmla="*/ 1348701 h 5038410"/>
                  <a:gd name="csX807" fmla="*/ 916392 w 951744"/>
                  <a:gd name="csY807" fmla="*/ 1356854 h 5038410"/>
                  <a:gd name="csX808" fmla="*/ 916392 w 951744"/>
                  <a:gd name="csY808" fmla="*/ 1423241 h 5038410"/>
                  <a:gd name="csX809" fmla="*/ 924543 w 951744"/>
                  <a:gd name="csY809" fmla="*/ 1431393 h 5038410"/>
                  <a:gd name="csX810" fmla="*/ 932694 w 951744"/>
                  <a:gd name="csY810" fmla="*/ 1423241 h 5038410"/>
                  <a:gd name="csX811" fmla="*/ 932694 w 951744"/>
                  <a:gd name="csY811" fmla="*/ 1356854 h 5038410"/>
                  <a:gd name="csX812" fmla="*/ 924543 w 951744"/>
                  <a:gd name="csY812" fmla="*/ 1348701 h 5038410"/>
                  <a:gd name="csX813" fmla="*/ 924543 w 951744"/>
                  <a:gd name="csY813" fmla="*/ 1348701 h 5038410"/>
                  <a:gd name="csX814" fmla="*/ 924543 w 951744"/>
                  <a:gd name="csY814" fmla="*/ 1215927 h 5038410"/>
                  <a:gd name="csX815" fmla="*/ 916392 w 951744"/>
                  <a:gd name="csY815" fmla="*/ 1224080 h 5038410"/>
                  <a:gd name="csX816" fmla="*/ 916392 w 951744"/>
                  <a:gd name="csY816" fmla="*/ 1290467 h 5038410"/>
                  <a:gd name="csX817" fmla="*/ 924543 w 951744"/>
                  <a:gd name="csY817" fmla="*/ 1298619 h 5038410"/>
                  <a:gd name="csX818" fmla="*/ 932694 w 951744"/>
                  <a:gd name="csY818" fmla="*/ 1290467 h 5038410"/>
                  <a:gd name="csX819" fmla="*/ 932694 w 951744"/>
                  <a:gd name="csY819" fmla="*/ 1224080 h 5038410"/>
                  <a:gd name="csX820" fmla="*/ 924543 w 951744"/>
                  <a:gd name="csY820" fmla="*/ 1215927 h 5038410"/>
                  <a:gd name="csX821" fmla="*/ 924543 w 951744"/>
                  <a:gd name="csY821" fmla="*/ 1215927 h 5038410"/>
                  <a:gd name="csX822" fmla="*/ 924543 w 951744"/>
                  <a:gd name="csY822" fmla="*/ 1084318 h 5038410"/>
                  <a:gd name="csX823" fmla="*/ 916392 w 951744"/>
                  <a:gd name="csY823" fmla="*/ 1092471 h 5038410"/>
                  <a:gd name="csX824" fmla="*/ 916392 w 951744"/>
                  <a:gd name="csY824" fmla="*/ 1158858 h 5038410"/>
                  <a:gd name="csX825" fmla="*/ 924543 w 951744"/>
                  <a:gd name="csY825" fmla="*/ 1167011 h 5038410"/>
                  <a:gd name="csX826" fmla="*/ 932694 w 951744"/>
                  <a:gd name="csY826" fmla="*/ 1158858 h 5038410"/>
                  <a:gd name="csX827" fmla="*/ 932694 w 951744"/>
                  <a:gd name="csY827" fmla="*/ 1092471 h 5038410"/>
                  <a:gd name="csX828" fmla="*/ 924543 w 951744"/>
                  <a:gd name="csY828" fmla="*/ 1084318 h 5038410"/>
                  <a:gd name="csX829" fmla="*/ 924543 w 951744"/>
                  <a:gd name="csY829" fmla="*/ 1084318 h 5038410"/>
                  <a:gd name="csX830" fmla="*/ 924543 w 951744"/>
                  <a:gd name="csY830" fmla="*/ 952709 h 5038410"/>
                  <a:gd name="csX831" fmla="*/ 916392 w 951744"/>
                  <a:gd name="csY831" fmla="*/ 960862 h 5038410"/>
                  <a:gd name="csX832" fmla="*/ 916392 w 951744"/>
                  <a:gd name="csY832" fmla="*/ 1027249 h 5038410"/>
                  <a:gd name="csX833" fmla="*/ 924543 w 951744"/>
                  <a:gd name="csY833" fmla="*/ 1035402 h 5038410"/>
                  <a:gd name="csX834" fmla="*/ 932694 w 951744"/>
                  <a:gd name="csY834" fmla="*/ 1027249 h 5038410"/>
                  <a:gd name="csX835" fmla="*/ 932694 w 951744"/>
                  <a:gd name="csY835" fmla="*/ 960862 h 5038410"/>
                  <a:gd name="csX836" fmla="*/ 924543 w 951744"/>
                  <a:gd name="csY836" fmla="*/ 952709 h 5038410"/>
                  <a:gd name="csX837" fmla="*/ 924543 w 951744"/>
                  <a:gd name="csY837" fmla="*/ 952709 h 5038410"/>
                  <a:gd name="csX838" fmla="*/ 924543 w 951744"/>
                  <a:gd name="csY838" fmla="*/ 819936 h 5038410"/>
                  <a:gd name="csX839" fmla="*/ 916392 w 951744"/>
                  <a:gd name="csY839" fmla="*/ 828088 h 5038410"/>
                  <a:gd name="csX840" fmla="*/ 916392 w 951744"/>
                  <a:gd name="csY840" fmla="*/ 894475 h 5038410"/>
                  <a:gd name="csX841" fmla="*/ 924543 w 951744"/>
                  <a:gd name="csY841" fmla="*/ 902628 h 5038410"/>
                  <a:gd name="csX842" fmla="*/ 932694 w 951744"/>
                  <a:gd name="csY842" fmla="*/ 894475 h 5038410"/>
                  <a:gd name="csX843" fmla="*/ 932694 w 951744"/>
                  <a:gd name="csY843" fmla="*/ 828088 h 5038410"/>
                  <a:gd name="csX844" fmla="*/ 924543 w 951744"/>
                  <a:gd name="csY844" fmla="*/ 819936 h 5038410"/>
                  <a:gd name="csX845" fmla="*/ 924543 w 951744"/>
                  <a:gd name="csY845" fmla="*/ 819936 h 5038410"/>
                  <a:gd name="csX846" fmla="*/ 924543 w 951744"/>
                  <a:gd name="csY846" fmla="*/ 688327 h 5038410"/>
                  <a:gd name="csX847" fmla="*/ 916392 w 951744"/>
                  <a:gd name="csY847" fmla="*/ 696479 h 5038410"/>
                  <a:gd name="csX848" fmla="*/ 916392 w 951744"/>
                  <a:gd name="csY848" fmla="*/ 762866 h 5038410"/>
                  <a:gd name="csX849" fmla="*/ 924543 w 951744"/>
                  <a:gd name="csY849" fmla="*/ 771019 h 5038410"/>
                  <a:gd name="csX850" fmla="*/ 932694 w 951744"/>
                  <a:gd name="csY850" fmla="*/ 762866 h 5038410"/>
                  <a:gd name="csX851" fmla="*/ 932694 w 951744"/>
                  <a:gd name="csY851" fmla="*/ 696479 h 5038410"/>
                  <a:gd name="csX852" fmla="*/ 924543 w 951744"/>
                  <a:gd name="csY852" fmla="*/ 688327 h 5038410"/>
                  <a:gd name="csX853" fmla="*/ 924543 w 951744"/>
                  <a:gd name="csY853" fmla="*/ 688327 h 5038410"/>
                  <a:gd name="csX854" fmla="*/ 924543 w 951744"/>
                  <a:gd name="csY854" fmla="*/ 556718 h 5038410"/>
                  <a:gd name="csX855" fmla="*/ 916392 w 951744"/>
                  <a:gd name="csY855" fmla="*/ 564870 h 5038410"/>
                  <a:gd name="csX856" fmla="*/ 916392 w 951744"/>
                  <a:gd name="csY856" fmla="*/ 631257 h 5038410"/>
                  <a:gd name="csX857" fmla="*/ 924543 w 951744"/>
                  <a:gd name="csY857" fmla="*/ 639410 h 5038410"/>
                  <a:gd name="csX858" fmla="*/ 932694 w 951744"/>
                  <a:gd name="csY858" fmla="*/ 631257 h 5038410"/>
                  <a:gd name="csX859" fmla="*/ 932694 w 951744"/>
                  <a:gd name="csY859" fmla="*/ 564870 h 5038410"/>
                  <a:gd name="csX860" fmla="*/ 924543 w 951744"/>
                  <a:gd name="csY860" fmla="*/ 556718 h 5038410"/>
                  <a:gd name="csX861" fmla="*/ 924543 w 951744"/>
                  <a:gd name="csY861" fmla="*/ 556718 h 5038410"/>
                  <a:gd name="csX862" fmla="*/ 924543 w 951744"/>
                  <a:gd name="csY862" fmla="*/ 423944 h 5038410"/>
                  <a:gd name="csX863" fmla="*/ 916392 w 951744"/>
                  <a:gd name="csY863" fmla="*/ 432097 h 5038410"/>
                  <a:gd name="csX864" fmla="*/ 916392 w 951744"/>
                  <a:gd name="csY864" fmla="*/ 498484 h 5038410"/>
                  <a:gd name="csX865" fmla="*/ 924543 w 951744"/>
                  <a:gd name="csY865" fmla="*/ 506636 h 5038410"/>
                  <a:gd name="csX866" fmla="*/ 932694 w 951744"/>
                  <a:gd name="csY866" fmla="*/ 498484 h 5038410"/>
                  <a:gd name="csX867" fmla="*/ 932694 w 951744"/>
                  <a:gd name="csY867" fmla="*/ 432097 h 5038410"/>
                  <a:gd name="csX868" fmla="*/ 924543 w 951744"/>
                  <a:gd name="csY868" fmla="*/ 423944 h 5038410"/>
                  <a:gd name="csX869" fmla="*/ 924543 w 951744"/>
                  <a:gd name="csY869" fmla="*/ 423944 h 5038410"/>
                  <a:gd name="csX870" fmla="*/ 924543 w 951744"/>
                  <a:gd name="csY870" fmla="*/ 292335 h 5038410"/>
                  <a:gd name="csX871" fmla="*/ 916392 w 951744"/>
                  <a:gd name="csY871" fmla="*/ 300488 h 5038410"/>
                  <a:gd name="csX872" fmla="*/ 916392 w 951744"/>
                  <a:gd name="csY872" fmla="*/ 366875 h 5038410"/>
                  <a:gd name="csX873" fmla="*/ 924543 w 951744"/>
                  <a:gd name="csY873" fmla="*/ 375027 h 5038410"/>
                  <a:gd name="csX874" fmla="*/ 932694 w 951744"/>
                  <a:gd name="csY874" fmla="*/ 366875 h 5038410"/>
                  <a:gd name="csX875" fmla="*/ 932694 w 951744"/>
                  <a:gd name="csY875" fmla="*/ 300488 h 5038410"/>
                  <a:gd name="csX876" fmla="*/ 924543 w 951744"/>
                  <a:gd name="csY876" fmla="*/ 292335 h 5038410"/>
                  <a:gd name="csX877" fmla="*/ 924543 w 951744"/>
                  <a:gd name="csY877" fmla="*/ 292335 h 5038410"/>
                  <a:gd name="csX878" fmla="*/ 924543 w 951744"/>
                  <a:gd name="csY878" fmla="*/ 159561 h 5038410"/>
                  <a:gd name="csX879" fmla="*/ 924543 w 951744"/>
                  <a:gd name="csY879" fmla="*/ 159561 h 5038410"/>
                  <a:gd name="csX880" fmla="*/ 916392 w 951744"/>
                  <a:gd name="csY880" fmla="*/ 168879 h 5038410"/>
                  <a:gd name="csX881" fmla="*/ 916392 w 951744"/>
                  <a:gd name="csY881" fmla="*/ 175867 h 5038410"/>
                  <a:gd name="csX882" fmla="*/ 916392 w 951744"/>
                  <a:gd name="csY882" fmla="*/ 175867 h 5038410"/>
                  <a:gd name="csX883" fmla="*/ 916392 w 951744"/>
                  <a:gd name="csY883" fmla="*/ 178196 h 5038410"/>
                  <a:gd name="csX884" fmla="*/ 916392 w 951744"/>
                  <a:gd name="csY884" fmla="*/ 178196 h 5038410"/>
                  <a:gd name="csX885" fmla="*/ 916392 w 951744"/>
                  <a:gd name="csY885" fmla="*/ 180526 h 5038410"/>
                  <a:gd name="csX886" fmla="*/ 916392 w 951744"/>
                  <a:gd name="csY886" fmla="*/ 180526 h 5038410"/>
                  <a:gd name="csX887" fmla="*/ 916392 w 951744"/>
                  <a:gd name="csY887" fmla="*/ 235266 h 5038410"/>
                  <a:gd name="csX888" fmla="*/ 924543 w 951744"/>
                  <a:gd name="csY888" fmla="*/ 243418 h 5038410"/>
                  <a:gd name="csX889" fmla="*/ 932694 w 951744"/>
                  <a:gd name="csY889" fmla="*/ 235266 h 5038410"/>
                  <a:gd name="csX890" fmla="*/ 932694 w 951744"/>
                  <a:gd name="csY890" fmla="*/ 181690 h 5038410"/>
                  <a:gd name="csX891" fmla="*/ 932694 w 951744"/>
                  <a:gd name="csY891" fmla="*/ 167714 h 5038410"/>
                  <a:gd name="csX892" fmla="*/ 924543 w 951744"/>
                  <a:gd name="csY892" fmla="*/ 159561 h 5038410"/>
                  <a:gd name="csX893" fmla="*/ 924543 w 951744"/>
                  <a:gd name="csY893" fmla="*/ 159561 h 5038410"/>
                  <a:gd name="csX894" fmla="*/ 860500 w 951744"/>
                  <a:gd name="csY894" fmla="*/ 40764 h 5038410"/>
                  <a:gd name="csX895" fmla="*/ 853513 w 951744"/>
                  <a:gd name="csY895" fmla="*/ 44258 h 5038410"/>
                  <a:gd name="csX896" fmla="*/ 854678 w 951744"/>
                  <a:gd name="csY896" fmla="*/ 55905 h 5038410"/>
                  <a:gd name="csX897" fmla="*/ 896597 w 951744"/>
                  <a:gd name="csY897" fmla="*/ 105986 h 5038410"/>
                  <a:gd name="csX898" fmla="*/ 903584 w 951744"/>
                  <a:gd name="csY898" fmla="*/ 110645 h 5038410"/>
                  <a:gd name="csX899" fmla="*/ 907077 w 951744"/>
                  <a:gd name="csY899" fmla="*/ 110645 h 5038410"/>
                  <a:gd name="csX900" fmla="*/ 910570 w 951744"/>
                  <a:gd name="csY900" fmla="*/ 98998 h 5038410"/>
                  <a:gd name="csX901" fmla="*/ 863993 w 951744"/>
                  <a:gd name="csY901" fmla="*/ 44258 h 5038410"/>
                  <a:gd name="csX902" fmla="*/ 859336 w 951744"/>
                  <a:gd name="csY902" fmla="*/ 41929 h 5038410"/>
                  <a:gd name="csX903" fmla="*/ 859336 w 951744"/>
                  <a:gd name="csY903" fmla="*/ 41929 h 5038410"/>
                  <a:gd name="csX904" fmla="*/ 758032 w 951744"/>
                  <a:gd name="csY904" fmla="*/ 4659 h 5038410"/>
                  <a:gd name="csX905" fmla="*/ 691661 w 951744"/>
                  <a:gd name="csY905" fmla="*/ 4659 h 5038410"/>
                  <a:gd name="csX906" fmla="*/ 683510 w 951744"/>
                  <a:gd name="csY906" fmla="*/ 12811 h 5038410"/>
                  <a:gd name="csX907" fmla="*/ 691661 w 951744"/>
                  <a:gd name="csY907" fmla="*/ 20964 h 5038410"/>
                  <a:gd name="csX908" fmla="*/ 769676 w 951744"/>
                  <a:gd name="csY908" fmla="*/ 20964 h 5038410"/>
                  <a:gd name="csX909" fmla="*/ 769676 w 951744"/>
                  <a:gd name="csY909" fmla="*/ 20964 h 5038410"/>
                  <a:gd name="csX910" fmla="*/ 769676 w 951744"/>
                  <a:gd name="csY910" fmla="*/ 20964 h 5038410"/>
                  <a:gd name="csX911" fmla="*/ 773169 w 951744"/>
                  <a:gd name="csY911" fmla="*/ 20964 h 5038410"/>
                  <a:gd name="csX912" fmla="*/ 773169 w 951744"/>
                  <a:gd name="csY912" fmla="*/ 20964 h 5038410"/>
                  <a:gd name="csX913" fmla="*/ 773169 w 951744"/>
                  <a:gd name="csY913" fmla="*/ 20964 h 5038410"/>
                  <a:gd name="csX914" fmla="*/ 773169 w 951744"/>
                  <a:gd name="csY914" fmla="*/ 20964 h 5038410"/>
                  <a:gd name="csX915" fmla="*/ 774334 w 951744"/>
                  <a:gd name="csY915" fmla="*/ 20964 h 5038410"/>
                  <a:gd name="csX916" fmla="*/ 774334 w 951744"/>
                  <a:gd name="csY916" fmla="*/ 20964 h 5038410"/>
                  <a:gd name="csX917" fmla="*/ 774334 w 951744"/>
                  <a:gd name="csY917" fmla="*/ 20964 h 5038410"/>
                  <a:gd name="csX918" fmla="*/ 774334 w 951744"/>
                  <a:gd name="csY918" fmla="*/ 20964 h 5038410"/>
                  <a:gd name="csX919" fmla="*/ 774334 w 951744"/>
                  <a:gd name="csY919" fmla="*/ 20964 h 5038410"/>
                  <a:gd name="csX920" fmla="*/ 780156 w 951744"/>
                  <a:gd name="csY920" fmla="*/ 20964 h 5038410"/>
                  <a:gd name="csX921" fmla="*/ 780156 w 951744"/>
                  <a:gd name="csY921" fmla="*/ 20964 h 5038410"/>
                  <a:gd name="csX922" fmla="*/ 780156 w 951744"/>
                  <a:gd name="csY922" fmla="*/ 20964 h 5038410"/>
                  <a:gd name="csX923" fmla="*/ 785978 w 951744"/>
                  <a:gd name="csY923" fmla="*/ 22129 h 5038410"/>
                  <a:gd name="csX924" fmla="*/ 788307 w 951744"/>
                  <a:gd name="csY924" fmla="*/ 22129 h 5038410"/>
                  <a:gd name="csX925" fmla="*/ 796458 w 951744"/>
                  <a:gd name="csY925" fmla="*/ 16306 h 5038410"/>
                  <a:gd name="csX926" fmla="*/ 790636 w 951744"/>
                  <a:gd name="csY926" fmla="*/ 5823 h 5038410"/>
                  <a:gd name="csX927" fmla="*/ 747552 w 951744"/>
                  <a:gd name="csY927" fmla="*/ 0 h 5038410"/>
                  <a:gd name="csX928" fmla="*/ 747552 w 951744"/>
                  <a:gd name="csY928" fmla="*/ 0 h 5038410"/>
                  <a:gd name="csX929" fmla="*/ 751045 w 951744"/>
                  <a:gd name="csY929" fmla="*/ 2329 h 50384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  <a:cxn ang="0">
                    <a:pos x="csX51" y="csY51"/>
                  </a:cxn>
                  <a:cxn ang="0">
                    <a:pos x="csX52" y="csY52"/>
                  </a:cxn>
                  <a:cxn ang="0">
                    <a:pos x="csX53" y="csY53"/>
                  </a:cxn>
                  <a:cxn ang="0">
                    <a:pos x="csX54" y="csY54"/>
                  </a:cxn>
                  <a:cxn ang="0">
                    <a:pos x="csX55" y="csY55"/>
                  </a:cxn>
                  <a:cxn ang="0">
                    <a:pos x="csX56" y="csY56"/>
                  </a:cxn>
                  <a:cxn ang="0">
                    <a:pos x="csX57" y="csY57"/>
                  </a:cxn>
                  <a:cxn ang="0">
                    <a:pos x="csX58" y="csY58"/>
                  </a:cxn>
                  <a:cxn ang="0">
                    <a:pos x="csX59" y="csY59"/>
                  </a:cxn>
                  <a:cxn ang="0">
                    <a:pos x="csX60" y="csY60"/>
                  </a:cxn>
                  <a:cxn ang="0">
                    <a:pos x="csX61" y="csY61"/>
                  </a:cxn>
                  <a:cxn ang="0">
                    <a:pos x="csX62" y="csY62"/>
                  </a:cxn>
                  <a:cxn ang="0">
                    <a:pos x="csX63" y="csY63"/>
                  </a:cxn>
                  <a:cxn ang="0">
                    <a:pos x="csX64" y="csY64"/>
                  </a:cxn>
                  <a:cxn ang="0">
                    <a:pos x="csX65" y="csY65"/>
                  </a:cxn>
                  <a:cxn ang="0">
                    <a:pos x="csX66" y="csY66"/>
                  </a:cxn>
                  <a:cxn ang="0">
                    <a:pos x="csX67" y="csY67"/>
                  </a:cxn>
                  <a:cxn ang="0">
                    <a:pos x="csX68" y="csY68"/>
                  </a:cxn>
                  <a:cxn ang="0">
                    <a:pos x="csX69" y="csY69"/>
                  </a:cxn>
                  <a:cxn ang="0">
                    <a:pos x="csX70" y="csY70"/>
                  </a:cxn>
                  <a:cxn ang="0">
                    <a:pos x="csX71" y="csY71"/>
                  </a:cxn>
                  <a:cxn ang="0">
                    <a:pos x="csX72" y="csY72"/>
                  </a:cxn>
                  <a:cxn ang="0">
                    <a:pos x="csX73" y="csY73"/>
                  </a:cxn>
                  <a:cxn ang="0">
                    <a:pos x="csX74" y="csY74"/>
                  </a:cxn>
                  <a:cxn ang="0">
                    <a:pos x="csX75" y="csY75"/>
                  </a:cxn>
                  <a:cxn ang="0">
                    <a:pos x="csX76" y="csY76"/>
                  </a:cxn>
                  <a:cxn ang="0">
                    <a:pos x="csX77" y="csY77"/>
                  </a:cxn>
                  <a:cxn ang="0">
                    <a:pos x="csX78" y="csY78"/>
                  </a:cxn>
                  <a:cxn ang="0">
                    <a:pos x="csX79" y="csY79"/>
                  </a:cxn>
                  <a:cxn ang="0">
                    <a:pos x="csX80" y="csY80"/>
                  </a:cxn>
                  <a:cxn ang="0">
                    <a:pos x="csX81" y="csY81"/>
                  </a:cxn>
                  <a:cxn ang="0">
                    <a:pos x="csX82" y="csY82"/>
                  </a:cxn>
                  <a:cxn ang="0">
                    <a:pos x="csX83" y="csY83"/>
                  </a:cxn>
                  <a:cxn ang="0">
                    <a:pos x="csX84" y="csY84"/>
                  </a:cxn>
                  <a:cxn ang="0">
                    <a:pos x="csX85" y="csY85"/>
                  </a:cxn>
                  <a:cxn ang="0">
                    <a:pos x="csX86" y="csY86"/>
                  </a:cxn>
                  <a:cxn ang="0">
                    <a:pos x="csX87" y="csY87"/>
                  </a:cxn>
                  <a:cxn ang="0">
                    <a:pos x="csX88" y="csY88"/>
                  </a:cxn>
                  <a:cxn ang="0">
                    <a:pos x="csX89" y="csY89"/>
                  </a:cxn>
                  <a:cxn ang="0">
                    <a:pos x="csX90" y="csY90"/>
                  </a:cxn>
                  <a:cxn ang="0">
                    <a:pos x="csX91" y="csY91"/>
                  </a:cxn>
                  <a:cxn ang="0">
                    <a:pos x="csX92" y="csY92"/>
                  </a:cxn>
                  <a:cxn ang="0">
                    <a:pos x="csX93" y="csY93"/>
                  </a:cxn>
                  <a:cxn ang="0">
                    <a:pos x="csX94" y="csY94"/>
                  </a:cxn>
                  <a:cxn ang="0">
                    <a:pos x="csX95" y="csY95"/>
                  </a:cxn>
                  <a:cxn ang="0">
                    <a:pos x="csX96" y="csY96"/>
                  </a:cxn>
                  <a:cxn ang="0">
                    <a:pos x="csX97" y="csY97"/>
                  </a:cxn>
                  <a:cxn ang="0">
                    <a:pos x="csX98" y="csY98"/>
                  </a:cxn>
                  <a:cxn ang="0">
                    <a:pos x="csX99" y="csY99"/>
                  </a:cxn>
                  <a:cxn ang="0">
                    <a:pos x="csX100" y="csY100"/>
                  </a:cxn>
                  <a:cxn ang="0">
                    <a:pos x="csX101" y="csY101"/>
                  </a:cxn>
                  <a:cxn ang="0">
                    <a:pos x="csX102" y="csY102"/>
                  </a:cxn>
                  <a:cxn ang="0">
                    <a:pos x="csX103" y="csY103"/>
                  </a:cxn>
                  <a:cxn ang="0">
                    <a:pos x="csX104" y="csY104"/>
                  </a:cxn>
                  <a:cxn ang="0">
                    <a:pos x="csX105" y="csY105"/>
                  </a:cxn>
                  <a:cxn ang="0">
                    <a:pos x="csX106" y="csY106"/>
                  </a:cxn>
                  <a:cxn ang="0">
                    <a:pos x="csX107" y="csY107"/>
                  </a:cxn>
                  <a:cxn ang="0">
                    <a:pos x="csX108" y="csY108"/>
                  </a:cxn>
                  <a:cxn ang="0">
                    <a:pos x="csX109" y="csY109"/>
                  </a:cxn>
                  <a:cxn ang="0">
                    <a:pos x="csX110" y="csY110"/>
                  </a:cxn>
                  <a:cxn ang="0">
                    <a:pos x="csX111" y="csY111"/>
                  </a:cxn>
                  <a:cxn ang="0">
                    <a:pos x="csX112" y="csY112"/>
                  </a:cxn>
                  <a:cxn ang="0">
                    <a:pos x="csX113" y="csY113"/>
                  </a:cxn>
                  <a:cxn ang="0">
                    <a:pos x="csX114" y="csY114"/>
                  </a:cxn>
                  <a:cxn ang="0">
                    <a:pos x="csX115" y="csY115"/>
                  </a:cxn>
                  <a:cxn ang="0">
                    <a:pos x="csX116" y="csY116"/>
                  </a:cxn>
                  <a:cxn ang="0">
                    <a:pos x="csX117" y="csY117"/>
                  </a:cxn>
                  <a:cxn ang="0">
                    <a:pos x="csX118" y="csY118"/>
                  </a:cxn>
                  <a:cxn ang="0">
                    <a:pos x="csX119" y="csY119"/>
                  </a:cxn>
                  <a:cxn ang="0">
                    <a:pos x="csX120" y="csY120"/>
                  </a:cxn>
                  <a:cxn ang="0">
                    <a:pos x="csX121" y="csY121"/>
                  </a:cxn>
                  <a:cxn ang="0">
                    <a:pos x="csX122" y="csY122"/>
                  </a:cxn>
                  <a:cxn ang="0">
                    <a:pos x="csX123" y="csY123"/>
                  </a:cxn>
                  <a:cxn ang="0">
                    <a:pos x="csX124" y="csY124"/>
                  </a:cxn>
                  <a:cxn ang="0">
                    <a:pos x="csX125" y="csY125"/>
                  </a:cxn>
                  <a:cxn ang="0">
                    <a:pos x="csX126" y="csY126"/>
                  </a:cxn>
                  <a:cxn ang="0">
                    <a:pos x="csX127" y="csY127"/>
                  </a:cxn>
                  <a:cxn ang="0">
                    <a:pos x="csX128" y="csY128"/>
                  </a:cxn>
                  <a:cxn ang="0">
                    <a:pos x="csX129" y="csY129"/>
                  </a:cxn>
                  <a:cxn ang="0">
                    <a:pos x="csX130" y="csY130"/>
                  </a:cxn>
                  <a:cxn ang="0">
                    <a:pos x="csX131" y="csY131"/>
                  </a:cxn>
                  <a:cxn ang="0">
                    <a:pos x="csX132" y="csY132"/>
                  </a:cxn>
                  <a:cxn ang="0">
                    <a:pos x="csX133" y="csY133"/>
                  </a:cxn>
                  <a:cxn ang="0">
                    <a:pos x="csX134" y="csY134"/>
                  </a:cxn>
                  <a:cxn ang="0">
                    <a:pos x="csX135" y="csY135"/>
                  </a:cxn>
                  <a:cxn ang="0">
                    <a:pos x="csX136" y="csY136"/>
                  </a:cxn>
                  <a:cxn ang="0">
                    <a:pos x="csX137" y="csY137"/>
                  </a:cxn>
                  <a:cxn ang="0">
                    <a:pos x="csX138" y="csY138"/>
                  </a:cxn>
                  <a:cxn ang="0">
                    <a:pos x="csX139" y="csY139"/>
                  </a:cxn>
                  <a:cxn ang="0">
                    <a:pos x="csX140" y="csY140"/>
                  </a:cxn>
                  <a:cxn ang="0">
                    <a:pos x="csX141" y="csY141"/>
                  </a:cxn>
                  <a:cxn ang="0">
                    <a:pos x="csX142" y="csY142"/>
                  </a:cxn>
                  <a:cxn ang="0">
                    <a:pos x="csX143" y="csY143"/>
                  </a:cxn>
                  <a:cxn ang="0">
                    <a:pos x="csX144" y="csY144"/>
                  </a:cxn>
                  <a:cxn ang="0">
                    <a:pos x="csX145" y="csY145"/>
                  </a:cxn>
                  <a:cxn ang="0">
                    <a:pos x="csX146" y="csY146"/>
                  </a:cxn>
                  <a:cxn ang="0">
                    <a:pos x="csX147" y="csY147"/>
                  </a:cxn>
                  <a:cxn ang="0">
                    <a:pos x="csX148" y="csY148"/>
                  </a:cxn>
                  <a:cxn ang="0">
                    <a:pos x="csX149" y="csY149"/>
                  </a:cxn>
                  <a:cxn ang="0">
                    <a:pos x="csX150" y="csY150"/>
                  </a:cxn>
                  <a:cxn ang="0">
                    <a:pos x="csX151" y="csY151"/>
                  </a:cxn>
                  <a:cxn ang="0">
                    <a:pos x="csX152" y="csY152"/>
                  </a:cxn>
                  <a:cxn ang="0">
                    <a:pos x="csX153" y="csY153"/>
                  </a:cxn>
                  <a:cxn ang="0">
                    <a:pos x="csX154" y="csY154"/>
                  </a:cxn>
                  <a:cxn ang="0">
                    <a:pos x="csX155" y="csY155"/>
                  </a:cxn>
                  <a:cxn ang="0">
                    <a:pos x="csX156" y="csY156"/>
                  </a:cxn>
                  <a:cxn ang="0">
                    <a:pos x="csX157" y="csY157"/>
                  </a:cxn>
                  <a:cxn ang="0">
                    <a:pos x="csX158" y="csY158"/>
                  </a:cxn>
                  <a:cxn ang="0">
                    <a:pos x="csX159" y="csY159"/>
                  </a:cxn>
                  <a:cxn ang="0">
                    <a:pos x="csX160" y="csY160"/>
                  </a:cxn>
                  <a:cxn ang="0">
                    <a:pos x="csX161" y="csY161"/>
                  </a:cxn>
                  <a:cxn ang="0">
                    <a:pos x="csX162" y="csY162"/>
                  </a:cxn>
                  <a:cxn ang="0">
                    <a:pos x="csX163" y="csY163"/>
                  </a:cxn>
                  <a:cxn ang="0">
                    <a:pos x="csX164" y="csY164"/>
                  </a:cxn>
                  <a:cxn ang="0">
                    <a:pos x="csX165" y="csY165"/>
                  </a:cxn>
                  <a:cxn ang="0">
                    <a:pos x="csX166" y="csY166"/>
                  </a:cxn>
                  <a:cxn ang="0">
                    <a:pos x="csX167" y="csY167"/>
                  </a:cxn>
                  <a:cxn ang="0">
                    <a:pos x="csX168" y="csY168"/>
                  </a:cxn>
                  <a:cxn ang="0">
                    <a:pos x="csX169" y="csY169"/>
                  </a:cxn>
                  <a:cxn ang="0">
                    <a:pos x="csX170" y="csY170"/>
                  </a:cxn>
                  <a:cxn ang="0">
                    <a:pos x="csX171" y="csY171"/>
                  </a:cxn>
                  <a:cxn ang="0">
                    <a:pos x="csX172" y="csY172"/>
                  </a:cxn>
                  <a:cxn ang="0">
                    <a:pos x="csX173" y="csY173"/>
                  </a:cxn>
                  <a:cxn ang="0">
                    <a:pos x="csX174" y="csY174"/>
                  </a:cxn>
                  <a:cxn ang="0">
                    <a:pos x="csX175" y="csY175"/>
                  </a:cxn>
                  <a:cxn ang="0">
                    <a:pos x="csX176" y="csY176"/>
                  </a:cxn>
                  <a:cxn ang="0">
                    <a:pos x="csX177" y="csY177"/>
                  </a:cxn>
                  <a:cxn ang="0">
                    <a:pos x="csX178" y="csY178"/>
                  </a:cxn>
                  <a:cxn ang="0">
                    <a:pos x="csX179" y="csY179"/>
                  </a:cxn>
                  <a:cxn ang="0">
                    <a:pos x="csX180" y="csY180"/>
                  </a:cxn>
                  <a:cxn ang="0">
                    <a:pos x="csX181" y="csY181"/>
                  </a:cxn>
                  <a:cxn ang="0">
                    <a:pos x="csX182" y="csY182"/>
                  </a:cxn>
                  <a:cxn ang="0">
                    <a:pos x="csX183" y="csY183"/>
                  </a:cxn>
                  <a:cxn ang="0">
                    <a:pos x="csX184" y="csY184"/>
                  </a:cxn>
                  <a:cxn ang="0">
                    <a:pos x="csX185" y="csY185"/>
                  </a:cxn>
                  <a:cxn ang="0">
                    <a:pos x="csX186" y="csY186"/>
                  </a:cxn>
                  <a:cxn ang="0">
                    <a:pos x="csX187" y="csY187"/>
                  </a:cxn>
                  <a:cxn ang="0">
                    <a:pos x="csX188" y="csY188"/>
                  </a:cxn>
                  <a:cxn ang="0">
                    <a:pos x="csX189" y="csY189"/>
                  </a:cxn>
                  <a:cxn ang="0">
                    <a:pos x="csX190" y="csY190"/>
                  </a:cxn>
                  <a:cxn ang="0">
                    <a:pos x="csX191" y="csY191"/>
                  </a:cxn>
                  <a:cxn ang="0">
                    <a:pos x="csX192" y="csY192"/>
                  </a:cxn>
                  <a:cxn ang="0">
                    <a:pos x="csX193" y="csY193"/>
                  </a:cxn>
                  <a:cxn ang="0">
                    <a:pos x="csX194" y="csY194"/>
                  </a:cxn>
                  <a:cxn ang="0">
                    <a:pos x="csX195" y="csY195"/>
                  </a:cxn>
                  <a:cxn ang="0">
                    <a:pos x="csX196" y="csY196"/>
                  </a:cxn>
                  <a:cxn ang="0">
                    <a:pos x="csX197" y="csY197"/>
                  </a:cxn>
                  <a:cxn ang="0">
                    <a:pos x="csX198" y="csY198"/>
                  </a:cxn>
                  <a:cxn ang="0">
                    <a:pos x="csX199" y="csY199"/>
                  </a:cxn>
                  <a:cxn ang="0">
                    <a:pos x="csX200" y="csY200"/>
                  </a:cxn>
                  <a:cxn ang="0">
                    <a:pos x="csX201" y="csY201"/>
                  </a:cxn>
                  <a:cxn ang="0">
                    <a:pos x="csX202" y="csY202"/>
                  </a:cxn>
                  <a:cxn ang="0">
                    <a:pos x="csX203" y="csY203"/>
                  </a:cxn>
                  <a:cxn ang="0">
                    <a:pos x="csX204" y="csY204"/>
                  </a:cxn>
                  <a:cxn ang="0">
                    <a:pos x="csX205" y="csY205"/>
                  </a:cxn>
                  <a:cxn ang="0">
                    <a:pos x="csX206" y="csY206"/>
                  </a:cxn>
                  <a:cxn ang="0">
                    <a:pos x="csX207" y="csY207"/>
                  </a:cxn>
                  <a:cxn ang="0">
                    <a:pos x="csX208" y="csY208"/>
                  </a:cxn>
                  <a:cxn ang="0">
                    <a:pos x="csX209" y="csY209"/>
                  </a:cxn>
                  <a:cxn ang="0">
                    <a:pos x="csX210" y="csY210"/>
                  </a:cxn>
                  <a:cxn ang="0">
                    <a:pos x="csX211" y="csY211"/>
                  </a:cxn>
                  <a:cxn ang="0">
                    <a:pos x="csX212" y="csY212"/>
                  </a:cxn>
                  <a:cxn ang="0">
                    <a:pos x="csX213" y="csY213"/>
                  </a:cxn>
                  <a:cxn ang="0">
                    <a:pos x="csX214" y="csY214"/>
                  </a:cxn>
                  <a:cxn ang="0">
                    <a:pos x="csX215" y="csY215"/>
                  </a:cxn>
                  <a:cxn ang="0">
                    <a:pos x="csX216" y="csY216"/>
                  </a:cxn>
                  <a:cxn ang="0">
                    <a:pos x="csX217" y="csY217"/>
                  </a:cxn>
                  <a:cxn ang="0">
                    <a:pos x="csX218" y="csY218"/>
                  </a:cxn>
                  <a:cxn ang="0">
                    <a:pos x="csX219" y="csY219"/>
                  </a:cxn>
                  <a:cxn ang="0">
                    <a:pos x="csX220" y="csY220"/>
                  </a:cxn>
                  <a:cxn ang="0">
                    <a:pos x="csX221" y="csY221"/>
                  </a:cxn>
                  <a:cxn ang="0">
                    <a:pos x="csX222" y="csY222"/>
                  </a:cxn>
                  <a:cxn ang="0">
                    <a:pos x="csX223" y="csY223"/>
                  </a:cxn>
                  <a:cxn ang="0">
                    <a:pos x="csX224" y="csY224"/>
                  </a:cxn>
                  <a:cxn ang="0">
                    <a:pos x="csX225" y="csY225"/>
                  </a:cxn>
                  <a:cxn ang="0">
                    <a:pos x="csX226" y="csY226"/>
                  </a:cxn>
                  <a:cxn ang="0">
                    <a:pos x="csX227" y="csY227"/>
                  </a:cxn>
                  <a:cxn ang="0">
                    <a:pos x="csX228" y="csY228"/>
                  </a:cxn>
                  <a:cxn ang="0">
                    <a:pos x="csX229" y="csY229"/>
                  </a:cxn>
                  <a:cxn ang="0">
                    <a:pos x="csX230" y="csY230"/>
                  </a:cxn>
                  <a:cxn ang="0">
                    <a:pos x="csX231" y="csY231"/>
                  </a:cxn>
                  <a:cxn ang="0">
                    <a:pos x="csX232" y="csY232"/>
                  </a:cxn>
                  <a:cxn ang="0">
                    <a:pos x="csX233" y="csY233"/>
                  </a:cxn>
                  <a:cxn ang="0">
                    <a:pos x="csX234" y="csY234"/>
                  </a:cxn>
                  <a:cxn ang="0">
                    <a:pos x="csX235" y="csY235"/>
                  </a:cxn>
                  <a:cxn ang="0">
                    <a:pos x="csX236" y="csY236"/>
                  </a:cxn>
                  <a:cxn ang="0">
                    <a:pos x="csX237" y="csY237"/>
                  </a:cxn>
                  <a:cxn ang="0">
                    <a:pos x="csX238" y="csY238"/>
                  </a:cxn>
                  <a:cxn ang="0">
                    <a:pos x="csX239" y="csY239"/>
                  </a:cxn>
                  <a:cxn ang="0">
                    <a:pos x="csX240" y="csY240"/>
                  </a:cxn>
                  <a:cxn ang="0">
                    <a:pos x="csX241" y="csY241"/>
                  </a:cxn>
                  <a:cxn ang="0">
                    <a:pos x="csX242" y="csY242"/>
                  </a:cxn>
                  <a:cxn ang="0">
                    <a:pos x="csX243" y="csY243"/>
                  </a:cxn>
                  <a:cxn ang="0">
                    <a:pos x="csX244" y="csY244"/>
                  </a:cxn>
                  <a:cxn ang="0">
                    <a:pos x="csX245" y="csY245"/>
                  </a:cxn>
                  <a:cxn ang="0">
                    <a:pos x="csX246" y="csY246"/>
                  </a:cxn>
                  <a:cxn ang="0">
                    <a:pos x="csX247" y="csY247"/>
                  </a:cxn>
                  <a:cxn ang="0">
                    <a:pos x="csX248" y="csY248"/>
                  </a:cxn>
                  <a:cxn ang="0">
                    <a:pos x="csX249" y="csY249"/>
                  </a:cxn>
                  <a:cxn ang="0">
                    <a:pos x="csX250" y="csY250"/>
                  </a:cxn>
                  <a:cxn ang="0">
                    <a:pos x="csX251" y="csY251"/>
                  </a:cxn>
                  <a:cxn ang="0">
                    <a:pos x="csX252" y="csY252"/>
                  </a:cxn>
                  <a:cxn ang="0">
                    <a:pos x="csX253" y="csY253"/>
                  </a:cxn>
                  <a:cxn ang="0">
                    <a:pos x="csX254" y="csY254"/>
                  </a:cxn>
                  <a:cxn ang="0">
                    <a:pos x="csX255" y="csY255"/>
                  </a:cxn>
                  <a:cxn ang="0">
                    <a:pos x="csX256" y="csY256"/>
                  </a:cxn>
                  <a:cxn ang="0">
                    <a:pos x="csX257" y="csY257"/>
                  </a:cxn>
                  <a:cxn ang="0">
                    <a:pos x="csX258" y="csY258"/>
                  </a:cxn>
                  <a:cxn ang="0">
                    <a:pos x="csX259" y="csY259"/>
                  </a:cxn>
                  <a:cxn ang="0">
                    <a:pos x="csX260" y="csY260"/>
                  </a:cxn>
                  <a:cxn ang="0">
                    <a:pos x="csX261" y="csY261"/>
                  </a:cxn>
                  <a:cxn ang="0">
                    <a:pos x="csX262" y="csY262"/>
                  </a:cxn>
                  <a:cxn ang="0">
                    <a:pos x="csX263" y="csY263"/>
                  </a:cxn>
                  <a:cxn ang="0">
                    <a:pos x="csX264" y="csY264"/>
                  </a:cxn>
                  <a:cxn ang="0">
                    <a:pos x="csX265" y="csY265"/>
                  </a:cxn>
                  <a:cxn ang="0">
                    <a:pos x="csX266" y="csY266"/>
                  </a:cxn>
                  <a:cxn ang="0">
                    <a:pos x="csX267" y="csY267"/>
                  </a:cxn>
                  <a:cxn ang="0">
                    <a:pos x="csX268" y="csY268"/>
                  </a:cxn>
                  <a:cxn ang="0">
                    <a:pos x="csX269" y="csY269"/>
                  </a:cxn>
                  <a:cxn ang="0">
                    <a:pos x="csX270" y="csY270"/>
                  </a:cxn>
                  <a:cxn ang="0">
                    <a:pos x="csX271" y="csY271"/>
                  </a:cxn>
                  <a:cxn ang="0">
                    <a:pos x="csX272" y="csY272"/>
                  </a:cxn>
                  <a:cxn ang="0">
                    <a:pos x="csX273" y="csY273"/>
                  </a:cxn>
                  <a:cxn ang="0">
                    <a:pos x="csX274" y="csY274"/>
                  </a:cxn>
                  <a:cxn ang="0">
                    <a:pos x="csX275" y="csY275"/>
                  </a:cxn>
                  <a:cxn ang="0">
                    <a:pos x="csX276" y="csY276"/>
                  </a:cxn>
                  <a:cxn ang="0">
                    <a:pos x="csX277" y="csY277"/>
                  </a:cxn>
                  <a:cxn ang="0">
                    <a:pos x="csX278" y="csY278"/>
                  </a:cxn>
                  <a:cxn ang="0">
                    <a:pos x="csX279" y="csY279"/>
                  </a:cxn>
                  <a:cxn ang="0">
                    <a:pos x="csX280" y="csY280"/>
                  </a:cxn>
                  <a:cxn ang="0">
                    <a:pos x="csX281" y="csY281"/>
                  </a:cxn>
                  <a:cxn ang="0">
                    <a:pos x="csX282" y="csY282"/>
                  </a:cxn>
                  <a:cxn ang="0">
                    <a:pos x="csX283" y="csY283"/>
                  </a:cxn>
                  <a:cxn ang="0">
                    <a:pos x="csX284" y="csY284"/>
                  </a:cxn>
                  <a:cxn ang="0">
                    <a:pos x="csX285" y="csY285"/>
                  </a:cxn>
                  <a:cxn ang="0">
                    <a:pos x="csX286" y="csY286"/>
                  </a:cxn>
                  <a:cxn ang="0">
                    <a:pos x="csX287" y="csY287"/>
                  </a:cxn>
                  <a:cxn ang="0">
                    <a:pos x="csX288" y="csY288"/>
                  </a:cxn>
                  <a:cxn ang="0">
                    <a:pos x="csX289" y="csY289"/>
                  </a:cxn>
                  <a:cxn ang="0">
                    <a:pos x="csX290" y="csY290"/>
                  </a:cxn>
                  <a:cxn ang="0">
                    <a:pos x="csX291" y="csY291"/>
                  </a:cxn>
                  <a:cxn ang="0">
                    <a:pos x="csX292" y="csY292"/>
                  </a:cxn>
                  <a:cxn ang="0">
                    <a:pos x="csX293" y="csY293"/>
                  </a:cxn>
                  <a:cxn ang="0">
                    <a:pos x="csX294" y="csY294"/>
                  </a:cxn>
                  <a:cxn ang="0">
                    <a:pos x="csX295" y="csY295"/>
                  </a:cxn>
                  <a:cxn ang="0">
                    <a:pos x="csX296" y="csY296"/>
                  </a:cxn>
                  <a:cxn ang="0">
                    <a:pos x="csX297" y="csY297"/>
                  </a:cxn>
                  <a:cxn ang="0">
                    <a:pos x="csX298" y="csY298"/>
                  </a:cxn>
                  <a:cxn ang="0">
                    <a:pos x="csX299" y="csY299"/>
                  </a:cxn>
                  <a:cxn ang="0">
                    <a:pos x="csX300" y="csY300"/>
                  </a:cxn>
                  <a:cxn ang="0">
                    <a:pos x="csX301" y="csY301"/>
                  </a:cxn>
                  <a:cxn ang="0">
                    <a:pos x="csX302" y="csY302"/>
                  </a:cxn>
                  <a:cxn ang="0">
                    <a:pos x="csX303" y="csY303"/>
                  </a:cxn>
                  <a:cxn ang="0">
                    <a:pos x="csX304" y="csY304"/>
                  </a:cxn>
                  <a:cxn ang="0">
                    <a:pos x="csX305" y="csY305"/>
                  </a:cxn>
                  <a:cxn ang="0">
                    <a:pos x="csX306" y="csY306"/>
                  </a:cxn>
                  <a:cxn ang="0">
                    <a:pos x="csX307" y="csY307"/>
                  </a:cxn>
                  <a:cxn ang="0">
                    <a:pos x="csX308" y="csY308"/>
                  </a:cxn>
                  <a:cxn ang="0">
                    <a:pos x="csX309" y="csY309"/>
                  </a:cxn>
                  <a:cxn ang="0">
                    <a:pos x="csX310" y="csY310"/>
                  </a:cxn>
                  <a:cxn ang="0">
                    <a:pos x="csX311" y="csY311"/>
                  </a:cxn>
                  <a:cxn ang="0">
                    <a:pos x="csX312" y="csY312"/>
                  </a:cxn>
                  <a:cxn ang="0">
                    <a:pos x="csX313" y="csY313"/>
                  </a:cxn>
                  <a:cxn ang="0">
                    <a:pos x="csX314" y="csY314"/>
                  </a:cxn>
                  <a:cxn ang="0">
                    <a:pos x="csX315" y="csY315"/>
                  </a:cxn>
                  <a:cxn ang="0">
                    <a:pos x="csX316" y="csY316"/>
                  </a:cxn>
                  <a:cxn ang="0">
                    <a:pos x="csX317" y="csY317"/>
                  </a:cxn>
                  <a:cxn ang="0">
                    <a:pos x="csX318" y="csY318"/>
                  </a:cxn>
                  <a:cxn ang="0">
                    <a:pos x="csX319" y="csY319"/>
                  </a:cxn>
                  <a:cxn ang="0">
                    <a:pos x="csX320" y="csY320"/>
                  </a:cxn>
                  <a:cxn ang="0">
                    <a:pos x="csX321" y="csY321"/>
                  </a:cxn>
                  <a:cxn ang="0">
                    <a:pos x="csX322" y="csY322"/>
                  </a:cxn>
                  <a:cxn ang="0">
                    <a:pos x="csX323" y="csY323"/>
                  </a:cxn>
                  <a:cxn ang="0">
                    <a:pos x="csX324" y="csY324"/>
                  </a:cxn>
                  <a:cxn ang="0">
                    <a:pos x="csX325" y="csY325"/>
                  </a:cxn>
                  <a:cxn ang="0">
                    <a:pos x="csX326" y="csY326"/>
                  </a:cxn>
                  <a:cxn ang="0">
                    <a:pos x="csX327" y="csY327"/>
                  </a:cxn>
                  <a:cxn ang="0">
                    <a:pos x="csX328" y="csY328"/>
                  </a:cxn>
                  <a:cxn ang="0">
                    <a:pos x="csX329" y="csY329"/>
                  </a:cxn>
                  <a:cxn ang="0">
                    <a:pos x="csX330" y="csY330"/>
                  </a:cxn>
                  <a:cxn ang="0">
                    <a:pos x="csX331" y="csY331"/>
                  </a:cxn>
                  <a:cxn ang="0">
                    <a:pos x="csX332" y="csY332"/>
                  </a:cxn>
                  <a:cxn ang="0">
                    <a:pos x="csX333" y="csY333"/>
                  </a:cxn>
                  <a:cxn ang="0">
                    <a:pos x="csX334" y="csY334"/>
                  </a:cxn>
                  <a:cxn ang="0">
                    <a:pos x="csX335" y="csY335"/>
                  </a:cxn>
                  <a:cxn ang="0">
                    <a:pos x="csX336" y="csY336"/>
                  </a:cxn>
                  <a:cxn ang="0">
                    <a:pos x="csX337" y="csY337"/>
                  </a:cxn>
                  <a:cxn ang="0">
                    <a:pos x="csX338" y="csY338"/>
                  </a:cxn>
                  <a:cxn ang="0">
                    <a:pos x="csX339" y="csY339"/>
                  </a:cxn>
                  <a:cxn ang="0">
                    <a:pos x="csX340" y="csY340"/>
                  </a:cxn>
                  <a:cxn ang="0">
                    <a:pos x="csX341" y="csY341"/>
                  </a:cxn>
                  <a:cxn ang="0">
                    <a:pos x="csX342" y="csY342"/>
                  </a:cxn>
                  <a:cxn ang="0">
                    <a:pos x="csX343" y="csY343"/>
                  </a:cxn>
                  <a:cxn ang="0">
                    <a:pos x="csX344" y="csY344"/>
                  </a:cxn>
                  <a:cxn ang="0">
                    <a:pos x="csX345" y="csY345"/>
                  </a:cxn>
                  <a:cxn ang="0">
                    <a:pos x="csX346" y="csY346"/>
                  </a:cxn>
                  <a:cxn ang="0">
                    <a:pos x="csX347" y="csY347"/>
                  </a:cxn>
                  <a:cxn ang="0">
                    <a:pos x="csX348" y="csY348"/>
                  </a:cxn>
                  <a:cxn ang="0">
                    <a:pos x="csX349" y="csY349"/>
                  </a:cxn>
                  <a:cxn ang="0">
                    <a:pos x="csX350" y="csY350"/>
                  </a:cxn>
                  <a:cxn ang="0">
                    <a:pos x="csX351" y="csY351"/>
                  </a:cxn>
                  <a:cxn ang="0">
                    <a:pos x="csX352" y="csY352"/>
                  </a:cxn>
                  <a:cxn ang="0">
                    <a:pos x="csX353" y="csY353"/>
                  </a:cxn>
                  <a:cxn ang="0">
                    <a:pos x="csX354" y="csY354"/>
                  </a:cxn>
                  <a:cxn ang="0">
                    <a:pos x="csX355" y="csY355"/>
                  </a:cxn>
                  <a:cxn ang="0">
                    <a:pos x="csX356" y="csY356"/>
                  </a:cxn>
                  <a:cxn ang="0">
                    <a:pos x="csX357" y="csY357"/>
                  </a:cxn>
                  <a:cxn ang="0">
                    <a:pos x="csX358" y="csY358"/>
                  </a:cxn>
                  <a:cxn ang="0">
                    <a:pos x="csX359" y="csY359"/>
                  </a:cxn>
                  <a:cxn ang="0">
                    <a:pos x="csX360" y="csY360"/>
                  </a:cxn>
                  <a:cxn ang="0">
                    <a:pos x="csX361" y="csY361"/>
                  </a:cxn>
                  <a:cxn ang="0">
                    <a:pos x="csX362" y="csY362"/>
                  </a:cxn>
                  <a:cxn ang="0">
                    <a:pos x="csX363" y="csY363"/>
                  </a:cxn>
                  <a:cxn ang="0">
                    <a:pos x="csX364" y="csY364"/>
                  </a:cxn>
                  <a:cxn ang="0">
                    <a:pos x="csX365" y="csY365"/>
                  </a:cxn>
                  <a:cxn ang="0">
                    <a:pos x="csX366" y="csY366"/>
                  </a:cxn>
                  <a:cxn ang="0">
                    <a:pos x="csX367" y="csY367"/>
                  </a:cxn>
                  <a:cxn ang="0">
                    <a:pos x="csX368" y="csY368"/>
                  </a:cxn>
                  <a:cxn ang="0">
                    <a:pos x="csX369" y="csY369"/>
                  </a:cxn>
                  <a:cxn ang="0">
                    <a:pos x="csX370" y="csY370"/>
                  </a:cxn>
                  <a:cxn ang="0">
                    <a:pos x="csX371" y="csY371"/>
                  </a:cxn>
                  <a:cxn ang="0">
                    <a:pos x="csX372" y="csY372"/>
                  </a:cxn>
                  <a:cxn ang="0">
                    <a:pos x="csX373" y="csY373"/>
                  </a:cxn>
                  <a:cxn ang="0">
                    <a:pos x="csX374" y="csY374"/>
                  </a:cxn>
                  <a:cxn ang="0">
                    <a:pos x="csX375" y="csY375"/>
                  </a:cxn>
                  <a:cxn ang="0">
                    <a:pos x="csX376" y="csY376"/>
                  </a:cxn>
                  <a:cxn ang="0">
                    <a:pos x="csX377" y="csY377"/>
                  </a:cxn>
                  <a:cxn ang="0">
                    <a:pos x="csX378" y="csY378"/>
                  </a:cxn>
                  <a:cxn ang="0">
                    <a:pos x="csX379" y="csY379"/>
                  </a:cxn>
                  <a:cxn ang="0">
                    <a:pos x="csX380" y="csY380"/>
                  </a:cxn>
                  <a:cxn ang="0">
                    <a:pos x="csX381" y="csY381"/>
                  </a:cxn>
                  <a:cxn ang="0">
                    <a:pos x="csX382" y="csY382"/>
                  </a:cxn>
                  <a:cxn ang="0">
                    <a:pos x="csX383" y="csY383"/>
                  </a:cxn>
                  <a:cxn ang="0">
                    <a:pos x="csX384" y="csY384"/>
                  </a:cxn>
                  <a:cxn ang="0">
                    <a:pos x="csX385" y="csY385"/>
                  </a:cxn>
                  <a:cxn ang="0">
                    <a:pos x="csX386" y="csY386"/>
                  </a:cxn>
                  <a:cxn ang="0">
                    <a:pos x="csX387" y="csY387"/>
                  </a:cxn>
                  <a:cxn ang="0">
                    <a:pos x="csX388" y="csY388"/>
                  </a:cxn>
                  <a:cxn ang="0">
                    <a:pos x="csX389" y="csY389"/>
                  </a:cxn>
                  <a:cxn ang="0">
                    <a:pos x="csX390" y="csY390"/>
                  </a:cxn>
                  <a:cxn ang="0">
                    <a:pos x="csX391" y="csY391"/>
                  </a:cxn>
                  <a:cxn ang="0">
                    <a:pos x="csX392" y="csY392"/>
                  </a:cxn>
                  <a:cxn ang="0">
                    <a:pos x="csX393" y="csY393"/>
                  </a:cxn>
                  <a:cxn ang="0">
                    <a:pos x="csX394" y="csY394"/>
                  </a:cxn>
                  <a:cxn ang="0">
                    <a:pos x="csX395" y="csY395"/>
                  </a:cxn>
                  <a:cxn ang="0">
                    <a:pos x="csX396" y="csY396"/>
                  </a:cxn>
                  <a:cxn ang="0">
                    <a:pos x="csX397" y="csY397"/>
                  </a:cxn>
                  <a:cxn ang="0">
                    <a:pos x="csX398" y="csY398"/>
                  </a:cxn>
                  <a:cxn ang="0">
                    <a:pos x="csX399" y="csY399"/>
                  </a:cxn>
                  <a:cxn ang="0">
                    <a:pos x="csX400" y="csY400"/>
                  </a:cxn>
                  <a:cxn ang="0">
                    <a:pos x="csX401" y="csY401"/>
                  </a:cxn>
                  <a:cxn ang="0">
                    <a:pos x="csX402" y="csY402"/>
                  </a:cxn>
                  <a:cxn ang="0">
                    <a:pos x="csX403" y="csY403"/>
                  </a:cxn>
                  <a:cxn ang="0">
                    <a:pos x="csX404" y="csY404"/>
                  </a:cxn>
                  <a:cxn ang="0">
                    <a:pos x="csX405" y="csY405"/>
                  </a:cxn>
                  <a:cxn ang="0">
                    <a:pos x="csX406" y="csY406"/>
                  </a:cxn>
                  <a:cxn ang="0">
                    <a:pos x="csX407" y="csY407"/>
                  </a:cxn>
                  <a:cxn ang="0">
                    <a:pos x="csX408" y="csY408"/>
                  </a:cxn>
                  <a:cxn ang="0">
                    <a:pos x="csX409" y="csY409"/>
                  </a:cxn>
                  <a:cxn ang="0">
                    <a:pos x="csX410" y="csY410"/>
                  </a:cxn>
                  <a:cxn ang="0">
                    <a:pos x="csX411" y="csY411"/>
                  </a:cxn>
                  <a:cxn ang="0">
                    <a:pos x="csX412" y="csY412"/>
                  </a:cxn>
                  <a:cxn ang="0">
                    <a:pos x="csX413" y="csY413"/>
                  </a:cxn>
                  <a:cxn ang="0">
                    <a:pos x="csX414" y="csY414"/>
                  </a:cxn>
                  <a:cxn ang="0">
                    <a:pos x="csX415" y="csY415"/>
                  </a:cxn>
                  <a:cxn ang="0">
                    <a:pos x="csX416" y="csY416"/>
                  </a:cxn>
                  <a:cxn ang="0">
                    <a:pos x="csX417" y="csY417"/>
                  </a:cxn>
                  <a:cxn ang="0">
                    <a:pos x="csX418" y="csY418"/>
                  </a:cxn>
                  <a:cxn ang="0">
                    <a:pos x="csX419" y="csY419"/>
                  </a:cxn>
                  <a:cxn ang="0">
                    <a:pos x="csX420" y="csY420"/>
                  </a:cxn>
                  <a:cxn ang="0">
                    <a:pos x="csX421" y="csY421"/>
                  </a:cxn>
                  <a:cxn ang="0">
                    <a:pos x="csX422" y="csY422"/>
                  </a:cxn>
                  <a:cxn ang="0">
                    <a:pos x="csX423" y="csY423"/>
                  </a:cxn>
                  <a:cxn ang="0">
                    <a:pos x="csX424" y="csY424"/>
                  </a:cxn>
                  <a:cxn ang="0">
                    <a:pos x="csX425" y="csY425"/>
                  </a:cxn>
                  <a:cxn ang="0">
                    <a:pos x="csX426" y="csY426"/>
                  </a:cxn>
                  <a:cxn ang="0">
                    <a:pos x="csX427" y="csY427"/>
                  </a:cxn>
                  <a:cxn ang="0">
                    <a:pos x="csX428" y="csY428"/>
                  </a:cxn>
                  <a:cxn ang="0">
                    <a:pos x="csX429" y="csY429"/>
                  </a:cxn>
                  <a:cxn ang="0">
                    <a:pos x="csX430" y="csY430"/>
                  </a:cxn>
                  <a:cxn ang="0">
                    <a:pos x="csX431" y="csY431"/>
                  </a:cxn>
                  <a:cxn ang="0">
                    <a:pos x="csX432" y="csY432"/>
                  </a:cxn>
                  <a:cxn ang="0">
                    <a:pos x="csX433" y="csY433"/>
                  </a:cxn>
                  <a:cxn ang="0">
                    <a:pos x="csX434" y="csY434"/>
                  </a:cxn>
                  <a:cxn ang="0">
                    <a:pos x="csX435" y="csY435"/>
                  </a:cxn>
                  <a:cxn ang="0">
                    <a:pos x="csX436" y="csY436"/>
                  </a:cxn>
                  <a:cxn ang="0">
                    <a:pos x="csX437" y="csY437"/>
                  </a:cxn>
                  <a:cxn ang="0">
                    <a:pos x="csX438" y="csY438"/>
                  </a:cxn>
                  <a:cxn ang="0">
                    <a:pos x="csX439" y="csY439"/>
                  </a:cxn>
                  <a:cxn ang="0">
                    <a:pos x="csX440" y="csY440"/>
                  </a:cxn>
                  <a:cxn ang="0">
                    <a:pos x="csX441" y="csY441"/>
                  </a:cxn>
                  <a:cxn ang="0">
                    <a:pos x="csX442" y="csY442"/>
                  </a:cxn>
                  <a:cxn ang="0">
                    <a:pos x="csX443" y="csY443"/>
                  </a:cxn>
                  <a:cxn ang="0">
                    <a:pos x="csX444" y="csY444"/>
                  </a:cxn>
                  <a:cxn ang="0">
                    <a:pos x="csX445" y="csY445"/>
                  </a:cxn>
                  <a:cxn ang="0">
                    <a:pos x="csX446" y="csY446"/>
                  </a:cxn>
                  <a:cxn ang="0">
                    <a:pos x="csX447" y="csY447"/>
                  </a:cxn>
                  <a:cxn ang="0">
                    <a:pos x="csX448" y="csY448"/>
                  </a:cxn>
                  <a:cxn ang="0">
                    <a:pos x="csX449" y="csY449"/>
                  </a:cxn>
                  <a:cxn ang="0">
                    <a:pos x="csX450" y="csY450"/>
                  </a:cxn>
                  <a:cxn ang="0">
                    <a:pos x="csX451" y="csY451"/>
                  </a:cxn>
                  <a:cxn ang="0">
                    <a:pos x="csX452" y="csY452"/>
                  </a:cxn>
                  <a:cxn ang="0">
                    <a:pos x="csX453" y="csY453"/>
                  </a:cxn>
                  <a:cxn ang="0">
                    <a:pos x="csX454" y="csY454"/>
                  </a:cxn>
                  <a:cxn ang="0">
                    <a:pos x="csX455" y="csY455"/>
                  </a:cxn>
                  <a:cxn ang="0">
                    <a:pos x="csX456" y="csY456"/>
                  </a:cxn>
                  <a:cxn ang="0">
                    <a:pos x="csX457" y="csY457"/>
                  </a:cxn>
                  <a:cxn ang="0">
                    <a:pos x="csX458" y="csY458"/>
                  </a:cxn>
                  <a:cxn ang="0">
                    <a:pos x="csX459" y="csY459"/>
                  </a:cxn>
                  <a:cxn ang="0">
                    <a:pos x="csX460" y="csY460"/>
                  </a:cxn>
                  <a:cxn ang="0">
                    <a:pos x="csX461" y="csY461"/>
                  </a:cxn>
                  <a:cxn ang="0">
                    <a:pos x="csX462" y="csY462"/>
                  </a:cxn>
                  <a:cxn ang="0">
                    <a:pos x="csX463" y="csY463"/>
                  </a:cxn>
                  <a:cxn ang="0">
                    <a:pos x="csX464" y="csY464"/>
                  </a:cxn>
                  <a:cxn ang="0">
                    <a:pos x="csX465" y="csY465"/>
                  </a:cxn>
                  <a:cxn ang="0">
                    <a:pos x="csX466" y="csY466"/>
                  </a:cxn>
                  <a:cxn ang="0">
                    <a:pos x="csX467" y="csY467"/>
                  </a:cxn>
                  <a:cxn ang="0">
                    <a:pos x="csX468" y="csY468"/>
                  </a:cxn>
                  <a:cxn ang="0">
                    <a:pos x="csX469" y="csY469"/>
                  </a:cxn>
                  <a:cxn ang="0">
                    <a:pos x="csX470" y="csY470"/>
                  </a:cxn>
                  <a:cxn ang="0">
                    <a:pos x="csX471" y="csY471"/>
                  </a:cxn>
                  <a:cxn ang="0">
                    <a:pos x="csX472" y="csY472"/>
                  </a:cxn>
                  <a:cxn ang="0">
                    <a:pos x="csX473" y="csY473"/>
                  </a:cxn>
                  <a:cxn ang="0">
                    <a:pos x="csX474" y="csY474"/>
                  </a:cxn>
                  <a:cxn ang="0">
                    <a:pos x="csX475" y="csY475"/>
                  </a:cxn>
                  <a:cxn ang="0">
                    <a:pos x="csX476" y="csY476"/>
                  </a:cxn>
                  <a:cxn ang="0">
                    <a:pos x="csX477" y="csY477"/>
                  </a:cxn>
                  <a:cxn ang="0">
                    <a:pos x="csX478" y="csY478"/>
                  </a:cxn>
                  <a:cxn ang="0">
                    <a:pos x="csX479" y="csY479"/>
                  </a:cxn>
                  <a:cxn ang="0">
                    <a:pos x="csX480" y="csY480"/>
                  </a:cxn>
                  <a:cxn ang="0">
                    <a:pos x="csX481" y="csY481"/>
                  </a:cxn>
                  <a:cxn ang="0">
                    <a:pos x="csX482" y="csY482"/>
                  </a:cxn>
                  <a:cxn ang="0">
                    <a:pos x="csX483" y="csY483"/>
                  </a:cxn>
                  <a:cxn ang="0">
                    <a:pos x="csX484" y="csY484"/>
                  </a:cxn>
                  <a:cxn ang="0">
                    <a:pos x="csX485" y="csY485"/>
                  </a:cxn>
                  <a:cxn ang="0">
                    <a:pos x="csX486" y="csY486"/>
                  </a:cxn>
                  <a:cxn ang="0">
                    <a:pos x="csX487" y="csY487"/>
                  </a:cxn>
                  <a:cxn ang="0">
                    <a:pos x="csX488" y="csY488"/>
                  </a:cxn>
                  <a:cxn ang="0">
                    <a:pos x="csX489" y="csY489"/>
                  </a:cxn>
                  <a:cxn ang="0">
                    <a:pos x="csX490" y="csY490"/>
                  </a:cxn>
                  <a:cxn ang="0">
                    <a:pos x="csX491" y="csY491"/>
                  </a:cxn>
                  <a:cxn ang="0">
                    <a:pos x="csX492" y="csY492"/>
                  </a:cxn>
                  <a:cxn ang="0">
                    <a:pos x="csX493" y="csY493"/>
                  </a:cxn>
                  <a:cxn ang="0">
                    <a:pos x="csX494" y="csY494"/>
                  </a:cxn>
                  <a:cxn ang="0">
                    <a:pos x="csX495" y="csY495"/>
                  </a:cxn>
                  <a:cxn ang="0">
                    <a:pos x="csX496" y="csY496"/>
                  </a:cxn>
                  <a:cxn ang="0">
                    <a:pos x="csX497" y="csY497"/>
                  </a:cxn>
                  <a:cxn ang="0">
                    <a:pos x="csX498" y="csY498"/>
                  </a:cxn>
                  <a:cxn ang="0">
                    <a:pos x="csX499" y="csY499"/>
                  </a:cxn>
                  <a:cxn ang="0">
                    <a:pos x="csX500" y="csY500"/>
                  </a:cxn>
                  <a:cxn ang="0">
                    <a:pos x="csX501" y="csY501"/>
                  </a:cxn>
                  <a:cxn ang="0">
                    <a:pos x="csX502" y="csY502"/>
                  </a:cxn>
                  <a:cxn ang="0">
                    <a:pos x="csX503" y="csY503"/>
                  </a:cxn>
                  <a:cxn ang="0">
                    <a:pos x="csX504" y="csY504"/>
                  </a:cxn>
                  <a:cxn ang="0">
                    <a:pos x="csX505" y="csY505"/>
                  </a:cxn>
                  <a:cxn ang="0">
                    <a:pos x="csX506" y="csY506"/>
                  </a:cxn>
                  <a:cxn ang="0">
                    <a:pos x="csX507" y="csY507"/>
                  </a:cxn>
                  <a:cxn ang="0">
                    <a:pos x="csX508" y="csY508"/>
                  </a:cxn>
                  <a:cxn ang="0">
                    <a:pos x="csX509" y="csY509"/>
                  </a:cxn>
                  <a:cxn ang="0">
                    <a:pos x="csX510" y="csY510"/>
                  </a:cxn>
                  <a:cxn ang="0">
                    <a:pos x="csX511" y="csY511"/>
                  </a:cxn>
                  <a:cxn ang="0">
                    <a:pos x="csX512" y="csY512"/>
                  </a:cxn>
                  <a:cxn ang="0">
                    <a:pos x="csX513" y="csY513"/>
                  </a:cxn>
                  <a:cxn ang="0">
                    <a:pos x="csX514" y="csY514"/>
                  </a:cxn>
                  <a:cxn ang="0">
                    <a:pos x="csX515" y="csY515"/>
                  </a:cxn>
                  <a:cxn ang="0">
                    <a:pos x="csX516" y="csY516"/>
                  </a:cxn>
                  <a:cxn ang="0">
                    <a:pos x="csX517" y="csY517"/>
                  </a:cxn>
                  <a:cxn ang="0">
                    <a:pos x="csX518" y="csY518"/>
                  </a:cxn>
                  <a:cxn ang="0">
                    <a:pos x="csX519" y="csY519"/>
                  </a:cxn>
                  <a:cxn ang="0">
                    <a:pos x="csX520" y="csY520"/>
                  </a:cxn>
                  <a:cxn ang="0">
                    <a:pos x="csX521" y="csY521"/>
                  </a:cxn>
                  <a:cxn ang="0">
                    <a:pos x="csX522" y="csY522"/>
                  </a:cxn>
                  <a:cxn ang="0">
                    <a:pos x="csX523" y="csY523"/>
                  </a:cxn>
                  <a:cxn ang="0">
                    <a:pos x="csX524" y="csY524"/>
                  </a:cxn>
                  <a:cxn ang="0">
                    <a:pos x="csX525" y="csY525"/>
                  </a:cxn>
                  <a:cxn ang="0">
                    <a:pos x="csX526" y="csY526"/>
                  </a:cxn>
                  <a:cxn ang="0">
                    <a:pos x="csX527" y="csY527"/>
                  </a:cxn>
                  <a:cxn ang="0">
                    <a:pos x="csX528" y="csY528"/>
                  </a:cxn>
                  <a:cxn ang="0">
                    <a:pos x="csX529" y="csY529"/>
                  </a:cxn>
                  <a:cxn ang="0">
                    <a:pos x="csX530" y="csY530"/>
                  </a:cxn>
                  <a:cxn ang="0">
                    <a:pos x="csX531" y="csY531"/>
                  </a:cxn>
                  <a:cxn ang="0">
                    <a:pos x="csX532" y="csY532"/>
                  </a:cxn>
                  <a:cxn ang="0">
                    <a:pos x="csX533" y="csY533"/>
                  </a:cxn>
                  <a:cxn ang="0">
                    <a:pos x="csX534" y="csY534"/>
                  </a:cxn>
                  <a:cxn ang="0">
                    <a:pos x="csX535" y="csY535"/>
                  </a:cxn>
                  <a:cxn ang="0">
                    <a:pos x="csX536" y="csY536"/>
                  </a:cxn>
                  <a:cxn ang="0">
                    <a:pos x="csX537" y="csY537"/>
                  </a:cxn>
                  <a:cxn ang="0">
                    <a:pos x="csX538" y="csY538"/>
                  </a:cxn>
                  <a:cxn ang="0">
                    <a:pos x="csX539" y="csY539"/>
                  </a:cxn>
                  <a:cxn ang="0">
                    <a:pos x="csX540" y="csY540"/>
                  </a:cxn>
                  <a:cxn ang="0">
                    <a:pos x="csX541" y="csY541"/>
                  </a:cxn>
                  <a:cxn ang="0">
                    <a:pos x="csX542" y="csY542"/>
                  </a:cxn>
                  <a:cxn ang="0">
                    <a:pos x="csX543" y="csY543"/>
                  </a:cxn>
                  <a:cxn ang="0">
                    <a:pos x="csX544" y="csY544"/>
                  </a:cxn>
                  <a:cxn ang="0">
                    <a:pos x="csX545" y="csY545"/>
                  </a:cxn>
                  <a:cxn ang="0">
                    <a:pos x="csX546" y="csY546"/>
                  </a:cxn>
                  <a:cxn ang="0">
                    <a:pos x="csX547" y="csY547"/>
                  </a:cxn>
                  <a:cxn ang="0">
                    <a:pos x="csX548" y="csY548"/>
                  </a:cxn>
                  <a:cxn ang="0">
                    <a:pos x="csX549" y="csY549"/>
                  </a:cxn>
                  <a:cxn ang="0">
                    <a:pos x="csX550" y="csY550"/>
                  </a:cxn>
                  <a:cxn ang="0">
                    <a:pos x="csX551" y="csY551"/>
                  </a:cxn>
                  <a:cxn ang="0">
                    <a:pos x="csX552" y="csY552"/>
                  </a:cxn>
                  <a:cxn ang="0">
                    <a:pos x="csX553" y="csY553"/>
                  </a:cxn>
                  <a:cxn ang="0">
                    <a:pos x="csX554" y="csY554"/>
                  </a:cxn>
                  <a:cxn ang="0">
                    <a:pos x="csX555" y="csY555"/>
                  </a:cxn>
                  <a:cxn ang="0">
                    <a:pos x="csX556" y="csY556"/>
                  </a:cxn>
                  <a:cxn ang="0">
                    <a:pos x="csX557" y="csY557"/>
                  </a:cxn>
                  <a:cxn ang="0">
                    <a:pos x="csX558" y="csY558"/>
                  </a:cxn>
                  <a:cxn ang="0">
                    <a:pos x="csX559" y="csY559"/>
                  </a:cxn>
                  <a:cxn ang="0">
                    <a:pos x="csX560" y="csY560"/>
                  </a:cxn>
                  <a:cxn ang="0">
                    <a:pos x="csX561" y="csY561"/>
                  </a:cxn>
                  <a:cxn ang="0">
                    <a:pos x="csX562" y="csY562"/>
                  </a:cxn>
                  <a:cxn ang="0">
                    <a:pos x="csX563" y="csY563"/>
                  </a:cxn>
                  <a:cxn ang="0">
                    <a:pos x="csX564" y="csY564"/>
                  </a:cxn>
                  <a:cxn ang="0">
                    <a:pos x="csX565" y="csY565"/>
                  </a:cxn>
                  <a:cxn ang="0">
                    <a:pos x="csX566" y="csY566"/>
                  </a:cxn>
                  <a:cxn ang="0">
                    <a:pos x="csX567" y="csY567"/>
                  </a:cxn>
                  <a:cxn ang="0">
                    <a:pos x="csX568" y="csY568"/>
                  </a:cxn>
                  <a:cxn ang="0">
                    <a:pos x="csX569" y="csY569"/>
                  </a:cxn>
                  <a:cxn ang="0">
                    <a:pos x="csX570" y="csY570"/>
                  </a:cxn>
                  <a:cxn ang="0">
                    <a:pos x="csX571" y="csY571"/>
                  </a:cxn>
                  <a:cxn ang="0">
                    <a:pos x="csX572" y="csY572"/>
                  </a:cxn>
                  <a:cxn ang="0">
                    <a:pos x="csX573" y="csY573"/>
                  </a:cxn>
                  <a:cxn ang="0">
                    <a:pos x="csX574" y="csY574"/>
                  </a:cxn>
                  <a:cxn ang="0">
                    <a:pos x="csX575" y="csY575"/>
                  </a:cxn>
                  <a:cxn ang="0">
                    <a:pos x="csX576" y="csY576"/>
                  </a:cxn>
                  <a:cxn ang="0">
                    <a:pos x="csX577" y="csY577"/>
                  </a:cxn>
                  <a:cxn ang="0">
                    <a:pos x="csX578" y="csY578"/>
                  </a:cxn>
                  <a:cxn ang="0">
                    <a:pos x="csX579" y="csY579"/>
                  </a:cxn>
                  <a:cxn ang="0">
                    <a:pos x="csX580" y="csY580"/>
                  </a:cxn>
                  <a:cxn ang="0">
                    <a:pos x="csX581" y="csY581"/>
                  </a:cxn>
                  <a:cxn ang="0">
                    <a:pos x="csX582" y="csY582"/>
                  </a:cxn>
                  <a:cxn ang="0">
                    <a:pos x="csX583" y="csY583"/>
                  </a:cxn>
                  <a:cxn ang="0">
                    <a:pos x="csX584" y="csY584"/>
                  </a:cxn>
                  <a:cxn ang="0">
                    <a:pos x="csX585" y="csY585"/>
                  </a:cxn>
                  <a:cxn ang="0">
                    <a:pos x="csX586" y="csY586"/>
                  </a:cxn>
                  <a:cxn ang="0">
                    <a:pos x="csX587" y="csY587"/>
                  </a:cxn>
                  <a:cxn ang="0">
                    <a:pos x="csX588" y="csY588"/>
                  </a:cxn>
                  <a:cxn ang="0">
                    <a:pos x="csX589" y="csY589"/>
                  </a:cxn>
                  <a:cxn ang="0">
                    <a:pos x="csX590" y="csY590"/>
                  </a:cxn>
                  <a:cxn ang="0">
                    <a:pos x="csX591" y="csY591"/>
                  </a:cxn>
                  <a:cxn ang="0">
                    <a:pos x="csX592" y="csY592"/>
                  </a:cxn>
                  <a:cxn ang="0">
                    <a:pos x="csX593" y="csY593"/>
                  </a:cxn>
                  <a:cxn ang="0">
                    <a:pos x="csX594" y="csY594"/>
                  </a:cxn>
                  <a:cxn ang="0">
                    <a:pos x="csX595" y="csY595"/>
                  </a:cxn>
                  <a:cxn ang="0">
                    <a:pos x="csX596" y="csY596"/>
                  </a:cxn>
                  <a:cxn ang="0">
                    <a:pos x="csX597" y="csY597"/>
                  </a:cxn>
                  <a:cxn ang="0">
                    <a:pos x="csX598" y="csY598"/>
                  </a:cxn>
                  <a:cxn ang="0">
                    <a:pos x="csX599" y="csY599"/>
                  </a:cxn>
                  <a:cxn ang="0">
                    <a:pos x="csX600" y="csY600"/>
                  </a:cxn>
                  <a:cxn ang="0">
                    <a:pos x="csX601" y="csY601"/>
                  </a:cxn>
                  <a:cxn ang="0">
                    <a:pos x="csX602" y="csY602"/>
                  </a:cxn>
                  <a:cxn ang="0">
                    <a:pos x="csX603" y="csY603"/>
                  </a:cxn>
                  <a:cxn ang="0">
                    <a:pos x="csX604" y="csY604"/>
                  </a:cxn>
                  <a:cxn ang="0">
                    <a:pos x="csX605" y="csY605"/>
                  </a:cxn>
                  <a:cxn ang="0">
                    <a:pos x="csX606" y="csY606"/>
                  </a:cxn>
                  <a:cxn ang="0">
                    <a:pos x="csX607" y="csY607"/>
                  </a:cxn>
                  <a:cxn ang="0">
                    <a:pos x="csX608" y="csY608"/>
                  </a:cxn>
                  <a:cxn ang="0">
                    <a:pos x="csX609" y="csY609"/>
                  </a:cxn>
                  <a:cxn ang="0">
                    <a:pos x="csX610" y="csY610"/>
                  </a:cxn>
                  <a:cxn ang="0">
                    <a:pos x="csX611" y="csY611"/>
                  </a:cxn>
                  <a:cxn ang="0">
                    <a:pos x="csX612" y="csY612"/>
                  </a:cxn>
                  <a:cxn ang="0">
                    <a:pos x="csX613" y="csY613"/>
                  </a:cxn>
                  <a:cxn ang="0">
                    <a:pos x="csX614" y="csY614"/>
                  </a:cxn>
                  <a:cxn ang="0">
                    <a:pos x="csX615" y="csY615"/>
                  </a:cxn>
                  <a:cxn ang="0">
                    <a:pos x="csX616" y="csY616"/>
                  </a:cxn>
                  <a:cxn ang="0">
                    <a:pos x="csX617" y="csY617"/>
                  </a:cxn>
                  <a:cxn ang="0">
                    <a:pos x="csX618" y="csY618"/>
                  </a:cxn>
                  <a:cxn ang="0">
                    <a:pos x="csX619" y="csY619"/>
                  </a:cxn>
                  <a:cxn ang="0">
                    <a:pos x="csX620" y="csY620"/>
                  </a:cxn>
                  <a:cxn ang="0">
                    <a:pos x="csX621" y="csY621"/>
                  </a:cxn>
                  <a:cxn ang="0">
                    <a:pos x="csX622" y="csY622"/>
                  </a:cxn>
                  <a:cxn ang="0">
                    <a:pos x="csX623" y="csY623"/>
                  </a:cxn>
                  <a:cxn ang="0">
                    <a:pos x="csX624" y="csY624"/>
                  </a:cxn>
                  <a:cxn ang="0">
                    <a:pos x="csX625" y="csY625"/>
                  </a:cxn>
                  <a:cxn ang="0">
                    <a:pos x="csX626" y="csY626"/>
                  </a:cxn>
                  <a:cxn ang="0">
                    <a:pos x="csX627" y="csY627"/>
                  </a:cxn>
                  <a:cxn ang="0">
                    <a:pos x="csX628" y="csY628"/>
                  </a:cxn>
                  <a:cxn ang="0">
                    <a:pos x="csX629" y="csY629"/>
                  </a:cxn>
                  <a:cxn ang="0">
                    <a:pos x="csX630" y="csY630"/>
                  </a:cxn>
                  <a:cxn ang="0">
                    <a:pos x="csX631" y="csY631"/>
                  </a:cxn>
                  <a:cxn ang="0">
                    <a:pos x="csX632" y="csY632"/>
                  </a:cxn>
                  <a:cxn ang="0">
                    <a:pos x="csX633" y="csY633"/>
                  </a:cxn>
                  <a:cxn ang="0">
                    <a:pos x="csX634" y="csY634"/>
                  </a:cxn>
                  <a:cxn ang="0">
                    <a:pos x="csX635" y="csY635"/>
                  </a:cxn>
                  <a:cxn ang="0">
                    <a:pos x="csX636" y="csY636"/>
                  </a:cxn>
                  <a:cxn ang="0">
                    <a:pos x="csX637" y="csY637"/>
                  </a:cxn>
                  <a:cxn ang="0">
                    <a:pos x="csX638" y="csY638"/>
                  </a:cxn>
                  <a:cxn ang="0">
                    <a:pos x="csX639" y="csY639"/>
                  </a:cxn>
                  <a:cxn ang="0">
                    <a:pos x="csX640" y="csY640"/>
                  </a:cxn>
                  <a:cxn ang="0">
                    <a:pos x="csX641" y="csY641"/>
                  </a:cxn>
                  <a:cxn ang="0">
                    <a:pos x="csX642" y="csY642"/>
                  </a:cxn>
                  <a:cxn ang="0">
                    <a:pos x="csX643" y="csY643"/>
                  </a:cxn>
                  <a:cxn ang="0">
                    <a:pos x="csX644" y="csY644"/>
                  </a:cxn>
                  <a:cxn ang="0">
                    <a:pos x="csX645" y="csY645"/>
                  </a:cxn>
                  <a:cxn ang="0">
                    <a:pos x="csX646" y="csY646"/>
                  </a:cxn>
                  <a:cxn ang="0">
                    <a:pos x="csX647" y="csY647"/>
                  </a:cxn>
                  <a:cxn ang="0">
                    <a:pos x="csX648" y="csY648"/>
                  </a:cxn>
                  <a:cxn ang="0">
                    <a:pos x="csX649" y="csY649"/>
                  </a:cxn>
                  <a:cxn ang="0">
                    <a:pos x="csX650" y="csY650"/>
                  </a:cxn>
                  <a:cxn ang="0">
                    <a:pos x="csX651" y="csY651"/>
                  </a:cxn>
                  <a:cxn ang="0">
                    <a:pos x="csX652" y="csY652"/>
                  </a:cxn>
                  <a:cxn ang="0">
                    <a:pos x="csX653" y="csY653"/>
                  </a:cxn>
                  <a:cxn ang="0">
                    <a:pos x="csX654" y="csY654"/>
                  </a:cxn>
                  <a:cxn ang="0">
                    <a:pos x="csX655" y="csY655"/>
                  </a:cxn>
                  <a:cxn ang="0">
                    <a:pos x="csX656" y="csY656"/>
                  </a:cxn>
                  <a:cxn ang="0">
                    <a:pos x="csX657" y="csY657"/>
                  </a:cxn>
                  <a:cxn ang="0">
                    <a:pos x="csX658" y="csY658"/>
                  </a:cxn>
                  <a:cxn ang="0">
                    <a:pos x="csX659" y="csY659"/>
                  </a:cxn>
                  <a:cxn ang="0">
                    <a:pos x="csX660" y="csY660"/>
                  </a:cxn>
                  <a:cxn ang="0">
                    <a:pos x="csX661" y="csY661"/>
                  </a:cxn>
                  <a:cxn ang="0">
                    <a:pos x="csX662" y="csY662"/>
                  </a:cxn>
                  <a:cxn ang="0">
                    <a:pos x="csX663" y="csY663"/>
                  </a:cxn>
                  <a:cxn ang="0">
                    <a:pos x="csX664" y="csY664"/>
                  </a:cxn>
                  <a:cxn ang="0">
                    <a:pos x="csX665" y="csY665"/>
                  </a:cxn>
                  <a:cxn ang="0">
                    <a:pos x="csX666" y="csY666"/>
                  </a:cxn>
                  <a:cxn ang="0">
                    <a:pos x="csX667" y="csY667"/>
                  </a:cxn>
                  <a:cxn ang="0">
                    <a:pos x="csX668" y="csY668"/>
                  </a:cxn>
                  <a:cxn ang="0">
                    <a:pos x="csX669" y="csY669"/>
                  </a:cxn>
                  <a:cxn ang="0">
                    <a:pos x="csX670" y="csY670"/>
                  </a:cxn>
                  <a:cxn ang="0">
                    <a:pos x="csX671" y="csY671"/>
                  </a:cxn>
                  <a:cxn ang="0">
                    <a:pos x="csX672" y="csY672"/>
                  </a:cxn>
                  <a:cxn ang="0">
                    <a:pos x="csX673" y="csY673"/>
                  </a:cxn>
                  <a:cxn ang="0">
                    <a:pos x="csX674" y="csY674"/>
                  </a:cxn>
                  <a:cxn ang="0">
                    <a:pos x="csX675" y="csY675"/>
                  </a:cxn>
                  <a:cxn ang="0">
                    <a:pos x="csX676" y="csY676"/>
                  </a:cxn>
                  <a:cxn ang="0">
                    <a:pos x="csX677" y="csY677"/>
                  </a:cxn>
                  <a:cxn ang="0">
                    <a:pos x="csX678" y="csY678"/>
                  </a:cxn>
                  <a:cxn ang="0">
                    <a:pos x="csX679" y="csY679"/>
                  </a:cxn>
                  <a:cxn ang="0">
                    <a:pos x="csX680" y="csY680"/>
                  </a:cxn>
                  <a:cxn ang="0">
                    <a:pos x="csX681" y="csY681"/>
                  </a:cxn>
                  <a:cxn ang="0">
                    <a:pos x="csX682" y="csY682"/>
                  </a:cxn>
                  <a:cxn ang="0">
                    <a:pos x="csX683" y="csY683"/>
                  </a:cxn>
                  <a:cxn ang="0">
                    <a:pos x="csX684" y="csY684"/>
                  </a:cxn>
                  <a:cxn ang="0">
                    <a:pos x="csX685" y="csY685"/>
                  </a:cxn>
                  <a:cxn ang="0">
                    <a:pos x="csX686" y="csY686"/>
                  </a:cxn>
                  <a:cxn ang="0">
                    <a:pos x="csX687" y="csY687"/>
                  </a:cxn>
                  <a:cxn ang="0">
                    <a:pos x="csX688" y="csY688"/>
                  </a:cxn>
                  <a:cxn ang="0">
                    <a:pos x="csX689" y="csY689"/>
                  </a:cxn>
                  <a:cxn ang="0">
                    <a:pos x="csX690" y="csY690"/>
                  </a:cxn>
                  <a:cxn ang="0">
                    <a:pos x="csX691" y="csY691"/>
                  </a:cxn>
                  <a:cxn ang="0">
                    <a:pos x="csX692" y="csY692"/>
                  </a:cxn>
                  <a:cxn ang="0">
                    <a:pos x="csX693" y="csY693"/>
                  </a:cxn>
                  <a:cxn ang="0">
                    <a:pos x="csX694" y="csY694"/>
                  </a:cxn>
                  <a:cxn ang="0">
                    <a:pos x="csX695" y="csY695"/>
                  </a:cxn>
                  <a:cxn ang="0">
                    <a:pos x="csX696" y="csY696"/>
                  </a:cxn>
                  <a:cxn ang="0">
                    <a:pos x="csX697" y="csY697"/>
                  </a:cxn>
                  <a:cxn ang="0">
                    <a:pos x="csX698" y="csY698"/>
                  </a:cxn>
                  <a:cxn ang="0">
                    <a:pos x="csX699" y="csY699"/>
                  </a:cxn>
                  <a:cxn ang="0">
                    <a:pos x="csX700" y="csY700"/>
                  </a:cxn>
                  <a:cxn ang="0">
                    <a:pos x="csX701" y="csY701"/>
                  </a:cxn>
                  <a:cxn ang="0">
                    <a:pos x="csX702" y="csY702"/>
                  </a:cxn>
                  <a:cxn ang="0">
                    <a:pos x="csX703" y="csY703"/>
                  </a:cxn>
                  <a:cxn ang="0">
                    <a:pos x="csX704" y="csY704"/>
                  </a:cxn>
                  <a:cxn ang="0">
                    <a:pos x="csX705" y="csY705"/>
                  </a:cxn>
                  <a:cxn ang="0">
                    <a:pos x="csX706" y="csY706"/>
                  </a:cxn>
                  <a:cxn ang="0">
                    <a:pos x="csX707" y="csY707"/>
                  </a:cxn>
                  <a:cxn ang="0">
                    <a:pos x="csX708" y="csY708"/>
                  </a:cxn>
                  <a:cxn ang="0">
                    <a:pos x="csX709" y="csY709"/>
                  </a:cxn>
                  <a:cxn ang="0">
                    <a:pos x="csX710" y="csY710"/>
                  </a:cxn>
                  <a:cxn ang="0">
                    <a:pos x="csX711" y="csY711"/>
                  </a:cxn>
                  <a:cxn ang="0">
                    <a:pos x="csX712" y="csY712"/>
                  </a:cxn>
                  <a:cxn ang="0">
                    <a:pos x="csX713" y="csY713"/>
                  </a:cxn>
                  <a:cxn ang="0">
                    <a:pos x="csX714" y="csY714"/>
                  </a:cxn>
                  <a:cxn ang="0">
                    <a:pos x="csX715" y="csY715"/>
                  </a:cxn>
                  <a:cxn ang="0">
                    <a:pos x="csX716" y="csY716"/>
                  </a:cxn>
                  <a:cxn ang="0">
                    <a:pos x="csX717" y="csY717"/>
                  </a:cxn>
                  <a:cxn ang="0">
                    <a:pos x="csX718" y="csY718"/>
                  </a:cxn>
                  <a:cxn ang="0">
                    <a:pos x="csX719" y="csY719"/>
                  </a:cxn>
                  <a:cxn ang="0">
                    <a:pos x="csX720" y="csY720"/>
                  </a:cxn>
                  <a:cxn ang="0">
                    <a:pos x="csX721" y="csY721"/>
                  </a:cxn>
                  <a:cxn ang="0">
                    <a:pos x="csX722" y="csY722"/>
                  </a:cxn>
                  <a:cxn ang="0">
                    <a:pos x="csX723" y="csY723"/>
                  </a:cxn>
                  <a:cxn ang="0">
                    <a:pos x="csX724" y="csY724"/>
                  </a:cxn>
                  <a:cxn ang="0">
                    <a:pos x="csX725" y="csY725"/>
                  </a:cxn>
                  <a:cxn ang="0">
                    <a:pos x="csX726" y="csY726"/>
                  </a:cxn>
                  <a:cxn ang="0">
                    <a:pos x="csX727" y="csY727"/>
                  </a:cxn>
                  <a:cxn ang="0">
                    <a:pos x="csX728" y="csY728"/>
                  </a:cxn>
                  <a:cxn ang="0">
                    <a:pos x="csX729" y="csY729"/>
                  </a:cxn>
                  <a:cxn ang="0">
                    <a:pos x="csX730" y="csY730"/>
                  </a:cxn>
                  <a:cxn ang="0">
                    <a:pos x="csX731" y="csY731"/>
                  </a:cxn>
                  <a:cxn ang="0">
                    <a:pos x="csX732" y="csY732"/>
                  </a:cxn>
                  <a:cxn ang="0">
                    <a:pos x="csX733" y="csY733"/>
                  </a:cxn>
                  <a:cxn ang="0">
                    <a:pos x="csX734" y="csY734"/>
                  </a:cxn>
                  <a:cxn ang="0">
                    <a:pos x="csX735" y="csY735"/>
                  </a:cxn>
                  <a:cxn ang="0">
                    <a:pos x="csX736" y="csY736"/>
                  </a:cxn>
                  <a:cxn ang="0">
                    <a:pos x="csX737" y="csY737"/>
                  </a:cxn>
                  <a:cxn ang="0">
                    <a:pos x="csX738" y="csY738"/>
                  </a:cxn>
                  <a:cxn ang="0">
                    <a:pos x="csX739" y="csY739"/>
                  </a:cxn>
                  <a:cxn ang="0">
                    <a:pos x="csX740" y="csY740"/>
                  </a:cxn>
                  <a:cxn ang="0">
                    <a:pos x="csX741" y="csY741"/>
                  </a:cxn>
                  <a:cxn ang="0">
                    <a:pos x="csX742" y="csY742"/>
                  </a:cxn>
                  <a:cxn ang="0">
                    <a:pos x="csX743" y="csY743"/>
                  </a:cxn>
                  <a:cxn ang="0">
                    <a:pos x="csX744" y="csY744"/>
                  </a:cxn>
                  <a:cxn ang="0">
                    <a:pos x="csX745" y="csY745"/>
                  </a:cxn>
                  <a:cxn ang="0">
                    <a:pos x="csX746" y="csY746"/>
                  </a:cxn>
                  <a:cxn ang="0">
                    <a:pos x="csX747" y="csY747"/>
                  </a:cxn>
                  <a:cxn ang="0">
                    <a:pos x="csX748" y="csY748"/>
                  </a:cxn>
                  <a:cxn ang="0">
                    <a:pos x="csX749" y="csY749"/>
                  </a:cxn>
                  <a:cxn ang="0">
                    <a:pos x="csX750" y="csY750"/>
                  </a:cxn>
                  <a:cxn ang="0">
                    <a:pos x="csX751" y="csY751"/>
                  </a:cxn>
                  <a:cxn ang="0">
                    <a:pos x="csX752" y="csY752"/>
                  </a:cxn>
                  <a:cxn ang="0">
                    <a:pos x="csX753" y="csY753"/>
                  </a:cxn>
                  <a:cxn ang="0">
                    <a:pos x="csX754" y="csY754"/>
                  </a:cxn>
                  <a:cxn ang="0">
                    <a:pos x="csX755" y="csY755"/>
                  </a:cxn>
                  <a:cxn ang="0">
                    <a:pos x="csX756" y="csY756"/>
                  </a:cxn>
                  <a:cxn ang="0">
                    <a:pos x="csX757" y="csY757"/>
                  </a:cxn>
                  <a:cxn ang="0">
                    <a:pos x="csX758" y="csY758"/>
                  </a:cxn>
                  <a:cxn ang="0">
                    <a:pos x="csX759" y="csY759"/>
                  </a:cxn>
                  <a:cxn ang="0">
                    <a:pos x="csX760" y="csY760"/>
                  </a:cxn>
                  <a:cxn ang="0">
                    <a:pos x="csX761" y="csY761"/>
                  </a:cxn>
                  <a:cxn ang="0">
                    <a:pos x="csX762" y="csY762"/>
                  </a:cxn>
                  <a:cxn ang="0">
                    <a:pos x="csX763" y="csY763"/>
                  </a:cxn>
                  <a:cxn ang="0">
                    <a:pos x="csX764" y="csY764"/>
                  </a:cxn>
                  <a:cxn ang="0">
                    <a:pos x="csX765" y="csY765"/>
                  </a:cxn>
                  <a:cxn ang="0">
                    <a:pos x="csX766" y="csY766"/>
                  </a:cxn>
                  <a:cxn ang="0">
                    <a:pos x="csX767" y="csY767"/>
                  </a:cxn>
                  <a:cxn ang="0">
                    <a:pos x="csX768" y="csY768"/>
                  </a:cxn>
                  <a:cxn ang="0">
                    <a:pos x="csX769" y="csY769"/>
                  </a:cxn>
                  <a:cxn ang="0">
                    <a:pos x="csX770" y="csY770"/>
                  </a:cxn>
                  <a:cxn ang="0">
                    <a:pos x="csX771" y="csY771"/>
                  </a:cxn>
                  <a:cxn ang="0">
                    <a:pos x="csX772" y="csY772"/>
                  </a:cxn>
                  <a:cxn ang="0">
                    <a:pos x="csX773" y="csY773"/>
                  </a:cxn>
                  <a:cxn ang="0">
                    <a:pos x="csX774" y="csY774"/>
                  </a:cxn>
                  <a:cxn ang="0">
                    <a:pos x="csX775" y="csY775"/>
                  </a:cxn>
                  <a:cxn ang="0">
                    <a:pos x="csX776" y="csY776"/>
                  </a:cxn>
                  <a:cxn ang="0">
                    <a:pos x="csX777" y="csY777"/>
                  </a:cxn>
                  <a:cxn ang="0">
                    <a:pos x="csX778" y="csY778"/>
                  </a:cxn>
                  <a:cxn ang="0">
                    <a:pos x="csX779" y="csY779"/>
                  </a:cxn>
                  <a:cxn ang="0">
                    <a:pos x="csX780" y="csY780"/>
                  </a:cxn>
                  <a:cxn ang="0">
                    <a:pos x="csX781" y="csY781"/>
                  </a:cxn>
                  <a:cxn ang="0">
                    <a:pos x="csX782" y="csY782"/>
                  </a:cxn>
                  <a:cxn ang="0">
                    <a:pos x="csX783" y="csY783"/>
                  </a:cxn>
                  <a:cxn ang="0">
                    <a:pos x="csX784" y="csY784"/>
                  </a:cxn>
                  <a:cxn ang="0">
                    <a:pos x="csX785" y="csY785"/>
                  </a:cxn>
                  <a:cxn ang="0">
                    <a:pos x="csX786" y="csY786"/>
                  </a:cxn>
                  <a:cxn ang="0">
                    <a:pos x="csX787" y="csY787"/>
                  </a:cxn>
                  <a:cxn ang="0">
                    <a:pos x="csX788" y="csY788"/>
                  </a:cxn>
                  <a:cxn ang="0">
                    <a:pos x="csX789" y="csY789"/>
                  </a:cxn>
                  <a:cxn ang="0">
                    <a:pos x="csX790" y="csY790"/>
                  </a:cxn>
                  <a:cxn ang="0">
                    <a:pos x="csX791" y="csY791"/>
                  </a:cxn>
                  <a:cxn ang="0">
                    <a:pos x="csX792" y="csY792"/>
                  </a:cxn>
                  <a:cxn ang="0">
                    <a:pos x="csX793" y="csY793"/>
                  </a:cxn>
                  <a:cxn ang="0">
                    <a:pos x="csX794" y="csY794"/>
                  </a:cxn>
                  <a:cxn ang="0">
                    <a:pos x="csX795" y="csY795"/>
                  </a:cxn>
                  <a:cxn ang="0">
                    <a:pos x="csX796" y="csY796"/>
                  </a:cxn>
                  <a:cxn ang="0">
                    <a:pos x="csX797" y="csY797"/>
                  </a:cxn>
                  <a:cxn ang="0">
                    <a:pos x="csX798" y="csY798"/>
                  </a:cxn>
                  <a:cxn ang="0">
                    <a:pos x="csX799" y="csY799"/>
                  </a:cxn>
                  <a:cxn ang="0">
                    <a:pos x="csX800" y="csY800"/>
                  </a:cxn>
                  <a:cxn ang="0">
                    <a:pos x="csX801" y="csY801"/>
                  </a:cxn>
                  <a:cxn ang="0">
                    <a:pos x="csX802" y="csY802"/>
                  </a:cxn>
                  <a:cxn ang="0">
                    <a:pos x="csX803" y="csY803"/>
                  </a:cxn>
                  <a:cxn ang="0">
                    <a:pos x="csX804" y="csY804"/>
                  </a:cxn>
                  <a:cxn ang="0">
                    <a:pos x="csX805" y="csY805"/>
                  </a:cxn>
                  <a:cxn ang="0">
                    <a:pos x="csX806" y="csY806"/>
                  </a:cxn>
                  <a:cxn ang="0">
                    <a:pos x="csX807" y="csY807"/>
                  </a:cxn>
                  <a:cxn ang="0">
                    <a:pos x="csX808" y="csY808"/>
                  </a:cxn>
                  <a:cxn ang="0">
                    <a:pos x="csX809" y="csY809"/>
                  </a:cxn>
                  <a:cxn ang="0">
                    <a:pos x="csX810" y="csY810"/>
                  </a:cxn>
                  <a:cxn ang="0">
                    <a:pos x="csX811" y="csY811"/>
                  </a:cxn>
                  <a:cxn ang="0">
                    <a:pos x="csX812" y="csY812"/>
                  </a:cxn>
                  <a:cxn ang="0">
                    <a:pos x="csX813" y="csY813"/>
                  </a:cxn>
                  <a:cxn ang="0">
                    <a:pos x="csX814" y="csY814"/>
                  </a:cxn>
                  <a:cxn ang="0">
                    <a:pos x="csX815" y="csY815"/>
                  </a:cxn>
                  <a:cxn ang="0">
                    <a:pos x="csX816" y="csY816"/>
                  </a:cxn>
                  <a:cxn ang="0">
                    <a:pos x="csX817" y="csY817"/>
                  </a:cxn>
                  <a:cxn ang="0">
                    <a:pos x="csX818" y="csY818"/>
                  </a:cxn>
                  <a:cxn ang="0">
                    <a:pos x="csX819" y="csY819"/>
                  </a:cxn>
                  <a:cxn ang="0">
                    <a:pos x="csX820" y="csY820"/>
                  </a:cxn>
                  <a:cxn ang="0">
                    <a:pos x="csX821" y="csY821"/>
                  </a:cxn>
                  <a:cxn ang="0">
                    <a:pos x="csX822" y="csY822"/>
                  </a:cxn>
                  <a:cxn ang="0">
                    <a:pos x="csX823" y="csY823"/>
                  </a:cxn>
                  <a:cxn ang="0">
                    <a:pos x="csX824" y="csY824"/>
                  </a:cxn>
                  <a:cxn ang="0">
                    <a:pos x="csX825" y="csY825"/>
                  </a:cxn>
                  <a:cxn ang="0">
                    <a:pos x="csX826" y="csY826"/>
                  </a:cxn>
                  <a:cxn ang="0">
                    <a:pos x="csX827" y="csY827"/>
                  </a:cxn>
                  <a:cxn ang="0">
                    <a:pos x="csX828" y="csY828"/>
                  </a:cxn>
                  <a:cxn ang="0">
                    <a:pos x="csX829" y="csY829"/>
                  </a:cxn>
                  <a:cxn ang="0">
                    <a:pos x="csX830" y="csY830"/>
                  </a:cxn>
                  <a:cxn ang="0">
                    <a:pos x="csX831" y="csY831"/>
                  </a:cxn>
                  <a:cxn ang="0">
                    <a:pos x="csX832" y="csY832"/>
                  </a:cxn>
                  <a:cxn ang="0">
                    <a:pos x="csX833" y="csY833"/>
                  </a:cxn>
                  <a:cxn ang="0">
                    <a:pos x="csX834" y="csY834"/>
                  </a:cxn>
                  <a:cxn ang="0">
                    <a:pos x="csX835" y="csY835"/>
                  </a:cxn>
                  <a:cxn ang="0">
                    <a:pos x="csX836" y="csY836"/>
                  </a:cxn>
                  <a:cxn ang="0">
                    <a:pos x="csX837" y="csY837"/>
                  </a:cxn>
                  <a:cxn ang="0">
                    <a:pos x="csX838" y="csY838"/>
                  </a:cxn>
                  <a:cxn ang="0">
                    <a:pos x="csX839" y="csY839"/>
                  </a:cxn>
                  <a:cxn ang="0">
                    <a:pos x="csX840" y="csY840"/>
                  </a:cxn>
                  <a:cxn ang="0">
                    <a:pos x="csX841" y="csY841"/>
                  </a:cxn>
                  <a:cxn ang="0">
                    <a:pos x="csX842" y="csY842"/>
                  </a:cxn>
                  <a:cxn ang="0">
                    <a:pos x="csX843" y="csY843"/>
                  </a:cxn>
                  <a:cxn ang="0">
                    <a:pos x="csX844" y="csY844"/>
                  </a:cxn>
                  <a:cxn ang="0">
                    <a:pos x="csX845" y="csY845"/>
                  </a:cxn>
                  <a:cxn ang="0">
                    <a:pos x="csX846" y="csY846"/>
                  </a:cxn>
                  <a:cxn ang="0">
                    <a:pos x="csX847" y="csY847"/>
                  </a:cxn>
                  <a:cxn ang="0">
                    <a:pos x="csX848" y="csY848"/>
                  </a:cxn>
                  <a:cxn ang="0">
                    <a:pos x="csX849" y="csY849"/>
                  </a:cxn>
                  <a:cxn ang="0">
                    <a:pos x="csX850" y="csY850"/>
                  </a:cxn>
                  <a:cxn ang="0">
                    <a:pos x="csX851" y="csY851"/>
                  </a:cxn>
                  <a:cxn ang="0">
                    <a:pos x="csX852" y="csY852"/>
                  </a:cxn>
                  <a:cxn ang="0">
                    <a:pos x="csX853" y="csY853"/>
                  </a:cxn>
                  <a:cxn ang="0">
                    <a:pos x="csX854" y="csY854"/>
                  </a:cxn>
                  <a:cxn ang="0">
                    <a:pos x="csX855" y="csY855"/>
                  </a:cxn>
                  <a:cxn ang="0">
                    <a:pos x="csX856" y="csY856"/>
                  </a:cxn>
                  <a:cxn ang="0">
                    <a:pos x="csX857" y="csY857"/>
                  </a:cxn>
                  <a:cxn ang="0">
                    <a:pos x="csX858" y="csY858"/>
                  </a:cxn>
                  <a:cxn ang="0">
                    <a:pos x="csX859" y="csY859"/>
                  </a:cxn>
                  <a:cxn ang="0">
                    <a:pos x="csX860" y="csY860"/>
                  </a:cxn>
                  <a:cxn ang="0">
                    <a:pos x="csX861" y="csY861"/>
                  </a:cxn>
                  <a:cxn ang="0">
                    <a:pos x="csX862" y="csY862"/>
                  </a:cxn>
                  <a:cxn ang="0">
                    <a:pos x="csX863" y="csY863"/>
                  </a:cxn>
                  <a:cxn ang="0">
                    <a:pos x="csX864" y="csY864"/>
                  </a:cxn>
                  <a:cxn ang="0">
                    <a:pos x="csX865" y="csY865"/>
                  </a:cxn>
                  <a:cxn ang="0">
                    <a:pos x="csX866" y="csY866"/>
                  </a:cxn>
                  <a:cxn ang="0">
                    <a:pos x="csX867" y="csY867"/>
                  </a:cxn>
                  <a:cxn ang="0">
                    <a:pos x="csX868" y="csY868"/>
                  </a:cxn>
                  <a:cxn ang="0">
                    <a:pos x="csX869" y="csY869"/>
                  </a:cxn>
                  <a:cxn ang="0">
                    <a:pos x="csX870" y="csY870"/>
                  </a:cxn>
                  <a:cxn ang="0">
                    <a:pos x="csX871" y="csY871"/>
                  </a:cxn>
                  <a:cxn ang="0">
                    <a:pos x="csX872" y="csY872"/>
                  </a:cxn>
                  <a:cxn ang="0">
                    <a:pos x="csX873" y="csY873"/>
                  </a:cxn>
                  <a:cxn ang="0">
                    <a:pos x="csX874" y="csY874"/>
                  </a:cxn>
                  <a:cxn ang="0">
                    <a:pos x="csX875" y="csY875"/>
                  </a:cxn>
                  <a:cxn ang="0">
                    <a:pos x="csX876" y="csY876"/>
                  </a:cxn>
                  <a:cxn ang="0">
                    <a:pos x="csX877" y="csY877"/>
                  </a:cxn>
                  <a:cxn ang="0">
                    <a:pos x="csX878" y="csY878"/>
                  </a:cxn>
                  <a:cxn ang="0">
                    <a:pos x="csX879" y="csY879"/>
                  </a:cxn>
                  <a:cxn ang="0">
                    <a:pos x="csX880" y="csY880"/>
                  </a:cxn>
                  <a:cxn ang="0">
                    <a:pos x="csX881" y="csY881"/>
                  </a:cxn>
                  <a:cxn ang="0">
                    <a:pos x="csX882" y="csY882"/>
                  </a:cxn>
                  <a:cxn ang="0">
                    <a:pos x="csX883" y="csY883"/>
                  </a:cxn>
                  <a:cxn ang="0">
                    <a:pos x="csX884" y="csY884"/>
                  </a:cxn>
                  <a:cxn ang="0">
                    <a:pos x="csX885" y="csY885"/>
                  </a:cxn>
                  <a:cxn ang="0">
                    <a:pos x="csX886" y="csY886"/>
                  </a:cxn>
                  <a:cxn ang="0">
                    <a:pos x="csX887" y="csY887"/>
                  </a:cxn>
                  <a:cxn ang="0">
                    <a:pos x="csX888" y="csY888"/>
                  </a:cxn>
                  <a:cxn ang="0">
                    <a:pos x="csX889" y="csY889"/>
                  </a:cxn>
                  <a:cxn ang="0">
                    <a:pos x="csX890" y="csY890"/>
                  </a:cxn>
                  <a:cxn ang="0">
                    <a:pos x="csX891" y="csY891"/>
                  </a:cxn>
                  <a:cxn ang="0">
                    <a:pos x="csX892" y="csY892"/>
                  </a:cxn>
                  <a:cxn ang="0">
                    <a:pos x="csX893" y="csY893"/>
                  </a:cxn>
                  <a:cxn ang="0">
                    <a:pos x="csX894" y="csY894"/>
                  </a:cxn>
                  <a:cxn ang="0">
                    <a:pos x="csX895" y="csY895"/>
                  </a:cxn>
                  <a:cxn ang="0">
                    <a:pos x="csX896" y="csY896"/>
                  </a:cxn>
                  <a:cxn ang="0">
                    <a:pos x="csX897" y="csY897"/>
                  </a:cxn>
                  <a:cxn ang="0">
                    <a:pos x="csX898" y="csY898"/>
                  </a:cxn>
                  <a:cxn ang="0">
                    <a:pos x="csX899" y="csY899"/>
                  </a:cxn>
                  <a:cxn ang="0">
                    <a:pos x="csX900" y="csY900"/>
                  </a:cxn>
                  <a:cxn ang="0">
                    <a:pos x="csX901" y="csY901"/>
                  </a:cxn>
                  <a:cxn ang="0">
                    <a:pos x="csX902" y="csY902"/>
                  </a:cxn>
                  <a:cxn ang="0">
                    <a:pos x="csX903" y="csY903"/>
                  </a:cxn>
                  <a:cxn ang="0">
                    <a:pos x="csX904" y="csY904"/>
                  </a:cxn>
                  <a:cxn ang="0">
                    <a:pos x="csX905" y="csY905"/>
                  </a:cxn>
                  <a:cxn ang="0">
                    <a:pos x="csX906" y="csY906"/>
                  </a:cxn>
                  <a:cxn ang="0">
                    <a:pos x="csX907" y="csY907"/>
                  </a:cxn>
                  <a:cxn ang="0">
                    <a:pos x="csX908" y="csY908"/>
                  </a:cxn>
                  <a:cxn ang="0">
                    <a:pos x="csX909" y="csY909"/>
                  </a:cxn>
                  <a:cxn ang="0">
                    <a:pos x="csX910" y="csY910"/>
                  </a:cxn>
                  <a:cxn ang="0">
                    <a:pos x="csX911" y="csY911"/>
                  </a:cxn>
                  <a:cxn ang="0">
                    <a:pos x="csX912" y="csY912"/>
                  </a:cxn>
                  <a:cxn ang="0">
                    <a:pos x="csX913" y="csY913"/>
                  </a:cxn>
                  <a:cxn ang="0">
                    <a:pos x="csX914" y="csY914"/>
                  </a:cxn>
                  <a:cxn ang="0">
                    <a:pos x="csX915" y="csY915"/>
                  </a:cxn>
                  <a:cxn ang="0">
                    <a:pos x="csX916" y="csY916"/>
                  </a:cxn>
                  <a:cxn ang="0">
                    <a:pos x="csX917" y="csY917"/>
                  </a:cxn>
                  <a:cxn ang="0">
                    <a:pos x="csX918" y="csY918"/>
                  </a:cxn>
                  <a:cxn ang="0">
                    <a:pos x="csX919" y="csY919"/>
                  </a:cxn>
                  <a:cxn ang="0">
                    <a:pos x="csX920" y="csY920"/>
                  </a:cxn>
                  <a:cxn ang="0">
                    <a:pos x="csX921" y="csY921"/>
                  </a:cxn>
                  <a:cxn ang="0">
                    <a:pos x="csX922" y="csY922"/>
                  </a:cxn>
                  <a:cxn ang="0">
                    <a:pos x="csX923" y="csY923"/>
                  </a:cxn>
                  <a:cxn ang="0">
                    <a:pos x="csX924" y="csY924"/>
                  </a:cxn>
                  <a:cxn ang="0">
                    <a:pos x="csX925" y="csY925"/>
                  </a:cxn>
                  <a:cxn ang="0">
                    <a:pos x="csX926" y="csY926"/>
                  </a:cxn>
                  <a:cxn ang="0">
                    <a:pos x="csX927" y="csY927"/>
                  </a:cxn>
                  <a:cxn ang="0">
                    <a:pos x="csX928" y="csY928"/>
                  </a:cxn>
                  <a:cxn ang="0">
                    <a:pos x="csX929" y="csY929"/>
                  </a:cxn>
                </a:cxnLst>
                <a:rect l="l" t="t" r="r" b="b"/>
                <a:pathLst>
                  <a:path w="951744" h="5038410">
                    <a:moveTo>
                      <a:pt x="625289" y="4659"/>
                    </a:moveTo>
                    <a:lnTo>
                      <a:pt x="558918" y="4659"/>
                    </a:lnTo>
                    <a:cubicBezTo>
                      <a:pt x="554260" y="4659"/>
                      <a:pt x="550766" y="8153"/>
                      <a:pt x="550766" y="12811"/>
                    </a:cubicBezTo>
                    <a:cubicBezTo>
                      <a:pt x="550766" y="17470"/>
                      <a:pt x="554260" y="20964"/>
                      <a:pt x="558918" y="20964"/>
                    </a:cubicBezTo>
                    <a:lnTo>
                      <a:pt x="625289" y="20964"/>
                    </a:lnTo>
                    <a:cubicBezTo>
                      <a:pt x="629947" y="20964"/>
                      <a:pt x="633440" y="17470"/>
                      <a:pt x="633440" y="12811"/>
                    </a:cubicBezTo>
                    <a:cubicBezTo>
                      <a:pt x="633440" y="8153"/>
                      <a:pt x="629947" y="4659"/>
                      <a:pt x="625289" y="4659"/>
                    </a:cubicBezTo>
                    <a:lnTo>
                      <a:pt x="625289" y="4659"/>
                    </a:lnTo>
                    <a:close/>
                    <a:moveTo>
                      <a:pt x="493711" y="4659"/>
                    </a:moveTo>
                    <a:lnTo>
                      <a:pt x="427339" y="4659"/>
                    </a:lnTo>
                    <a:cubicBezTo>
                      <a:pt x="422681" y="4659"/>
                      <a:pt x="419188" y="8153"/>
                      <a:pt x="419188" y="12811"/>
                    </a:cubicBezTo>
                    <a:cubicBezTo>
                      <a:pt x="419188" y="17470"/>
                      <a:pt x="422681" y="20964"/>
                      <a:pt x="427339" y="20964"/>
                    </a:cubicBezTo>
                    <a:lnTo>
                      <a:pt x="493711" y="20964"/>
                    </a:lnTo>
                    <a:cubicBezTo>
                      <a:pt x="498368" y="20964"/>
                      <a:pt x="501862" y="17470"/>
                      <a:pt x="501862" y="12811"/>
                    </a:cubicBezTo>
                    <a:cubicBezTo>
                      <a:pt x="501862" y="8153"/>
                      <a:pt x="498368" y="4659"/>
                      <a:pt x="493711" y="4659"/>
                    </a:cubicBezTo>
                    <a:lnTo>
                      <a:pt x="493711" y="4659"/>
                    </a:lnTo>
                    <a:close/>
                    <a:moveTo>
                      <a:pt x="360968" y="4659"/>
                    </a:moveTo>
                    <a:lnTo>
                      <a:pt x="294596" y="4659"/>
                    </a:lnTo>
                    <a:cubicBezTo>
                      <a:pt x="289939" y="4659"/>
                      <a:pt x="286446" y="8153"/>
                      <a:pt x="286446" y="12811"/>
                    </a:cubicBezTo>
                    <a:cubicBezTo>
                      <a:pt x="286446" y="17470"/>
                      <a:pt x="289939" y="20964"/>
                      <a:pt x="294596" y="20964"/>
                    </a:cubicBezTo>
                    <a:lnTo>
                      <a:pt x="360968" y="20964"/>
                    </a:lnTo>
                    <a:cubicBezTo>
                      <a:pt x="365625" y="20964"/>
                      <a:pt x="369119" y="17470"/>
                      <a:pt x="369119" y="12811"/>
                    </a:cubicBezTo>
                    <a:cubicBezTo>
                      <a:pt x="369119" y="8153"/>
                      <a:pt x="365625" y="4659"/>
                      <a:pt x="360968" y="4659"/>
                    </a:cubicBezTo>
                    <a:lnTo>
                      <a:pt x="360968" y="4659"/>
                    </a:lnTo>
                    <a:close/>
                    <a:moveTo>
                      <a:pt x="229389" y="4659"/>
                    </a:moveTo>
                    <a:lnTo>
                      <a:pt x="175827" y="4659"/>
                    </a:lnTo>
                    <a:cubicBezTo>
                      <a:pt x="171169" y="4659"/>
                      <a:pt x="166511" y="4659"/>
                      <a:pt x="161853" y="4659"/>
                    </a:cubicBezTo>
                    <a:cubicBezTo>
                      <a:pt x="157196" y="4659"/>
                      <a:pt x="153702" y="9317"/>
                      <a:pt x="153702" y="13976"/>
                    </a:cubicBezTo>
                    <a:cubicBezTo>
                      <a:pt x="153702" y="18635"/>
                      <a:pt x="157196" y="22129"/>
                      <a:pt x="161853" y="22129"/>
                    </a:cubicBezTo>
                    <a:lnTo>
                      <a:pt x="163018" y="22129"/>
                    </a:lnTo>
                    <a:cubicBezTo>
                      <a:pt x="165347" y="22129"/>
                      <a:pt x="168840" y="22129"/>
                      <a:pt x="171169" y="22129"/>
                    </a:cubicBezTo>
                    <a:lnTo>
                      <a:pt x="227060" y="22129"/>
                    </a:lnTo>
                    <a:cubicBezTo>
                      <a:pt x="231718" y="22129"/>
                      <a:pt x="235211" y="18635"/>
                      <a:pt x="235211" y="13976"/>
                    </a:cubicBezTo>
                    <a:cubicBezTo>
                      <a:pt x="235211" y="9317"/>
                      <a:pt x="231718" y="5823"/>
                      <a:pt x="227060" y="5823"/>
                    </a:cubicBezTo>
                    <a:lnTo>
                      <a:pt x="228225" y="5823"/>
                    </a:lnTo>
                    <a:close/>
                    <a:moveTo>
                      <a:pt x="96646" y="25623"/>
                    </a:moveTo>
                    <a:cubicBezTo>
                      <a:pt x="95482" y="25623"/>
                      <a:pt x="94318" y="25623"/>
                      <a:pt x="93153" y="25623"/>
                    </a:cubicBezTo>
                    <a:cubicBezTo>
                      <a:pt x="72194" y="37270"/>
                      <a:pt x="53563" y="52411"/>
                      <a:pt x="38425" y="72210"/>
                    </a:cubicBezTo>
                    <a:cubicBezTo>
                      <a:pt x="36097" y="75704"/>
                      <a:pt x="36097" y="81528"/>
                      <a:pt x="39590" y="83857"/>
                    </a:cubicBezTo>
                    <a:cubicBezTo>
                      <a:pt x="40754" y="83857"/>
                      <a:pt x="43083" y="86186"/>
                      <a:pt x="44247" y="86186"/>
                    </a:cubicBezTo>
                    <a:cubicBezTo>
                      <a:pt x="45412" y="86186"/>
                      <a:pt x="48905" y="86186"/>
                      <a:pt x="51234" y="82692"/>
                    </a:cubicBez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1234" y="82692"/>
                    </a:cubicBezTo>
                    <a:lnTo>
                      <a:pt x="51234" y="82692"/>
                    </a:lnTo>
                    <a:cubicBezTo>
                      <a:pt x="51234" y="82692"/>
                      <a:pt x="51234" y="82692"/>
                      <a:pt x="52399" y="81528"/>
                    </a:cubicBezTo>
                    <a:lnTo>
                      <a:pt x="52399" y="81528"/>
                    </a:lnTo>
                    <a:cubicBezTo>
                      <a:pt x="52399" y="81528"/>
                      <a:pt x="52399" y="81528"/>
                      <a:pt x="52399" y="81528"/>
                    </a:cubicBezTo>
                    <a:lnTo>
                      <a:pt x="52399" y="81528"/>
                    </a:lnTo>
                    <a:cubicBezTo>
                      <a:pt x="52399" y="81528"/>
                      <a:pt x="52399" y="81528"/>
                      <a:pt x="52399" y="81528"/>
                    </a:cubicBezTo>
                    <a:lnTo>
                      <a:pt x="52399" y="81528"/>
                    </a:lnTo>
                    <a:cubicBezTo>
                      <a:pt x="52399" y="81528"/>
                      <a:pt x="52399" y="81528"/>
                      <a:pt x="53563" y="80363"/>
                    </a:cubicBezTo>
                    <a:lnTo>
                      <a:pt x="53563" y="80363"/>
                    </a:lnTo>
                    <a:cubicBezTo>
                      <a:pt x="53563" y="80363"/>
                      <a:pt x="53563" y="80363"/>
                      <a:pt x="53563" y="80363"/>
                    </a:cubicBezTo>
                    <a:lnTo>
                      <a:pt x="53563" y="80363"/>
                    </a:lnTo>
                    <a:cubicBezTo>
                      <a:pt x="53563" y="80363"/>
                      <a:pt x="53563" y="80363"/>
                      <a:pt x="53563" y="80363"/>
                    </a:cubicBezTo>
                    <a:lnTo>
                      <a:pt x="53563" y="80363"/>
                    </a:lnTo>
                    <a:cubicBezTo>
                      <a:pt x="53563" y="80363"/>
                      <a:pt x="53563" y="80363"/>
                      <a:pt x="53563" y="80363"/>
                    </a:cubicBezTo>
                    <a:lnTo>
                      <a:pt x="53563" y="80363"/>
                    </a:lnTo>
                    <a:cubicBezTo>
                      <a:pt x="53563" y="80363"/>
                      <a:pt x="53563" y="80363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4727" y="79198"/>
                    </a:cubicBezTo>
                    <a:lnTo>
                      <a:pt x="54727" y="79198"/>
                    </a:lnTo>
                    <a:cubicBezTo>
                      <a:pt x="54727" y="79198"/>
                      <a:pt x="54727" y="79198"/>
                      <a:pt x="55892" y="79198"/>
                    </a:cubicBezTo>
                    <a:lnTo>
                      <a:pt x="55892" y="79198"/>
                    </a:lnTo>
                    <a:cubicBezTo>
                      <a:pt x="55892" y="79198"/>
                      <a:pt x="55892" y="79198"/>
                      <a:pt x="55892" y="79198"/>
                    </a:cubicBezTo>
                    <a:lnTo>
                      <a:pt x="55892" y="79198"/>
                    </a:lnTo>
                    <a:cubicBezTo>
                      <a:pt x="55892" y="79198"/>
                      <a:pt x="55892" y="79198"/>
                      <a:pt x="55892" y="79198"/>
                    </a:cubicBezTo>
                    <a:lnTo>
                      <a:pt x="55892" y="79198"/>
                    </a:lnTo>
                    <a:cubicBezTo>
                      <a:pt x="64043" y="72210"/>
                      <a:pt x="72194" y="66387"/>
                      <a:pt x="81509" y="61728"/>
                    </a:cubicBezTo>
                    <a:cubicBezTo>
                      <a:pt x="85002" y="59399"/>
                      <a:pt x="87331" y="54740"/>
                      <a:pt x="85002" y="50081"/>
                    </a:cubicBezTo>
                    <a:cubicBezTo>
                      <a:pt x="83838" y="47752"/>
                      <a:pt x="80345" y="45423"/>
                      <a:pt x="78016" y="45423"/>
                    </a:cubicBezTo>
                    <a:lnTo>
                      <a:pt x="78016" y="45423"/>
                    </a:lnTo>
                    <a:lnTo>
                      <a:pt x="86167" y="38434"/>
                    </a:lnTo>
                    <a:close/>
                    <a:moveTo>
                      <a:pt x="13973" y="131609"/>
                    </a:moveTo>
                    <a:cubicBezTo>
                      <a:pt x="10480" y="131609"/>
                      <a:pt x="6987" y="133938"/>
                      <a:pt x="5822" y="137432"/>
                    </a:cubicBezTo>
                    <a:cubicBezTo>
                      <a:pt x="2329" y="151409"/>
                      <a:pt x="0" y="165385"/>
                      <a:pt x="0" y="180526"/>
                    </a:cubicBezTo>
                    <a:lnTo>
                      <a:pt x="0" y="207313"/>
                    </a:lnTo>
                    <a:cubicBezTo>
                      <a:pt x="0" y="211972"/>
                      <a:pt x="3493" y="215466"/>
                      <a:pt x="8151" y="215466"/>
                    </a:cubicBezTo>
                    <a:cubicBezTo>
                      <a:pt x="12809" y="215466"/>
                      <a:pt x="16302" y="211972"/>
                      <a:pt x="16302" y="207313"/>
                    </a:cubicBezTo>
                    <a:lnTo>
                      <a:pt x="16302" y="180526"/>
                    </a:lnTo>
                    <a:lnTo>
                      <a:pt x="16302" y="180526"/>
                    </a:lnTo>
                    <a:lnTo>
                      <a:pt x="16302" y="178196"/>
                    </a:lnTo>
                    <a:lnTo>
                      <a:pt x="16302" y="178196"/>
                    </a:lnTo>
                    <a:lnTo>
                      <a:pt x="16302" y="175867"/>
                    </a:lnTo>
                    <a:lnTo>
                      <a:pt x="16302" y="175867"/>
                    </a:lnTo>
                    <a:lnTo>
                      <a:pt x="16302" y="173538"/>
                    </a:lnTo>
                    <a:lnTo>
                      <a:pt x="16302" y="173538"/>
                    </a:lnTo>
                    <a:lnTo>
                      <a:pt x="16302" y="171208"/>
                    </a:lnTo>
                    <a:lnTo>
                      <a:pt x="16302" y="171208"/>
                    </a:lnTo>
                    <a:lnTo>
                      <a:pt x="16302" y="168879"/>
                    </a:lnTo>
                    <a:lnTo>
                      <a:pt x="16302" y="168879"/>
                    </a:lnTo>
                    <a:lnTo>
                      <a:pt x="16302" y="166549"/>
                    </a:lnTo>
                    <a:lnTo>
                      <a:pt x="16302" y="166549"/>
                    </a:lnTo>
                    <a:cubicBezTo>
                      <a:pt x="16302" y="160726"/>
                      <a:pt x="16302" y="156067"/>
                      <a:pt x="18631" y="151409"/>
                    </a:cubicBezTo>
                    <a:lnTo>
                      <a:pt x="18631" y="151409"/>
                    </a:lnTo>
                    <a:cubicBezTo>
                      <a:pt x="18631" y="151409"/>
                      <a:pt x="18631" y="151409"/>
                      <a:pt x="18631" y="151409"/>
                    </a:cubicBezTo>
                    <a:lnTo>
                      <a:pt x="18631" y="151409"/>
                    </a:lnTo>
                    <a:cubicBezTo>
                      <a:pt x="18631" y="151409"/>
                      <a:pt x="18631" y="151409"/>
                      <a:pt x="18631" y="151409"/>
                    </a:cubicBezTo>
                    <a:lnTo>
                      <a:pt x="18631" y="151409"/>
                    </a:lnTo>
                    <a:cubicBezTo>
                      <a:pt x="18631" y="149079"/>
                      <a:pt x="18631" y="149079"/>
                      <a:pt x="18631" y="149079"/>
                    </a:cubicBezTo>
                    <a:lnTo>
                      <a:pt x="18631" y="149079"/>
                    </a:lnTo>
                    <a:cubicBezTo>
                      <a:pt x="18631" y="147914"/>
                      <a:pt x="18631" y="145585"/>
                      <a:pt x="18631" y="144420"/>
                    </a:cubicBezTo>
                    <a:cubicBezTo>
                      <a:pt x="18631" y="139762"/>
                      <a:pt x="17466" y="135103"/>
                      <a:pt x="12809" y="133938"/>
                    </a:cubicBezTo>
                    <a:cubicBezTo>
                      <a:pt x="12809" y="133938"/>
                      <a:pt x="11644" y="133938"/>
                      <a:pt x="10480" y="133938"/>
                    </a:cubicBezTo>
                    <a:lnTo>
                      <a:pt x="10480" y="133938"/>
                    </a:lnTo>
                    <a:lnTo>
                      <a:pt x="10480" y="130444"/>
                    </a:lnTo>
                    <a:close/>
                    <a:moveTo>
                      <a:pt x="9315" y="265547"/>
                    </a:moveTo>
                    <a:cubicBezTo>
                      <a:pt x="4658" y="265547"/>
                      <a:pt x="1165" y="269041"/>
                      <a:pt x="1165" y="273700"/>
                    </a:cubicBezTo>
                    <a:lnTo>
                      <a:pt x="1165" y="340087"/>
                    </a:lnTo>
                    <a:cubicBezTo>
                      <a:pt x="1165" y="344746"/>
                      <a:pt x="4658" y="348240"/>
                      <a:pt x="9315" y="348240"/>
                    </a:cubicBezTo>
                    <a:cubicBezTo>
                      <a:pt x="13973" y="348240"/>
                      <a:pt x="17466" y="344746"/>
                      <a:pt x="17466" y="340087"/>
                    </a:cubicBezTo>
                    <a:lnTo>
                      <a:pt x="17466" y="273700"/>
                    </a:lnTo>
                    <a:cubicBezTo>
                      <a:pt x="17466" y="269041"/>
                      <a:pt x="13973" y="265547"/>
                      <a:pt x="9315" y="265547"/>
                    </a:cubicBezTo>
                    <a:lnTo>
                      <a:pt x="9315" y="265547"/>
                    </a:lnTo>
                    <a:close/>
                    <a:moveTo>
                      <a:pt x="9315" y="397156"/>
                    </a:moveTo>
                    <a:cubicBezTo>
                      <a:pt x="4658" y="397156"/>
                      <a:pt x="1165" y="400650"/>
                      <a:pt x="1165" y="405309"/>
                    </a:cubicBezTo>
                    <a:lnTo>
                      <a:pt x="1165" y="471696"/>
                    </a:lnTo>
                    <a:cubicBezTo>
                      <a:pt x="1165" y="476355"/>
                      <a:pt x="4658" y="479849"/>
                      <a:pt x="9315" y="479849"/>
                    </a:cubicBezTo>
                    <a:cubicBezTo>
                      <a:pt x="13973" y="479849"/>
                      <a:pt x="17466" y="476355"/>
                      <a:pt x="17466" y="471696"/>
                    </a:cubicBezTo>
                    <a:lnTo>
                      <a:pt x="17466" y="405309"/>
                    </a:lnTo>
                    <a:cubicBezTo>
                      <a:pt x="17466" y="400650"/>
                      <a:pt x="13973" y="397156"/>
                      <a:pt x="9315" y="397156"/>
                    </a:cubicBezTo>
                    <a:lnTo>
                      <a:pt x="9315" y="397156"/>
                    </a:lnTo>
                    <a:close/>
                    <a:moveTo>
                      <a:pt x="9315" y="528765"/>
                    </a:moveTo>
                    <a:cubicBezTo>
                      <a:pt x="4658" y="528765"/>
                      <a:pt x="1165" y="532259"/>
                      <a:pt x="1165" y="536918"/>
                    </a:cubicBezTo>
                    <a:lnTo>
                      <a:pt x="1165" y="603305"/>
                    </a:lnTo>
                    <a:cubicBezTo>
                      <a:pt x="1165" y="607964"/>
                      <a:pt x="4658" y="611458"/>
                      <a:pt x="9315" y="611458"/>
                    </a:cubicBezTo>
                    <a:cubicBezTo>
                      <a:pt x="13973" y="611458"/>
                      <a:pt x="17466" y="607964"/>
                      <a:pt x="17466" y="603305"/>
                    </a:cubicBezTo>
                    <a:lnTo>
                      <a:pt x="17466" y="536918"/>
                    </a:lnTo>
                    <a:cubicBezTo>
                      <a:pt x="17466" y="532259"/>
                      <a:pt x="13973" y="528765"/>
                      <a:pt x="9315" y="528765"/>
                    </a:cubicBezTo>
                    <a:lnTo>
                      <a:pt x="9315" y="528765"/>
                    </a:lnTo>
                    <a:close/>
                    <a:moveTo>
                      <a:pt x="9315" y="661539"/>
                    </a:moveTo>
                    <a:cubicBezTo>
                      <a:pt x="4658" y="661539"/>
                      <a:pt x="1165" y="665033"/>
                      <a:pt x="1165" y="669692"/>
                    </a:cubicBezTo>
                    <a:lnTo>
                      <a:pt x="1165" y="736079"/>
                    </a:lnTo>
                    <a:cubicBezTo>
                      <a:pt x="1165" y="740737"/>
                      <a:pt x="4658" y="744231"/>
                      <a:pt x="9315" y="744231"/>
                    </a:cubicBezTo>
                    <a:cubicBezTo>
                      <a:pt x="13973" y="744231"/>
                      <a:pt x="17466" y="740737"/>
                      <a:pt x="17466" y="736079"/>
                    </a:cubicBezTo>
                    <a:lnTo>
                      <a:pt x="17466" y="669692"/>
                    </a:lnTo>
                    <a:cubicBezTo>
                      <a:pt x="17466" y="665033"/>
                      <a:pt x="13973" y="661539"/>
                      <a:pt x="9315" y="661539"/>
                    </a:cubicBezTo>
                    <a:lnTo>
                      <a:pt x="9315" y="661539"/>
                    </a:lnTo>
                    <a:close/>
                    <a:moveTo>
                      <a:pt x="9315" y="793148"/>
                    </a:moveTo>
                    <a:cubicBezTo>
                      <a:pt x="4658" y="793148"/>
                      <a:pt x="1165" y="796642"/>
                      <a:pt x="1165" y="801301"/>
                    </a:cubicBezTo>
                    <a:lnTo>
                      <a:pt x="1165" y="867687"/>
                    </a:lnTo>
                    <a:cubicBezTo>
                      <a:pt x="1165" y="872346"/>
                      <a:pt x="4658" y="875840"/>
                      <a:pt x="9315" y="875840"/>
                    </a:cubicBezTo>
                    <a:cubicBezTo>
                      <a:pt x="13973" y="875840"/>
                      <a:pt x="17466" y="872346"/>
                      <a:pt x="17466" y="867687"/>
                    </a:cubicBezTo>
                    <a:lnTo>
                      <a:pt x="17466" y="801301"/>
                    </a:lnTo>
                    <a:cubicBezTo>
                      <a:pt x="17466" y="796642"/>
                      <a:pt x="13973" y="793148"/>
                      <a:pt x="9315" y="793148"/>
                    </a:cubicBezTo>
                    <a:lnTo>
                      <a:pt x="9315" y="793148"/>
                    </a:lnTo>
                    <a:close/>
                    <a:moveTo>
                      <a:pt x="9315" y="925921"/>
                    </a:moveTo>
                    <a:cubicBezTo>
                      <a:pt x="4658" y="925921"/>
                      <a:pt x="1165" y="929416"/>
                      <a:pt x="1165" y="934074"/>
                    </a:cubicBezTo>
                    <a:lnTo>
                      <a:pt x="1165" y="1000461"/>
                    </a:lnTo>
                    <a:cubicBezTo>
                      <a:pt x="1165" y="1005120"/>
                      <a:pt x="4658" y="1008614"/>
                      <a:pt x="9315" y="1008614"/>
                    </a:cubicBezTo>
                    <a:cubicBezTo>
                      <a:pt x="13973" y="1008614"/>
                      <a:pt x="17466" y="1005120"/>
                      <a:pt x="17466" y="1000461"/>
                    </a:cubicBezTo>
                    <a:lnTo>
                      <a:pt x="17466" y="934074"/>
                    </a:lnTo>
                    <a:cubicBezTo>
                      <a:pt x="17466" y="929416"/>
                      <a:pt x="13973" y="925921"/>
                      <a:pt x="9315" y="925921"/>
                    </a:cubicBezTo>
                    <a:lnTo>
                      <a:pt x="9315" y="925921"/>
                    </a:lnTo>
                    <a:close/>
                    <a:moveTo>
                      <a:pt x="9315" y="1057531"/>
                    </a:moveTo>
                    <a:cubicBezTo>
                      <a:pt x="4658" y="1057531"/>
                      <a:pt x="1165" y="1061025"/>
                      <a:pt x="1165" y="1065683"/>
                    </a:cubicBezTo>
                    <a:lnTo>
                      <a:pt x="1165" y="1132070"/>
                    </a:lnTo>
                    <a:cubicBezTo>
                      <a:pt x="1165" y="1136729"/>
                      <a:pt x="4658" y="1140223"/>
                      <a:pt x="9315" y="1140223"/>
                    </a:cubicBezTo>
                    <a:cubicBezTo>
                      <a:pt x="13973" y="1140223"/>
                      <a:pt x="17466" y="1136729"/>
                      <a:pt x="17466" y="1132070"/>
                    </a:cubicBezTo>
                    <a:lnTo>
                      <a:pt x="17466" y="1065683"/>
                    </a:lnTo>
                    <a:cubicBezTo>
                      <a:pt x="17466" y="1061025"/>
                      <a:pt x="13973" y="1057531"/>
                      <a:pt x="9315" y="1057531"/>
                    </a:cubicBezTo>
                    <a:lnTo>
                      <a:pt x="9315" y="1057531"/>
                    </a:lnTo>
                    <a:close/>
                    <a:moveTo>
                      <a:pt x="9315" y="1190304"/>
                    </a:moveTo>
                    <a:cubicBezTo>
                      <a:pt x="4658" y="1190304"/>
                      <a:pt x="1165" y="1193798"/>
                      <a:pt x="1165" y="1198457"/>
                    </a:cubicBezTo>
                    <a:lnTo>
                      <a:pt x="1165" y="1264844"/>
                    </a:lnTo>
                    <a:cubicBezTo>
                      <a:pt x="1165" y="1269502"/>
                      <a:pt x="4658" y="1272997"/>
                      <a:pt x="9315" y="1272997"/>
                    </a:cubicBezTo>
                    <a:cubicBezTo>
                      <a:pt x="13973" y="1272997"/>
                      <a:pt x="17466" y="1269502"/>
                      <a:pt x="17466" y="1264844"/>
                    </a:cubicBezTo>
                    <a:lnTo>
                      <a:pt x="17466" y="1198457"/>
                    </a:lnTo>
                    <a:cubicBezTo>
                      <a:pt x="17466" y="1193798"/>
                      <a:pt x="13973" y="1190304"/>
                      <a:pt x="9315" y="1190304"/>
                    </a:cubicBezTo>
                    <a:lnTo>
                      <a:pt x="9315" y="1190304"/>
                    </a:lnTo>
                    <a:close/>
                    <a:moveTo>
                      <a:pt x="9315" y="1321913"/>
                    </a:moveTo>
                    <a:cubicBezTo>
                      <a:pt x="4658" y="1321913"/>
                      <a:pt x="1165" y="1325407"/>
                      <a:pt x="1165" y="1330066"/>
                    </a:cubicBezTo>
                    <a:lnTo>
                      <a:pt x="1165" y="1396453"/>
                    </a:lnTo>
                    <a:cubicBezTo>
                      <a:pt x="1165" y="1401111"/>
                      <a:pt x="4658" y="1404606"/>
                      <a:pt x="9315" y="1404606"/>
                    </a:cubicBezTo>
                    <a:cubicBezTo>
                      <a:pt x="13973" y="1404606"/>
                      <a:pt x="17466" y="1401111"/>
                      <a:pt x="17466" y="1396453"/>
                    </a:cubicBezTo>
                    <a:lnTo>
                      <a:pt x="17466" y="1330066"/>
                    </a:lnTo>
                    <a:cubicBezTo>
                      <a:pt x="17466" y="1325407"/>
                      <a:pt x="13973" y="1321913"/>
                      <a:pt x="9315" y="1321913"/>
                    </a:cubicBezTo>
                    <a:lnTo>
                      <a:pt x="9315" y="1321913"/>
                    </a:lnTo>
                    <a:close/>
                    <a:moveTo>
                      <a:pt x="9315" y="1453522"/>
                    </a:moveTo>
                    <a:cubicBezTo>
                      <a:pt x="4658" y="1453522"/>
                      <a:pt x="1165" y="1457016"/>
                      <a:pt x="1165" y="1461675"/>
                    </a:cubicBezTo>
                    <a:lnTo>
                      <a:pt x="1165" y="1528062"/>
                    </a:lnTo>
                    <a:cubicBezTo>
                      <a:pt x="1165" y="1532720"/>
                      <a:pt x="4658" y="1536215"/>
                      <a:pt x="9315" y="1536215"/>
                    </a:cubicBezTo>
                    <a:cubicBezTo>
                      <a:pt x="13973" y="1536215"/>
                      <a:pt x="17466" y="1532720"/>
                      <a:pt x="17466" y="1528062"/>
                    </a:cubicBezTo>
                    <a:lnTo>
                      <a:pt x="17466" y="1461675"/>
                    </a:lnTo>
                    <a:cubicBezTo>
                      <a:pt x="17466" y="1457016"/>
                      <a:pt x="13973" y="1453522"/>
                      <a:pt x="9315" y="1453522"/>
                    </a:cubicBezTo>
                    <a:lnTo>
                      <a:pt x="9315" y="1453522"/>
                    </a:lnTo>
                    <a:close/>
                    <a:moveTo>
                      <a:pt x="9315" y="1586296"/>
                    </a:moveTo>
                    <a:cubicBezTo>
                      <a:pt x="4658" y="1586296"/>
                      <a:pt x="1165" y="1589790"/>
                      <a:pt x="1165" y="1594449"/>
                    </a:cubicBezTo>
                    <a:lnTo>
                      <a:pt x="1165" y="1660835"/>
                    </a:lnTo>
                    <a:cubicBezTo>
                      <a:pt x="1165" y="1665494"/>
                      <a:pt x="4658" y="1668988"/>
                      <a:pt x="9315" y="1668988"/>
                    </a:cubicBezTo>
                    <a:cubicBezTo>
                      <a:pt x="13973" y="1668988"/>
                      <a:pt x="17466" y="1665494"/>
                      <a:pt x="17466" y="1660835"/>
                    </a:cubicBezTo>
                    <a:lnTo>
                      <a:pt x="17466" y="1594449"/>
                    </a:lnTo>
                    <a:cubicBezTo>
                      <a:pt x="17466" y="1589790"/>
                      <a:pt x="13973" y="1586296"/>
                      <a:pt x="9315" y="1586296"/>
                    </a:cubicBezTo>
                    <a:lnTo>
                      <a:pt x="9315" y="1586296"/>
                    </a:lnTo>
                    <a:close/>
                    <a:moveTo>
                      <a:pt x="9315" y="1717905"/>
                    </a:moveTo>
                    <a:cubicBezTo>
                      <a:pt x="4658" y="1717905"/>
                      <a:pt x="1165" y="1721399"/>
                      <a:pt x="1165" y="1726058"/>
                    </a:cubicBezTo>
                    <a:lnTo>
                      <a:pt x="1165" y="1792444"/>
                    </a:lnTo>
                    <a:cubicBezTo>
                      <a:pt x="1165" y="1797103"/>
                      <a:pt x="4658" y="1800597"/>
                      <a:pt x="9315" y="1800597"/>
                    </a:cubicBezTo>
                    <a:cubicBezTo>
                      <a:pt x="13973" y="1800597"/>
                      <a:pt x="17466" y="1797103"/>
                      <a:pt x="17466" y="1792444"/>
                    </a:cubicBezTo>
                    <a:lnTo>
                      <a:pt x="17466" y="1726058"/>
                    </a:lnTo>
                    <a:cubicBezTo>
                      <a:pt x="17466" y="1721399"/>
                      <a:pt x="13973" y="1717905"/>
                      <a:pt x="9315" y="1717905"/>
                    </a:cubicBezTo>
                    <a:lnTo>
                      <a:pt x="9315" y="1717905"/>
                    </a:lnTo>
                    <a:close/>
                    <a:moveTo>
                      <a:pt x="9315" y="1849514"/>
                    </a:moveTo>
                    <a:cubicBezTo>
                      <a:pt x="4658" y="1849514"/>
                      <a:pt x="1165" y="1853008"/>
                      <a:pt x="1165" y="1857666"/>
                    </a:cubicBezTo>
                    <a:lnTo>
                      <a:pt x="1165" y="1924053"/>
                    </a:lnTo>
                    <a:cubicBezTo>
                      <a:pt x="1165" y="1928712"/>
                      <a:pt x="4658" y="1932206"/>
                      <a:pt x="9315" y="1932206"/>
                    </a:cubicBezTo>
                    <a:cubicBezTo>
                      <a:pt x="13973" y="1932206"/>
                      <a:pt x="17466" y="1928712"/>
                      <a:pt x="17466" y="1924053"/>
                    </a:cubicBezTo>
                    <a:lnTo>
                      <a:pt x="17466" y="1857666"/>
                    </a:lnTo>
                    <a:cubicBezTo>
                      <a:pt x="17466" y="1853008"/>
                      <a:pt x="13973" y="1849514"/>
                      <a:pt x="9315" y="1849514"/>
                    </a:cubicBezTo>
                    <a:lnTo>
                      <a:pt x="9315" y="1849514"/>
                    </a:lnTo>
                    <a:close/>
                    <a:moveTo>
                      <a:pt x="9315" y="1982287"/>
                    </a:moveTo>
                    <a:cubicBezTo>
                      <a:pt x="4658" y="1982287"/>
                      <a:pt x="1165" y="1985781"/>
                      <a:pt x="1165" y="1990440"/>
                    </a:cubicBezTo>
                    <a:lnTo>
                      <a:pt x="1165" y="2056827"/>
                    </a:lnTo>
                    <a:cubicBezTo>
                      <a:pt x="1165" y="2061486"/>
                      <a:pt x="4658" y="2064980"/>
                      <a:pt x="9315" y="2064980"/>
                    </a:cubicBezTo>
                    <a:cubicBezTo>
                      <a:pt x="13973" y="2064980"/>
                      <a:pt x="17466" y="2061486"/>
                      <a:pt x="17466" y="2056827"/>
                    </a:cubicBezTo>
                    <a:lnTo>
                      <a:pt x="17466" y="1990440"/>
                    </a:lnTo>
                    <a:cubicBezTo>
                      <a:pt x="17466" y="1985781"/>
                      <a:pt x="13973" y="1982287"/>
                      <a:pt x="9315" y="1982287"/>
                    </a:cubicBezTo>
                    <a:lnTo>
                      <a:pt x="9315" y="1982287"/>
                    </a:lnTo>
                    <a:close/>
                    <a:moveTo>
                      <a:pt x="9315" y="2113896"/>
                    </a:moveTo>
                    <a:cubicBezTo>
                      <a:pt x="4658" y="2113896"/>
                      <a:pt x="1165" y="2117390"/>
                      <a:pt x="1165" y="2122049"/>
                    </a:cubicBezTo>
                    <a:lnTo>
                      <a:pt x="1165" y="2188436"/>
                    </a:lnTo>
                    <a:cubicBezTo>
                      <a:pt x="1165" y="2193095"/>
                      <a:pt x="4658" y="2196589"/>
                      <a:pt x="9315" y="2196589"/>
                    </a:cubicBezTo>
                    <a:cubicBezTo>
                      <a:pt x="13973" y="2196589"/>
                      <a:pt x="17466" y="2193095"/>
                      <a:pt x="17466" y="2188436"/>
                    </a:cubicBezTo>
                    <a:lnTo>
                      <a:pt x="17466" y="2122049"/>
                    </a:lnTo>
                    <a:cubicBezTo>
                      <a:pt x="17466" y="2117390"/>
                      <a:pt x="13973" y="2113896"/>
                      <a:pt x="9315" y="2113896"/>
                    </a:cubicBezTo>
                    <a:lnTo>
                      <a:pt x="9315" y="2113896"/>
                    </a:lnTo>
                    <a:close/>
                    <a:moveTo>
                      <a:pt x="9315" y="2246670"/>
                    </a:moveTo>
                    <a:cubicBezTo>
                      <a:pt x="4658" y="2246670"/>
                      <a:pt x="1165" y="2250164"/>
                      <a:pt x="1165" y="2254823"/>
                    </a:cubicBezTo>
                    <a:lnTo>
                      <a:pt x="1165" y="2321210"/>
                    </a:lnTo>
                    <a:cubicBezTo>
                      <a:pt x="1165" y="2325868"/>
                      <a:pt x="4658" y="2329362"/>
                      <a:pt x="9315" y="2329362"/>
                    </a:cubicBezTo>
                    <a:cubicBezTo>
                      <a:pt x="13973" y="2329362"/>
                      <a:pt x="17466" y="2325868"/>
                      <a:pt x="17466" y="2321210"/>
                    </a:cubicBezTo>
                    <a:lnTo>
                      <a:pt x="17466" y="2254823"/>
                    </a:lnTo>
                    <a:cubicBezTo>
                      <a:pt x="17466" y="2250164"/>
                      <a:pt x="13973" y="2246670"/>
                      <a:pt x="9315" y="2246670"/>
                    </a:cubicBezTo>
                    <a:lnTo>
                      <a:pt x="9315" y="2246670"/>
                    </a:lnTo>
                    <a:close/>
                    <a:moveTo>
                      <a:pt x="9315" y="2378279"/>
                    </a:moveTo>
                    <a:cubicBezTo>
                      <a:pt x="4658" y="2378279"/>
                      <a:pt x="1165" y="2381773"/>
                      <a:pt x="1165" y="2386432"/>
                    </a:cubicBezTo>
                    <a:lnTo>
                      <a:pt x="1165" y="2452819"/>
                    </a:lnTo>
                    <a:cubicBezTo>
                      <a:pt x="1165" y="2457477"/>
                      <a:pt x="4658" y="2460972"/>
                      <a:pt x="9315" y="2460972"/>
                    </a:cubicBezTo>
                    <a:cubicBezTo>
                      <a:pt x="13973" y="2460972"/>
                      <a:pt x="17466" y="2457477"/>
                      <a:pt x="17466" y="2452819"/>
                    </a:cubicBezTo>
                    <a:lnTo>
                      <a:pt x="17466" y="2386432"/>
                    </a:lnTo>
                    <a:cubicBezTo>
                      <a:pt x="17466" y="2381773"/>
                      <a:pt x="13973" y="2378279"/>
                      <a:pt x="9315" y="2378279"/>
                    </a:cubicBezTo>
                    <a:lnTo>
                      <a:pt x="9315" y="2378279"/>
                    </a:lnTo>
                    <a:close/>
                    <a:moveTo>
                      <a:pt x="9315" y="2509888"/>
                    </a:moveTo>
                    <a:cubicBezTo>
                      <a:pt x="4658" y="2509888"/>
                      <a:pt x="1165" y="2513382"/>
                      <a:pt x="1165" y="2518041"/>
                    </a:cubicBezTo>
                    <a:lnTo>
                      <a:pt x="1165" y="2584427"/>
                    </a:lnTo>
                    <a:cubicBezTo>
                      <a:pt x="1165" y="2589087"/>
                      <a:pt x="4658" y="2592580"/>
                      <a:pt x="9315" y="2592580"/>
                    </a:cubicBezTo>
                    <a:cubicBezTo>
                      <a:pt x="13973" y="2592580"/>
                      <a:pt x="17466" y="2589087"/>
                      <a:pt x="17466" y="2584427"/>
                    </a:cubicBezTo>
                    <a:lnTo>
                      <a:pt x="17466" y="2518041"/>
                    </a:lnTo>
                    <a:cubicBezTo>
                      <a:pt x="17466" y="2513382"/>
                      <a:pt x="13973" y="2509888"/>
                      <a:pt x="9315" y="2509888"/>
                    </a:cubicBezTo>
                    <a:lnTo>
                      <a:pt x="9315" y="2509888"/>
                    </a:lnTo>
                    <a:close/>
                    <a:moveTo>
                      <a:pt x="9315" y="2642662"/>
                    </a:moveTo>
                    <a:cubicBezTo>
                      <a:pt x="4658" y="2642662"/>
                      <a:pt x="1165" y="2646156"/>
                      <a:pt x="1165" y="2650814"/>
                    </a:cubicBezTo>
                    <a:lnTo>
                      <a:pt x="1165" y="2717201"/>
                    </a:lnTo>
                    <a:cubicBezTo>
                      <a:pt x="1165" y="2721860"/>
                      <a:pt x="4658" y="2725354"/>
                      <a:pt x="9315" y="2725354"/>
                    </a:cubicBezTo>
                    <a:cubicBezTo>
                      <a:pt x="13973" y="2725354"/>
                      <a:pt x="17466" y="2721860"/>
                      <a:pt x="17466" y="2717201"/>
                    </a:cubicBezTo>
                    <a:lnTo>
                      <a:pt x="17466" y="2650814"/>
                    </a:lnTo>
                    <a:cubicBezTo>
                      <a:pt x="17466" y="2646156"/>
                      <a:pt x="13973" y="2642662"/>
                      <a:pt x="9315" y="2642662"/>
                    </a:cubicBezTo>
                    <a:lnTo>
                      <a:pt x="9315" y="2642662"/>
                    </a:lnTo>
                    <a:close/>
                    <a:moveTo>
                      <a:pt x="9315" y="2774271"/>
                    </a:moveTo>
                    <a:cubicBezTo>
                      <a:pt x="4658" y="2774271"/>
                      <a:pt x="1165" y="2777765"/>
                      <a:pt x="1165" y="2782423"/>
                    </a:cubicBezTo>
                    <a:lnTo>
                      <a:pt x="1165" y="2848810"/>
                    </a:lnTo>
                    <a:cubicBezTo>
                      <a:pt x="1165" y="2853469"/>
                      <a:pt x="4658" y="2856963"/>
                      <a:pt x="9315" y="2856963"/>
                    </a:cubicBezTo>
                    <a:cubicBezTo>
                      <a:pt x="13973" y="2856963"/>
                      <a:pt x="17466" y="2853469"/>
                      <a:pt x="17466" y="2848810"/>
                    </a:cubicBezTo>
                    <a:lnTo>
                      <a:pt x="17466" y="2782423"/>
                    </a:lnTo>
                    <a:cubicBezTo>
                      <a:pt x="17466" y="2777765"/>
                      <a:pt x="13973" y="2774271"/>
                      <a:pt x="9315" y="2774271"/>
                    </a:cubicBezTo>
                    <a:lnTo>
                      <a:pt x="9315" y="2774271"/>
                    </a:lnTo>
                    <a:close/>
                    <a:moveTo>
                      <a:pt x="9315" y="2907044"/>
                    </a:moveTo>
                    <a:cubicBezTo>
                      <a:pt x="4658" y="2907044"/>
                      <a:pt x="1165" y="2910538"/>
                      <a:pt x="1165" y="2915197"/>
                    </a:cubicBezTo>
                    <a:lnTo>
                      <a:pt x="1165" y="2981584"/>
                    </a:lnTo>
                    <a:cubicBezTo>
                      <a:pt x="1165" y="2986243"/>
                      <a:pt x="4658" y="2989737"/>
                      <a:pt x="9315" y="2989737"/>
                    </a:cubicBezTo>
                    <a:cubicBezTo>
                      <a:pt x="13973" y="2989737"/>
                      <a:pt x="17466" y="2986243"/>
                      <a:pt x="17466" y="2981584"/>
                    </a:cubicBezTo>
                    <a:lnTo>
                      <a:pt x="17466" y="2915197"/>
                    </a:lnTo>
                    <a:cubicBezTo>
                      <a:pt x="17466" y="2910538"/>
                      <a:pt x="13973" y="2907044"/>
                      <a:pt x="9315" y="2907044"/>
                    </a:cubicBezTo>
                    <a:lnTo>
                      <a:pt x="9315" y="2907044"/>
                    </a:lnTo>
                    <a:close/>
                    <a:moveTo>
                      <a:pt x="9315" y="3038653"/>
                    </a:moveTo>
                    <a:cubicBezTo>
                      <a:pt x="4658" y="3038653"/>
                      <a:pt x="1165" y="3042147"/>
                      <a:pt x="1165" y="3046806"/>
                    </a:cubicBezTo>
                    <a:lnTo>
                      <a:pt x="1165" y="3113193"/>
                    </a:lnTo>
                    <a:cubicBezTo>
                      <a:pt x="1165" y="3117852"/>
                      <a:pt x="4658" y="3121346"/>
                      <a:pt x="9315" y="3121346"/>
                    </a:cubicBezTo>
                    <a:cubicBezTo>
                      <a:pt x="13973" y="3121346"/>
                      <a:pt x="17466" y="3117852"/>
                      <a:pt x="17466" y="3113193"/>
                    </a:cubicBezTo>
                    <a:lnTo>
                      <a:pt x="17466" y="3046806"/>
                    </a:lnTo>
                    <a:cubicBezTo>
                      <a:pt x="17466" y="3042147"/>
                      <a:pt x="13973" y="3038653"/>
                      <a:pt x="9315" y="3038653"/>
                    </a:cubicBezTo>
                    <a:lnTo>
                      <a:pt x="9315" y="3038653"/>
                    </a:lnTo>
                    <a:close/>
                    <a:moveTo>
                      <a:pt x="9315" y="3170262"/>
                    </a:moveTo>
                    <a:cubicBezTo>
                      <a:pt x="4658" y="3170262"/>
                      <a:pt x="1165" y="3173756"/>
                      <a:pt x="1165" y="3178415"/>
                    </a:cubicBezTo>
                    <a:lnTo>
                      <a:pt x="1165" y="3244802"/>
                    </a:lnTo>
                    <a:cubicBezTo>
                      <a:pt x="1165" y="3249461"/>
                      <a:pt x="4658" y="3252955"/>
                      <a:pt x="9315" y="3252955"/>
                    </a:cubicBezTo>
                    <a:cubicBezTo>
                      <a:pt x="13973" y="3252955"/>
                      <a:pt x="17466" y="3249461"/>
                      <a:pt x="17466" y="3244802"/>
                    </a:cubicBezTo>
                    <a:lnTo>
                      <a:pt x="17466" y="3178415"/>
                    </a:lnTo>
                    <a:cubicBezTo>
                      <a:pt x="17466" y="3173756"/>
                      <a:pt x="13973" y="3170262"/>
                      <a:pt x="9315" y="3170262"/>
                    </a:cubicBezTo>
                    <a:lnTo>
                      <a:pt x="9315" y="3170262"/>
                    </a:lnTo>
                    <a:close/>
                    <a:moveTo>
                      <a:pt x="9315" y="3303036"/>
                    </a:moveTo>
                    <a:cubicBezTo>
                      <a:pt x="4658" y="3303036"/>
                      <a:pt x="1165" y="3306530"/>
                      <a:pt x="1165" y="3311189"/>
                    </a:cubicBezTo>
                    <a:lnTo>
                      <a:pt x="1165" y="3377575"/>
                    </a:lnTo>
                    <a:cubicBezTo>
                      <a:pt x="1165" y="3382234"/>
                      <a:pt x="4658" y="3385728"/>
                      <a:pt x="9315" y="3385728"/>
                    </a:cubicBezTo>
                    <a:cubicBezTo>
                      <a:pt x="13973" y="3385728"/>
                      <a:pt x="17466" y="3382234"/>
                      <a:pt x="17466" y="3377575"/>
                    </a:cubicBezTo>
                    <a:lnTo>
                      <a:pt x="17466" y="3311189"/>
                    </a:lnTo>
                    <a:cubicBezTo>
                      <a:pt x="17466" y="3306530"/>
                      <a:pt x="13973" y="3303036"/>
                      <a:pt x="9315" y="3303036"/>
                    </a:cubicBezTo>
                    <a:lnTo>
                      <a:pt x="9315" y="3303036"/>
                    </a:lnTo>
                    <a:close/>
                    <a:moveTo>
                      <a:pt x="9315" y="3434645"/>
                    </a:moveTo>
                    <a:cubicBezTo>
                      <a:pt x="4658" y="3434645"/>
                      <a:pt x="1165" y="3438139"/>
                      <a:pt x="1165" y="3442798"/>
                    </a:cubicBezTo>
                    <a:lnTo>
                      <a:pt x="1165" y="3509185"/>
                    </a:lnTo>
                    <a:cubicBezTo>
                      <a:pt x="1165" y="3513843"/>
                      <a:pt x="4658" y="3517337"/>
                      <a:pt x="9315" y="3517337"/>
                    </a:cubicBezTo>
                    <a:cubicBezTo>
                      <a:pt x="13973" y="3517337"/>
                      <a:pt x="17466" y="3513843"/>
                      <a:pt x="17466" y="3509185"/>
                    </a:cubicBezTo>
                    <a:lnTo>
                      <a:pt x="17466" y="3442798"/>
                    </a:lnTo>
                    <a:cubicBezTo>
                      <a:pt x="17466" y="3438139"/>
                      <a:pt x="13973" y="3434645"/>
                      <a:pt x="9315" y="3434645"/>
                    </a:cubicBezTo>
                    <a:lnTo>
                      <a:pt x="9315" y="3434645"/>
                    </a:lnTo>
                    <a:close/>
                    <a:moveTo>
                      <a:pt x="9315" y="3566254"/>
                    </a:moveTo>
                    <a:cubicBezTo>
                      <a:pt x="4658" y="3566254"/>
                      <a:pt x="1165" y="3569748"/>
                      <a:pt x="1165" y="3574406"/>
                    </a:cubicBezTo>
                    <a:lnTo>
                      <a:pt x="1165" y="3640793"/>
                    </a:lnTo>
                    <a:cubicBezTo>
                      <a:pt x="1165" y="3645452"/>
                      <a:pt x="4658" y="3648946"/>
                      <a:pt x="9315" y="3648946"/>
                    </a:cubicBezTo>
                    <a:cubicBezTo>
                      <a:pt x="13973" y="3648946"/>
                      <a:pt x="17466" y="3645452"/>
                      <a:pt x="17466" y="3640793"/>
                    </a:cubicBezTo>
                    <a:lnTo>
                      <a:pt x="17466" y="3574406"/>
                    </a:lnTo>
                    <a:cubicBezTo>
                      <a:pt x="17466" y="3569748"/>
                      <a:pt x="13973" y="3566254"/>
                      <a:pt x="9315" y="3566254"/>
                    </a:cubicBezTo>
                    <a:lnTo>
                      <a:pt x="9315" y="3566254"/>
                    </a:lnTo>
                    <a:close/>
                    <a:moveTo>
                      <a:pt x="9315" y="3699028"/>
                    </a:moveTo>
                    <a:cubicBezTo>
                      <a:pt x="4658" y="3699028"/>
                      <a:pt x="1165" y="3702521"/>
                      <a:pt x="1165" y="3707180"/>
                    </a:cubicBezTo>
                    <a:lnTo>
                      <a:pt x="1165" y="3773567"/>
                    </a:lnTo>
                    <a:cubicBezTo>
                      <a:pt x="1165" y="3778226"/>
                      <a:pt x="4658" y="3781720"/>
                      <a:pt x="9315" y="3781720"/>
                    </a:cubicBezTo>
                    <a:cubicBezTo>
                      <a:pt x="13973" y="3781720"/>
                      <a:pt x="17466" y="3778226"/>
                      <a:pt x="17466" y="3773567"/>
                    </a:cubicBezTo>
                    <a:lnTo>
                      <a:pt x="17466" y="3707180"/>
                    </a:lnTo>
                    <a:cubicBezTo>
                      <a:pt x="17466" y="3702521"/>
                      <a:pt x="13973" y="3699028"/>
                      <a:pt x="9315" y="3699028"/>
                    </a:cubicBezTo>
                    <a:lnTo>
                      <a:pt x="9315" y="3699028"/>
                    </a:lnTo>
                    <a:close/>
                    <a:moveTo>
                      <a:pt x="9315" y="3830636"/>
                    </a:moveTo>
                    <a:cubicBezTo>
                      <a:pt x="4658" y="3830636"/>
                      <a:pt x="1165" y="3834131"/>
                      <a:pt x="1165" y="3838789"/>
                    </a:cubicBezTo>
                    <a:lnTo>
                      <a:pt x="1165" y="3905176"/>
                    </a:lnTo>
                    <a:cubicBezTo>
                      <a:pt x="1165" y="3909835"/>
                      <a:pt x="4658" y="3913329"/>
                      <a:pt x="9315" y="3913329"/>
                    </a:cubicBezTo>
                    <a:cubicBezTo>
                      <a:pt x="13973" y="3913329"/>
                      <a:pt x="17466" y="3909835"/>
                      <a:pt x="17466" y="3905176"/>
                    </a:cubicBezTo>
                    <a:lnTo>
                      <a:pt x="17466" y="3838789"/>
                    </a:lnTo>
                    <a:cubicBezTo>
                      <a:pt x="17466" y="3834131"/>
                      <a:pt x="13973" y="3830636"/>
                      <a:pt x="9315" y="3830636"/>
                    </a:cubicBezTo>
                    <a:lnTo>
                      <a:pt x="9315" y="3830636"/>
                    </a:lnTo>
                    <a:close/>
                    <a:moveTo>
                      <a:pt x="9315" y="3963410"/>
                    </a:moveTo>
                    <a:cubicBezTo>
                      <a:pt x="4658" y="3963410"/>
                      <a:pt x="1165" y="3966904"/>
                      <a:pt x="1165" y="3971563"/>
                    </a:cubicBezTo>
                    <a:lnTo>
                      <a:pt x="1165" y="4037950"/>
                    </a:lnTo>
                    <a:cubicBezTo>
                      <a:pt x="1165" y="4042608"/>
                      <a:pt x="4658" y="4046102"/>
                      <a:pt x="9315" y="4046102"/>
                    </a:cubicBezTo>
                    <a:cubicBezTo>
                      <a:pt x="13973" y="4046102"/>
                      <a:pt x="17466" y="4042608"/>
                      <a:pt x="17466" y="4037950"/>
                    </a:cubicBezTo>
                    <a:lnTo>
                      <a:pt x="17466" y="3971563"/>
                    </a:lnTo>
                    <a:cubicBezTo>
                      <a:pt x="17466" y="3966904"/>
                      <a:pt x="13973" y="3963410"/>
                      <a:pt x="9315" y="3963410"/>
                    </a:cubicBezTo>
                    <a:lnTo>
                      <a:pt x="9315" y="3963410"/>
                    </a:lnTo>
                    <a:close/>
                    <a:moveTo>
                      <a:pt x="9315" y="4095019"/>
                    </a:moveTo>
                    <a:cubicBezTo>
                      <a:pt x="4658" y="4095019"/>
                      <a:pt x="1165" y="4098513"/>
                      <a:pt x="1165" y="4103172"/>
                    </a:cubicBezTo>
                    <a:lnTo>
                      <a:pt x="1165" y="4169559"/>
                    </a:lnTo>
                    <a:cubicBezTo>
                      <a:pt x="1165" y="4174217"/>
                      <a:pt x="4658" y="4177712"/>
                      <a:pt x="9315" y="4177712"/>
                    </a:cubicBezTo>
                    <a:cubicBezTo>
                      <a:pt x="13973" y="4177712"/>
                      <a:pt x="17466" y="4174217"/>
                      <a:pt x="17466" y="4169559"/>
                    </a:cubicBezTo>
                    <a:lnTo>
                      <a:pt x="17466" y="4103172"/>
                    </a:lnTo>
                    <a:cubicBezTo>
                      <a:pt x="17466" y="4098513"/>
                      <a:pt x="13973" y="4095019"/>
                      <a:pt x="9315" y="4095019"/>
                    </a:cubicBezTo>
                    <a:lnTo>
                      <a:pt x="9315" y="4095019"/>
                    </a:lnTo>
                    <a:close/>
                    <a:moveTo>
                      <a:pt x="9315" y="4226628"/>
                    </a:moveTo>
                    <a:cubicBezTo>
                      <a:pt x="4658" y="4226628"/>
                      <a:pt x="1165" y="4230122"/>
                      <a:pt x="1165" y="4234781"/>
                    </a:cubicBezTo>
                    <a:lnTo>
                      <a:pt x="1165" y="4301168"/>
                    </a:lnTo>
                    <a:cubicBezTo>
                      <a:pt x="1165" y="4305827"/>
                      <a:pt x="4658" y="4309321"/>
                      <a:pt x="9315" y="4309321"/>
                    </a:cubicBezTo>
                    <a:cubicBezTo>
                      <a:pt x="13973" y="4309321"/>
                      <a:pt x="17466" y="4305827"/>
                      <a:pt x="17466" y="4301168"/>
                    </a:cubicBezTo>
                    <a:lnTo>
                      <a:pt x="17466" y="4234781"/>
                    </a:lnTo>
                    <a:cubicBezTo>
                      <a:pt x="17466" y="4230122"/>
                      <a:pt x="13973" y="4226628"/>
                      <a:pt x="9315" y="4226628"/>
                    </a:cubicBezTo>
                    <a:lnTo>
                      <a:pt x="9315" y="4226628"/>
                    </a:lnTo>
                    <a:close/>
                    <a:moveTo>
                      <a:pt x="9315" y="4359402"/>
                    </a:moveTo>
                    <a:cubicBezTo>
                      <a:pt x="4658" y="4359402"/>
                      <a:pt x="1165" y="4362896"/>
                      <a:pt x="1165" y="4367555"/>
                    </a:cubicBezTo>
                    <a:lnTo>
                      <a:pt x="1165" y="4433942"/>
                    </a:lnTo>
                    <a:cubicBezTo>
                      <a:pt x="1165" y="4438600"/>
                      <a:pt x="4658" y="4442094"/>
                      <a:pt x="9315" y="4442094"/>
                    </a:cubicBezTo>
                    <a:cubicBezTo>
                      <a:pt x="13973" y="4442094"/>
                      <a:pt x="17466" y="4438600"/>
                      <a:pt x="17466" y="4433942"/>
                    </a:cubicBezTo>
                    <a:lnTo>
                      <a:pt x="17466" y="4367555"/>
                    </a:lnTo>
                    <a:cubicBezTo>
                      <a:pt x="17466" y="4362896"/>
                      <a:pt x="13973" y="4359402"/>
                      <a:pt x="9315" y="4359402"/>
                    </a:cubicBezTo>
                    <a:lnTo>
                      <a:pt x="9315" y="4359402"/>
                    </a:lnTo>
                    <a:close/>
                    <a:moveTo>
                      <a:pt x="9315" y="4491011"/>
                    </a:moveTo>
                    <a:cubicBezTo>
                      <a:pt x="4658" y="4491011"/>
                      <a:pt x="1165" y="4494505"/>
                      <a:pt x="1165" y="4499164"/>
                    </a:cubicBezTo>
                    <a:lnTo>
                      <a:pt x="1165" y="4565550"/>
                    </a:lnTo>
                    <a:cubicBezTo>
                      <a:pt x="1165" y="4570209"/>
                      <a:pt x="4658" y="4573703"/>
                      <a:pt x="9315" y="4573703"/>
                    </a:cubicBezTo>
                    <a:cubicBezTo>
                      <a:pt x="13973" y="4573703"/>
                      <a:pt x="17466" y="4570209"/>
                      <a:pt x="17466" y="4565550"/>
                    </a:cubicBezTo>
                    <a:lnTo>
                      <a:pt x="17466" y="4499164"/>
                    </a:lnTo>
                    <a:cubicBezTo>
                      <a:pt x="17466" y="4494505"/>
                      <a:pt x="13973" y="4491011"/>
                      <a:pt x="9315" y="4491011"/>
                    </a:cubicBezTo>
                    <a:lnTo>
                      <a:pt x="9315" y="4491011"/>
                    </a:lnTo>
                    <a:close/>
                    <a:moveTo>
                      <a:pt x="9315" y="4623784"/>
                    </a:moveTo>
                    <a:cubicBezTo>
                      <a:pt x="4658" y="4623784"/>
                      <a:pt x="1165" y="4627279"/>
                      <a:pt x="1165" y="4631937"/>
                    </a:cubicBezTo>
                    <a:lnTo>
                      <a:pt x="1165" y="4698324"/>
                    </a:lnTo>
                    <a:cubicBezTo>
                      <a:pt x="1165" y="4702983"/>
                      <a:pt x="4658" y="4706477"/>
                      <a:pt x="9315" y="4706477"/>
                    </a:cubicBezTo>
                    <a:cubicBezTo>
                      <a:pt x="13973" y="4706477"/>
                      <a:pt x="17466" y="4702983"/>
                      <a:pt x="17466" y="4698324"/>
                    </a:cubicBezTo>
                    <a:lnTo>
                      <a:pt x="17466" y="4631937"/>
                    </a:lnTo>
                    <a:cubicBezTo>
                      <a:pt x="17466" y="4627279"/>
                      <a:pt x="13973" y="4623784"/>
                      <a:pt x="9315" y="4623784"/>
                    </a:cubicBezTo>
                    <a:lnTo>
                      <a:pt x="9315" y="4623784"/>
                    </a:lnTo>
                    <a:close/>
                    <a:moveTo>
                      <a:pt x="9315" y="4755394"/>
                    </a:moveTo>
                    <a:cubicBezTo>
                      <a:pt x="4658" y="4755394"/>
                      <a:pt x="1165" y="4758888"/>
                      <a:pt x="1165" y="4763546"/>
                    </a:cubicBezTo>
                    <a:lnTo>
                      <a:pt x="1165" y="4829933"/>
                    </a:lnTo>
                    <a:cubicBezTo>
                      <a:pt x="1165" y="4834592"/>
                      <a:pt x="4658" y="4838086"/>
                      <a:pt x="9315" y="4838086"/>
                    </a:cubicBezTo>
                    <a:cubicBezTo>
                      <a:pt x="13973" y="4838086"/>
                      <a:pt x="17466" y="4834592"/>
                      <a:pt x="17466" y="4829933"/>
                    </a:cubicBezTo>
                    <a:lnTo>
                      <a:pt x="17466" y="4763546"/>
                    </a:lnTo>
                    <a:cubicBezTo>
                      <a:pt x="17466" y="4758888"/>
                      <a:pt x="13973" y="4755394"/>
                      <a:pt x="9315" y="4755394"/>
                    </a:cubicBezTo>
                    <a:lnTo>
                      <a:pt x="9315" y="4755394"/>
                    </a:lnTo>
                    <a:close/>
                    <a:moveTo>
                      <a:pt x="11644" y="4888167"/>
                    </a:moveTo>
                    <a:cubicBezTo>
                      <a:pt x="11644" y="4888167"/>
                      <a:pt x="11644" y="4888167"/>
                      <a:pt x="10480" y="4888167"/>
                    </a:cubicBezTo>
                    <a:cubicBezTo>
                      <a:pt x="5822" y="4888167"/>
                      <a:pt x="3493" y="4893991"/>
                      <a:pt x="4658" y="4897485"/>
                    </a:cubicBezTo>
                    <a:cubicBezTo>
                      <a:pt x="9315" y="4921943"/>
                      <a:pt x="18631" y="4944072"/>
                      <a:pt x="33768" y="4963871"/>
                    </a:cubicBezTo>
                    <a:cubicBezTo>
                      <a:pt x="34932" y="4966201"/>
                      <a:pt x="38425" y="4967365"/>
                      <a:pt x="40754" y="4967365"/>
                    </a:cubicBezTo>
                    <a:cubicBezTo>
                      <a:pt x="43083" y="4967365"/>
                      <a:pt x="44247" y="4967365"/>
                      <a:pt x="45412" y="4966201"/>
                    </a:cubicBezTo>
                    <a:cubicBezTo>
                      <a:pt x="48905" y="4963871"/>
                      <a:pt x="50070" y="4958048"/>
                      <a:pt x="47741" y="4954554"/>
                    </a:cubicBezTo>
                    <a:cubicBezTo>
                      <a:pt x="41919" y="4946401"/>
                      <a:pt x="36097" y="4937084"/>
                      <a:pt x="32603" y="4927766"/>
                    </a:cubicBezTo>
                    <a:lnTo>
                      <a:pt x="32603" y="4927766"/>
                    </a:lnTo>
                    <a:cubicBezTo>
                      <a:pt x="32603" y="4926602"/>
                      <a:pt x="32603" y="4925437"/>
                      <a:pt x="32603" y="4925437"/>
                    </a:cubicBezTo>
                    <a:lnTo>
                      <a:pt x="32603" y="4925437"/>
                    </a:lnTo>
                    <a:cubicBezTo>
                      <a:pt x="32603" y="4924272"/>
                      <a:pt x="32603" y="4923108"/>
                      <a:pt x="32603" y="4921943"/>
                    </a:cubicBezTo>
                    <a:lnTo>
                      <a:pt x="32603" y="4921943"/>
                    </a:lnTo>
                    <a:lnTo>
                      <a:pt x="32603" y="4919613"/>
                    </a:lnTo>
                    <a:lnTo>
                      <a:pt x="32603" y="4919613"/>
                    </a:lnTo>
                    <a:cubicBezTo>
                      <a:pt x="32603" y="4919613"/>
                      <a:pt x="32603" y="4919613"/>
                      <a:pt x="32603" y="4918449"/>
                    </a:cubicBezTo>
                    <a:lnTo>
                      <a:pt x="32603" y="4918449"/>
                    </a:lnTo>
                    <a:lnTo>
                      <a:pt x="32603" y="4916119"/>
                    </a:lnTo>
                    <a:lnTo>
                      <a:pt x="32603" y="4916119"/>
                    </a:lnTo>
                    <a:lnTo>
                      <a:pt x="32603" y="4913790"/>
                    </a:lnTo>
                    <a:lnTo>
                      <a:pt x="32603" y="4913790"/>
                    </a:lnTo>
                    <a:cubicBezTo>
                      <a:pt x="32603" y="4913790"/>
                      <a:pt x="32603" y="4913790"/>
                      <a:pt x="32603" y="4913790"/>
                    </a:cubicBezTo>
                    <a:lnTo>
                      <a:pt x="32603" y="4913790"/>
                    </a:lnTo>
                    <a:lnTo>
                      <a:pt x="32603" y="4911461"/>
                    </a:lnTo>
                    <a:lnTo>
                      <a:pt x="32603" y="4911461"/>
                    </a:lnTo>
                    <a:cubicBezTo>
                      <a:pt x="32603" y="4911461"/>
                      <a:pt x="32603" y="4910296"/>
                      <a:pt x="32603" y="4909131"/>
                    </a:cubicBezTo>
                    <a:lnTo>
                      <a:pt x="32603" y="4909131"/>
                    </a:lnTo>
                    <a:cubicBezTo>
                      <a:pt x="32603" y="4904473"/>
                      <a:pt x="30275" y="4900979"/>
                      <a:pt x="30275" y="4897485"/>
                    </a:cubicBezTo>
                    <a:cubicBezTo>
                      <a:pt x="30275" y="4893991"/>
                      <a:pt x="25617" y="4890496"/>
                      <a:pt x="22124" y="4890496"/>
                    </a:cubicBezTo>
                    <a:lnTo>
                      <a:pt x="22124" y="4890496"/>
                    </a:lnTo>
                    <a:lnTo>
                      <a:pt x="16302" y="4885838"/>
                    </a:lnTo>
                    <a:close/>
                    <a:moveTo>
                      <a:pt x="90824" y="4998812"/>
                    </a:moveTo>
                    <a:cubicBezTo>
                      <a:pt x="88496" y="4998812"/>
                      <a:pt x="85002" y="4999977"/>
                      <a:pt x="83838" y="5002306"/>
                    </a:cubicBezTo>
                    <a:cubicBezTo>
                      <a:pt x="81509" y="5005800"/>
                      <a:pt x="83838" y="5011623"/>
                      <a:pt x="86167" y="5013953"/>
                    </a:cubicBezTo>
                    <a:cubicBezTo>
                      <a:pt x="107126" y="5026764"/>
                      <a:pt x="130414" y="5034917"/>
                      <a:pt x="154867" y="5037246"/>
                    </a:cubicBezTo>
                    <a:lnTo>
                      <a:pt x="154867" y="5037246"/>
                    </a:lnTo>
                    <a:cubicBezTo>
                      <a:pt x="158360" y="5037246"/>
                      <a:pt x="163018" y="5033752"/>
                      <a:pt x="163018" y="5030258"/>
                    </a:cubicBezTo>
                    <a:cubicBezTo>
                      <a:pt x="163018" y="5025599"/>
                      <a:pt x="160689" y="5022106"/>
                      <a:pt x="156031" y="5020941"/>
                    </a:cubicBezTo>
                    <a:lnTo>
                      <a:pt x="152538" y="5020941"/>
                    </a:lnTo>
                    <a:cubicBezTo>
                      <a:pt x="146716" y="5020941"/>
                      <a:pt x="142058" y="5018611"/>
                      <a:pt x="137400" y="5017447"/>
                    </a:cubicBezTo>
                    <a:lnTo>
                      <a:pt x="135072" y="5017447"/>
                    </a:lnTo>
                    <a:cubicBezTo>
                      <a:pt x="135072" y="5017447"/>
                      <a:pt x="135072" y="5017447"/>
                      <a:pt x="133907" y="5017447"/>
                    </a:cubicBezTo>
                    <a:lnTo>
                      <a:pt x="131578" y="5017447"/>
                    </a:lnTo>
                    <a:cubicBezTo>
                      <a:pt x="131578" y="5017447"/>
                      <a:pt x="131578" y="5017447"/>
                      <a:pt x="131578" y="5017447"/>
                    </a:cubicBezTo>
                    <a:lnTo>
                      <a:pt x="130414" y="5017447"/>
                    </a:lnTo>
                    <a:cubicBezTo>
                      <a:pt x="118770" y="5013953"/>
                      <a:pt x="108290" y="5009294"/>
                      <a:pt x="98975" y="5003471"/>
                    </a:cubicBezTo>
                    <a:cubicBezTo>
                      <a:pt x="97811" y="5003471"/>
                      <a:pt x="96646" y="5002306"/>
                      <a:pt x="94318" y="5002306"/>
                    </a:cubicBezTo>
                    <a:lnTo>
                      <a:pt x="94318" y="5002306"/>
                    </a:lnTo>
                    <a:lnTo>
                      <a:pt x="91989" y="4999977"/>
                    </a:lnTo>
                    <a:close/>
                    <a:moveTo>
                      <a:pt x="288774" y="5022106"/>
                    </a:moveTo>
                    <a:lnTo>
                      <a:pt x="222403" y="5022106"/>
                    </a:lnTo>
                    <a:cubicBezTo>
                      <a:pt x="217745" y="5022106"/>
                      <a:pt x="214252" y="5025599"/>
                      <a:pt x="214252" y="5030258"/>
                    </a:cubicBezTo>
                    <a:cubicBezTo>
                      <a:pt x="214252" y="5034917"/>
                      <a:pt x="217745" y="5038411"/>
                      <a:pt x="222403" y="5038411"/>
                    </a:cubicBezTo>
                    <a:lnTo>
                      <a:pt x="288774" y="5038411"/>
                    </a:lnTo>
                    <a:cubicBezTo>
                      <a:pt x="293432" y="5038411"/>
                      <a:pt x="296925" y="5034917"/>
                      <a:pt x="296925" y="5030258"/>
                    </a:cubicBezTo>
                    <a:cubicBezTo>
                      <a:pt x="296925" y="5025599"/>
                      <a:pt x="293432" y="5022106"/>
                      <a:pt x="288774" y="5022106"/>
                    </a:cubicBezTo>
                    <a:lnTo>
                      <a:pt x="288774" y="5022106"/>
                    </a:lnTo>
                    <a:close/>
                    <a:moveTo>
                      <a:pt x="420353" y="5022106"/>
                    </a:moveTo>
                    <a:lnTo>
                      <a:pt x="353981" y="5022106"/>
                    </a:lnTo>
                    <a:cubicBezTo>
                      <a:pt x="349323" y="5022106"/>
                      <a:pt x="345830" y="5025599"/>
                      <a:pt x="345830" y="5030258"/>
                    </a:cubicBezTo>
                    <a:cubicBezTo>
                      <a:pt x="345830" y="5034917"/>
                      <a:pt x="349323" y="5038411"/>
                      <a:pt x="353981" y="5038411"/>
                    </a:cubicBezTo>
                    <a:lnTo>
                      <a:pt x="420353" y="5038411"/>
                    </a:lnTo>
                    <a:cubicBezTo>
                      <a:pt x="425010" y="5038411"/>
                      <a:pt x="428503" y="5034917"/>
                      <a:pt x="428503" y="5030258"/>
                    </a:cubicBezTo>
                    <a:cubicBezTo>
                      <a:pt x="428503" y="5025599"/>
                      <a:pt x="425010" y="5022106"/>
                      <a:pt x="420353" y="5022106"/>
                    </a:cubicBezTo>
                    <a:lnTo>
                      <a:pt x="420353" y="5022106"/>
                    </a:lnTo>
                    <a:close/>
                    <a:moveTo>
                      <a:pt x="551931" y="5022106"/>
                    </a:moveTo>
                    <a:lnTo>
                      <a:pt x="485560" y="5022106"/>
                    </a:lnTo>
                    <a:cubicBezTo>
                      <a:pt x="480902" y="5022106"/>
                      <a:pt x="477409" y="5025599"/>
                      <a:pt x="477409" y="5030258"/>
                    </a:cubicBezTo>
                    <a:cubicBezTo>
                      <a:pt x="477409" y="5034917"/>
                      <a:pt x="480902" y="5038411"/>
                      <a:pt x="485560" y="5038411"/>
                    </a:cubicBezTo>
                    <a:lnTo>
                      <a:pt x="551931" y="5038411"/>
                    </a:lnTo>
                    <a:cubicBezTo>
                      <a:pt x="556589" y="5038411"/>
                      <a:pt x="560082" y="5034917"/>
                      <a:pt x="560082" y="5030258"/>
                    </a:cubicBezTo>
                    <a:cubicBezTo>
                      <a:pt x="560082" y="5025599"/>
                      <a:pt x="556589" y="5022106"/>
                      <a:pt x="551931" y="5022106"/>
                    </a:cubicBezTo>
                    <a:lnTo>
                      <a:pt x="551931" y="5022106"/>
                    </a:lnTo>
                    <a:close/>
                    <a:moveTo>
                      <a:pt x="684674" y="5022106"/>
                    </a:moveTo>
                    <a:lnTo>
                      <a:pt x="618303" y="5022106"/>
                    </a:lnTo>
                    <a:cubicBezTo>
                      <a:pt x="613645" y="5022106"/>
                      <a:pt x="610152" y="5025599"/>
                      <a:pt x="610152" y="5030258"/>
                    </a:cubicBezTo>
                    <a:cubicBezTo>
                      <a:pt x="610152" y="5034917"/>
                      <a:pt x="613645" y="5038411"/>
                      <a:pt x="618303" y="5038411"/>
                    </a:cubicBezTo>
                    <a:lnTo>
                      <a:pt x="684674" y="5038411"/>
                    </a:lnTo>
                    <a:cubicBezTo>
                      <a:pt x="689332" y="5038411"/>
                      <a:pt x="692825" y="5034917"/>
                      <a:pt x="692825" y="5030258"/>
                    </a:cubicBezTo>
                    <a:cubicBezTo>
                      <a:pt x="692825" y="5025599"/>
                      <a:pt x="689332" y="5022106"/>
                      <a:pt x="684674" y="5022106"/>
                    </a:cubicBezTo>
                    <a:lnTo>
                      <a:pt x="684674" y="5022106"/>
                    </a:lnTo>
                    <a:close/>
                    <a:moveTo>
                      <a:pt x="818581" y="5011623"/>
                    </a:moveTo>
                    <a:cubicBezTo>
                      <a:pt x="818581" y="5011623"/>
                      <a:pt x="816253" y="5011623"/>
                      <a:pt x="815088" y="5011623"/>
                    </a:cubicBezTo>
                    <a:cubicBezTo>
                      <a:pt x="802280" y="5016282"/>
                      <a:pt x="789471" y="5019776"/>
                      <a:pt x="775498" y="5022106"/>
                    </a:cubicBezTo>
                    <a:lnTo>
                      <a:pt x="775498" y="5022106"/>
                    </a:lnTo>
                    <a:cubicBezTo>
                      <a:pt x="775498" y="5022106"/>
                      <a:pt x="774334" y="5022106"/>
                      <a:pt x="773169" y="5022106"/>
                    </a:cubicBezTo>
                    <a:lnTo>
                      <a:pt x="754538" y="5022106"/>
                    </a:lnTo>
                    <a:cubicBezTo>
                      <a:pt x="749881" y="5022106"/>
                      <a:pt x="746388" y="5025599"/>
                      <a:pt x="746388" y="5030258"/>
                    </a:cubicBezTo>
                    <a:cubicBezTo>
                      <a:pt x="746388" y="5034917"/>
                      <a:pt x="749881" y="5038411"/>
                      <a:pt x="754538" y="5038411"/>
                    </a:cubicBezTo>
                    <a:lnTo>
                      <a:pt x="761525" y="5038411"/>
                    </a:lnTo>
                    <a:cubicBezTo>
                      <a:pt x="783649" y="5038411"/>
                      <a:pt x="804609" y="5033752"/>
                      <a:pt x="825568" y="5026764"/>
                    </a:cubicBezTo>
                    <a:cubicBezTo>
                      <a:pt x="830225" y="5025599"/>
                      <a:pt x="831390" y="5020941"/>
                      <a:pt x="830225" y="5016282"/>
                    </a:cubicBezTo>
                    <a:cubicBezTo>
                      <a:pt x="829061" y="5012788"/>
                      <a:pt x="825568" y="5010459"/>
                      <a:pt x="822075" y="5010459"/>
                    </a:cubicBezTo>
                    <a:lnTo>
                      <a:pt x="818581" y="5010459"/>
                    </a:lnTo>
                    <a:close/>
                    <a:moveTo>
                      <a:pt x="914063" y="4916119"/>
                    </a:moveTo>
                    <a:cubicBezTo>
                      <a:pt x="910570" y="4916119"/>
                      <a:pt x="908241" y="4918449"/>
                      <a:pt x="905912" y="4921943"/>
                    </a:cubicBezTo>
                    <a:cubicBezTo>
                      <a:pt x="905912" y="4921943"/>
                      <a:pt x="905912" y="4923108"/>
                      <a:pt x="905912" y="4924272"/>
                    </a:cubicBezTo>
                    <a:lnTo>
                      <a:pt x="905912" y="4924272"/>
                    </a:lnTo>
                    <a:cubicBezTo>
                      <a:pt x="905912" y="4924272"/>
                      <a:pt x="905912" y="4926602"/>
                      <a:pt x="905912" y="4926602"/>
                    </a:cubicBezTo>
                    <a:lnTo>
                      <a:pt x="905912" y="4926602"/>
                    </a:lnTo>
                    <a:cubicBezTo>
                      <a:pt x="905912" y="4927766"/>
                      <a:pt x="905912" y="4928931"/>
                      <a:pt x="905912" y="4928931"/>
                    </a:cubicBezTo>
                    <a:lnTo>
                      <a:pt x="905912" y="4928931"/>
                    </a:lnTo>
                    <a:lnTo>
                      <a:pt x="905912" y="4931260"/>
                    </a:lnTo>
                    <a:lnTo>
                      <a:pt x="905912" y="4931260"/>
                    </a:lnTo>
                    <a:cubicBezTo>
                      <a:pt x="905912" y="4931260"/>
                      <a:pt x="905912" y="4931260"/>
                      <a:pt x="905912" y="4931260"/>
                    </a:cubicBezTo>
                    <a:lnTo>
                      <a:pt x="905912" y="4931260"/>
                    </a:lnTo>
                    <a:cubicBezTo>
                      <a:pt x="905912" y="4932425"/>
                      <a:pt x="905912" y="4933590"/>
                      <a:pt x="905912" y="4933590"/>
                    </a:cubicBezTo>
                    <a:lnTo>
                      <a:pt x="905912" y="4933590"/>
                    </a:lnTo>
                    <a:cubicBezTo>
                      <a:pt x="905912" y="4933590"/>
                      <a:pt x="905912" y="4934754"/>
                      <a:pt x="905912" y="4934754"/>
                    </a:cubicBezTo>
                    <a:lnTo>
                      <a:pt x="905912" y="4934754"/>
                    </a:lnTo>
                    <a:cubicBezTo>
                      <a:pt x="905912" y="4935919"/>
                      <a:pt x="905912" y="4935919"/>
                      <a:pt x="905912" y="4937084"/>
                    </a:cubicBezTo>
                    <a:lnTo>
                      <a:pt x="905912" y="4937084"/>
                    </a:lnTo>
                    <a:cubicBezTo>
                      <a:pt x="905912" y="4938248"/>
                      <a:pt x="905912" y="4939413"/>
                      <a:pt x="905912" y="4939413"/>
                    </a:cubicBezTo>
                    <a:lnTo>
                      <a:pt x="905912" y="4939413"/>
                    </a:lnTo>
                    <a:cubicBezTo>
                      <a:pt x="905912" y="4940578"/>
                      <a:pt x="905912" y="4941743"/>
                      <a:pt x="905912" y="4941743"/>
                    </a:cubicBezTo>
                    <a:lnTo>
                      <a:pt x="905912" y="4941743"/>
                    </a:lnTo>
                    <a:cubicBezTo>
                      <a:pt x="905912" y="4942907"/>
                      <a:pt x="905912" y="4944072"/>
                      <a:pt x="905912" y="4944072"/>
                    </a:cubicBezTo>
                    <a:lnTo>
                      <a:pt x="905912" y="4944072"/>
                    </a:lnTo>
                    <a:cubicBezTo>
                      <a:pt x="905912" y="4945237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6401"/>
                      <a:pt x="905912" y="4946401"/>
                      <a:pt x="905912" y="4946401"/>
                    </a:cubicBezTo>
                    <a:lnTo>
                      <a:pt x="905912" y="4946401"/>
                    </a:lnTo>
                    <a:cubicBezTo>
                      <a:pt x="905912" y="4947566"/>
                      <a:pt x="905912" y="4948730"/>
                      <a:pt x="905912" y="4948730"/>
                    </a:cubicBezTo>
                    <a:lnTo>
                      <a:pt x="905912" y="4948730"/>
                    </a:lnTo>
                    <a:cubicBezTo>
                      <a:pt x="905912" y="4948730"/>
                      <a:pt x="905912" y="4949119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5912" y="4949895"/>
                    </a:cubicBezTo>
                    <a:lnTo>
                      <a:pt x="905912" y="4949895"/>
                    </a:lnTo>
                    <a:cubicBezTo>
                      <a:pt x="905912" y="4949895"/>
                      <a:pt x="905912" y="4949895"/>
                      <a:pt x="904748" y="4951060"/>
                    </a:cubicBezTo>
                    <a:lnTo>
                      <a:pt x="904748" y="4951060"/>
                    </a:lnTo>
                    <a:cubicBezTo>
                      <a:pt x="903584" y="4952225"/>
                      <a:pt x="902419" y="4954554"/>
                      <a:pt x="900090" y="4955719"/>
                    </a:cubicBezTo>
                    <a:cubicBezTo>
                      <a:pt x="896597" y="4959213"/>
                      <a:pt x="896597" y="4963871"/>
                      <a:pt x="900090" y="4967365"/>
                    </a:cubicBezTo>
                    <a:cubicBezTo>
                      <a:pt x="901255" y="4968530"/>
                      <a:pt x="903584" y="4969695"/>
                      <a:pt x="905912" y="4969695"/>
                    </a:cubicBezTo>
                    <a:cubicBezTo>
                      <a:pt x="908241" y="4969695"/>
                      <a:pt x="910570" y="4969695"/>
                      <a:pt x="911734" y="4967365"/>
                    </a:cubicBezTo>
                    <a:cubicBezTo>
                      <a:pt x="929200" y="4949895"/>
                      <a:pt x="942009" y="4930096"/>
                      <a:pt x="951324" y="4906802"/>
                    </a:cubicBezTo>
                    <a:cubicBezTo>
                      <a:pt x="952488" y="4902143"/>
                      <a:pt x="951324" y="4897485"/>
                      <a:pt x="946666" y="4896320"/>
                    </a:cubicBezTo>
                    <a:cubicBezTo>
                      <a:pt x="946666" y="4896320"/>
                      <a:pt x="944338" y="4896320"/>
                      <a:pt x="943173" y="4896320"/>
                    </a:cubicBezTo>
                    <a:lnTo>
                      <a:pt x="943173" y="4896320"/>
                    </a:lnTo>
                    <a:lnTo>
                      <a:pt x="924543" y="4910296"/>
                    </a:lnTo>
                    <a:close/>
                    <a:moveTo>
                      <a:pt x="924543" y="4782181"/>
                    </a:moveTo>
                    <a:cubicBezTo>
                      <a:pt x="919885" y="4782181"/>
                      <a:pt x="916392" y="4785675"/>
                      <a:pt x="916392" y="4790334"/>
                    </a:cubicBezTo>
                    <a:lnTo>
                      <a:pt x="916392" y="4856721"/>
                    </a:lnTo>
                    <a:cubicBezTo>
                      <a:pt x="916392" y="4861379"/>
                      <a:pt x="919885" y="4864874"/>
                      <a:pt x="924543" y="4864874"/>
                    </a:cubicBezTo>
                    <a:cubicBezTo>
                      <a:pt x="929200" y="4864874"/>
                      <a:pt x="932694" y="4861379"/>
                      <a:pt x="932694" y="4856721"/>
                    </a:cubicBezTo>
                    <a:lnTo>
                      <a:pt x="932694" y="4790334"/>
                    </a:lnTo>
                    <a:cubicBezTo>
                      <a:pt x="932694" y="4785675"/>
                      <a:pt x="929200" y="4782181"/>
                      <a:pt x="924543" y="4782181"/>
                    </a:cubicBezTo>
                    <a:lnTo>
                      <a:pt x="924543" y="4782181"/>
                    </a:lnTo>
                    <a:close/>
                    <a:moveTo>
                      <a:pt x="924543" y="4649408"/>
                    </a:moveTo>
                    <a:cubicBezTo>
                      <a:pt x="919885" y="4649408"/>
                      <a:pt x="916392" y="4652901"/>
                      <a:pt x="916392" y="4657560"/>
                    </a:cubicBezTo>
                    <a:lnTo>
                      <a:pt x="916392" y="4723947"/>
                    </a:lnTo>
                    <a:cubicBezTo>
                      <a:pt x="916392" y="4728606"/>
                      <a:pt x="919885" y="4732100"/>
                      <a:pt x="924543" y="4732100"/>
                    </a:cubicBezTo>
                    <a:cubicBezTo>
                      <a:pt x="929200" y="4732100"/>
                      <a:pt x="932694" y="4728606"/>
                      <a:pt x="932694" y="4723947"/>
                    </a:cubicBezTo>
                    <a:lnTo>
                      <a:pt x="932694" y="4657560"/>
                    </a:lnTo>
                    <a:cubicBezTo>
                      <a:pt x="932694" y="4652901"/>
                      <a:pt x="929200" y="4649408"/>
                      <a:pt x="924543" y="4649408"/>
                    </a:cubicBezTo>
                    <a:lnTo>
                      <a:pt x="924543" y="4649408"/>
                    </a:lnTo>
                    <a:close/>
                    <a:moveTo>
                      <a:pt x="924543" y="4517798"/>
                    </a:moveTo>
                    <a:cubicBezTo>
                      <a:pt x="919885" y="4517798"/>
                      <a:pt x="916392" y="4521293"/>
                      <a:pt x="916392" y="4525951"/>
                    </a:cubicBezTo>
                    <a:lnTo>
                      <a:pt x="916392" y="4592338"/>
                    </a:lnTo>
                    <a:cubicBezTo>
                      <a:pt x="916392" y="4596997"/>
                      <a:pt x="919885" y="4600491"/>
                      <a:pt x="924543" y="4600491"/>
                    </a:cubicBezTo>
                    <a:cubicBezTo>
                      <a:pt x="929200" y="4600491"/>
                      <a:pt x="932694" y="4596997"/>
                      <a:pt x="932694" y="4592338"/>
                    </a:cubicBezTo>
                    <a:lnTo>
                      <a:pt x="932694" y="4525951"/>
                    </a:lnTo>
                    <a:cubicBezTo>
                      <a:pt x="932694" y="4521293"/>
                      <a:pt x="929200" y="4517798"/>
                      <a:pt x="924543" y="4517798"/>
                    </a:cubicBezTo>
                    <a:lnTo>
                      <a:pt x="924543" y="4517798"/>
                    </a:lnTo>
                    <a:close/>
                    <a:moveTo>
                      <a:pt x="924543" y="4386190"/>
                    </a:moveTo>
                    <a:cubicBezTo>
                      <a:pt x="919885" y="4386190"/>
                      <a:pt x="916392" y="4389683"/>
                      <a:pt x="916392" y="4394342"/>
                    </a:cubicBezTo>
                    <a:lnTo>
                      <a:pt x="916392" y="4460729"/>
                    </a:lnTo>
                    <a:cubicBezTo>
                      <a:pt x="916392" y="4465388"/>
                      <a:pt x="919885" y="4468882"/>
                      <a:pt x="924543" y="4468882"/>
                    </a:cubicBezTo>
                    <a:cubicBezTo>
                      <a:pt x="929200" y="4468882"/>
                      <a:pt x="932694" y="4465388"/>
                      <a:pt x="932694" y="4460729"/>
                    </a:cubicBezTo>
                    <a:lnTo>
                      <a:pt x="932694" y="4394342"/>
                    </a:lnTo>
                    <a:cubicBezTo>
                      <a:pt x="932694" y="4389683"/>
                      <a:pt x="929200" y="4386190"/>
                      <a:pt x="924543" y="4386190"/>
                    </a:cubicBezTo>
                    <a:lnTo>
                      <a:pt x="924543" y="4386190"/>
                    </a:lnTo>
                    <a:close/>
                    <a:moveTo>
                      <a:pt x="924543" y="4253416"/>
                    </a:moveTo>
                    <a:cubicBezTo>
                      <a:pt x="919885" y="4253416"/>
                      <a:pt x="916392" y="4256910"/>
                      <a:pt x="916392" y="4261569"/>
                    </a:cubicBezTo>
                    <a:lnTo>
                      <a:pt x="916392" y="4327955"/>
                    </a:lnTo>
                    <a:cubicBezTo>
                      <a:pt x="916392" y="4332614"/>
                      <a:pt x="919885" y="4336108"/>
                      <a:pt x="924543" y="4336108"/>
                    </a:cubicBezTo>
                    <a:cubicBezTo>
                      <a:pt x="929200" y="4336108"/>
                      <a:pt x="932694" y="4332614"/>
                      <a:pt x="932694" y="4327955"/>
                    </a:cubicBezTo>
                    <a:lnTo>
                      <a:pt x="932694" y="4261569"/>
                    </a:lnTo>
                    <a:cubicBezTo>
                      <a:pt x="932694" y="4256910"/>
                      <a:pt x="929200" y="4253416"/>
                      <a:pt x="924543" y="4253416"/>
                    </a:cubicBezTo>
                    <a:lnTo>
                      <a:pt x="924543" y="4253416"/>
                    </a:lnTo>
                    <a:close/>
                    <a:moveTo>
                      <a:pt x="924543" y="4121807"/>
                    </a:moveTo>
                    <a:cubicBezTo>
                      <a:pt x="919885" y="4121807"/>
                      <a:pt x="916392" y="4125301"/>
                      <a:pt x="916392" y="4129960"/>
                    </a:cubicBezTo>
                    <a:lnTo>
                      <a:pt x="916392" y="4196347"/>
                    </a:lnTo>
                    <a:cubicBezTo>
                      <a:pt x="916392" y="4201005"/>
                      <a:pt x="919885" y="4204499"/>
                      <a:pt x="924543" y="4204499"/>
                    </a:cubicBezTo>
                    <a:cubicBezTo>
                      <a:pt x="929200" y="4204499"/>
                      <a:pt x="932694" y="4201005"/>
                      <a:pt x="932694" y="4196347"/>
                    </a:cubicBezTo>
                    <a:lnTo>
                      <a:pt x="932694" y="4129960"/>
                    </a:lnTo>
                    <a:cubicBezTo>
                      <a:pt x="932694" y="4125301"/>
                      <a:pt x="929200" y="4121807"/>
                      <a:pt x="924543" y="4121807"/>
                    </a:cubicBezTo>
                    <a:lnTo>
                      <a:pt x="924543" y="4121807"/>
                    </a:lnTo>
                    <a:close/>
                    <a:moveTo>
                      <a:pt x="924543" y="3990198"/>
                    </a:moveTo>
                    <a:cubicBezTo>
                      <a:pt x="919885" y="3990198"/>
                      <a:pt x="916392" y="3993692"/>
                      <a:pt x="916392" y="3998351"/>
                    </a:cubicBezTo>
                    <a:lnTo>
                      <a:pt x="916392" y="4064737"/>
                    </a:lnTo>
                    <a:cubicBezTo>
                      <a:pt x="916392" y="4069396"/>
                      <a:pt x="919885" y="4072890"/>
                      <a:pt x="924543" y="4072890"/>
                    </a:cubicBezTo>
                    <a:cubicBezTo>
                      <a:pt x="929200" y="4072890"/>
                      <a:pt x="932694" y="4069396"/>
                      <a:pt x="932694" y="4064737"/>
                    </a:cubicBezTo>
                    <a:lnTo>
                      <a:pt x="932694" y="3998351"/>
                    </a:lnTo>
                    <a:cubicBezTo>
                      <a:pt x="932694" y="3993692"/>
                      <a:pt x="929200" y="3990198"/>
                      <a:pt x="924543" y="3990198"/>
                    </a:cubicBezTo>
                    <a:lnTo>
                      <a:pt x="924543" y="3990198"/>
                    </a:lnTo>
                    <a:close/>
                    <a:moveTo>
                      <a:pt x="924543" y="3857424"/>
                    </a:moveTo>
                    <a:cubicBezTo>
                      <a:pt x="919885" y="3857424"/>
                      <a:pt x="916392" y="3860918"/>
                      <a:pt x="916392" y="3865577"/>
                    </a:cubicBezTo>
                    <a:lnTo>
                      <a:pt x="916392" y="3931964"/>
                    </a:lnTo>
                    <a:cubicBezTo>
                      <a:pt x="916392" y="3936622"/>
                      <a:pt x="919885" y="3940117"/>
                      <a:pt x="924543" y="3940117"/>
                    </a:cubicBezTo>
                    <a:cubicBezTo>
                      <a:pt x="929200" y="3940117"/>
                      <a:pt x="932694" y="3936622"/>
                      <a:pt x="932694" y="3931964"/>
                    </a:cubicBezTo>
                    <a:lnTo>
                      <a:pt x="932694" y="3865577"/>
                    </a:lnTo>
                    <a:cubicBezTo>
                      <a:pt x="932694" y="3860918"/>
                      <a:pt x="929200" y="3857424"/>
                      <a:pt x="924543" y="3857424"/>
                    </a:cubicBezTo>
                    <a:lnTo>
                      <a:pt x="924543" y="3857424"/>
                    </a:lnTo>
                    <a:close/>
                    <a:moveTo>
                      <a:pt x="924543" y="3725815"/>
                    </a:moveTo>
                    <a:cubicBezTo>
                      <a:pt x="919885" y="3725815"/>
                      <a:pt x="916392" y="3729309"/>
                      <a:pt x="916392" y="3733968"/>
                    </a:cubicBezTo>
                    <a:lnTo>
                      <a:pt x="916392" y="3800355"/>
                    </a:lnTo>
                    <a:cubicBezTo>
                      <a:pt x="916392" y="3805014"/>
                      <a:pt x="919885" y="3808507"/>
                      <a:pt x="924543" y="3808507"/>
                    </a:cubicBezTo>
                    <a:cubicBezTo>
                      <a:pt x="929200" y="3808507"/>
                      <a:pt x="932694" y="3805014"/>
                      <a:pt x="932694" y="3800355"/>
                    </a:cubicBezTo>
                    <a:lnTo>
                      <a:pt x="932694" y="3733968"/>
                    </a:lnTo>
                    <a:cubicBezTo>
                      <a:pt x="932694" y="3729309"/>
                      <a:pt x="929200" y="3725815"/>
                      <a:pt x="924543" y="3725815"/>
                    </a:cubicBezTo>
                    <a:lnTo>
                      <a:pt x="924543" y="3725815"/>
                    </a:lnTo>
                    <a:close/>
                    <a:moveTo>
                      <a:pt x="924543" y="3593041"/>
                    </a:moveTo>
                    <a:cubicBezTo>
                      <a:pt x="919885" y="3593041"/>
                      <a:pt x="916392" y="3596536"/>
                      <a:pt x="916392" y="3601194"/>
                    </a:cubicBezTo>
                    <a:lnTo>
                      <a:pt x="916392" y="3667581"/>
                    </a:lnTo>
                    <a:cubicBezTo>
                      <a:pt x="916392" y="3672240"/>
                      <a:pt x="919885" y="3675734"/>
                      <a:pt x="924543" y="3675734"/>
                    </a:cubicBezTo>
                    <a:cubicBezTo>
                      <a:pt x="929200" y="3675734"/>
                      <a:pt x="932694" y="3672240"/>
                      <a:pt x="932694" y="3667581"/>
                    </a:cubicBezTo>
                    <a:lnTo>
                      <a:pt x="932694" y="3601194"/>
                    </a:lnTo>
                    <a:cubicBezTo>
                      <a:pt x="932694" y="3596536"/>
                      <a:pt x="929200" y="3593041"/>
                      <a:pt x="924543" y="3593041"/>
                    </a:cubicBezTo>
                    <a:lnTo>
                      <a:pt x="924543" y="3593041"/>
                    </a:lnTo>
                    <a:close/>
                    <a:moveTo>
                      <a:pt x="924543" y="3461433"/>
                    </a:moveTo>
                    <a:cubicBezTo>
                      <a:pt x="919885" y="3461433"/>
                      <a:pt x="916392" y="3464927"/>
                      <a:pt x="916392" y="3469585"/>
                    </a:cubicBezTo>
                    <a:lnTo>
                      <a:pt x="916392" y="3535972"/>
                    </a:lnTo>
                    <a:cubicBezTo>
                      <a:pt x="916392" y="3540631"/>
                      <a:pt x="919885" y="3544125"/>
                      <a:pt x="924543" y="3544125"/>
                    </a:cubicBezTo>
                    <a:cubicBezTo>
                      <a:pt x="929200" y="3544125"/>
                      <a:pt x="932694" y="3540631"/>
                      <a:pt x="932694" y="3535972"/>
                    </a:cubicBezTo>
                    <a:lnTo>
                      <a:pt x="932694" y="3469585"/>
                    </a:lnTo>
                    <a:cubicBezTo>
                      <a:pt x="932694" y="3464927"/>
                      <a:pt x="929200" y="3461433"/>
                      <a:pt x="924543" y="3461433"/>
                    </a:cubicBezTo>
                    <a:lnTo>
                      <a:pt x="924543" y="3461433"/>
                    </a:lnTo>
                    <a:close/>
                    <a:moveTo>
                      <a:pt x="924543" y="3329823"/>
                    </a:moveTo>
                    <a:cubicBezTo>
                      <a:pt x="919885" y="3329823"/>
                      <a:pt x="916392" y="3333318"/>
                      <a:pt x="916392" y="3337976"/>
                    </a:cubicBezTo>
                    <a:lnTo>
                      <a:pt x="916392" y="3404363"/>
                    </a:lnTo>
                    <a:cubicBezTo>
                      <a:pt x="916392" y="3409022"/>
                      <a:pt x="919885" y="3412516"/>
                      <a:pt x="924543" y="3412516"/>
                    </a:cubicBezTo>
                    <a:cubicBezTo>
                      <a:pt x="929200" y="3412516"/>
                      <a:pt x="932694" y="3409022"/>
                      <a:pt x="932694" y="3404363"/>
                    </a:cubicBezTo>
                    <a:lnTo>
                      <a:pt x="932694" y="3337976"/>
                    </a:lnTo>
                    <a:cubicBezTo>
                      <a:pt x="932694" y="3333318"/>
                      <a:pt x="929200" y="3329823"/>
                      <a:pt x="924543" y="3329823"/>
                    </a:cubicBezTo>
                    <a:lnTo>
                      <a:pt x="924543" y="3329823"/>
                    </a:lnTo>
                    <a:close/>
                    <a:moveTo>
                      <a:pt x="924543" y="3197050"/>
                    </a:moveTo>
                    <a:cubicBezTo>
                      <a:pt x="919885" y="3197050"/>
                      <a:pt x="916392" y="3200544"/>
                      <a:pt x="916392" y="3205203"/>
                    </a:cubicBezTo>
                    <a:lnTo>
                      <a:pt x="916392" y="3271589"/>
                    </a:lnTo>
                    <a:cubicBezTo>
                      <a:pt x="916392" y="3276248"/>
                      <a:pt x="919885" y="3279742"/>
                      <a:pt x="924543" y="3279742"/>
                    </a:cubicBezTo>
                    <a:cubicBezTo>
                      <a:pt x="929200" y="3279742"/>
                      <a:pt x="932694" y="3276248"/>
                      <a:pt x="932694" y="3271589"/>
                    </a:cubicBezTo>
                    <a:lnTo>
                      <a:pt x="932694" y="3205203"/>
                    </a:lnTo>
                    <a:cubicBezTo>
                      <a:pt x="932694" y="3200544"/>
                      <a:pt x="929200" y="3197050"/>
                      <a:pt x="924543" y="3197050"/>
                    </a:cubicBezTo>
                    <a:lnTo>
                      <a:pt x="924543" y="3197050"/>
                    </a:lnTo>
                    <a:close/>
                    <a:moveTo>
                      <a:pt x="924543" y="3065441"/>
                    </a:moveTo>
                    <a:cubicBezTo>
                      <a:pt x="919885" y="3065441"/>
                      <a:pt x="916392" y="3068935"/>
                      <a:pt x="916392" y="3073594"/>
                    </a:cubicBezTo>
                    <a:lnTo>
                      <a:pt x="916392" y="3139981"/>
                    </a:lnTo>
                    <a:cubicBezTo>
                      <a:pt x="916392" y="3144639"/>
                      <a:pt x="919885" y="3148133"/>
                      <a:pt x="924543" y="3148133"/>
                    </a:cubicBezTo>
                    <a:cubicBezTo>
                      <a:pt x="929200" y="3148133"/>
                      <a:pt x="932694" y="3144639"/>
                      <a:pt x="932694" y="3139981"/>
                    </a:cubicBezTo>
                    <a:lnTo>
                      <a:pt x="932694" y="3073594"/>
                    </a:lnTo>
                    <a:cubicBezTo>
                      <a:pt x="932694" y="3068935"/>
                      <a:pt x="929200" y="3065441"/>
                      <a:pt x="924543" y="3065441"/>
                    </a:cubicBezTo>
                    <a:lnTo>
                      <a:pt x="924543" y="3065441"/>
                    </a:lnTo>
                    <a:close/>
                    <a:moveTo>
                      <a:pt x="924543" y="2932667"/>
                    </a:moveTo>
                    <a:cubicBezTo>
                      <a:pt x="919885" y="2932667"/>
                      <a:pt x="916392" y="2936161"/>
                      <a:pt x="916392" y="2940820"/>
                    </a:cubicBezTo>
                    <a:lnTo>
                      <a:pt x="916392" y="3007207"/>
                    </a:lnTo>
                    <a:cubicBezTo>
                      <a:pt x="916392" y="3011866"/>
                      <a:pt x="919885" y="3015360"/>
                      <a:pt x="924543" y="3015360"/>
                    </a:cubicBezTo>
                    <a:cubicBezTo>
                      <a:pt x="929200" y="3015360"/>
                      <a:pt x="932694" y="3011866"/>
                      <a:pt x="932694" y="3007207"/>
                    </a:cubicBezTo>
                    <a:lnTo>
                      <a:pt x="932694" y="2940820"/>
                    </a:lnTo>
                    <a:cubicBezTo>
                      <a:pt x="932694" y="2936161"/>
                      <a:pt x="929200" y="2932667"/>
                      <a:pt x="924543" y="2932667"/>
                    </a:cubicBezTo>
                    <a:lnTo>
                      <a:pt x="924543" y="2932667"/>
                    </a:lnTo>
                    <a:close/>
                    <a:moveTo>
                      <a:pt x="924543" y="2801058"/>
                    </a:moveTo>
                    <a:cubicBezTo>
                      <a:pt x="919885" y="2801058"/>
                      <a:pt x="916392" y="2804553"/>
                      <a:pt x="916392" y="2809211"/>
                    </a:cubicBezTo>
                    <a:lnTo>
                      <a:pt x="916392" y="2875598"/>
                    </a:lnTo>
                    <a:cubicBezTo>
                      <a:pt x="916392" y="2880257"/>
                      <a:pt x="919885" y="2883751"/>
                      <a:pt x="924543" y="2883751"/>
                    </a:cubicBezTo>
                    <a:cubicBezTo>
                      <a:pt x="929200" y="2883751"/>
                      <a:pt x="932694" y="2880257"/>
                      <a:pt x="932694" y="2875598"/>
                    </a:cubicBezTo>
                    <a:lnTo>
                      <a:pt x="932694" y="2809211"/>
                    </a:lnTo>
                    <a:cubicBezTo>
                      <a:pt x="932694" y="2804553"/>
                      <a:pt x="929200" y="2801058"/>
                      <a:pt x="924543" y="2801058"/>
                    </a:cubicBezTo>
                    <a:lnTo>
                      <a:pt x="924543" y="2801058"/>
                    </a:lnTo>
                    <a:close/>
                    <a:moveTo>
                      <a:pt x="924543" y="2669449"/>
                    </a:moveTo>
                    <a:cubicBezTo>
                      <a:pt x="919885" y="2669449"/>
                      <a:pt x="916392" y="2672943"/>
                      <a:pt x="916392" y="2677602"/>
                    </a:cubicBezTo>
                    <a:lnTo>
                      <a:pt x="916392" y="2743989"/>
                    </a:lnTo>
                    <a:cubicBezTo>
                      <a:pt x="916392" y="2748648"/>
                      <a:pt x="919885" y="2752142"/>
                      <a:pt x="924543" y="2752142"/>
                    </a:cubicBezTo>
                    <a:cubicBezTo>
                      <a:pt x="929200" y="2752142"/>
                      <a:pt x="932694" y="2748648"/>
                      <a:pt x="932694" y="2743989"/>
                    </a:cubicBezTo>
                    <a:lnTo>
                      <a:pt x="932694" y="2677602"/>
                    </a:lnTo>
                    <a:cubicBezTo>
                      <a:pt x="932694" y="2672943"/>
                      <a:pt x="929200" y="2669449"/>
                      <a:pt x="924543" y="2669449"/>
                    </a:cubicBezTo>
                    <a:lnTo>
                      <a:pt x="924543" y="2669449"/>
                    </a:lnTo>
                    <a:close/>
                    <a:moveTo>
                      <a:pt x="924543" y="2536676"/>
                    </a:moveTo>
                    <a:cubicBezTo>
                      <a:pt x="919885" y="2536676"/>
                      <a:pt x="916392" y="2540170"/>
                      <a:pt x="916392" y="2544828"/>
                    </a:cubicBezTo>
                    <a:lnTo>
                      <a:pt x="916392" y="2611215"/>
                    </a:lnTo>
                    <a:cubicBezTo>
                      <a:pt x="916392" y="2615874"/>
                      <a:pt x="919885" y="2619368"/>
                      <a:pt x="924543" y="2619368"/>
                    </a:cubicBezTo>
                    <a:cubicBezTo>
                      <a:pt x="929200" y="2619368"/>
                      <a:pt x="932694" y="2615874"/>
                      <a:pt x="932694" y="2611215"/>
                    </a:cubicBezTo>
                    <a:lnTo>
                      <a:pt x="932694" y="2544828"/>
                    </a:lnTo>
                    <a:cubicBezTo>
                      <a:pt x="932694" y="2540170"/>
                      <a:pt x="929200" y="2536676"/>
                      <a:pt x="924543" y="2536676"/>
                    </a:cubicBezTo>
                    <a:lnTo>
                      <a:pt x="924543" y="2536676"/>
                    </a:lnTo>
                    <a:close/>
                    <a:moveTo>
                      <a:pt x="924543" y="2405067"/>
                    </a:moveTo>
                    <a:cubicBezTo>
                      <a:pt x="919885" y="2405067"/>
                      <a:pt x="916392" y="2408561"/>
                      <a:pt x="916392" y="2413220"/>
                    </a:cubicBezTo>
                    <a:lnTo>
                      <a:pt x="916392" y="2479606"/>
                    </a:lnTo>
                    <a:cubicBezTo>
                      <a:pt x="916392" y="2484265"/>
                      <a:pt x="919885" y="2487759"/>
                      <a:pt x="924543" y="2487759"/>
                    </a:cubicBezTo>
                    <a:cubicBezTo>
                      <a:pt x="929200" y="2487759"/>
                      <a:pt x="932694" y="2484265"/>
                      <a:pt x="932694" y="2479606"/>
                    </a:cubicBezTo>
                    <a:lnTo>
                      <a:pt x="932694" y="2413220"/>
                    </a:lnTo>
                    <a:cubicBezTo>
                      <a:pt x="932694" y="2408561"/>
                      <a:pt x="929200" y="2405067"/>
                      <a:pt x="924543" y="2405067"/>
                    </a:cubicBezTo>
                    <a:lnTo>
                      <a:pt x="924543" y="2405067"/>
                    </a:lnTo>
                    <a:close/>
                    <a:moveTo>
                      <a:pt x="924543" y="2272293"/>
                    </a:moveTo>
                    <a:cubicBezTo>
                      <a:pt x="919885" y="2272293"/>
                      <a:pt x="916392" y="2275787"/>
                      <a:pt x="916392" y="2280446"/>
                    </a:cubicBezTo>
                    <a:lnTo>
                      <a:pt x="916392" y="2346833"/>
                    </a:lnTo>
                    <a:cubicBezTo>
                      <a:pt x="916392" y="2351491"/>
                      <a:pt x="919885" y="2354986"/>
                      <a:pt x="924543" y="2354986"/>
                    </a:cubicBezTo>
                    <a:cubicBezTo>
                      <a:pt x="929200" y="2354986"/>
                      <a:pt x="932694" y="2351491"/>
                      <a:pt x="932694" y="2346833"/>
                    </a:cubicBezTo>
                    <a:lnTo>
                      <a:pt x="932694" y="2280446"/>
                    </a:lnTo>
                    <a:cubicBezTo>
                      <a:pt x="932694" y="2275787"/>
                      <a:pt x="929200" y="2272293"/>
                      <a:pt x="924543" y="2272293"/>
                    </a:cubicBezTo>
                    <a:lnTo>
                      <a:pt x="924543" y="2272293"/>
                    </a:lnTo>
                    <a:close/>
                    <a:moveTo>
                      <a:pt x="924543" y="2140684"/>
                    </a:moveTo>
                    <a:cubicBezTo>
                      <a:pt x="919885" y="2140684"/>
                      <a:pt x="916392" y="2144178"/>
                      <a:pt x="916392" y="2148837"/>
                    </a:cubicBezTo>
                    <a:lnTo>
                      <a:pt x="916392" y="2215224"/>
                    </a:lnTo>
                    <a:cubicBezTo>
                      <a:pt x="916392" y="2219882"/>
                      <a:pt x="919885" y="2223376"/>
                      <a:pt x="924543" y="2223376"/>
                    </a:cubicBezTo>
                    <a:cubicBezTo>
                      <a:pt x="929200" y="2223376"/>
                      <a:pt x="932694" y="2219882"/>
                      <a:pt x="932694" y="2215224"/>
                    </a:cubicBezTo>
                    <a:lnTo>
                      <a:pt x="932694" y="2148837"/>
                    </a:lnTo>
                    <a:cubicBezTo>
                      <a:pt x="932694" y="2144178"/>
                      <a:pt x="929200" y="2140684"/>
                      <a:pt x="924543" y="2140684"/>
                    </a:cubicBezTo>
                    <a:lnTo>
                      <a:pt x="924543" y="2140684"/>
                    </a:lnTo>
                    <a:close/>
                    <a:moveTo>
                      <a:pt x="924543" y="2009075"/>
                    </a:moveTo>
                    <a:cubicBezTo>
                      <a:pt x="919885" y="2009075"/>
                      <a:pt x="916392" y="2012569"/>
                      <a:pt x="916392" y="2017228"/>
                    </a:cubicBezTo>
                    <a:lnTo>
                      <a:pt x="916392" y="2083615"/>
                    </a:lnTo>
                    <a:cubicBezTo>
                      <a:pt x="916392" y="2088273"/>
                      <a:pt x="919885" y="2091767"/>
                      <a:pt x="924543" y="2091767"/>
                    </a:cubicBezTo>
                    <a:cubicBezTo>
                      <a:pt x="929200" y="2091767"/>
                      <a:pt x="932694" y="2088273"/>
                      <a:pt x="932694" y="2083615"/>
                    </a:cubicBezTo>
                    <a:lnTo>
                      <a:pt x="932694" y="2017228"/>
                    </a:lnTo>
                    <a:cubicBezTo>
                      <a:pt x="932694" y="2012569"/>
                      <a:pt x="929200" y="2009075"/>
                      <a:pt x="924543" y="2009075"/>
                    </a:cubicBezTo>
                    <a:lnTo>
                      <a:pt x="924543" y="2009075"/>
                    </a:lnTo>
                    <a:close/>
                    <a:moveTo>
                      <a:pt x="924543" y="1876301"/>
                    </a:moveTo>
                    <a:cubicBezTo>
                      <a:pt x="919885" y="1876301"/>
                      <a:pt x="916392" y="1879795"/>
                      <a:pt x="916392" y="1884454"/>
                    </a:cubicBezTo>
                    <a:lnTo>
                      <a:pt x="916392" y="1950841"/>
                    </a:lnTo>
                    <a:cubicBezTo>
                      <a:pt x="916392" y="1955500"/>
                      <a:pt x="919885" y="1958994"/>
                      <a:pt x="924543" y="1958994"/>
                    </a:cubicBezTo>
                    <a:cubicBezTo>
                      <a:pt x="929200" y="1958994"/>
                      <a:pt x="932694" y="1955500"/>
                      <a:pt x="932694" y="1950841"/>
                    </a:cubicBezTo>
                    <a:lnTo>
                      <a:pt x="932694" y="1884454"/>
                    </a:lnTo>
                    <a:cubicBezTo>
                      <a:pt x="932694" y="1879795"/>
                      <a:pt x="929200" y="1876301"/>
                      <a:pt x="924543" y="1876301"/>
                    </a:cubicBezTo>
                    <a:lnTo>
                      <a:pt x="924543" y="1876301"/>
                    </a:lnTo>
                    <a:close/>
                    <a:moveTo>
                      <a:pt x="924543" y="1744692"/>
                    </a:moveTo>
                    <a:cubicBezTo>
                      <a:pt x="919885" y="1744692"/>
                      <a:pt x="916392" y="1748186"/>
                      <a:pt x="916392" y="1752845"/>
                    </a:cubicBezTo>
                    <a:lnTo>
                      <a:pt x="916392" y="1819232"/>
                    </a:lnTo>
                    <a:cubicBezTo>
                      <a:pt x="916392" y="1823891"/>
                      <a:pt x="919885" y="1827385"/>
                      <a:pt x="924543" y="1827385"/>
                    </a:cubicBezTo>
                    <a:cubicBezTo>
                      <a:pt x="929200" y="1827385"/>
                      <a:pt x="932694" y="1823891"/>
                      <a:pt x="932694" y="1819232"/>
                    </a:cubicBezTo>
                    <a:lnTo>
                      <a:pt x="932694" y="1752845"/>
                    </a:lnTo>
                    <a:cubicBezTo>
                      <a:pt x="932694" y="1748186"/>
                      <a:pt x="929200" y="1744692"/>
                      <a:pt x="924543" y="1744692"/>
                    </a:cubicBezTo>
                    <a:lnTo>
                      <a:pt x="924543" y="1744692"/>
                    </a:lnTo>
                    <a:close/>
                    <a:moveTo>
                      <a:pt x="924543" y="1613083"/>
                    </a:moveTo>
                    <a:cubicBezTo>
                      <a:pt x="919885" y="1613083"/>
                      <a:pt x="916392" y="1616577"/>
                      <a:pt x="916392" y="1621236"/>
                    </a:cubicBezTo>
                    <a:lnTo>
                      <a:pt x="916392" y="1687623"/>
                    </a:lnTo>
                    <a:cubicBezTo>
                      <a:pt x="916392" y="1692282"/>
                      <a:pt x="919885" y="1695776"/>
                      <a:pt x="924543" y="1695776"/>
                    </a:cubicBezTo>
                    <a:cubicBezTo>
                      <a:pt x="929200" y="1695776"/>
                      <a:pt x="932694" y="1692282"/>
                      <a:pt x="932694" y="1687623"/>
                    </a:cubicBezTo>
                    <a:lnTo>
                      <a:pt x="932694" y="1621236"/>
                    </a:lnTo>
                    <a:cubicBezTo>
                      <a:pt x="932694" y="1616577"/>
                      <a:pt x="929200" y="1613083"/>
                      <a:pt x="924543" y="1613083"/>
                    </a:cubicBezTo>
                    <a:lnTo>
                      <a:pt x="924543" y="1613083"/>
                    </a:lnTo>
                    <a:close/>
                    <a:moveTo>
                      <a:pt x="924543" y="1480310"/>
                    </a:moveTo>
                    <a:cubicBezTo>
                      <a:pt x="919885" y="1480310"/>
                      <a:pt x="916392" y="1483804"/>
                      <a:pt x="916392" y="1488463"/>
                    </a:cubicBezTo>
                    <a:lnTo>
                      <a:pt x="916392" y="1554849"/>
                    </a:lnTo>
                    <a:cubicBezTo>
                      <a:pt x="916392" y="1559508"/>
                      <a:pt x="919885" y="1563002"/>
                      <a:pt x="924543" y="1563002"/>
                    </a:cubicBezTo>
                    <a:cubicBezTo>
                      <a:pt x="929200" y="1563002"/>
                      <a:pt x="932694" y="1559508"/>
                      <a:pt x="932694" y="1554849"/>
                    </a:cubicBezTo>
                    <a:lnTo>
                      <a:pt x="932694" y="1488463"/>
                    </a:lnTo>
                    <a:cubicBezTo>
                      <a:pt x="932694" y="1483804"/>
                      <a:pt x="929200" y="1480310"/>
                      <a:pt x="924543" y="1480310"/>
                    </a:cubicBezTo>
                    <a:lnTo>
                      <a:pt x="924543" y="1480310"/>
                    </a:lnTo>
                    <a:close/>
                    <a:moveTo>
                      <a:pt x="924543" y="1348701"/>
                    </a:moveTo>
                    <a:cubicBezTo>
                      <a:pt x="919885" y="1348701"/>
                      <a:pt x="916392" y="1352195"/>
                      <a:pt x="916392" y="1356854"/>
                    </a:cubicBezTo>
                    <a:lnTo>
                      <a:pt x="916392" y="1423241"/>
                    </a:lnTo>
                    <a:cubicBezTo>
                      <a:pt x="916392" y="1427899"/>
                      <a:pt x="919885" y="1431393"/>
                      <a:pt x="924543" y="1431393"/>
                    </a:cubicBezTo>
                    <a:cubicBezTo>
                      <a:pt x="929200" y="1431393"/>
                      <a:pt x="932694" y="1427899"/>
                      <a:pt x="932694" y="1423241"/>
                    </a:cubicBezTo>
                    <a:lnTo>
                      <a:pt x="932694" y="1356854"/>
                    </a:lnTo>
                    <a:cubicBezTo>
                      <a:pt x="932694" y="1352195"/>
                      <a:pt x="929200" y="1348701"/>
                      <a:pt x="924543" y="1348701"/>
                    </a:cubicBezTo>
                    <a:lnTo>
                      <a:pt x="924543" y="1348701"/>
                    </a:lnTo>
                    <a:close/>
                    <a:moveTo>
                      <a:pt x="924543" y="1215927"/>
                    </a:moveTo>
                    <a:cubicBezTo>
                      <a:pt x="919885" y="1215927"/>
                      <a:pt x="916392" y="1219421"/>
                      <a:pt x="916392" y="1224080"/>
                    </a:cubicBezTo>
                    <a:lnTo>
                      <a:pt x="916392" y="1290467"/>
                    </a:lnTo>
                    <a:cubicBezTo>
                      <a:pt x="916392" y="1295126"/>
                      <a:pt x="919885" y="1298619"/>
                      <a:pt x="924543" y="1298619"/>
                    </a:cubicBezTo>
                    <a:cubicBezTo>
                      <a:pt x="929200" y="1298619"/>
                      <a:pt x="932694" y="1295126"/>
                      <a:pt x="932694" y="1290467"/>
                    </a:cubicBezTo>
                    <a:lnTo>
                      <a:pt x="932694" y="1224080"/>
                    </a:lnTo>
                    <a:cubicBezTo>
                      <a:pt x="932694" y="1219421"/>
                      <a:pt x="929200" y="1215927"/>
                      <a:pt x="924543" y="1215927"/>
                    </a:cubicBezTo>
                    <a:lnTo>
                      <a:pt x="924543" y="1215927"/>
                    </a:lnTo>
                    <a:close/>
                    <a:moveTo>
                      <a:pt x="924543" y="1084318"/>
                    </a:moveTo>
                    <a:cubicBezTo>
                      <a:pt x="919885" y="1084318"/>
                      <a:pt x="916392" y="1087812"/>
                      <a:pt x="916392" y="1092471"/>
                    </a:cubicBezTo>
                    <a:lnTo>
                      <a:pt x="916392" y="1158858"/>
                    </a:lnTo>
                    <a:cubicBezTo>
                      <a:pt x="916392" y="1163517"/>
                      <a:pt x="919885" y="1167011"/>
                      <a:pt x="924543" y="1167011"/>
                    </a:cubicBezTo>
                    <a:cubicBezTo>
                      <a:pt x="929200" y="1167011"/>
                      <a:pt x="932694" y="1163517"/>
                      <a:pt x="932694" y="1158858"/>
                    </a:cubicBezTo>
                    <a:lnTo>
                      <a:pt x="932694" y="1092471"/>
                    </a:lnTo>
                    <a:cubicBezTo>
                      <a:pt x="932694" y="1087812"/>
                      <a:pt x="929200" y="1084318"/>
                      <a:pt x="924543" y="1084318"/>
                    </a:cubicBezTo>
                    <a:lnTo>
                      <a:pt x="924543" y="1084318"/>
                    </a:lnTo>
                    <a:close/>
                    <a:moveTo>
                      <a:pt x="924543" y="952709"/>
                    </a:moveTo>
                    <a:cubicBezTo>
                      <a:pt x="919885" y="952709"/>
                      <a:pt x="916392" y="956203"/>
                      <a:pt x="916392" y="960862"/>
                    </a:cubicBezTo>
                    <a:lnTo>
                      <a:pt x="916392" y="1027249"/>
                    </a:lnTo>
                    <a:cubicBezTo>
                      <a:pt x="916392" y="1031908"/>
                      <a:pt x="919885" y="1035402"/>
                      <a:pt x="924543" y="1035402"/>
                    </a:cubicBezTo>
                    <a:cubicBezTo>
                      <a:pt x="929200" y="1035402"/>
                      <a:pt x="932694" y="1031908"/>
                      <a:pt x="932694" y="1027249"/>
                    </a:cubicBezTo>
                    <a:lnTo>
                      <a:pt x="932694" y="960862"/>
                    </a:lnTo>
                    <a:cubicBezTo>
                      <a:pt x="932694" y="956203"/>
                      <a:pt x="929200" y="952709"/>
                      <a:pt x="924543" y="952709"/>
                    </a:cubicBezTo>
                    <a:lnTo>
                      <a:pt x="924543" y="952709"/>
                    </a:lnTo>
                    <a:close/>
                    <a:moveTo>
                      <a:pt x="924543" y="819936"/>
                    </a:moveTo>
                    <a:cubicBezTo>
                      <a:pt x="919885" y="819936"/>
                      <a:pt x="916392" y="823430"/>
                      <a:pt x="916392" y="828088"/>
                    </a:cubicBezTo>
                    <a:lnTo>
                      <a:pt x="916392" y="894475"/>
                    </a:lnTo>
                    <a:cubicBezTo>
                      <a:pt x="916392" y="899134"/>
                      <a:pt x="919885" y="902628"/>
                      <a:pt x="924543" y="902628"/>
                    </a:cubicBezTo>
                    <a:cubicBezTo>
                      <a:pt x="929200" y="902628"/>
                      <a:pt x="932694" y="899134"/>
                      <a:pt x="932694" y="894475"/>
                    </a:cubicBezTo>
                    <a:lnTo>
                      <a:pt x="932694" y="828088"/>
                    </a:lnTo>
                    <a:cubicBezTo>
                      <a:pt x="932694" y="823430"/>
                      <a:pt x="929200" y="819936"/>
                      <a:pt x="924543" y="819936"/>
                    </a:cubicBezTo>
                    <a:lnTo>
                      <a:pt x="924543" y="819936"/>
                    </a:lnTo>
                    <a:close/>
                    <a:moveTo>
                      <a:pt x="924543" y="688327"/>
                    </a:moveTo>
                    <a:cubicBezTo>
                      <a:pt x="919885" y="688327"/>
                      <a:pt x="916392" y="691821"/>
                      <a:pt x="916392" y="696479"/>
                    </a:cubicBezTo>
                    <a:lnTo>
                      <a:pt x="916392" y="762866"/>
                    </a:lnTo>
                    <a:cubicBezTo>
                      <a:pt x="916392" y="767525"/>
                      <a:pt x="919885" y="771019"/>
                      <a:pt x="924543" y="771019"/>
                    </a:cubicBezTo>
                    <a:cubicBezTo>
                      <a:pt x="929200" y="771019"/>
                      <a:pt x="932694" y="767525"/>
                      <a:pt x="932694" y="762866"/>
                    </a:cubicBezTo>
                    <a:lnTo>
                      <a:pt x="932694" y="696479"/>
                    </a:lnTo>
                    <a:cubicBezTo>
                      <a:pt x="932694" y="691821"/>
                      <a:pt x="929200" y="688327"/>
                      <a:pt x="924543" y="688327"/>
                    </a:cubicBezTo>
                    <a:lnTo>
                      <a:pt x="924543" y="688327"/>
                    </a:lnTo>
                    <a:close/>
                    <a:moveTo>
                      <a:pt x="924543" y="556718"/>
                    </a:moveTo>
                    <a:cubicBezTo>
                      <a:pt x="919885" y="556718"/>
                      <a:pt x="916392" y="560212"/>
                      <a:pt x="916392" y="564870"/>
                    </a:cubicBezTo>
                    <a:lnTo>
                      <a:pt x="916392" y="631257"/>
                    </a:lnTo>
                    <a:cubicBezTo>
                      <a:pt x="916392" y="635916"/>
                      <a:pt x="919885" y="639410"/>
                      <a:pt x="924543" y="639410"/>
                    </a:cubicBezTo>
                    <a:cubicBezTo>
                      <a:pt x="929200" y="639410"/>
                      <a:pt x="932694" y="635916"/>
                      <a:pt x="932694" y="631257"/>
                    </a:cubicBezTo>
                    <a:lnTo>
                      <a:pt x="932694" y="564870"/>
                    </a:lnTo>
                    <a:cubicBezTo>
                      <a:pt x="932694" y="560212"/>
                      <a:pt x="929200" y="556718"/>
                      <a:pt x="924543" y="556718"/>
                    </a:cubicBezTo>
                    <a:lnTo>
                      <a:pt x="924543" y="556718"/>
                    </a:lnTo>
                    <a:close/>
                    <a:moveTo>
                      <a:pt x="924543" y="423944"/>
                    </a:moveTo>
                    <a:cubicBezTo>
                      <a:pt x="919885" y="423944"/>
                      <a:pt x="916392" y="427438"/>
                      <a:pt x="916392" y="432097"/>
                    </a:cubicBezTo>
                    <a:lnTo>
                      <a:pt x="916392" y="498484"/>
                    </a:lnTo>
                    <a:cubicBezTo>
                      <a:pt x="916392" y="503142"/>
                      <a:pt x="919885" y="506636"/>
                      <a:pt x="924543" y="506636"/>
                    </a:cubicBezTo>
                    <a:cubicBezTo>
                      <a:pt x="929200" y="506636"/>
                      <a:pt x="932694" y="503142"/>
                      <a:pt x="932694" y="498484"/>
                    </a:cubicBezTo>
                    <a:lnTo>
                      <a:pt x="932694" y="432097"/>
                    </a:lnTo>
                    <a:cubicBezTo>
                      <a:pt x="932694" y="427438"/>
                      <a:pt x="929200" y="423944"/>
                      <a:pt x="924543" y="423944"/>
                    </a:cubicBezTo>
                    <a:lnTo>
                      <a:pt x="924543" y="423944"/>
                    </a:lnTo>
                    <a:close/>
                    <a:moveTo>
                      <a:pt x="924543" y="292335"/>
                    </a:moveTo>
                    <a:cubicBezTo>
                      <a:pt x="919885" y="292335"/>
                      <a:pt x="916392" y="295829"/>
                      <a:pt x="916392" y="300488"/>
                    </a:cubicBezTo>
                    <a:lnTo>
                      <a:pt x="916392" y="366875"/>
                    </a:lnTo>
                    <a:cubicBezTo>
                      <a:pt x="916392" y="371533"/>
                      <a:pt x="919885" y="375027"/>
                      <a:pt x="924543" y="375027"/>
                    </a:cubicBezTo>
                    <a:cubicBezTo>
                      <a:pt x="929200" y="375027"/>
                      <a:pt x="932694" y="371533"/>
                      <a:pt x="932694" y="366875"/>
                    </a:cubicBezTo>
                    <a:lnTo>
                      <a:pt x="932694" y="300488"/>
                    </a:lnTo>
                    <a:cubicBezTo>
                      <a:pt x="932694" y="295829"/>
                      <a:pt x="929200" y="292335"/>
                      <a:pt x="924543" y="292335"/>
                    </a:cubicBezTo>
                    <a:lnTo>
                      <a:pt x="924543" y="292335"/>
                    </a:lnTo>
                    <a:close/>
                    <a:moveTo>
                      <a:pt x="924543" y="159561"/>
                    </a:moveTo>
                    <a:lnTo>
                      <a:pt x="924543" y="159561"/>
                    </a:lnTo>
                    <a:cubicBezTo>
                      <a:pt x="919885" y="159561"/>
                      <a:pt x="916392" y="164220"/>
                      <a:pt x="916392" y="168879"/>
                    </a:cubicBezTo>
                    <a:cubicBezTo>
                      <a:pt x="916392" y="171208"/>
                      <a:pt x="916392" y="173538"/>
                      <a:pt x="916392" y="175867"/>
                    </a:cubicBezTo>
                    <a:lnTo>
                      <a:pt x="916392" y="175867"/>
                    </a:lnTo>
                    <a:lnTo>
                      <a:pt x="916392" y="178196"/>
                    </a:lnTo>
                    <a:lnTo>
                      <a:pt x="916392" y="178196"/>
                    </a:lnTo>
                    <a:lnTo>
                      <a:pt x="916392" y="180526"/>
                    </a:lnTo>
                    <a:lnTo>
                      <a:pt x="916392" y="180526"/>
                    </a:lnTo>
                    <a:lnTo>
                      <a:pt x="916392" y="235266"/>
                    </a:lnTo>
                    <a:cubicBezTo>
                      <a:pt x="916392" y="239924"/>
                      <a:pt x="919885" y="243418"/>
                      <a:pt x="924543" y="243418"/>
                    </a:cubicBezTo>
                    <a:cubicBezTo>
                      <a:pt x="929200" y="243418"/>
                      <a:pt x="932694" y="239924"/>
                      <a:pt x="932694" y="235266"/>
                    </a:cubicBezTo>
                    <a:lnTo>
                      <a:pt x="932694" y="181690"/>
                    </a:lnTo>
                    <a:cubicBezTo>
                      <a:pt x="932694" y="177032"/>
                      <a:pt x="932694" y="172373"/>
                      <a:pt x="932694" y="167714"/>
                    </a:cubicBezTo>
                    <a:cubicBezTo>
                      <a:pt x="932694" y="163055"/>
                      <a:pt x="929200" y="159561"/>
                      <a:pt x="924543" y="159561"/>
                    </a:cubicBezTo>
                    <a:lnTo>
                      <a:pt x="924543" y="159561"/>
                    </a:lnTo>
                    <a:close/>
                    <a:moveTo>
                      <a:pt x="860500" y="40764"/>
                    </a:moveTo>
                    <a:cubicBezTo>
                      <a:pt x="858171" y="40764"/>
                      <a:pt x="855842" y="40764"/>
                      <a:pt x="853513" y="44258"/>
                    </a:cubicBezTo>
                    <a:cubicBezTo>
                      <a:pt x="851185" y="47752"/>
                      <a:pt x="851185" y="53575"/>
                      <a:pt x="854678" y="55905"/>
                    </a:cubicBezTo>
                    <a:cubicBezTo>
                      <a:pt x="872144" y="69881"/>
                      <a:pt x="886118" y="86186"/>
                      <a:pt x="896597" y="105986"/>
                    </a:cubicBezTo>
                    <a:cubicBezTo>
                      <a:pt x="897762" y="108315"/>
                      <a:pt x="901255" y="110645"/>
                      <a:pt x="903584" y="110645"/>
                    </a:cubicBezTo>
                    <a:cubicBezTo>
                      <a:pt x="905912" y="110645"/>
                      <a:pt x="905912" y="110645"/>
                      <a:pt x="907077" y="110645"/>
                    </a:cubicBezTo>
                    <a:cubicBezTo>
                      <a:pt x="910570" y="108315"/>
                      <a:pt x="912899" y="103657"/>
                      <a:pt x="910570" y="98998"/>
                    </a:cubicBezTo>
                    <a:cubicBezTo>
                      <a:pt x="898926" y="78034"/>
                      <a:pt x="883789" y="59399"/>
                      <a:pt x="863993" y="44258"/>
                    </a:cubicBezTo>
                    <a:cubicBezTo>
                      <a:pt x="862829" y="44258"/>
                      <a:pt x="860500" y="41929"/>
                      <a:pt x="859336" y="41929"/>
                    </a:cubicBezTo>
                    <a:lnTo>
                      <a:pt x="859336" y="41929"/>
                    </a:lnTo>
                    <a:close/>
                    <a:moveTo>
                      <a:pt x="758032" y="4659"/>
                    </a:moveTo>
                    <a:lnTo>
                      <a:pt x="691661" y="4659"/>
                    </a:lnTo>
                    <a:cubicBezTo>
                      <a:pt x="687003" y="4659"/>
                      <a:pt x="683510" y="8153"/>
                      <a:pt x="683510" y="12811"/>
                    </a:cubicBezTo>
                    <a:cubicBezTo>
                      <a:pt x="683510" y="17470"/>
                      <a:pt x="687003" y="20964"/>
                      <a:pt x="691661" y="20964"/>
                    </a:cubicBezTo>
                    <a:lnTo>
                      <a:pt x="769676" y="20964"/>
                    </a:lnTo>
                    <a:cubicBezTo>
                      <a:pt x="769676" y="20964"/>
                      <a:pt x="769676" y="20964"/>
                      <a:pt x="769676" y="20964"/>
                    </a:cubicBezTo>
                    <a:lnTo>
                      <a:pt x="769676" y="20964"/>
                    </a:lnTo>
                    <a:cubicBezTo>
                      <a:pt x="770841" y="20964"/>
                      <a:pt x="772005" y="20964"/>
                      <a:pt x="773169" y="20964"/>
                    </a:cubicBezTo>
                    <a:lnTo>
                      <a:pt x="773169" y="20964"/>
                    </a:lnTo>
                    <a:cubicBezTo>
                      <a:pt x="773169" y="20964"/>
                      <a:pt x="773169" y="20964"/>
                      <a:pt x="773169" y="20964"/>
                    </a:cubicBezTo>
                    <a:lnTo>
                      <a:pt x="773169" y="20964"/>
                    </a:lnTo>
                    <a:cubicBezTo>
                      <a:pt x="773169" y="20964"/>
                      <a:pt x="773169" y="20964"/>
                      <a:pt x="774334" y="20964"/>
                    </a:cubicBezTo>
                    <a:lnTo>
                      <a:pt x="774334" y="20964"/>
                    </a:lnTo>
                    <a:cubicBezTo>
                      <a:pt x="774334" y="20964"/>
                      <a:pt x="774334" y="20964"/>
                      <a:pt x="774334" y="20964"/>
                    </a:cubicBezTo>
                    <a:lnTo>
                      <a:pt x="774334" y="20964"/>
                    </a:lnTo>
                    <a:cubicBezTo>
                      <a:pt x="774334" y="20964"/>
                      <a:pt x="774334" y="20964"/>
                      <a:pt x="774334" y="20964"/>
                    </a:cubicBezTo>
                    <a:lnTo>
                      <a:pt x="780156" y="20964"/>
                    </a:lnTo>
                    <a:cubicBezTo>
                      <a:pt x="780156" y="20964"/>
                      <a:pt x="780156" y="20964"/>
                      <a:pt x="780156" y="20964"/>
                    </a:cubicBezTo>
                    <a:lnTo>
                      <a:pt x="780156" y="20964"/>
                    </a:lnTo>
                    <a:cubicBezTo>
                      <a:pt x="782485" y="20964"/>
                      <a:pt x="783649" y="20964"/>
                      <a:pt x="785978" y="22129"/>
                    </a:cubicBezTo>
                    <a:cubicBezTo>
                      <a:pt x="785978" y="22129"/>
                      <a:pt x="787143" y="22129"/>
                      <a:pt x="788307" y="22129"/>
                    </a:cubicBezTo>
                    <a:cubicBezTo>
                      <a:pt x="791800" y="22129"/>
                      <a:pt x="795293" y="19800"/>
                      <a:pt x="796458" y="16306"/>
                    </a:cubicBezTo>
                    <a:cubicBezTo>
                      <a:pt x="796458" y="11647"/>
                      <a:pt x="795293" y="6988"/>
                      <a:pt x="790636" y="5823"/>
                    </a:cubicBezTo>
                    <a:cubicBezTo>
                      <a:pt x="776663" y="2329"/>
                      <a:pt x="762689" y="0"/>
                      <a:pt x="747552" y="0"/>
                    </a:cubicBezTo>
                    <a:lnTo>
                      <a:pt x="747552" y="0"/>
                    </a:lnTo>
                    <a:lnTo>
                      <a:pt x="751045" y="2329"/>
                    </a:lnTo>
                    <a:close/>
                  </a:path>
                </a:pathLst>
              </a:custGeom>
              <a:solidFill>
                <a:srgbClr val="1D1D1B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Freeform 271">
                <a:extLst>
                  <a:ext uri="{FF2B5EF4-FFF2-40B4-BE49-F238E27FC236}">
                    <a16:creationId xmlns:a16="http://schemas.microsoft.com/office/drawing/2014/main" id="{85CCB2BF-E171-47CF-8C6E-CB26526B4E42}"/>
                  </a:ext>
                </a:extLst>
              </p:cNvPr>
              <p:cNvSpPr/>
              <p:nvPr/>
            </p:nvSpPr>
            <p:spPr>
              <a:xfrm>
                <a:off x="9564475" y="1111463"/>
                <a:ext cx="191615" cy="306311"/>
              </a:xfrm>
              <a:custGeom>
                <a:avLst/>
                <a:gdLst>
                  <a:gd name="csX0" fmla="*/ 26781 w 191615"/>
                  <a:gd name="csY0" fmla="*/ 111809 h 306311"/>
                  <a:gd name="csX1" fmla="*/ 34932 w 191615"/>
                  <a:gd name="csY1" fmla="*/ 114139 h 306311"/>
                  <a:gd name="csX2" fmla="*/ 38425 w 191615"/>
                  <a:gd name="csY2" fmla="*/ 114139 h 306311"/>
                  <a:gd name="csX3" fmla="*/ 45412 w 191615"/>
                  <a:gd name="csY3" fmla="*/ 126950 h 306311"/>
                  <a:gd name="csX4" fmla="*/ 1164 w 191615"/>
                  <a:gd name="csY4" fmla="*/ 156067 h 306311"/>
                  <a:gd name="csX5" fmla="*/ 1164 w 191615"/>
                  <a:gd name="csY5" fmla="*/ 194502 h 306311"/>
                  <a:gd name="csX6" fmla="*/ 55892 w 191615"/>
                  <a:gd name="csY6" fmla="*/ 160726 h 306311"/>
                  <a:gd name="csX7" fmla="*/ 48905 w 191615"/>
                  <a:gd name="csY7" fmla="*/ 301652 h 306311"/>
                  <a:gd name="csX8" fmla="*/ 50070 w 191615"/>
                  <a:gd name="csY8" fmla="*/ 305147 h 306311"/>
                  <a:gd name="csX9" fmla="*/ 53563 w 191615"/>
                  <a:gd name="csY9" fmla="*/ 306311 h 306311"/>
                  <a:gd name="csX10" fmla="*/ 74522 w 191615"/>
                  <a:gd name="csY10" fmla="*/ 296994 h 306311"/>
                  <a:gd name="csX11" fmla="*/ 86166 w 191615"/>
                  <a:gd name="csY11" fmla="*/ 271371 h 306311"/>
                  <a:gd name="csX12" fmla="*/ 90824 w 191615"/>
                  <a:gd name="csY12" fmla="*/ 150244 h 306311"/>
                  <a:gd name="csX13" fmla="*/ 100139 w 191615"/>
                  <a:gd name="csY13" fmla="*/ 147915 h 306311"/>
                  <a:gd name="csX14" fmla="*/ 100139 w 191615"/>
                  <a:gd name="csY14" fmla="*/ 147915 h 306311"/>
                  <a:gd name="csX15" fmla="*/ 108290 w 191615"/>
                  <a:gd name="csY15" fmla="*/ 153738 h 306311"/>
                  <a:gd name="csX16" fmla="*/ 166511 w 191615"/>
                  <a:gd name="csY16" fmla="*/ 142091 h 306311"/>
                  <a:gd name="csX17" fmla="*/ 183977 w 191615"/>
                  <a:gd name="csY17" fmla="*/ 73375 h 306311"/>
                  <a:gd name="csX18" fmla="*/ 172333 w 191615"/>
                  <a:gd name="csY18" fmla="*/ 64057 h 306311"/>
                  <a:gd name="csX19" fmla="*/ 114112 w 191615"/>
                  <a:gd name="csY19" fmla="*/ 75704 h 306311"/>
                  <a:gd name="csX20" fmla="*/ 89659 w 191615"/>
                  <a:gd name="csY20" fmla="*/ 112974 h 306311"/>
                  <a:gd name="csX21" fmla="*/ 75687 w 191615"/>
                  <a:gd name="csY21" fmla="*/ 117633 h 306311"/>
                  <a:gd name="csX22" fmla="*/ 68700 w 191615"/>
                  <a:gd name="csY22" fmla="*/ 100163 h 306311"/>
                  <a:gd name="csX23" fmla="*/ 83837 w 191615"/>
                  <a:gd name="csY23" fmla="*/ 57069 h 306311"/>
                  <a:gd name="csX24" fmla="*/ 83837 w 191615"/>
                  <a:gd name="csY24" fmla="*/ 57069 h 306311"/>
                  <a:gd name="csX25" fmla="*/ 55892 w 191615"/>
                  <a:gd name="csY25" fmla="*/ 3494 h 306311"/>
                  <a:gd name="csX26" fmla="*/ 41919 w 191615"/>
                  <a:gd name="csY26" fmla="*/ 0 h 306311"/>
                  <a:gd name="csX27" fmla="*/ 0 w 191615"/>
                  <a:gd name="csY27" fmla="*/ 55905 h 306311"/>
                  <a:gd name="csX28" fmla="*/ 0 w 191615"/>
                  <a:gd name="csY28" fmla="*/ 55905 h 306311"/>
                  <a:gd name="csX29" fmla="*/ 27945 w 191615"/>
                  <a:gd name="csY29" fmla="*/ 109480 h 306311"/>
                  <a:gd name="csX30" fmla="*/ 27945 w 191615"/>
                  <a:gd name="csY30" fmla="*/ 109480 h 306311"/>
                  <a:gd name="csX31" fmla="*/ 112947 w 191615"/>
                  <a:gd name="csY31" fmla="*/ 110645 h 306311"/>
                  <a:gd name="csX32" fmla="*/ 125756 w 191615"/>
                  <a:gd name="csY32" fmla="*/ 92010 h 306311"/>
                  <a:gd name="csX33" fmla="*/ 158360 w 191615"/>
                  <a:gd name="csY33" fmla="*/ 86186 h 306311"/>
                  <a:gd name="csX34" fmla="*/ 165346 w 191615"/>
                  <a:gd name="csY34" fmla="*/ 92010 h 306311"/>
                  <a:gd name="csX35" fmla="*/ 168840 w 191615"/>
                  <a:gd name="csY35" fmla="*/ 110645 h 306311"/>
                  <a:gd name="csX36" fmla="*/ 156031 w 191615"/>
                  <a:gd name="csY36" fmla="*/ 129280 h 306311"/>
                  <a:gd name="csX37" fmla="*/ 123427 w 191615"/>
                  <a:gd name="csY37" fmla="*/ 135103 h 306311"/>
                  <a:gd name="csX38" fmla="*/ 116441 w 191615"/>
                  <a:gd name="csY38" fmla="*/ 129280 h 306311"/>
                  <a:gd name="csX39" fmla="*/ 111783 w 191615"/>
                  <a:gd name="csY39" fmla="*/ 116468 h 306311"/>
                  <a:gd name="csX40" fmla="*/ 111783 w 191615"/>
                  <a:gd name="csY40" fmla="*/ 109480 h 306311"/>
                  <a:gd name="csX41" fmla="*/ 111783 w 191615"/>
                  <a:gd name="csY41" fmla="*/ 109480 h 306311"/>
                  <a:gd name="csX42" fmla="*/ 17466 w 191615"/>
                  <a:gd name="csY42" fmla="*/ 58234 h 306311"/>
                  <a:gd name="csX43" fmla="*/ 40754 w 191615"/>
                  <a:gd name="csY43" fmla="*/ 27952 h 306311"/>
                  <a:gd name="csX44" fmla="*/ 48905 w 191615"/>
                  <a:gd name="csY44" fmla="*/ 30282 h 306311"/>
                  <a:gd name="csX45" fmla="*/ 64043 w 191615"/>
                  <a:gd name="csY45" fmla="*/ 59399 h 306311"/>
                  <a:gd name="csX46" fmla="*/ 64043 w 191615"/>
                  <a:gd name="csY46" fmla="*/ 59399 h 306311"/>
                  <a:gd name="csX47" fmla="*/ 40754 w 191615"/>
                  <a:gd name="csY47" fmla="*/ 89681 h 306311"/>
                  <a:gd name="csX48" fmla="*/ 32603 w 191615"/>
                  <a:gd name="csY48" fmla="*/ 87351 h 306311"/>
                  <a:gd name="csX49" fmla="*/ 17466 w 191615"/>
                  <a:gd name="csY49" fmla="*/ 58234 h 306311"/>
                  <a:gd name="csX50" fmla="*/ 17466 w 191615"/>
                  <a:gd name="csY50" fmla="*/ 58234 h 3063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  <a:cxn ang="0">
                    <a:pos x="csX30" y="csY30"/>
                  </a:cxn>
                  <a:cxn ang="0">
                    <a:pos x="csX31" y="csY31"/>
                  </a:cxn>
                  <a:cxn ang="0">
                    <a:pos x="csX32" y="csY32"/>
                  </a:cxn>
                  <a:cxn ang="0">
                    <a:pos x="csX33" y="csY33"/>
                  </a:cxn>
                  <a:cxn ang="0">
                    <a:pos x="csX34" y="csY34"/>
                  </a:cxn>
                  <a:cxn ang="0">
                    <a:pos x="csX35" y="csY35"/>
                  </a:cxn>
                  <a:cxn ang="0">
                    <a:pos x="csX36" y="csY36"/>
                  </a:cxn>
                  <a:cxn ang="0">
                    <a:pos x="csX37" y="csY37"/>
                  </a:cxn>
                  <a:cxn ang="0">
                    <a:pos x="csX38" y="csY38"/>
                  </a:cxn>
                  <a:cxn ang="0">
                    <a:pos x="csX39" y="csY39"/>
                  </a:cxn>
                  <a:cxn ang="0">
                    <a:pos x="csX40" y="csY40"/>
                  </a:cxn>
                  <a:cxn ang="0">
                    <a:pos x="csX41" y="csY41"/>
                  </a:cxn>
                  <a:cxn ang="0">
                    <a:pos x="csX42" y="csY42"/>
                  </a:cxn>
                  <a:cxn ang="0">
                    <a:pos x="csX43" y="csY43"/>
                  </a:cxn>
                  <a:cxn ang="0">
                    <a:pos x="csX44" y="csY44"/>
                  </a:cxn>
                  <a:cxn ang="0">
                    <a:pos x="csX45" y="csY45"/>
                  </a:cxn>
                  <a:cxn ang="0">
                    <a:pos x="csX46" y="csY46"/>
                  </a:cxn>
                  <a:cxn ang="0">
                    <a:pos x="csX47" y="csY47"/>
                  </a:cxn>
                  <a:cxn ang="0">
                    <a:pos x="csX48" y="csY48"/>
                  </a:cxn>
                  <a:cxn ang="0">
                    <a:pos x="csX49" y="csY49"/>
                  </a:cxn>
                  <a:cxn ang="0">
                    <a:pos x="csX50" y="csY50"/>
                  </a:cxn>
                </a:cxnLst>
                <a:rect l="l" t="t" r="r" b="b"/>
                <a:pathLst>
                  <a:path w="191615" h="306311">
                    <a:moveTo>
                      <a:pt x="26781" y="111809"/>
                    </a:moveTo>
                    <a:cubicBezTo>
                      <a:pt x="29110" y="111809"/>
                      <a:pt x="31439" y="114139"/>
                      <a:pt x="34932" y="114139"/>
                    </a:cubicBezTo>
                    <a:cubicBezTo>
                      <a:pt x="34932" y="114139"/>
                      <a:pt x="38425" y="114139"/>
                      <a:pt x="38425" y="114139"/>
                    </a:cubicBezTo>
                    <a:lnTo>
                      <a:pt x="45412" y="126950"/>
                    </a:lnTo>
                    <a:lnTo>
                      <a:pt x="1164" y="156067"/>
                    </a:lnTo>
                    <a:lnTo>
                      <a:pt x="1164" y="194502"/>
                    </a:lnTo>
                    <a:lnTo>
                      <a:pt x="55892" y="160726"/>
                    </a:lnTo>
                    <a:lnTo>
                      <a:pt x="48905" y="301652"/>
                    </a:lnTo>
                    <a:cubicBezTo>
                      <a:pt x="48905" y="302817"/>
                      <a:pt x="48905" y="303982"/>
                      <a:pt x="50070" y="305147"/>
                    </a:cubicBezTo>
                    <a:cubicBezTo>
                      <a:pt x="50070" y="305147"/>
                      <a:pt x="52399" y="306311"/>
                      <a:pt x="53563" y="306311"/>
                    </a:cubicBezTo>
                    <a:cubicBezTo>
                      <a:pt x="64043" y="306311"/>
                      <a:pt x="66371" y="303982"/>
                      <a:pt x="74522" y="296994"/>
                    </a:cubicBezTo>
                    <a:cubicBezTo>
                      <a:pt x="82673" y="290006"/>
                      <a:pt x="86166" y="280688"/>
                      <a:pt x="86166" y="271371"/>
                    </a:cubicBezTo>
                    <a:lnTo>
                      <a:pt x="90824" y="150244"/>
                    </a:lnTo>
                    <a:lnTo>
                      <a:pt x="100139" y="147915"/>
                    </a:lnTo>
                    <a:cubicBezTo>
                      <a:pt x="100139" y="147915"/>
                      <a:pt x="100139" y="147915"/>
                      <a:pt x="100139" y="147915"/>
                    </a:cubicBezTo>
                    <a:cubicBezTo>
                      <a:pt x="102468" y="150244"/>
                      <a:pt x="104797" y="152573"/>
                      <a:pt x="108290" y="153738"/>
                    </a:cubicBezTo>
                    <a:cubicBezTo>
                      <a:pt x="124591" y="161891"/>
                      <a:pt x="149045" y="157232"/>
                      <a:pt x="166511" y="142091"/>
                    </a:cubicBezTo>
                    <a:cubicBezTo>
                      <a:pt x="190963" y="122292"/>
                      <a:pt x="199114" y="92010"/>
                      <a:pt x="183977" y="73375"/>
                    </a:cubicBezTo>
                    <a:cubicBezTo>
                      <a:pt x="180484" y="69881"/>
                      <a:pt x="176990" y="66387"/>
                      <a:pt x="172333" y="64057"/>
                    </a:cubicBezTo>
                    <a:cubicBezTo>
                      <a:pt x="156031" y="55905"/>
                      <a:pt x="131578" y="60563"/>
                      <a:pt x="114112" y="75704"/>
                    </a:cubicBezTo>
                    <a:cubicBezTo>
                      <a:pt x="101303" y="86186"/>
                      <a:pt x="93153" y="100163"/>
                      <a:pt x="89659" y="112974"/>
                    </a:cubicBezTo>
                    <a:lnTo>
                      <a:pt x="75687" y="117633"/>
                    </a:lnTo>
                    <a:lnTo>
                      <a:pt x="68700" y="100163"/>
                    </a:lnTo>
                    <a:cubicBezTo>
                      <a:pt x="78015" y="89681"/>
                      <a:pt x="83837" y="74540"/>
                      <a:pt x="83837" y="57069"/>
                    </a:cubicBezTo>
                    <a:lnTo>
                      <a:pt x="83837" y="57069"/>
                    </a:lnTo>
                    <a:cubicBezTo>
                      <a:pt x="83837" y="33776"/>
                      <a:pt x="72193" y="11647"/>
                      <a:pt x="55892" y="3494"/>
                    </a:cubicBezTo>
                    <a:cubicBezTo>
                      <a:pt x="51234" y="1165"/>
                      <a:pt x="46576" y="0"/>
                      <a:pt x="41919" y="0"/>
                    </a:cubicBezTo>
                    <a:cubicBezTo>
                      <a:pt x="18630" y="0"/>
                      <a:pt x="0" y="25623"/>
                      <a:pt x="0" y="55905"/>
                    </a:cubicBezTo>
                    <a:lnTo>
                      <a:pt x="0" y="55905"/>
                    </a:lnTo>
                    <a:cubicBezTo>
                      <a:pt x="0" y="80363"/>
                      <a:pt x="11644" y="101327"/>
                      <a:pt x="27945" y="109480"/>
                    </a:cubicBezTo>
                    <a:lnTo>
                      <a:pt x="27945" y="109480"/>
                    </a:lnTo>
                    <a:close/>
                    <a:moveTo>
                      <a:pt x="112947" y="110645"/>
                    </a:moveTo>
                    <a:cubicBezTo>
                      <a:pt x="115276" y="103657"/>
                      <a:pt x="118769" y="96669"/>
                      <a:pt x="125756" y="92010"/>
                    </a:cubicBezTo>
                    <a:cubicBezTo>
                      <a:pt x="136236" y="83857"/>
                      <a:pt x="149045" y="81528"/>
                      <a:pt x="158360" y="86186"/>
                    </a:cubicBezTo>
                    <a:cubicBezTo>
                      <a:pt x="160689" y="87351"/>
                      <a:pt x="163018" y="89681"/>
                      <a:pt x="165346" y="92010"/>
                    </a:cubicBezTo>
                    <a:cubicBezTo>
                      <a:pt x="168840" y="96669"/>
                      <a:pt x="170004" y="103657"/>
                      <a:pt x="168840" y="110645"/>
                    </a:cubicBezTo>
                    <a:cubicBezTo>
                      <a:pt x="166511" y="117633"/>
                      <a:pt x="163018" y="124621"/>
                      <a:pt x="156031" y="129280"/>
                    </a:cubicBezTo>
                    <a:cubicBezTo>
                      <a:pt x="145551" y="137432"/>
                      <a:pt x="132742" y="139762"/>
                      <a:pt x="123427" y="135103"/>
                    </a:cubicBezTo>
                    <a:cubicBezTo>
                      <a:pt x="121098" y="133938"/>
                      <a:pt x="118769" y="131609"/>
                      <a:pt x="116441" y="129280"/>
                    </a:cubicBezTo>
                    <a:cubicBezTo>
                      <a:pt x="114112" y="125786"/>
                      <a:pt x="111783" y="121127"/>
                      <a:pt x="111783" y="116468"/>
                    </a:cubicBezTo>
                    <a:cubicBezTo>
                      <a:pt x="111783" y="111809"/>
                      <a:pt x="111783" y="111809"/>
                      <a:pt x="111783" y="109480"/>
                    </a:cubicBezTo>
                    <a:lnTo>
                      <a:pt x="111783" y="109480"/>
                    </a:lnTo>
                    <a:close/>
                    <a:moveTo>
                      <a:pt x="17466" y="58234"/>
                    </a:moveTo>
                    <a:cubicBezTo>
                      <a:pt x="17466" y="41929"/>
                      <a:pt x="27945" y="27952"/>
                      <a:pt x="40754" y="27952"/>
                    </a:cubicBezTo>
                    <a:cubicBezTo>
                      <a:pt x="53563" y="27952"/>
                      <a:pt x="46576" y="27952"/>
                      <a:pt x="48905" y="30282"/>
                    </a:cubicBezTo>
                    <a:cubicBezTo>
                      <a:pt x="58221" y="34940"/>
                      <a:pt x="64043" y="46587"/>
                      <a:pt x="64043" y="59399"/>
                    </a:cubicBezTo>
                    <a:lnTo>
                      <a:pt x="64043" y="59399"/>
                    </a:lnTo>
                    <a:cubicBezTo>
                      <a:pt x="64043" y="76869"/>
                      <a:pt x="53563" y="89681"/>
                      <a:pt x="40754" y="89681"/>
                    </a:cubicBezTo>
                    <a:cubicBezTo>
                      <a:pt x="27945" y="89681"/>
                      <a:pt x="34932" y="89681"/>
                      <a:pt x="32603" y="87351"/>
                    </a:cubicBezTo>
                    <a:cubicBezTo>
                      <a:pt x="23288" y="82692"/>
                      <a:pt x="17466" y="71046"/>
                      <a:pt x="17466" y="58234"/>
                    </a:cubicBezTo>
                    <a:lnTo>
                      <a:pt x="17466" y="58234"/>
                    </a:lnTo>
                    <a:close/>
                  </a:path>
                </a:pathLst>
              </a:custGeom>
              <a:solidFill>
                <a:srgbClr val="D8D8D8"/>
              </a:solidFill>
              <a:ln w="1164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6170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1">
            <a:extLst>
              <a:ext uri="{FF2B5EF4-FFF2-40B4-BE49-F238E27FC236}">
                <a16:creationId xmlns:a16="http://schemas.microsoft.com/office/drawing/2014/main" id="{7AFA0C14-208A-AB66-3D38-969DE50B248F}"/>
              </a:ext>
            </a:extLst>
          </p:cNvPr>
          <p:cNvGrpSpPr/>
          <p:nvPr/>
        </p:nvGrpSpPr>
        <p:grpSpPr>
          <a:xfrm>
            <a:off x="193292" y="675219"/>
            <a:ext cx="6037472" cy="5168342"/>
            <a:chOff x="193292" y="675219"/>
            <a:chExt cx="6037472" cy="5168342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51CE085E-39E5-BC04-B5CA-1A7FB322F0E9}"/>
                </a:ext>
              </a:extLst>
            </p:cNvPr>
            <p:cNvSpPr/>
            <p:nvPr/>
          </p:nvSpPr>
          <p:spPr>
            <a:xfrm>
              <a:off x="5182795" y="1647216"/>
              <a:ext cx="1002558" cy="588163"/>
            </a:xfrm>
            <a:custGeom>
              <a:avLst/>
              <a:gdLst>
                <a:gd name="csX0" fmla="*/ 280623 w 1002558"/>
                <a:gd name="csY0" fmla="*/ 0 h 588163"/>
                <a:gd name="csX1" fmla="*/ 721935 w 1002558"/>
                <a:gd name="csY1" fmla="*/ 0 h 588163"/>
                <a:gd name="csX2" fmla="*/ 1002558 w 1002558"/>
                <a:gd name="csY2" fmla="*/ 280688 h 588163"/>
                <a:gd name="csX3" fmla="*/ 1002558 w 1002558"/>
                <a:gd name="csY3" fmla="*/ 307476 h 588163"/>
                <a:gd name="csX4" fmla="*/ 721935 w 1002558"/>
                <a:gd name="csY4" fmla="*/ 588164 h 588163"/>
                <a:gd name="csX5" fmla="*/ 280623 w 1002558"/>
                <a:gd name="csY5" fmla="*/ 588164 h 588163"/>
                <a:gd name="csX6" fmla="*/ 0 w 1002558"/>
                <a:gd name="csY6" fmla="*/ 307476 h 588163"/>
                <a:gd name="csX7" fmla="*/ 0 w 1002558"/>
                <a:gd name="csY7" fmla="*/ 280688 h 588163"/>
                <a:gd name="csX8" fmla="*/ 280623 w 1002558"/>
                <a:gd name="csY8" fmla="*/ 0 h 5881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02558" h="588163">
                  <a:moveTo>
                    <a:pt x="280623" y="0"/>
                  </a:moveTo>
                  <a:lnTo>
                    <a:pt x="721935" y="0"/>
                  </a:lnTo>
                  <a:cubicBezTo>
                    <a:pt x="876802" y="0"/>
                    <a:pt x="1002558" y="125785"/>
                    <a:pt x="1002558" y="280688"/>
                  </a:cubicBezTo>
                  <a:lnTo>
                    <a:pt x="1002558" y="307476"/>
                  </a:lnTo>
                  <a:cubicBezTo>
                    <a:pt x="1002558" y="462378"/>
                    <a:pt x="876802" y="588164"/>
                    <a:pt x="721935" y="588164"/>
                  </a:cubicBezTo>
                  <a:lnTo>
                    <a:pt x="280623" y="588164"/>
                  </a:lnTo>
                  <a:cubicBezTo>
                    <a:pt x="125756" y="588164"/>
                    <a:pt x="0" y="462378"/>
                    <a:pt x="0" y="307476"/>
                  </a:cubicBezTo>
                  <a:lnTo>
                    <a:pt x="0" y="280688"/>
                  </a:lnTo>
                  <a:cubicBezTo>
                    <a:pt x="0" y="125785"/>
                    <a:pt x="125756" y="0"/>
                    <a:pt x="280623" y="0"/>
                  </a:cubicBezTo>
                  <a:close/>
                </a:path>
              </a:pathLst>
            </a:custGeom>
            <a:solidFill>
              <a:srgbClr val="FFFFFF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59F25D8-9DB1-1BA4-7436-8EC8C3288132}"/>
                </a:ext>
              </a:extLst>
            </p:cNvPr>
            <p:cNvSpPr/>
            <p:nvPr/>
          </p:nvSpPr>
          <p:spPr>
            <a:xfrm>
              <a:off x="5171151" y="1635569"/>
              <a:ext cx="1025846" cy="611457"/>
            </a:xfrm>
            <a:custGeom>
              <a:avLst/>
              <a:gdLst>
                <a:gd name="csX0" fmla="*/ 733579 w 1025846"/>
                <a:gd name="csY0" fmla="*/ 23294 h 611457"/>
                <a:gd name="csX1" fmla="*/ 1002558 w 1025846"/>
                <a:gd name="csY1" fmla="*/ 292335 h 611457"/>
                <a:gd name="csX2" fmla="*/ 1002558 w 1025846"/>
                <a:gd name="csY2" fmla="*/ 319123 h 611457"/>
                <a:gd name="csX3" fmla="*/ 733579 w 1025846"/>
                <a:gd name="csY3" fmla="*/ 588164 h 611457"/>
                <a:gd name="csX4" fmla="*/ 292267 w 1025846"/>
                <a:gd name="csY4" fmla="*/ 588164 h 611457"/>
                <a:gd name="csX5" fmla="*/ 23288 w 1025846"/>
                <a:gd name="csY5" fmla="*/ 319123 h 611457"/>
                <a:gd name="csX6" fmla="*/ 23288 w 1025846"/>
                <a:gd name="csY6" fmla="*/ 292335 h 611457"/>
                <a:gd name="csX7" fmla="*/ 292267 w 1025846"/>
                <a:gd name="csY7" fmla="*/ 23294 h 611457"/>
                <a:gd name="csX8" fmla="*/ 733579 w 1025846"/>
                <a:gd name="csY8" fmla="*/ 23294 h 611457"/>
                <a:gd name="csX9" fmla="*/ 733579 w 1025846"/>
                <a:gd name="csY9" fmla="*/ 0 h 611457"/>
                <a:gd name="csX10" fmla="*/ 292267 w 1025846"/>
                <a:gd name="csY10" fmla="*/ 0 h 611457"/>
                <a:gd name="csX11" fmla="*/ 0 w 1025846"/>
                <a:gd name="csY11" fmla="*/ 292335 h 611457"/>
                <a:gd name="csX12" fmla="*/ 0 w 1025846"/>
                <a:gd name="csY12" fmla="*/ 319123 h 611457"/>
                <a:gd name="csX13" fmla="*/ 292267 w 1025846"/>
                <a:gd name="csY13" fmla="*/ 611458 h 611457"/>
                <a:gd name="csX14" fmla="*/ 733579 w 1025846"/>
                <a:gd name="csY14" fmla="*/ 611458 h 611457"/>
                <a:gd name="csX15" fmla="*/ 1025847 w 1025846"/>
                <a:gd name="csY15" fmla="*/ 319123 h 611457"/>
                <a:gd name="csX16" fmla="*/ 1025847 w 1025846"/>
                <a:gd name="csY16" fmla="*/ 292335 h 611457"/>
                <a:gd name="csX17" fmla="*/ 733579 w 1025846"/>
                <a:gd name="csY17" fmla="*/ 0 h 611457"/>
                <a:gd name="csX18" fmla="*/ 733579 w 1025846"/>
                <a:gd name="csY18" fmla="*/ 0 h 6114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025846" h="611457">
                  <a:moveTo>
                    <a:pt x="733579" y="23294"/>
                  </a:moveTo>
                  <a:cubicBezTo>
                    <a:pt x="881459" y="23294"/>
                    <a:pt x="1002558" y="144420"/>
                    <a:pt x="1002558" y="292335"/>
                  </a:cubicBezTo>
                  <a:lnTo>
                    <a:pt x="1002558" y="319123"/>
                  </a:lnTo>
                  <a:cubicBezTo>
                    <a:pt x="1002558" y="467037"/>
                    <a:pt x="881459" y="588164"/>
                    <a:pt x="733579" y="588164"/>
                  </a:cubicBezTo>
                  <a:lnTo>
                    <a:pt x="292267" y="588164"/>
                  </a:lnTo>
                  <a:cubicBezTo>
                    <a:pt x="144387" y="588164"/>
                    <a:pt x="23288" y="467037"/>
                    <a:pt x="23288" y="319123"/>
                  </a:cubicBezTo>
                  <a:lnTo>
                    <a:pt x="23288" y="292335"/>
                  </a:lnTo>
                  <a:cubicBezTo>
                    <a:pt x="23288" y="144420"/>
                    <a:pt x="144387" y="23294"/>
                    <a:pt x="292267" y="23294"/>
                  </a:cubicBezTo>
                  <a:lnTo>
                    <a:pt x="733579" y="23294"/>
                  </a:lnTo>
                  <a:moveTo>
                    <a:pt x="733579" y="0"/>
                  </a:moveTo>
                  <a:lnTo>
                    <a:pt x="292267" y="0"/>
                  </a:lnTo>
                  <a:cubicBezTo>
                    <a:pt x="131578" y="0"/>
                    <a:pt x="0" y="131609"/>
                    <a:pt x="0" y="292335"/>
                  </a:cubicBezTo>
                  <a:lnTo>
                    <a:pt x="0" y="319123"/>
                  </a:lnTo>
                  <a:cubicBezTo>
                    <a:pt x="0" y="479849"/>
                    <a:pt x="131578" y="611458"/>
                    <a:pt x="292267" y="611458"/>
                  </a:cubicBezTo>
                  <a:lnTo>
                    <a:pt x="733579" y="611458"/>
                  </a:lnTo>
                  <a:cubicBezTo>
                    <a:pt x="894268" y="611458"/>
                    <a:pt x="1025847" y="479849"/>
                    <a:pt x="1025847" y="319123"/>
                  </a:cubicBezTo>
                  <a:lnTo>
                    <a:pt x="1025847" y="292335"/>
                  </a:lnTo>
                  <a:cubicBezTo>
                    <a:pt x="1025847" y="131609"/>
                    <a:pt x="894268" y="0"/>
                    <a:pt x="733579" y="0"/>
                  </a:cubicBezTo>
                  <a:lnTo>
                    <a:pt x="733579" y="0"/>
                  </a:lnTo>
                  <a:close/>
                </a:path>
              </a:pathLst>
            </a:cu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D9D0644-FB91-9063-7240-9DA164949534}"/>
                </a:ext>
              </a:extLst>
            </p:cNvPr>
            <p:cNvSpPr txBox="1"/>
            <p:nvPr/>
          </p:nvSpPr>
          <p:spPr>
            <a:xfrm>
              <a:off x="5367320" y="1932265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4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2ADBD4-11E0-C0F4-900A-E94AB7138D55}"/>
                </a:ext>
              </a:extLst>
            </p:cNvPr>
            <p:cNvSpPr txBox="1"/>
            <p:nvPr/>
          </p:nvSpPr>
          <p:spPr>
            <a:xfrm>
              <a:off x="5302113" y="1637134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⠼d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0E7B24C6-D335-3D9D-5D35-F525B9E78F61}"/>
                </a:ext>
              </a:extLst>
            </p:cNvPr>
            <p:cNvSpPr/>
            <p:nvPr/>
          </p:nvSpPr>
          <p:spPr>
            <a:xfrm>
              <a:off x="5182795" y="968207"/>
              <a:ext cx="1002558" cy="588163"/>
            </a:xfrm>
            <a:custGeom>
              <a:avLst/>
              <a:gdLst>
                <a:gd name="csX0" fmla="*/ 280623 w 1002558"/>
                <a:gd name="csY0" fmla="*/ 0 h 588163"/>
                <a:gd name="csX1" fmla="*/ 721935 w 1002558"/>
                <a:gd name="csY1" fmla="*/ 0 h 588163"/>
                <a:gd name="csX2" fmla="*/ 1002558 w 1002558"/>
                <a:gd name="csY2" fmla="*/ 280688 h 588163"/>
                <a:gd name="csX3" fmla="*/ 1002558 w 1002558"/>
                <a:gd name="csY3" fmla="*/ 307476 h 588163"/>
                <a:gd name="csX4" fmla="*/ 721935 w 1002558"/>
                <a:gd name="csY4" fmla="*/ 588164 h 588163"/>
                <a:gd name="csX5" fmla="*/ 280623 w 1002558"/>
                <a:gd name="csY5" fmla="*/ 588164 h 588163"/>
                <a:gd name="csX6" fmla="*/ 0 w 1002558"/>
                <a:gd name="csY6" fmla="*/ 307476 h 588163"/>
                <a:gd name="csX7" fmla="*/ 0 w 1002558"/>
                <a:gd name="csY7" fmla="*/ 280688 h 588163"/>
                <a:gd name="csX8" fmla="*/ 280623 w 1002558"/>
                <a:gd name="csY8" fmla="*/ 0 h 5881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002558" h="588163">
                  <a:moveTo>
                    <a:pt x="280623" y="0"/>
                  </a:moveTo>
                  <a:lnTo>
                    <a:pt x="721935" y="0"/>
                  </a:lnTo>
                  <a:cubicBezTo>
                    <a:pt x="876802" y="0"/>
                    <a:pt x="1002558" y="125786"/>
                    <a:pt x="1002558" y="280688"/>
                  </a:cubicBezTo>
                  <a:lnTo>
                    <a:pt x="1002558" y="307476"/>
                  </a:lnTo>
                  <a:cubicBezTo>
                    <a:pt x="1002558" y="462378"/>
                    <a:pt x="876802" y="588164"/>
                    <a:pt x="721935" y="588164"/>
                  </a:cubicBezTo>
                  <a:lnTo>
                    <a:pt x="280623" y="588164"/>
                  </a:lnTo>
                  <a:cubicBezTo>
                    <a:pt x="125756" y="588164"/>
                    <a:pt x="0" y="462378"/>
                    <a:pt x="0" y="307476"/>
                  </a:cubicBezTo>
                  <a:lnTo>
                    <a:pt x="0" y="280688"/>
                  </a:lnTo>
                  <a:cubicBezTo>
                    <a:pt x="0" y="125786"/>
                    <a:pt x="125756" y="0"/>
                    <a:pt x="280623" y="0"/>
                  </a:cubicBezTo>
                  <a:close/>
                </a:path>
              </a:pathLst>
            </a:custGeom>
            <a:solidFill>
              <a:srgbClr val="FFFFFF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3FA67C8-F751-6569-9C25-8A190DCE0C6C}"/>
                </a:ext>
              </a:extLst>
            </p:cNvPr>
            <p:cNvSpPr/>
            <p:nvPr/>
          </p:nvSpPr>
          <p:spPr>
            <a:xfrm>
              <a:off x="5171151" y="956560"/>
              <a:ext cx="1025846" cy="611457"/>
            </a:xfrm>
            <a:custGeom>
              <a:avLst/>
              <a:gdLst>
                <a:gd name="csX0" fmla="*/ 733579 w 1025846"/>
                <a:gd name="csY0" fmla="*/ 23294 h 611457"/>
                <a:gd name="csX1" fmla="*/ 1002558 w 1025846"/>
                <a:gd name="csY1" fmla="*/ 292335 h 611457"/>
                <a:gd name="csX2" fmla="*/ 1002558 w 1025846"/>
                <a:gd name="csY2" fmla="*/ 319123 h 611457"/>
                <a:gd name="csX3" fmla="*/ 733579 w 1025846"/>
                <a:gd name="csY3" fmla="*/ 588164 h 611457"/>
                <a:gd name="csX4" fmla="*/ 292267 w 1025846"/>
                <a:gd name="csY4" fmla="*/ 588164 h 611457"/>
                <a:gd name="csX5" fmla="*/ 23288 w 1025846"/>
                <a:gd name="csY5" fmla="*/ 319123 h 611457"/>
                <a:gd name="csX6" fmla="*/ 23288 w 1025846"/>
                <a:gd name="csY6" fmla="*/ 292335 h 611457"/>
                <a:gd name="csX7" fmla="*/ 292267 w 1025846"/>
                <a:gd name="csY7" fmla="*/ 23294 h 611457"/>
                <a:gd name="csX8" fmla="*/ 733579 w 1025846"/>
                <a:gd name="csY8" fmla="*/ 23294 h 611457"/>
                <a:gd name="csX9" fmla="*/ 733579 w 1025846"/>
                <a:gd name="csY9" fmla="*/ 0 h 611457"/>
                <a:gd name="csX10" fmla="*/ 292267 w 1025846"/>
                <a:gd name="csY10" fmla="*/ 0 h 611457"/>
                <a:gd name="csX11" fmla="*/ 0 w 1025846"/>
                <a:gd name="csY11" fmla="*/ 292335 h 611457"/>
                <a:gd name="csX12" fmla="*/ 0 w 1025846"/>
                <a:gd name="csY12" fmla="*/ 319123 h 611457"/>
                <a:gd name="csX13" fmla="*/ 292267 w 1025846"/>
                <a:gd name="csY13" fmla="*/ 611458 h 611457"/>
                <a:gd name="csX14" fmla="*/ 733579 w 1025846"/>
                <a:gd name="csY14" fmla="*/ 611458 h 611457"/>
                <a:gd name="csX15" fmla="*/ 1025847 w 1025846"/>
                <a:gd name="csY15" fmla="*/ 319123 h 611457"/>
                <a:gd name="csX16" fmla="*/ 1025847 w 1025846"/>
                <a:gd name="csY16" fmla="*/ 292335 h 611457"/>
                <a:gd name="csX17" fmla="*/ 733579 w 1025846"/>
                <a:gd name="csY17" fmla="*/ 0 h 611457"/>
                <a:gd name="csX18" fmla="*/ 733579 w 1025846"/>
                <a:gd name="csY18" fmla="*/ 0 h 6114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025846" h="611457">
                  <a:moveTo>
                    <a:pt x="733579" y="23294"/>
                  </a:moveTo>
                  <a:cubicBezTo>
                    <a:pt x="881459" y="23294"/>
                    <a:pt x="1002558" y="144420"/>
                    <a:pt x="1002558" y="292335"/>
                  </a:cubicBezTo>
                  <a:lnTo>
                    <a:pt x="1002558" y="319123"/>
                  </a:lnTo>
                  <a:cubicBezTo>
                    <a:pt x="1002558" y="467037"/>
                    <a:pt x="881459" y="588164"/>
                    <a:pt x="733579" y="588164"/>
                  </a:cubicBezTo>
                  <a:lnTo>
                    <a:pt x="292267" y="588164"/>
                  </a:lnTo>
                  <a:cubicBezTo>
                    <a:pt x="144387" y="588164"/>
                    <a:pt x="23288" y="467037"/>
                    <a:pt x="23288" y="319123"/>
                  </a:cubicBezTo>
                  <a:lnTo>
                    <a:pt x="23288" y="292335"/>
                  </a:lnTo>
                  <a:cubicBezTo>
                    <a:pt x="23288" y="144420"/>
                    <a:pt x="144387" y="23294"/>
                    <a:pt x="292267" y="23294"/>
                  </a:cubicBezTo>
                  <a:lnTo>
                    <a:pt x="733579" y="23294"/>
                  </a:lnTo>
                  <a:moveTo>
                    <a:pt x="733579" y="0"/>
                  </a:moveTo>
                  <a:lnTo>
                    <a:pt x="292267" y="0"/>
                  </a:lnTo>
                  <a:cubicBezTo>
                    <a:pt x="131578" y="0"/>
                    <a:pt x="0" y="131609"/>
                    <a:pt x="0" y="292335"/>
                  </a:cubicBezTo>
                  <a:lnTo>
                    <a:pt x="0" y="319123"/>
                  </a:lnTo>
                  <a:cubicBezTo>
                    <a:pt x="0" y="479849"/>
                    <a:pt x="131578" y="611458"/>
                    <a:pt x="292267" y="611458"/>
                  </a:cubicBezTo>
                  <a:lnTo>
                    <a:pt x="733579" y="611458"/>
                  </a:lnTo>
                  <a:cubicBezTo>
                    <a:pt x="894268" y="611458"/>
                    <a:pt x="1025847" y="479849"/>
                    <a:pt x="1025847" y="319123"/>
                  </a:cubicBezTo>
                  <a:lnTo>
                    <a:pt x="1025847" y="292335"/>
                  </a:lnTo>
                  <a:cubicBezTo>
                    <a:pt x="1025847" y="131609"/>
                    <a:pt x="894268" y="0"/>
                    <a:pt x="733579" y="0"/>
                  </a:cubicBezTo>
                  <a:lnTo>
                    <a:pt x="733579" y="0"/>
                  </a:lnTo>
                  <a:close/>
                </a:path>
              </a:pathLst>
            </a:cu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CDC86E-0D18-144C-BCC3-8CF4CF575F93}"/>
                </a:ext>
              </a:extLst>
            </p:cNvPr>
            <p:cNvSpPr txBox="1"/>
            <p:nvPr/>
          </p:nvSpPr>
          <p:spPr>
            <a:xfrm>
              <a:off x="5367320" y="1253256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6117B3-5EF4-0084-2AC8-E7BF40968875}"/>
                </a:ext>
              </a:extLst>
            </p:cNvPr>
            <p:cNvSpPr txBox="1"/>
            <p:nvPr/>
          </p:nvSpPr>
          <p:spPr>
            <a:xfrm>
              <a:off x="5302113" y="958124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⠼c</a:t>
              </a: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624D94E-5930-7D86-C02E-BCF3B9D58161}"/>
                </a:ext>
              </a:extLst>
            </p:cNvPr>
            <p:cNvSpPr/>
            <p:nvPr/>
          </p:nvSpPr>
          <p:spPr>
            <a:xfrm>
              <a:off x="5138547" y="923949"/>
              <a:ext cx="1092217" cy="676679"/>
            </a:xfrm>
            <a:custGeom>
              <a:avLst/>
              <a:gdLst>
                <a:gd name="csX0" fmla="*/ 766183 w 1092217"/>
                <a:gd name="csY0" fmla="*/ 676680 h 676679"/>
                <a:gd name="csX1" fmla="*/ 985093 w 1092217"/>
                <a:gd name="csY1" fmla="*/ 591658 h 676679"/>
                <a:gd name="csX2" fmla="*/ 1007216 w 1092217"/>
                <a:gd name="csY2" fmla="*/ 569529 h 676679"/>
                <a:gd name="csX3" fmla="*/ 1081739 w 1092217"/>
                <a:gd name="csY3" fmla="*/ 432097 h 676679"/>
                <a:gd name="csX4" fmla="*/ 1092218 w 1092217"/>
                <a:gd name="csY4" fmla="*/ 350569 h 676679"/>
                <a:gd name="csX5" fmla="*/ 1092218 w 1092217"/>
                <a:gd name="csY5" fmla="*/ 323781 h 676679"/>
                <a:gd name="csX6" fmla="*/ 1081739 w 1092217"/>
                <a:gd name="csY6" fmla="*/ 242254 h 676679"/>
                <a:gd name="csX7" fmla="*/ 1064272 w 1092217"/>
                <a:gd name="csY7" fmla="*/ 191008 h 676679"/>
                <a:gd name="csX8" fmla="*/ 1016531 w 1092217"/>
                <a:gd name="csY8" fmla="*/ 115303 h 676679"/>
                <a:gd name="csX9" fmla="*/ 1002559 w 1092217"/>
                <a:gd name="csY9" fmla="*/ 100163 h 676679"/>
                <a:gd name="csX10" fmla="*/ 990915 w 1092217"/>
                <a:gd name="csY10" fmla="*/ 89680 h 676679"/>
                <a:gd name="csX11" fmla="*/ 973448 w 1092217"/>
                <a:gd name="csY11" fmla="*/ 74540 h 676679"/>
                <a:gd name="csX12" fmla="*/ 766183 w 1092217"/>
                <a:gd name="csY12" fmla="*/ 0 h 676679"/>
                <a:gd name="csX13" fmla="*/ 324871 w 1092217"/>
                <a:gd name="csY13" fmla="*/ 0 h 676679"/>
                <a:gd name="csX14" fmla="*/ 117606 w 1092217"/>
                <a:gd name="csY14" fmla="*/ 74540 h 676679"/>
                <a:gd name="csX15" fmla="*/ 94317 w 1092217"/>
                <a:gd name="csY15" fmla="*/ 95504 h 676679"/>
                <a:gd name="csX16" fmla="*/ 13973 w 1092217"/>
                <a:gd name="csY16" fmla="*/ 228278 h 676679"/>
                <a:gd name="csX17" fmla="*/ 9316 w 1092217"/>
                <a:gd name="csY17" fmla="*/ 243418 h 676679"/>
                <a:gd name="csX18" fmla="*/ 1164 w 1092217"/>
                <a:gd name="csY18" fmla="*/ 291170 h 676679"/>
                <a:gd name="csX19" fmla="*/ 0 w 1092217"/>
                <a:gd name="csY19" fmla="*/ 323781 h 676679"/>
                <a:gd name="csX20" fmla="*/ 0 w 1092217"/>
                <a:gd name="csY20" fmla="*/ 350569 h 676679"/>
                <a:gd name="csX21" fmla="*/ 324871 w 1092217"/>
                <a:gd name="csY21" fmla="*/ 675515 h 67667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1092217" h="676679">
                  <a:moveTo>
                    <a:pt x="766183" y="676680"/>
                  </a:moveTo>
                  <a:cubicBezTo>
                    <a:pt x="846527" y="676680"/>
                    <a:pt x="924543" y="646398"/>
                    <a:pt x="985093" y="591658"/>
                  </a:cubicBezTo>
                  <a:cubicBezTo>
                    <a:pt x="993243" y="584670"/>
                    <a:pt x="1000230" y="577682"/>
                    <a:pt x="1007216" y="569529"/>
                  </a:cubicBezTo>
                  <a:cubicBezTo>
                    <a:pt x="1043313" y="529930"/>
                    <a:pt x="1068930" y="483343"/>
                    <a:pt x="1081739" y="432097"/>
                  </a:cubicBezTo>
                  <a:cubicBezTo>
                    <a:pt x="1088725" y="405309"/>
                    <a:pt x="1092218" y="378521"/>
                    <a:pt x="1092218" y="350569"/>
                  </a:cubicBezTo>
                  <a:lnTo>
                    <a:pt x="1092218" y="323781"/>
                  </a:lnTo>
                  <a:cubicBezTo>
                    <a:pt x="1092218" y="296994"/>
                    <a:pt x="1088725" y="269041"/>
                    <a:pt x="1081739" y="242254"/>
                  </a:cubicBezTo>
                  <a:cubicBezTo>
                    <a:pt x="1077081" y="224784"/>
                    <a:pt x="1071259" y="207313"/>
                    <a:pt x="1064272" y="191008"/>
                  </a:cubicBezTo>
                  <a:cubicBezTo>
                    <a:pt x="1052628" y="164220"/>
                    <a:pt x="1036326" y="138597"/>
                    <a:pt x="1016531" y="115303"/>
                  </a:cubicBezTo>
                  <a:cubicBezTo>
                    <a:pt x="1011874" y="110645"/>
                    <a:pt x="1007216" y="104821"/>
                    <a:pt x="1002559" y="100163"/>
                  </a:cubicBezTo>
                  <a:cubicBezTo>
                    <a:pt x="999065" y="96669"/>
                    <a:pt x="995572" y="93174"/>
                    <a:pt x="990915" y="89680"/>
                  </a:cubicBezTo>
                  <a:cubicBezTo>
                    <a:pt x="985093" y="83857"/>
                    <a:pt x="979270" y="78034"/>
                    <a:pt x="973448" y="74540"/>
                  </a:cubicBezTo>
                  <a:cubicBezTo>
                    <a:pt x="915228" y="26788"/>
                    <a:pt x="841869" y="0"/>
                    <a:pt x="766183" y="0"/>
                  </a:cubicBezTo>
                  <a:lnTo>
                    <a:pt x="324871" y="0"/>
                  </a:lnTo>
                  <a:cubicBezTo>
                    <a:pt x="249184" y="0"/>
                    <a:pt x="175826" y="26788"/>
                    <a:pt x="117606" y="74540"/>
                  </a:cubicBezTo>
                  <a:cubicBezTo>
                    <a:pt x="109455" y="81528"/>
                    <a:pt x="101304" y="88516"/>
                    <a:pt x="94317" y="95504"/>
                  </a:cubicBezTo>
                  <a:cubicBezTo>
                    <a:pt x="57056" y="132774"/>
                    <a:pt x="29110" y="179361"/>
                    <a:pt x="13973" y="228278"/>
                  </a:cubicBezTo>
                  <a:cubicBezTo>
                    <a:pt x="12809" y="232936"/>
                    <a:pt x="10480" y="238760"/>
                    <a:pt x="9316" y="243418"/>
                  </a:cubicBezTo>
                  <a:cubicBezTo>
                    <a:pt x="4658" y="258559"/>
                    <a:pt x="2329" y="274865"/>
                    <a:pt x="1164" y="291170"/>
                  </a:cubicBezTo>
                  <a:cubicBezTo>
                    <a:pt x="0" y="301652"/>
                    <a:pt x="0" y="313299"/>
                    <a:pt x="0" y="323781"/>
                  </a:cubicBezTo>
                  <a:lnTo>
                    <a:pt x="0" y="350569"/>
                  </a:lnTo>
                  <a:cubicBezTo>
                    <a:pt x="0" y="529930"/>
                    <a:pt x="145551" y="675515"/>
                    <a:pt x="324871" y="675515"/>
                  </a:cubicBez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FB83A51-1B3F-EB70-C6DF-03D7E769622D}"/>
                </a:ext>
              </a:extLst>
            </p:cNvPr>
            <p:cNvSpPr/>
            <p:nvPr/>
          </p:nvSpPr>
          <p:spPr>
            <a:xfrm>
              <a:off x="5138547" y="1600629"/>
              <a:ext cx="1092217" cy="679008"/>
            </a:xfrm>
            <a:custGeom>
              <a:avLst/>
              <a:gdLst>
                <a:gd name="csX0" fmla="*/ 324871 w 1092217"/>
                <a:gd name="csY0" fmla="*/ 2329 h 679008"/>
                <a:gd name="csX1" fmla="*/ 117606 w 1092217"/>
                <a:gd name="csY1" fmla="*/ 76869 h 679008"/>
                <a:gd name="csX2" fmla="*/ 94317 w 1092217"/>
                <a:gd name="csY2" fmla="*/ 97833 h 679008"/>
                <a:gd name="csX3" fmla="*/ 13973 w 1092217"/>
                <a:gd name="csY3" fmla="*/ 230607 h 679008"/>
                <a:gd name="csX4" fmla="*/ 9316 w 1092217"/>
                <a:gd name="csY4" fmla="*/ 245748 h 679008"/>
                <a:gd name="csX5" fmla="*/ 1164 w 1092217"/>
                <a:gd name="csY5" fmla="*/ 293500 h 679008"/>
                <a:gd name="csX6" fmla="*/ 0 w 1092217"/>
                <a:gd name="csY6" fmla="*/ 327275 h 679008"/>
                <a:gd name="csX7" fmla="*/ 0 w 1092217"/>
                <a:gd name="csY7" fmla="*/ 354063 h 679008"/>
                <a:gd name="csX8" fmla="*/ 324871 w 1092217"/>
                <a:gd name="csY8" fmla="*/ 679009 h 679008"/>
                <a:gd name="csX9" fmla="*/ 766183 w 1092217"/>
                <a:gd name="csY9" fmla="*/ 679009 h 679008"/>
                <a:gd name="csX10" fmla="*/ 985093 w 1092217"/>
                <a:gd name="csY10" fmla="*/ 593987 h 679008"/>
                <a:gd name="csX11" fmla="*/ 1007216 w 1092217"/>
                <a:gd name="csY11" fmla="*/ 571858 h 679008"/>
                <a:gd name="csX12" fmla="*/ 1081739 w 1092217"/>
                <a:gd name="csY12" fmla="*/ 434426 h 679008"/>
                <a:gd name="csX13" fmla="*/ 1092218 w 1092217"/>
                <a:gd name="csY13" fmla="*/ 352898 h 679008"/>
                <a:gd name="csX14" fmla="*/ 1092218 w 1092217"/>
                <a:gd name="csY14" fmla="*/ 326111 h 679008"/>
                <a:gd name="csX15" fmla="*/ 1081739 w 1092217"/>
                <a:gd name="csY15" fmla="*/ 244583 h 679008"/>
                <a:gd name="csX16" fmla="*/ 1064272 w 1092217"/>
                <a:gd name="csY16" fmla="*/ 193337 h 679008"/>
                <a:gd name="csX17" fmla="*/ 1016531 w 1092217"/>
                <a:gd name="csY17" fmla="*/ 117633 h 679008"/>
                <a:gd name="csX18" fmla="*/ 1002559 w 1092217"/>
                <a:gd name="csY18" fmla="*/ 101327 h 679008"/>
                <a:gd name="csX19" fmla="*/ 990915 w 1092217"/>
                <a:gd name="csY19" fmla="*/ 90845 h 679008"/>
                <a:gd name="csX20" fmla="*/ 973448 w 1092217"/>
                <a:gd name="csY20" fmla="*/ 74540 h 679008"/>
                <a:gd name="csX21" fmla="*/ 766183 w 1092217"/>
                <a:gd name="csY21" fmla="*/ 0 h 679008"/>
                <a:gd name="csX22" fmla="*/ 323707 w 1092217"/>
                <a:gd name="csY22" fmla="*/ 0 h 679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1092217" h="679008">
                  <a:moveTo>
                    <a:pt x="324871" y="2329"/>
                  </a:moveTo>
                  <a:cubicBezTo>
                    <a:pt x="249184" y="2329"/>
                    <a:pt x="175826" y="29117"/>
                    <a:pt x="117606" y="76869"/>
                  </a:cubicBezTo>
                  <a:cubicBezTo>
                    <a:pt x="109455" y="83857"/>
                    <a:pt x="101304" y="90845"/>
                    <a:pt x="94317" y="97833"/>
                  </a:cubicBezTo>
                  <a:cubicBezTo>
                    <a:pt x="57056" y="135103"/>
                    <a:pt x="29110" y="181690"/>
                    <a:pt x="13973" y="230607"/>
                  </a:cubicBezTo>
                  <a:cubicBezTo>
                    <a:pt x="12809" y="235266"/>
                    <a:pt x="10480" y="241089"/>
                    <a:pt x="9316" y="245748"/>
                  </a:cubicBezTo>
                  <a:cubicBezTo>
                    <a:pt x="4658" y="262053"/>
                    <a:pt x="2329" y="277194"/>
                    <a:pt x="1164" y="293500"/>
                  </a:cubicBezTo>
                  <a:cubicBezTo>
                    <a:pt x="0" y="303982"/>
                    <a:pt x="0" y="315629"/>
                    <a:pt x="0" y="327275"/>
                  </a:cubicBezTo>
                  <a:lnTo>
                    <a:pt x="0" y="354063"/>
                  </a:lnTo>
                  <a:cubicBezTo>
                    <a:pt x="0" y="533424"/>
                    <a:pt x="145551" y="679009"/>
                    <a:pt x="324871" y="679009"/>
                  </a:cubicBezTo>
                  <a:lnTo>
                    <a:pt x="766183" y="679009"/>
                  </a:lnTo>
                  <a:cubicBezTo>
                    <a:pt x="846527" y="679009"/>
                    <a:pt x="924543" y="648727"/>
                    <a:pt x="985093" y="593987"/>
                  </a:cubicBezTo>
                  <a:cubicBezTo>
                    <a:pt x="993243" y="586999"/>
                    <a:pt x="1000230" y="580011"/>
                    <a:pt x="1007216" y="571858"/>
                  </a:cubicBezTo>
                  <a:cubicBezTo>
                    <a:pt x="1043313" y="532259"/>
                    <a:pt x="1068930" y="485672"/>
                    <a:pt x="1081739" y="434426"/>
                  </a:cubicBezTo>
                  <a:cubicBezTo>
                    <a:pt x="1088725" y="407638"/>
                    <a:pt x="1092218" y="380851"/>
                    <a:pt x="1092218" y="352898"/>
                  </a:cubicBezTo>
                  <a:lnTo>
                    <a:pt x="1092218" y="326111"/>
                  </a:lnTo>
                  <a:cubicBezTo>
                    <a:pt x="1092218" y="298158"/>
                    <a:pt x="1088725" y="271371"/>
                    <a:pt x="1081739" y="244583"/>
                  </a:cubicBezTo>
                  <a:cubicBezTo>
                    <a:pt x="1077081" y="227113"/>
                    <a:pt x="1071259" y="209643"/>
                    <a:pt x="1064272" y="193337"/>
                  </a:cubicBezTo>
                  <a:cubicBezTo>
                    <a:pt x="1052628" y="166549"/>
                    <a:pt x="1036326" y="140926"/>
                    <a:pt x="1016531" y="117633"/>
                  </a:cubicBezTo>
                  <a:cubicBezTo>
                    <a:pt x="1011874" y="112974"/>
                    <a:pt x="1007216" y="107151"/>
                    <a:pt x="1002559" y="101327"/>
                  </a:cubicBezTo>
                  <a:cubicBezTo>
                    <a:pt x="999065" y="97833"/>
                    <a:pt x="995572" y="94339"/>
                    <a:pt x="990915" y="90845"/>
                  </a:cubicBezTo>
                  <a:cubicBezTo>
                    <a:pt x="985093" y="85022"/>
                    <a:pt x="979270" y="79198"/>
                    <a:pt x="973448" y="74540"/>
                  </a:cubicBezTo>
                  <a:cubicBezTo>
                    <a:pt x="915228" y="26788"/>
                    <a:pt x="841869" y="0"/>
                    <a:pt x="766183" y="0"/>
                  </a:cubicBezTo>
                  <a:lnTo>
                    <a:pt x="323707" y="0"/>
                  </a:lnTo>
                  <a:close/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A7AF149-7D77-607A-EAE3-E8A7EAD4D1E8}"/>
                </a:ext>
              </a:extLst>
            </p:cNvPr>
            <p:cNvSpPr/>
            <p:nvPr/>
          </p:nvSpPr>
          <p:spPr>
            <a:xfrm>
              <a:off x="5331839" y="702007"/>
              <a:ext cx="305075" cy="192824"/>
            </a:xfrm>
            <a:custGeom>
              <a:avLst/>
              <a:gdLst>
                <a:gd name="csX0" fmla="*/ 110619 w 305075"/>
                <a:gd name="csY0" fmla="*/ 166037 h 192824"/>
                <a:gd name="csX1" fmla="*/ 112948 w 305075"/>
                <a:gd name="csY1" fmla="*/ 157884 h 192824"/>
                <a:gd name="csX2" fmla="*/ 112948 w 305075"/>
                <a:gd name="csY2" fmla="*/ 154390 h 192824"/>
                <a:gd name="csX3" fmla="*/ 125757 w 305075"/>
                <a:gd name="csY3" fmla="*/ 147402 h 192824"/>
                <a:gd name="csX4" fmla="*/ 154867 w 305075"/>
                <a:gd name="csY4" fmla="*/ 191660 h 192824"/>
                <a:gd name="csX5" fmla="*/ 193292 w 305075"/>
                <a:gd name="csY5" fmla="*/ 191660 h 192824"/>
                <a:gd name="csX6" fmla="*/ 159525 w 305075"/>
                <a:gd name="csY6" fmla="*/ 136920 h 192824"/>
                <a:gd name="csX7" fmla="*/ 300418 w 305075"/>
                <a:gd name="csY7" fmla="*/ 143908 h 192824"/>
                <a:gd name="csX8" fmla="*/ 303911 w 305075"/>
                <a:gd name="csY8" fmla="*/ 142744 h 192824"/>
                <a:gd name="csX9" fmla="*/ 305076 w 305075"/>
                <a:gd name="csY9" fmla="*/ 139250 h 192824"/>
                <a:gd name="csX10" fmla="*/ 295760 w 305075"/>
                <a:gd name="csY10" fmla="*/ 118285 h 192824"/>
                <a:gd name="csX11" fmla="*/ 270144 w 305075"/>
                <a:gd name="csY11" fmla="*/ 106638 h 192824"/>
                <a:gd name="csX12" fmla="*/ 149045 w 305075"/>
                <a:gd name="csY12" fmla="*/ 101980 h 192824"/>
                <a:gd name="csX13" fmla="*/ 146716 w 305075"/>
                <a:gd name="csY13" fmla="*/ 92662 h 192824"/>
                <a:gd name="csX14" fmla="*/ 146716 w 305075"/>
                <a:gd name="csY14" fmla="*/ 92662 h 192824"/>
                <a:gd name="csX15" fmla="*/ 152538 w 305075"/>
                <a:gd name="csY15" fmla="*/ 84509 h 192824"/>
                <a:gd name="csX16" fmla="*/ 140894 w 305075"/>
                <a:gd name="csY16" fmla="*/ 25111 h 192824"/>
                <a:gd name="csX17" fmla="*/ 72194 w 305075"/>
                <a:gd name="csY17" fmla="*/ 7641 h 192824"/>
                <a:gd name="csX18" fmla="*/ 62878 w 305075"/>
                <a:gd name="csY18" fmla="*/ 19287 h 192824"/>
                <a:gd name="csX19" fmla="*/ 74522 w 305075"/>
                <a:gd name="csY19" fmla="*/ 78686 h 192824"/>
                <a:gd name="csX20" fmla="*/ 111784 w 305075"/>
                <a:gd name="csY20" fmla="*/ 103144 h 192824"/>
                <a:gd name="csX21" fmla="*/ 116441 w 305075"/>
                <a:gd name="csY21" fmla="*/ 117121 h 192824"/>
                <a:gd name="csX22" fmla="*/ 98975 w 305075"/>
                <a:gd name="csY22" fmla="*/ 124109 h 192824"/>
                <a:gd name="csX23" fmla="*/ 55892 w 305075"/>
                <a:gd name="csY23" fmla="*/ 108968 h 192824"/>
                <a:gd name="csX24" fmla="*/ 55892 w 305075"/>
                <a:gd name="csY24" fmla="*/ 108968 h 192824"/>
                <a:gd name="csX25" fmla="*/ 3493 w 305075"/>
                <a:gd name="csY25" fmla="*/ 136920 h 192824"/>
                <a:gd name="csX26" fmla="*/ 0 w 305075"/>
                <a:gd name="csY26" fmla="*/ 150896 h 192824"/>
                <a:gd name="csX27" fmla="*/ 55892 w 305075"/>
                <a:gd name="csY27" fmla="*/ 192825 h 192824"/>
                <a:gd name="csX28" fmla="*/ 55892 w 305075"/>
                <a:gd name="csY28" fmla="*/ 192825 h 192824"/>
                <a:gd name="csX29" fmla="*/ 108290 w 305075"/>
                <a:gd name="csY29" fmla="*/ 164872 h 192824"/>
                <a:gd name="csX30" fmla="*/ 108290 w 305075"/>
                <a:gd name="csY30" fmla="*/ 164872 h 192824"/>
                <a:gd name="csX31" fmla="*/ 108290 w 305075"/>
                <a:gd name="csY31" fmla="*/ 79851 h 192824"/>
                <a:gd name="csX32" fmla="*/ 89660 w 305075"/>
                <a:gd name="csY32" fmla="*/ 67039 h 192824"/>
                <a:gd name="csX33" fmla="*/ 83838 w 305075"/>
                <a:gd name="csY33" fmla="*/ 34428 h 192824"/>
                <a:gd name="csX34" fmla="*/ 89660 w 305075"/>
                <a:gd name="csY34" fmla="*/ 27440 h 192824"/>
                <a:gd name="csX35" fmla="*/ 108290 w 305075"/>
                <a:gd name="csY35" fmla="*/ 23946 h 192824"/>
                <a:gd name="csX36" fmla="*/ 126921 w 305075"/>
                <a:gd name="csY36" fmla="*/ 36758 h 192824"/>
                <a:gd name="csX37" fmla="*/ 132743 w 305075"/>
                <a:gd name="csY37" fmla="*/ 69369 h 192824"/>
                <a:gd name="csX38" fmla="*/ 126921 w 305075"/>
                <a:gd name="csY38" fmla="*/ 76357 h 192824"/>
                <a:gd name="csX39" fmla="*/ 114113 w 305075"/>
                <a:gd name="csY39" fmla="*/ 81015 h 192824"/>
                <a:gd name="csX40" fmla="*/ 108290 w 305075"/>
                <a:gd name="csY40" fmla="*/ 81015 h 192824"/>
                <a:gd name="csX41" fmla="*/ 108290 w 305075"/>
                <a:gd name="csY41" fmla="*/ 81015 h 192824"/>
                <a:gd name="csX42" fmla="*/ 57056 w 305075"/>
                <a:gd name="csY42" fmla="*/ 175355 h 192824"/>
                <a:gd name="csX43" fmla="*/ 26782 w 305075"/>
                <a:gd name="csY43" fmla="*/ 152061 h 192824"/>
                <a:gd name="csX44" fmla="*/ 29110 w 305075"/>
                <a:gd name="csY44" fmla="*/ 143908 h 192824"/>
                <a:gd name="csX45" fmla="*/ 58221 w 305075"/>
                <a:gd name="csY45" fmla="*/ 128767 h 192824"/>
                <a:gd name="csX46" fmla="*/ 58221 w 305075"/>
                <a:gd name="csY46" fmla="*/ 128767 h 192824"/>
                <a:gd name="csX47" fmla="*/ 88495 w 305075"/>
                <a:gd name="csY47" fmla="*/ 152061 h 192824"/>
                <a:gd name="csX48" fmla="*/ 86166 w 305075"/>
                <a:gd name="csY48" fmla="*/ 160214 h 192824"/>
                <a:gd name="csX49" fmla="*/ 57056 w 305075"/>
                <a:gd name="csY49" fmla="*/ 175355 h 192824"/>
                <a:gd name="csX50" fmla="*/ 57056 w 305075"/>
                <a:gd name="csY50" fmla="*/ 175355 h 1928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05075" h="192824">
                  <a:moveTo>
                    <a:pt x="110619" y="166037"/>
                  </a:moveTo>
                  <a:cubicBezTo>
                    <a:pt x="111784" y="163708"/>
                    <a:pt x="112948" y="161378"/>
                    <a:pt x="112948" y="157884"/>
                  </a:cubicBezTo>
                  <a:cubicBezTo>
                    <a:pt x="112948" y="157884"/>
                    <a:pt x="112948" y="154390"/>
                    <a:pt x="112948" y="154390"/>
                  </a:cubicBezTo>
                  <a:lnTo>
                    <a:pt x="125757" y="147402"/>
                  </a:lnTo>
                  <a:lnTo>
                    <a:pt x="154867" y="191660"/>
                  </a:lnTo>
                  <a:lnTo>
                    <a:pt x="193292" y="191660"/>
                  </a:lnTo>
                  <a:lnTo>
                    <a:pt x="159525" y="136920"/>
                  </a:lnTo>
                  <a:lnTo>
                    <a:pt x="300418" y="143908"/>
                  </a:lnTo>
                  <a:cubicBezTo>
                    <a:pt x="301582" y="143908"/>
                    <a:pt x="302747" y="143908"/>
                    <a:pt x="303911" y="142744"/>
                  </a:cubicBezTo>
                  <a:cubicBezTo>
                    <a:pt x="303911" y="142744"/>
                    <a:pt x="305076" y="140414"/>
                    <a:pt x="305076" y="139250"/>
                  </a:cubicBezTo>
                  <a:cubicBezTo>
                    <a:pt x="305076" y="128767"/>
                    <a:pt x="302747" y="126438"/>
                    <a:pt x="295760" y="118285"/>
                  </a:cubicBezTo>
                  <a:cubicBezTo>
                    <a:pt x="288774" y="111297"/>
                    <a:pt x="279459" y="106638"/>
                    <a:pt x="270144" y="106638"/>
                  </a:cubicBezTo>
                  <a:lnTo>
                    <a:pt x="149045" y="101980"/>
                  </a:lnTo>
                  <a:lnTo>
                    <a:pt x="146716" y="92662"/>
                  </a:lnTo>
                  <a:cubicBezTo>
                    <a:pt x="146716" y="92662"/>
                    <a:pt x="146716" y="92662"/>
                    <a:pt x="146716" y="92662"/>
                  </a:cubicBezTo>
                  <a:cubicBezTo>
                    <a:pt x="149045" y="90333"/>
                    <a:pt x="151373" y="88004"/>
                    <a:pt x="152538" y="84509"/>
                  </a:cubicBezTo>
                  <a:cubicBezTo>
                    <a:pt x="160689" y="68204"/>
                    <a:pt x="156031" y="43746"/>
                    <a:pt x="140894" y="25111"/>
                  </a:cubicBezTo>
                  <a:cubicBezTo>
                    <a:pt x="121099" y="652"/>
                    <a:pt x="90824" y="-7500"/>
                    <a:pt x="72194" y="7641"/>
                  </a:cubicBezTo>
                  <a:cubicBezTo>
                    <a:pt x="68700" y="11135"/>
                    <a:pt x="65207" y="14629"/>
                    <a:pt x="62878" y="19287"/>
                  </a:cubicBezTo>
                  <a:cubicBezTo>
                    <a:pt x="54727" y="35593"/>
                    <a:pt x="59385" y="60051"/>
                    <a:pt x="74522" y="78686"/>
                  </a:cubicBezTo>
                  <a:cubicBezTo>
                    <a:pt x="85002" y="91498"/>
                    <a:pt x="98975" y="99650"/>
                    <a:pt x="111784" y="103144"/>
                  </a:cubicBezTo>
                  <a:lnTo>
                    <a:pt x="116441" y="117121"/>
                  </a:lnTo>
                  <a:lnTo>
                    <a:pt x="98975" y="124109"/>
                  </a:lnTo>
                  <a:cubicBezTo>
                    <a:pt x="88495" y="114791"/>
                    <a:pt x="73358" y="108968"/>
                    <a:pt x="55892" y="108968"/>
                  </a:cubicBezTo>
                  <a:lnTo>
                    <a:pt x="55892" y="108968"/>
                  </a:lnTo>
                  <a:cubicBezTo>
                    <a:pt x="32604" y="108968"/>
                    <a:pt x="10480" y="120615"/>
                    <a:pt x="3493" y="136920"/>
                  </a:cubicBezTo>
                  <a:cubicBezTo>
                    <a:pt x="1164" y="141579"/>
                    <a:pt x="0" y="146238"/>
                    <a:pt x="0" y="150896"/>
                  </a:cubicBezTo>
                  <a:cubicBezTo>
                    <a:pt x="0" y="174190"/>
                    <a:pt x="25617" y="192825"/>
                    <a:pt x="55892" y="192825"/>
                  </a:cubicBezTo>
                  <a:lnTo>
                    <a:pt x="55892" y="192825"/>
                  </a:lnTo>
                  <a:cubicBezTo>
                    <a:pt x="79180" y="192825"/>
                    <a:pt x="101304" y="181178"/>
                    <a:pt x="108290" y="164872"/>
                  </a:cubicBezTo>
                  <a:lnTo>
                    <a:pt x="108290" y="164872"/>
                  </a:lnTo>
                  <a:close/>
                  <a:moveTo>
                    <a:pt x="108290" y="79851"/>
                  </a:moveTo>
                  <a:cubicBezTo>
                    <a:pt x="101304" y="77521"/>
                    <a:pt x="94317" y="74027"/>
                    <a:pt x="89660" y="67039"/>
                  </a:cubicBezTo>
                  <a:cubicBezTo>
                    <a:pt x="81509" y="56557"/>
                    <a:pt x="79180" y="43746"/>
                    <a:pt x="83838" y="34428"/>
                  </a:cubicBezTo>
                  <a:cubicBezTo>
                    <a:pt x="85002" y="32099"/>
                    <a:pt x="87331" y="29769"/>
                    <a:pt x="89660" y="27440"/>
                  </a:cubicBezTo>
                  <a:cubicBezTo>
                    <a:pt x="94317" y="23946"/>
                    <a:pt x="101304" y="22781"/>
                    <a:pt x="108290" y="23946"/>
                  </a:cubicBezTo>
                  <a:cubicBezTo>
                    <a:pt x="115277" y="26275"/>
                    <a:pt x="122263" y="29769"/>
                    <a:pt x="126921" y="36758"/>
                  </a:cubicBezTo>
                  <a:cubicBezTo>
                    <a:pt x="135072" y="47240"/>
                    <a:pt x="137401" y="60051"/>
                    <a:pt x="132743" y="69369"/>
                  </a:cubicBezTo>
                  <a:cubicBezTo>
                    <a:pt x="131579" y="71698"/>
                    <a:pt x="129250" y="74027"/>
                    <a:pt x="126921" y="76357"/>
                  </a:cubicBezTo>
                  <a:cubicBezTo>
                    <a:pt x="123428" y="78686"/>
                    <a:pt x="118770" y="81015"/>
                    <a:pt x="114113" y="81015"/>
                  </a:cubicBezTo>
                  <a:cubicBezTo>
                    <a:pt x="109455" y="81015"/>
                    <a:pt x="109455" y="81015"/>
                    <a:pt x="108290" y="81015"/>
                  </a:cubicBezTo>
                  <a:lnTo>
                    <a:pt x="108290" y="81015"/>
                  </a:lnTo>
                  <a:close/>
                  <a:moveTo>
                    <a:pt x="57056" y="175355"/>
                  </a:moveTo>
                  <a:cubicBezTo>
                    <a:pt x="39590" y="175355"/>
                    <a:pt x="26782" y="164872"/>
                    <a:pt x="26782" y="152061"/>
                  </a:cubicBezTo>
                  <a:cubicBezTo>
                    <a:pt x="26782" y="139250"/>
                    <a:pt x="26782" y="146238"/>
                    <a:pt x="29110" y="143908"/>
                  </a:cubicBezTo>
                  <a:cubicBezTo>
                    <a:pt x="33768" y="134591"/>
                    <a:pt x="45412" y="128767"/>
                    <a:pt x="58221" y="128767"/>
                  </a:cubicBezTo>
                  <a:lnTo>
                    <a:pt x="58221" y="128767"/>
                  </a:lnTo>
                  <a:cubicBezTo>
                    <a:pt x="75687" y="128767"/>
                    <a:pt x="88495" y="139250"/>
                    <a:pt x="88495" y="152061"/>
                  </a:cubicBezTo>
                  <a:cubicBezTo>
                    <a:pt x="88495" y="164872"/>
                    <a:pt x="88495" y="157884"/>
                    <a:pt x="86166" y="160214"/>
                  </a:cubicBezTo>
                  <a:cubicBezTo>
                    <a:pt x="81509" y="169531"/>
                    <a:pt x="69865" y="175355"/>
                    <a:pt x="57056" y="175355"/>
                  </a:cubicBezTo>
                  <a:lnTo>
                    <a:pt x="57056" y="175355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84BB35CB-0CEC-E67A-08F4-7405029BDD06}"/>
                </a:ext>
              </a:extLst>
            </p:cNvPr>
            <p:cNvSpPr/>
            <p:nvPr/>
          </p:nvSpPr>
          <p:spPr>
            <a:xfrm>
              <a:off x="5182795" y="2327390"/>
              <a:ext cx="1003722" cy="588163"/>
            </a:xfrm>
            <a:prstGeom prst="roundRect">
              <a:avLst>
                <a:gd name="adj" fmla="val 47711"/>
              </a:avLst>
            </a:prstGeom>
            <a:solidFill>
              <a:srgbClr val="FFFFFF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249538F-695F-F464-1155-A333BC03B2CE}"/>
                </a:ext>
              </a:extLst>
            </p:cNvPr>
            <p:cNvSpPr/>
            <p:nvPr/>
          </p:nvSpPr>
          <p:spPr>
            <a:xfrm>
              <a:off x="5171151" y="2315743"/>
              <a:ext cx="1025846" cy="611457"/>
            </a:xfrm>
            <a:custGeom>
              <a:avLst/>
              <a:gdLst>
                <a:gd name="csX0" fmla="*/ 733579 w 1025846"/>
                <a:gd name="csY0" fmla="*/ 23294 h 611457"/>
                <a:gd name="csX1" fmla="*/ 1002558 w 1025846"/>
                <a:gd name="csY1" fmla="*/ 292335 h 611457"/>
                <a:gd name="csX2" fmla="*/ 1002558 w 1025846"/>
                <a:gd name="csY2" fmla="*/ 319123 h 611457"/>
                <a:gd name="csX3" fmla="*/ 733579 w 1025846"/>
                <a:gd name="csY3" fmla="*/ 588164 h 611457"/>
                <a:gd name="csX4" fmla="*/ 292267 w 1025846"/>
                <a:gd name="csY4" fmla="*/ 588164 h 611457"/>
                <a:gd name="csX5" fmla="*/ 23288 w 1025846"/>
                <a:gd name="csY5" fmla="*/ 319123 h 611457"/>
                <a:gd name="csX6" fmla="*/ 23288 w 1025846"/>
                <a:gd name="csY6" fmla="*/ 292335 h 611457"/>
                <a:gd name="csX7" fmla="*/ 292267 w 1025846"/>
                <a:gd name="csY7" fmla="*/ 23294 h 611457"/>
                <a:gd name="csX8" fmla="*/ 733579 w 1025846"/>
                <a:gd name="csY8" fmla="*/ 23294 h 611457"/>
                <a:gd name="csX9" fmla="*/ 733579 w 1025846"/>
                <a:gd name="csY9" fmla="*/ 0 h 611457"/>
                <a:gd name="csX10" fmla="*/ 292267 w 1025846"/>
                <a:gd name="csY10" fmla="*/ 0 h 611457"/>
                <a:gd name="csX11" fmla="*/ 0 w 1025846"/>
                <a:gd name="csY11" fmla="*/ 292335 h 611457"/>
                <a:gd name="csX12" fmla="*/ 0 w 1025846"/>
                <a:gd name="csY12" fmla="*/ 319123 h 611457"/>
                <a:gd name="csX13" fmla="*/ 292267 w 1025846"/>
                <a:gd name="csY13" fmla="*/ 611458 h 611457"/>
                <a:gd name="csX14" fmla="*/ 733579 w 1025846"/>
                <a:gd name="csY14" fmla="*/ 611458 h 611457"/>
                <a:gd name="csX15" fmla="*/ 1025847 w 1025846"/>
                <a:gd name="csY15" fmla="*/ 319123 h 611457"/>
                <a:gd name="csX16" fmla="*/ 1025847 w 1025846"/>
                <a:gd name="csY16" fmla="*/ 292335 h 611457"/>
                <a:gd name="csX17" fmla="*/ 733579 w 1025846"/>
                <a:gd name="csY17" fmla="*/ 0 h 611457"/>
                <a:gd name="csX18" fmla="*/ 733579 w 1025846"/>
                <a:gd name="csY18" fmla="*/ 0 h 6114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1025846" h="611457">
                  <a:moveTo>
                    <a:pt x="733579" y="23294"/>
                  </a:moveTo>
                  <a:cubicBezTo>
                    <a:pt x="881459" y="23294"/>
                    <a:pt x="1002558" y="144420"/>
                    <a:pt x="1002558" y="292335"/>
                  </a:cubicBezTo>
                  <a:lnTo>
                    <a:pt x="1002558" y="319123"/>
                  </a:lnTo>
                  <a:cubicBezTo>
                    <a:pt x="1002558" y="467037"/>
                    <a:pt x="881459" y="588164"/>
                    <a:pt x="733579" y="588164"/>
                  </a:cubicBezTo>
                  <a:lnTo>
                    <a:pt x="292267" y="588164"/>
                  </a:lnTo>
                  <a:cubicBezTo>
                    <a:pt x="144387" y="588164"/>
                    <a:pt x="23288" y="467037"/>
                    <a:pt x="23288" y="319123"/>
                  </a:cubicBezTo>
                  <a:lnTo>
                    <a:pt x="23288" y="292335"/>
                  </a:lnTo>
                  <a:cubicBezTo>
                    <a:pt x="23288" y="144420"/>
                    <a:pt x="144387" y="23294"/>
                    <a:pt x="292267" y="23294"/>
                  </a:cubicBezTo>
                  <a:lnTo>
                    <a:pt x="733579" y="23294"/>
                  </a:lnTo>
                  <a:moveTo>
                    <a:pt x="733579" y="0"/>
                  </a:moveTo>
                  <a:lnTo>
                    <a:pt x="292267" y="0"/>
                  </a:lnTo>
                  <a:cubicBezTo>
                    <a:pt x="131578" y="0"/>
                    <a:pt x="0" y="131609"/>
                    <a:pt x="0" y="292335"/>
                  </a:cubicBezTo>
                  <a:lnTo>
                    <a:pt x="0" y="319123"/>
                  </a:lnTo>
                  <a:cubicBezTo>
                    <a:pt x="0" y="479849"/>
                    <a:pt x="131578" y="611458"/>
                    <a:pt x="292267" y="611458"/>
                  </a:cubicBezTo>
                  <a:lnTo>
                    <a:pt x="733579" y="611458"/>
                  </a:lnTo>
                  <a:cubicBezTo>
                    <a:pt x="894268" y="611458"/>
                    <a:pt x="1025847" y="479849"/>
                    <a:pt x="1025847" y="319123"/>
                  </a:cubicBezTo>
                  <a:lnTo>
                    <a:pt x="1025847" y="292335"/>
                  </a:lnTo>
                  <a:cubicBezTo>
                    <a:pt x="1025847" y="131609"/>
                    <a:pt x="894268" y="0"/>
                    <a:pt x="733579" y="0"/>
                  </a:cubicBezTo>
                  <a:lnTo>
                    <a:pt x="733579" y="0"/>
                  </a:lnTo>
                  <a:close/>
                </a:path>
              </a:pathLst>
            </a:cu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9507ABA-908C-F7FC-D323-B38FF4FB6047}"/>
                </a:ext>
              </a:extLst>
            </p:cNvPr>
            <p:cNvSpPr txBox="1"/>
            <p:nvPr/>
          </p:nvSpPr>
          <p:spPr>
            <a:xfrm>
              <a:off x="5367320" y="2611274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5B4C7B7-66F9-6595-F5EA-4DADBF5CF8E2}"/>
                </a:ext>
              </a:extLst>
            </p:cNvPr>
            <p:cNvSpPr txBox="1"/>
            <p:nvPr/>
          </p:nvSpPr>
          <p:spPr>
            <a:xfrm>
              <a:off x="5302113" y="2317307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⠼e</a:t>
              </a: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C0CD33CA-E7A6-021B-1CF7-ADDF3711C3EF}"/>
                </a:ext>
              </a:extLst>
            </p:cNvPr>
            <p:cNvSpPr/>
            <p:nvPr/>
          </p:nvSpPr>
          <p:spPr>
            <a:xfrm>
              <a:off x="5138547" y="2280802"/>
              <a:ext cx="1092217" cy="679008"/>
            </a:xfrm>
            <a:custGeom>
              <a:avLst/>
              <a:gdLst>
                <a:gd name="csX0" fmla="*/ 324871 w 1092217"/>
                <a:gd name="csY0" fmla="*/ 2329 h 679008"/>
                <a:gd name="csX1" fmla="*/ 117606 w 1092217"/>
                <a:gd name="csY1" fmla="*/ 76869 h 679008"/>
                <a:gd name="csX2" fmla="*/ 94317 w 1092217"/>
                <a:gd name="csY2" fmla="*/ 97833 h 679008"/>
                <a:gd name="csX3" fmla="*/ 13973 w 1092217"/>
                <a:gd name="csY3" fmla="*/ 230607 h 679008"/>
                <a:gd name="csX4" fmla="*/ 9316 w 1092217"/>
                <a:gd name="csY4" fmla="*/ 245748 h 679008"/>
                <a:gd name="csX5" fmla="*/ 1164 w 1092217"/>
                <a:gd name="csY5" fmla="*/ 293500 h 679008"/>
                <a:gd name="csX6" fmla="*/ 0 w 1092217"/>
                <a:gd name="csY6" fmla="*/ 327275 h 679008"/>
                <a:gd name="csX7" fmla="*/ 0 w 1092217"/>
                <a:gd name="csY7" fmla="*/ 354063 h 679008"/>
                <a:gd name="csX8" fmla="*/ 324871 w 1092217"/>
                <a:gd name="csY8" fmla="*/ 679009 h 679008"/>
                <a:gd name="csX9" fmla="*/ 766183 w 1092217"/>
                <a:gd name="csY9" fmla="*/ 679009 h 679008"/>
                <a:gd name="csX10" fmla="*/ 985093 w 1092217"/>
                <a:gd name="csY10" fmla="*/ 593987 h 679008"/>
                <a:gd name="csX11" fmla="*/ 1007216 w 1092217"/>
                <a:gd name="csY11" fmla="*/ 571859 h 679008"/>
                <a:gd name="csX12" fmla="*/ 1081739 w 1092217"/>
                <a:gd name="csY12" fmla="*/ 434426 h 679008"/>
                <a:gd name="csX13" fmla="*/ 1092218 w 1092217"/>
                <a:gd name="csY13" fmla="*/ 352898 h 679008"/>
                <a:gd name="csX14" fmla="*/ 1092218 w 1092217"/>
                <a:gd name="csY14" fmla="*/ 326111 h 679008"/>
                <a:gd name="csX15" fmla="*/ 1081739 w 1092217"/>
                <a:gd name="csY15" fmla="*/ 244583 h 679008"/>
                <a:gd name="csX16" fmla="*/ 1064272 w 1092217"/>
                <a:gd name="csY16" fmla="*/ 193337 h 679008"/>
                <a:gd name="csX17" fmla="*/ 1016531 w 1092217"/>
                <a:gd name="csY17" fmla="*/ 117633 h 679008"/>
                <a:gd name="csX18" fmla="*/ 1002559 w 1092217"/>
                <a:gd name="csY18" fmla="*/ 101327 h 679008"/>
                <a:gd name="csX19" fmla="*/ 990915 w 1092217"/>
                <a:gd name="csY19" fmla="*/ 90845 h 679008"/>
                <a:gd name="csX20" fmla="*/ 973448 w 1092217"/>
                <a:gd name="csY20" fmla="*/ 74540 h 679008"/>
                <a:gd name="csX21" fmla="*/ 766183 w 1092217"/>
                <a:gd name="csY21" fmla="*/ 0 h 6790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</a:cxnLst>
              <a:rect l="l" t="t" r="r" b="b"/>
              <a:pathLst>
                <a:path w="1092217" h="679008">
                  <a:moveTo>
                    <a:pt x="324871" y="2329"/>
                  </a:moveTo>
                  <a:cubicBezTo>
                    <a:pt x="249184" y="2329"/>
                    <a:pt x="175826" y="29117"/>
                    <a:pt x="117606" y="76869"/>
                  </a:cubicBezTo>
                  <a:cubicBezTo>
                    <a:pt x="109455" y="83857"/>
                    <a:pt x="101304" y="90845"/>
                    <a:pt x="94317" y="97833"/>
                  </a:cubicBezTo>
                  <a:cubicBezTo>
                    <a:pt x="57056" y="135103"/>
                    <a:pt x="29110" y="181690"/>
                    <a:pt x="13973" y="230607"/>
                  </a:cubicBezTo>
                  <a:cubicBezTo>
                    <a:pt x="12809" y="235266"/>
                    <a:pt x="10480" y="241089"/>
                    <a:pt x="9316" y="245748"/>
                  </a:cubicBezTo>
                  <a:cubicBezTo>
                    <a:pt x="4658" y="262053"/>
                    <a:pt x="2329" y="277194"/>
                    <a:pt x="1164" y="293500"/>
                  </a:cubicBezTo>
                  <a:cubicBezTo>
                    <a:pt x="0" y="303982"/>
                    <a:pt x="0" y="315629"/>
                    <a:pt x="0" y="327275"/>
                  </a:cubicBezTo>
                  <a:lnTo>
                    <a:pt x="0" y="354063"/>
                  </a:lnTo>
                  <a:cubicBezTo>
                    <a:pt x="0" y="533424"/>
                    <a:pt x="145551" y="679009"/>
                    <a:pt x="324871" y="679009"/>
                  </a:cubicBezTo>
                  <a:lnTo>
                    <a:pt x="766183" y="679009"/>
                  </a:lnTo>
                  <a:cubicBezTo>
                    <a:pt x="846527" y="679009"/>
                    <a:pt x="924543" y="648728"/>
                    <a:pt x="985093" y="593987"/>
                  </a:cubicBezTo>
                  <a:cubicBezTo>
                    <a:pt x="993243" y="586999"/>
                    <a:pt x="1000230" y="580011"/>
                    <a:pt x="1007216" y="571859"/>
                  </a:cubicBezTo>
                  <a:cubicBezTo>
                    <a:pt x="1043313" y="532259"/>
                    <a:pt x="1068930" y="485672"/>
                    <a:pt x="1081739" y="434426"/>
                  </a:cubicBezTo>
                  <a:cubicBezTo>
                    <a:pt x="1088725" y="407638"/>
                    <a:pt x="1092218" y="380851"/>
                    <a:pt x="1092218" y="352898"/>
                  </a:cubicBezTo>
                  <a:lnTo>
                    <a:pt x="1092218" y="326111"/>
                  </a:lnTo>
                  <a:cubicBezTo>
                    <a:pt x="1092218" y="298158"/>
                    <a:pt x="1088725" y="271371"/>
                    <a:pt x="1081739" y="244583"/>
                  </a:cubicBezTo>
                  <a:cubicBezTo>
                    <a:pt x="1077081" y="227113"/>
                    <a:pt x="1071259" y="209643"/>
                    <a:pt x="1064272" y="193337"/>
                  </a:cubicBezTo>
                  <a:cubicBezTo>
                    <a:pt x="1052628" y="166549"/>
                    <a:pt x="1036326" y="140927"/>
                    <a:pt x="1016531" y="117633"/>
                  </a:cubicBezTo>
                  <a:cubicBezTo>
                    <a:pt x="1011874" y="112974"/>
                    <a:pt x="1007216" y="107151"/>
                    <a:pt x="1002559" y="101327"/>
                  </a:cubicBezTo>
                  <a:cubicBezTo>
                    <a:pt x="999065" y="97833"/>
                    <a:pt x="995572" y="94339"/>
                    <a:pt x="990915" y="90845"/>
                  </a:cubicBezTo>
                  <a:cubicBezTo>
                    <a:pt x="985093" y="85022"/>
                    <a:pt x="979270" y="79198"/>
                    <a:pt x="973448" y="74540"/>
                  </a:cubicBezTo>
                  <a:cubicBezTo>
                    <a:pt x="915228" y="26788"/>
                    <a:pt x="841869" y="0"/>
                    <a:pt x="766183" y="0"/>
                  </a:cubicBez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A16B8F7-7CB1-A98B-9AB3-9AB559F22529}"/>
                </a:ext>
              </a:extLst>
            </p:cNvPr>
            <p:cNvSpPr/>
            <p:nvPr/>
          </p:nvSpPr>
          <p:spPr>
            <a:xfrm>
              <a:off x="243361" y="4638117"/>
              <a:ext cx="4743811" cy="1155363"/>
            </a:xfrm>
            <a:custGeom>
              <a:avLst/>
              <a:gdLst>
                <a:gd name="csX0" fmla="*/ 0 w 4743811"/>
                <a:gd name="csY0" fmla="*/ 0 h 1155363"/>
                <a:gd name="csX1" fmla="*/ 0 w 4743811"/>
                <a:gd name="csY1" fmla="*/ 744231 h 1155363"/>
                <a:gd name="csX2" fmla="*/ 0 w 4743811"/>
                <a:gd name="csY2" fmla="*/ 744231 h 1155363"/>
                <a:gd name="csX3" fmla="*/ 0 w 4743811"/>
                <a:gd name="csY3" fmla="*/ 847888 h 1155363"/>
                <a:gd name="csX4" fmla="*/ 93153 w 4743811"/>
                <a:gd name="csY4" fmla="*/ 950380 h 1155363"/>
                <a:gd name="csX5" fmla="*/ 104797 w 4743811"/>
                <a:gd name="csY5" fmla="*/ 950380 h 1155363"/>
                <a:gd name="csX6" fmla="*/ 493710 w 4743811"/>
                <a:gd name="csY6" fmla="*/ 950380 h 1155363"/>
                <a:gd name="csX7" fmla="*/ 605494 w 4743811"/>
                <a:gd name="csY7" fmla="*/ 1001626 h 1155363"/>
                <a:gd name="csX8" fmla="*/ 707962 w 4743811"/>
                <a:gd name="csY8" fmla="*/ 1104118 h 1155363"/>
                <a:gd name="csX9" fmla="*/ 810430 w 4743811"/>
                <a:gd name="csY9" fmla="*/ 1155364 h 1155363"/>
                <a:gd name="csX10" fmla="*/ 1185371 w 4743811"/>
                <a:gd name="csY10" fmla="*/ 1155364 h 1155363"/>
                <a:gd name="csX11" fmla="*/ 1287839 w 4743811"/>
                <a:gd name="csY11" fmla="*/ 1104118 h 1155363"/>
                <a:gd name="csX12" fmla="*/ 1390307 w 4743811"/>
                <a:gd name="csY12" fmla="*/ 1001626 h 1155363"/>
                <a:gd name="csX13" fmla="*/ 1498598 w 4743811"/>
                <a:gd name="csY13" fmla="*/ 950380 h 1155363"/>
                <a:gd name="csX14" fmla="*/ 4641344 w 4743811"/>
                <a:gd name="csY14" fmla="*/ 950380 h 1155363"/>
                <a:gd name="csX15" fmla="*/ 4743812 w 4743811"/>
                <a:gd name="csY15" fmla="*/ 847888 h 1155363"/>
                <a:gd name="csX16" fmla="*/ 4743812 w 4743811"/>
                <a:gd name="csY16" fmla="*/ 328440 h 1155363"/>
                <a:gd name="csX17" fmla="*/ 4641344 w 4743811"/>
                <a:gd name="csY17" fmla="*/ 225948 h 1155363"/>
                <a:gd name="csX18" fmla="*/ 1938745 w 4743811"/>
                <a:gd name="csY18" fmla="*/ 225948 h 1155363"/>
                <a:gd name="csX19" fmla="*/ 1836277 w 4743811"/>
                <a:gd name="csY19" fmla="*/ 277194 h 1155363"/>
                <a:gd name="csX20" fmla="*/ 1733809 w 4743811"/>
                <a:gd name="csY20" fmla="*/ 379686 h 1155363"/>
                <a:gd name="csX21" fmla="*/ 1631340 w 4743811"/>
                <a:gd name="csY21" fmla="*/ 430932 h 1155363"/>
                <a:gd name="csX22" fmla="*/ 1172562 w 4743811"/>
                <a:gd name="csY22" fmla="*/ 430932 h 1155363"/>
                <a:gd name="csX23" fmla="*/ 1070094 w 4743811"/>
                <a:gd name="csY23" fmla="*/ 379686 h 1155363"/>
                <a:gd name="csX24" fmla="*/ 967626 w 4743811"/>
                <a:gd name="csY24" fmla="*/ 277194 h 1155363"/>
                <a:gd name="csX25" fmla="*/ 865158 w 4743811"/>
                <a:gd name="csY25" fmla="*/ 225948 h 1155363"/>
                <a:gd name="csX26" fmla="*/ 477409 w 4743811"/>
                <a:gd name="csY26" fmla="*/ 225948 h 1155363"/>
                <a:gd name="csX27" fmla="*/ 513505 w 4743811"/>
                <a:gd name="csY27" fmla="*/ 225948 h 1155363"/>
                <a:gd name="csX28" fmla="*/ 451792 w 4743811"/>
                <a:gd name="csY28" fmla="*/ 225948 h 1155363"/>
                <a:gd name="csX29" fmla="*/ 301583 w 4743811"/>
                <a:gd name="csY29" fmla="*/ 71046 h 1155363"/>
                <a:gd name="csX30" fmla="*/ 301583 w 4743811"/>
                <a:gd name="csY30" fmla="*/ 1165 h 11553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</a:cxnLst>
              <a:rect l="l" t="t" r="r" b="b"/>
              <a:pathLst>
                <a:path w="4743811" h="1155363">
                  <a:moveTo>
                    <a:pt x="0" y="0"/>
                  </a:moveTo>
                  <a:lnTo>
                    <a:pt x="0" y="744231"/>
                  </a:lnTo>
                  <a:lnTo>
                    <a:pt x="0" y="744231"/>
                  </a:lnTo>
                  <a:lnTo>
                    <a:pt x="0" y="847888"/>
                  </a:lnTo>
                  <a:cubicBezTo>
                    <a:pt x="0" y="901463"/>
                    <a:pt x="40754" y="945721"/>
                    <a:pt x="93153" y="950380"/>
                  </a:cubicBezTo>
                  <a:cubicBezTo>
                    <a:pt x="96646" y="950380"/>
                    <a:pt x="100139" y="950380"/>
                    <a:pt x="104797" y="950380"/>
                  </a:cubicBezTo>
                  <a:lnTo>
                    <a:pt x="493710" y="950380"/>
                  </a:lnTo>
                  <a:cubicBezTo>
                    <a:pt x="543780" y="950380"/>
                    <a:pt x="579877" y="976003"/>
                    <a:pt x="605494" y="1001626"/>
                  </a:cubicBezTo>
                  <a:lnTo>
                    <a:pt x="707962" y="1104118"/>
                  </a:lnTo>
                  <a:cubicBezTo>
                    <a:pt x="733579" y="1129741"/>
                    <a:pt x="747552" y="1155364"/>
                    <a:pt x="810430" y="1155364"/>
                  </a:cubicBezTo>
                  <a:lnTo>
                    <a:pt x="1185371" y="1155364"/>
                  </a:lnTo>
                  <a:cubicBezTo>
                    <a:pt x="1244756" y="1155364"/>
                    <a:pt x="1262222" y="1129741"/>
                    <a:pt x="1287839" y="1104118"/>
                  </a:cubicBezTo>
                  <a:lnTo>
                    <a:pt x="1390307" y="1001626"/>
                  </a:lnTo>
                  <a:cubicBezTo>
                    <a:pt x="1415924" y="976003"/>
                    <a:pt x="1448528" y="950380"/>
                    <a:pt x="1498598" y="950380"/>
                  </a:cubicBezTo>
                  <a:lnTo>
                    <a:pt x="4641344" y="950380"/>
                  </a:lnTo>
                  <a:cubicBezTo>
                    <a:pt x="4698400" y="950380"/>
                    <a:pt x="4743812" y="903793"/>
                    <a:pt x="4743812" y="847888"/>
                  </a:cubicBezTo>
                  <a:lnTo>
                    <a:pt x="4743812" y="328440"/>
                  </a:lnTo>
                  <a:cubicBezTo>
                    <a:pt x="4743812" y="271371"/>
                    <a:pt x="4697236" y="225948"/>
                    <a:pt x="4641344" y="225948"/>
                  </a:cubicBezTo>
                  <a:lnTo>
                    <a:pt x="1938745" y="225948"/>
                  </a:lnTo>
                  <a:cubicBezTo>
                    <a:pt x="1887511" y="225948"/>
                    <a:pt x="1861894" y="251571"/>
                    <a:pt x="1836277" y="277194"/>
                  </a:cubicBezTo>
                  <a:lnTo>
                    <a:pt x="1733809" y="379686"/>
                  </a:lnTo>
                  <a:cubicBezTo>
                    <a:pt x="1708192" y="405309"/>
                    <a:pt x="1682574" y="430932"/>
                    <a:pt x="1631340" y="430932"/>
                  </a:cubicBezTo>
                  <a:lnTo>
                    <a:pt x="1172562" y="430932"/>
                  </a:lnTo>
                  <a:cubicBezTo>
                    <a:pt x="1121328" y="430932"/>
                    <a:pt x="1095711" y="405309"/>
                    <a:pt x="1070094" y="379686"/>
                  </a:cubicBezTo>
                  <a:lnTo>
                    <a:pt x="967626" y="277194"/>
                  </a:lnTo>
                  <a:cubicBezTo>
                    <a:pt x="942009" y="251571"/>
                    <a:pt x="916392" y="225948"/>
                    <a:pt x="865158" y="225948"/>
                  </a:cubicBezTo>
                  <a:lnTo>
                    <a:pt x="477409" y="225948"/>
                  </a:lnTo>
                  <a:lnTo>
                    <a:pt x="513505" y="225948"/>
                  </a:lnTo>
                  <a:lnTo>
                    <a:pt x="451792" y="225948"/>
                  </a:lnTo>
                  <a:cubicBezTo>
                    <a:pt x="394735" y="225948"/>
                    <a:pt x="301583" y="138597"/>
                    <a:pt x="301583" y="71046"/>
                  </a:cubicBezTo>
                  <a:lnTo>
                    <a:pt x="301583" y="1165"/>
                  </a:lnTo>
                </a:path>
              </a:pathLst>
            </a:custGeom>
            <a:solidFill>
              <a:srgbClr val="FFFFFF"/>
            </a:solidFill>
            <a:ln w="31429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263C470-90D4-666D-0B53-40E0E36E559F}"/>
                </a:ext>
              </a:extLst>
            </p:cNvPr>
            <p:cNvSpPr/>
            <p:nvPr/>
          </p:nvSpPr>
          <p:spPr>
            <a:xfrm>
              <a:off x="231717" y="2302931"/>
              <a:ext cx="2190257" cy="611457"/>
            </a:xfrm>
            <a:prstGeom prst="roundRect">
              <a:avLst>
                <a:gd name="adj" fmla="val 47798"/>
              </a:avLst>
            </a:pr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EFDEFDA-4DD6-6AFA-C9DE-FF244DD82664}"/>
                </a:ext>
              </a:extLst>
            </p:cNvPr>
            <p:cNvSpPr/>
            <p:nvPr/>
          </p:nvSpPr>
          <p:spPr>
            <a:xfrm>
              <a:off x="193292" y="2264497"/>
              <a:ext cx="2265944" cy="688326"/>
            </a:xfrm>
            <a:custGeom>
              <a:avLst/>
              <a:gdLst>
                <a:gd name="csX0" fmla="*/ 330693 w 2265944"/>
                <a:gd name="csY0" fmla="*/ 0 h 688326"/>
                <a:gd name="csX1" fmla="*/ 0 w 2265944"/>
                <a:gd name="csY1" fmla="*/ 330769 h 688326"/>
                <a:gd name="csX2" fmla="*/ 0 w 2265944"/>
                <a:gd name="csY2" fmla="*/ 357557 h 688326"/>
                <a:gd name="csX3" fmla="*/ 330693 w 2265944"/>
                <a:gd name="csY3" fmla="*/ 688327 h 688326"/>
                <a:gd name="csX4" fmla="*/ 1935252 w 2265944"/>
                <a:gd name="csY4" fmla="*/ 688327 h 688326"/>
                <a:gd name="csX5" fmla="*/ 2265945 w 2265944"/>
                <a:gd name="csY5" fmla="*/ 357557 h 688326"/>
                <a:gd name="csX6" fmla="*/ 2265945 w 2265944"/>
                <a:gd name="csY6" fmla="*/ 330769 h 688326"/>
                <a:gd name="csX7" fmla="*/ 1935252 w 2265944"/>
                <a:gd name="csY7" fmla="*/ 0 h 6883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265944" h="688326">
                  <a:moveTo>
                    <a:pt x="330693" y="0"/>
                  </a:moveTo>
                  <a:cubicBezTo>
                    <a:pt x="149045" y="0"/>
                    <a:pt x="0" y="147914"/>
                    <a:pt x="0" y="330769"/>
                  </a:cubicBezTo>
                  <a:lnTo>
                    <a:pt x="0" y="357557"/>
                  </a:lnTo>
                  <a:cubicBezTo>
                    <a:pt x="0" y="539247"/>
                    <a:pt x="147880" y="688327"/>
                    <a:pt x="330693" y="688327"/>
                  </a:cubicBezTo>
                  <a:lnTo>
                    <a:pt x="1935252" y="688327"/>
                  </a:lnTo>
                  <a:cubicBezTo>
                    <a:pt x="2116900" y="688327"/>
                    <a:pt x="2265945" y="540412"/>
                    <a:pt x="2265945" y="357557"/>
                  </a:cubicBezTo>
                  <a:lnTo>
                    <a:pt x="2265945" y="330769"/>
                  </a:lnTo>
                  <a:cubicBezTo>
                    <a:pt x="2265945" y="149079"/>
                    <a:pt x="2118064" y="0"/>
                    <a:pt x="1935252" y="0"/>
                  </a:cubicBez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040A77A-E8F6-C108-C12A-AEFA0155267D}"/>
                </a:ext>
              </a:extLst>
            </p:cNvPr>
            <p:cNvSpPr/>
            <p:nvPr/>
          </p:nvSpPr>
          <p:spPr>
            <a:xfrm>
              <a:off x="231717" y="927443"/>
              <a:ext cx="2190257" cy="611457"/>
            </a:xfrm>
            <a:prstGeom prst="roundRect">
              <a:avLst>
                <a:gd name="adj" fmla="val 47798"/>
              </a:avLst>
            </a:pr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5C8DA71-B62A-734D-D7FD-D675908FBFF9}"/>
                </a:ext>
              </a:extLst>
            </p:cNvPr>
            <p:cNvSpPr/>
            <p:nvPr/>
          </p:nvSpPr>
          <p:spPr>
            <a:xfrm>
              <a:off x="193292" y="890173"/>
              <a:ext cx="2265944" cy="688326"/>
            </a:xfrm>
            <a:custGeom>
              <a:avLst/>
              <a:gdLst>
                <a:gd name="csX0" fmla="*/ 330693 w 2265944"/>
                <a:gd name="csY0" fmla="*/ 0 h 688326"/>
                <a:gd name="csX1" fmla="*/ 1935252 w 2265944"/>
                <a:gd name="csY1" fmla="*/ 0 h 688326"/>
                <a:gd name="csX2" fmla="*/ 2265945 w 2265944"/>
                <a:gd name="csY2" fmla="*/ 330769 h 688326"/>
                <a:gd name="csX3" fmla="*/ 2265945 w 2265944"/>
                <a:gd name="csY3" fmla="*/ 357557 h 688326"/>
                <a:gd name="csX4" fmla="*/ 1935252 w 2265944"/>
                <a:gd name="csY4" fmla="*/ 688327 h 688326"/>
                <a:gd name="csX5" fmla="*/ 330693 w 2265944"/>
                <a:gd name="csY5" fmla="*/ 688327 h 688326"/>
                <a:gd name="csX6" fmla="*/ 0 w 2265944"/>
                <a:gd name="csY6" fmla="*/ 357557 h 688326"/>
                <a:gd name="csX7" fmla="*/ 0 w 2265944"/>
                <a:gd name="csY7" fmla="*/ 330769 h 688326"/>
                <a:gd name="csX8" fmla="*/ 330693 w 2265944"/>
                <a:gd name="csY8" fmla="*/ 0 h 6883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265944" h="688326">
                  <a:moveTo>
                    <a:pt x="330693" y="0"/>
                  </a:moveTo>
                  <a:lnTo>
                    <a:pt x="1935252" y="0"/>
                  </a:lnTo>
                  <a:cubicBezTo>
                    <a:pt x="2118064" y="0"/>
                    <a:pt x="2265945" y="147915"/>
                    <a:pt x="2265945" y="330769"/>
                  </a:cubicBezTo>
                  <a:lnTo>
                    <a:pt x="2265945" y="357557"/>
                  </a:lnTo>
                  <a:cubicBezTo>
                    <a:pt x="2265945" y="540412"/>
                    <a:pt x="2118064" y="688327"/>
                    <a:pt x="1935252" y="688327"/>
                  </a:cubicBezTo>
                  <a:lnTo>
                    <a:pt x="330693" y="688327"/>
                  </a:lnTo>
                  <a:cubicBezTo>
                    <a:pt x="147880" y="688327"/>
                    <a:pt x="0" y="540412"/>
                    <a:pt x="0" y="357557"/>
                  </a:cubicBezTo>
                  <a:lnTo>
                    <a:pt x="0" y="330769"/>
                  </a:lnTo>
                  <a:cubicBezTo>
                    <a:pt x="0" y="147915"/>
                    <a:pt x="147880" y="0"/>
                    <a:pt x="330693" y="0"/>
                  </a:cubicBezTo>
                  <a:close/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E672D293-3FA2-CB06-114E-392FA0594B10}"/>
                </a:ext>
              </a:extLst>
            </p:cNvPr>
            <p:cNvSpPr/>
            <p:nvPr/>
          </p:nvSpPr>
          <p:spPr>
            <a:xfrm>
              <a:off x="231717" y="1616934"/>
              <a:ext cx="2190257" cy="611457"/>
            </a:xfrm>
            <a:prstGeom prst="roundRect">
              <a:avLst>
                <a:gd name="adj" fmla="val 47798"/>
              </a:avLst>
            </a:pr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83B52A3-FB19-90CB-6E28-314333F133F2}"/>
                </a:ext>
              </a:extLst>
            </p:cNvPr>
            <p:cNvSpPr/>
            <p:nvPr/>
          </p:nvSpPr>
          <p:spPr>
            <a:xfrm>
              <a:off x="193292" y="1578500"/>
              <a:ext cx="2265944" cy="688326"/>
            </a:xfrm>
            <a:custGeom>
              <a:avLst/>
              <a:gdLst>
                <a:gd name="csX0" fmla="*/ 330693 w 2265944"/>
                <a:gd name="csY0" fmla="*/ 0 h 688326"/>
                <a:gd name="csX1" fmla="*/ 0 w 2265944"/>
                <a:gd name="csY1" fmla="*/ 330770 h 688326"/>
                <a:gd name="csX2" fmla="*/ 0 w 2265944"/>
                <a:gd name="csY2" fmla="*/ 357557 h 688326"/>
                <a:gd name="csX3" fmla="*/ 330693 w 2265944"/>
                <a:gd name="csY3" fmla="*/ 688327 h 688326"/>
                <a:gd name="csX4" fmla="*/ 1935252 w 2265944"/>
                <a:gd name="csY4" fmla="*/ 688327 h 688326"/>
                <a:gd name="csX5" fmla="*/ 2265945 w 2265944"/>
                <a:gd name="csY5" fmla="*/ 357557 h 688326"/>
                <a:gd name="csX6" fmla="*/ 2265945 w 2265944"/>
                <a:gd name="csY6" fmla="*/ 330770 h 688326"/>
                <a:gd name="csX7" fmla="*/ 1935252 w 2265944"/>
                <a:gd name="csY7" fmla="*/ 0 h 6883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265944" h="688326">
                  <a:moveTo>
                    <a:pt x="330693" y="0"/>
                  </a:moveTo>
                  <a:cubicBezTo>
                    <a:pt x="149045" y="0"/>
                    <a:pt x="0" y="147914"/>
                    <a:pt x="0" y="330770"/>
                  </a:cubicBezTo>
                  <a:lnTo>
                    <a:pt x="0" y="357557"/>
                  </a:lnTo>
                  <a:cubicBezTo>
                    <a:pt x="0" y="539247"/>
                    <a:pt x="147880" y="688327"/>
                    <a:pt x="330693" y="688327"/>
                  </a:cubicBezTo>
                  <a:lnTo>
                    <a:pt x="1935252" y="688327"/>
                  </a:lnTo>
                  <a:cubicBezTo>
                    <a:pt x="2116900" y="688327"/>
                    <a:pt x="2265945" y="540412"/>
                    <a:pt x="2265945" y="357557"/>
                  </a:cubicBezTo>
                  <a:lnTo>
                    <a:pt x="2265945" y="330770"/>
                  </a:lnTo>
                  <a:cubicBezTo>
                    <a:pt x="2265945" y="149079"/>
                    <a:pt x="2118064" y="0"/>
                    <a:pt x="1935252" y="0"/>
                  </a:cubicBez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90ED564-D4B0-A5F6-5B85-EEEFC1CB4546}"/>
                </a:ext>
              </a:extLst>
            </p:cNvPr>
            <p:cNvSpPr/>
            <p:nvPr/>
          </p:nvSpPr>
          <p:spPr>
            <a:xfrm>
              <a:off x="716113" y="2539653"/>
              <a:ext cx="195621" cy="125494"/>
            </a:xfrm>
            <a:custGeom>
              <a:avLst/>
              <a:gdLst>
                <a:gd name="csX0" fmla="*/ 97811 w 195621"/>
                <a:gd name="csY0" fmla="*/ 125494 h 125494"/>
                <a:gd name="csX1" fmla="*/ 79180 w 195621"/>
                <a:gd name="csY1" fmla="*/ 117342 h 125494"/>
                <a:gd name="csX2" fmla="*/ 6986 w 195621"/>
                <a:gd name="csY2" fmla="*/ 45131 h 125494"/>
                <a:gd name="csX3" fmla="*/ 6986 w 195621"/>
                <a:gd name="csY3" fmla="*/ 7862 h 125494"/>
                <a:gd name="csX4" fmla="*/ 188635 w 195621"/>
                <a:gd name="csY4" fmla="*/ 7862 h 125494"/>
                <a:gd name="csX5" fmla="*/ 188635 w 195621"/>
                <a:gd name="csY5" fmla="*/ 45131 h 125494"/>
                <a:gd name="csX6" fmla="*/ 116441 w 195621"/>
                <a:gd name="csY6" fmla="*/ 117342 h 125494"/>
                <a:gd name="csX7" fmla="*/ 97811 w 195621"/>
                <a:gd name="csY7" fmla="*/ 125494 h 125494"/>
                <a:gd name="csX8" fmla="*/ 97811 w 195621"/>
                <a:gd name="csY8" fmla="*/ 125494 h 125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5621" h="125494">
                  <a:moveTo>
                    <a:pt x="97811" y="125494"/>
                  </a:moveTo>
                  <a:cubicBezTo>
                    <a:pt x="90824" y="125494"/>
                    <a:pt x="83838" y="123165"/>
                    <a:pt x="79180" y="117342"/>
                  </a:cubicBezTo>
                  <a:lnTo>
                    <a:pt x="6986" y="45131"/>
                  </a:lnTo>
                  <a:cubicBezTo>
                    <a:pt x="-2329" y="34649"/>
                    <a:pt x="-2329" y="18344"/>
                    <a:pt x="6986" y="7862"/>
                  </a:cubicBezTo>
                  <a:cubicBezTo>
                    <a:pt x="17466" y="-2621"/>
                    <a:pt x="178155" y="-2621"/>
                    <a:pt x="188635" y="7862"/>
                  </a:cubicBezTo>
                  <a:cubicBezTo>
                    <a:pt x="197950" y="18344"/>
                    <a:pt x="197950" y="34649"/>
                    <a:pt x="188635" y="45131"/>
                  </a:cubicBezTo>
                  <a:lnTo>
                    <a:pt x="116441" y="117342"/>
                  </a:lnTo>
                  <a:cubicBezTo>
                    <a:pt x="111783" y="122000"/>
                    <a:pt x="104797" y="125494"/>
                    <a:pt x="97811" y="125494"/>
                  </a:cubicBezTo>
                  <a:lnTo>
                    <a:pt x="97811" y="125494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4F3E489-D45D-739B-BE1E-ED939B0788F0}"/>
                </a:ext>
              </a:extLst>
            </p:cNvPr>
            <p:cNvSpPr txBox="1"/>
            <p:nvPr/>
          </p:nvSpPr>
          <p:spPr>
            <a:xfrm>
              <a:off x="338227" y="2599628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2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6898EE3-2088-ACE8-9FAF-924045210848}"/>
                </a:ext>
              </a:extLst>
            </p:cNvPr>
            <p:cNvSpPr txBox="1"/>
            <p:nvPr/>
          </p:nvSpPr>
          <p:spPr>
            <a:xfrm>
              <a:off x="933242" y="2599628"/>
              <a:ext cx="579775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88CB320-6DDB-4059-25CA-071599386AAA}"/>
                </a:ext>
              </a:extLst>
            </p:cNvPr>
            <p:cNvSpPr txBox="1"/>
            <p:nvPr/>
          </p:nvSpPr>
          <p:spPr>
            <a:xfrm>
              <a:off x="868034" y="2304496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ABF4DAE-DDBF-5F81-2F88-3BBD681B8984}"/>
                </a:ext>
              </a:extLst>
            </p:cNvPr>
            <p:cNvSpPr txBox="1"/>
            <p:nvPr/>
          </p:nvSpPr>
          <p:spPr>
            <a:xfrm>
              <a:off x="214800" y="2304496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⠼b</a:t>
              </a: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05A29B3-39D8-FD4D-9473-4185641EFB0C}"/>
                </a:ext>
              </a:extLst>
            </p:cNvPr>
            <p:cNvSpPr/>
            <p:nvPr/>
          </p:nvSpPr>
          <p:spPr>
            <a:xfrm>
              <a:off x="378433" y="675219"/>
              <a:ext cx="305075" cy="192824"/>
            </a:xfrm>
            <a:custGeom>
              <a:avLst/>
              <a:gdLst>
                <a:gd name="csX0" fmla="*/ 110619 w 305075"/>
                <a:gd name="csY0" fmla="*/ 166037 h 192824"/>
                <a:gd name="csX1" fmla="*/ 112948 w 305075"/>
                <a:gd name="csY1" fmla="*/ 157884 h 192824"/>
                <a:gd name="csX2" fmla="*/ 112948 w 305075"/>
                <a:gd name="csY2" fmla="*/ 154390 h 192824"/>
                <a:gd name="csX3" fmla="*/ 125756 w 305075"/>
                <a:gd name="csY3" fmla="*/ 147402 h 192824"/>
                <a:gd name="csX4" fmla="*/ 154867 w 305075"/>
                <a:gd name="csY4" fmla="*/ 191660 h 192824"/>
                <a:gd name="csX5" fmla="*/ 193292 w 305075"/>
                <a:gd name="csY5" fmla="*/ 191660 h 192824"/>
                <a:gd name="csX6" fmla="*/ 159524 w 305075"/>
                <a:gd name="csY6" fmla="*/ 136920 h 192824"/>
                <a:gd name="csX7" fmla="*/ 300418 w 305075"/>
                <a:gd name="csY7" fmla="*/ 143908 h 192824"/>
                <a:gd name="csX8" fmla="*/ 303911 w 305075"/>
                <a:gd name="csY8" fmla="*/ 142744 h 192824"/>
                <a:gd name="csX9" fmla="*/ 305076 w 305075"/>
                <a:gd name="csY9" fmla="*/ 139249 h 192824"/>
                <a:gd name="csX10" fmla="*/ 295761 w 305075"/>
                <a:gd name="csY10" fmla="*/ 118285 h 192824"/>
                <a:gd name="csX11" fmla="*/ 270143 w 305075"/>
                <a:gd name="csY11" fmla="*/ 106638 h 192824"/>
                <a:gd name="csX12" fmla="*/ 149045 w 305075"/>
                <a:gd name="csY12" fmla="*/ 101980 h 192824"/>
                <a:gd name="csX13" fmla="*/ 146716 w 305075"/>
                <a:gd name="csY13" fmla="*/ 92662 h 192824"/>
                <a:gd name="csX14" fmla="*/ 146716 w 305075"/>
                <a:gd name="csY14" fmla="*/ 92662 h 192824"/>
                <a:gd name="csX15" fmla="*/ 152538 w 305075"/>
                <a:gd name="csY15" fmla="*/ 84510 h 192824"/>
                <a:gd name="csX16" fmla="*/ 140894 w 305075"/>
                <a:gd name="csY16" fmla="*/ 25111 h 192824"/>
                <a:gd name="csX17" fmla="*/ 72194 w 305075"/>
                <a:gd name="csY17" fmla="*/ 7641 h 192824"/>
                <a:gd name="csX18" fmla="*/ 62878 w 305075"/>
                <a:gd name="csY18" fmla="*/ 19287 h 192824"/>
                <a:gd name="csX19" fmla="*/ 74522 w 305075"/>
                <a:gd name="csY19" fmla="*/ 78686 h 192824"/>
                <a:gd name="csX20" fmla="*/ 111783 w 305075"/>
                <a:gd name="csY20" fmla="*/ 103144 h 192824"/>
                <a:gd name="csX21" fmla="*/ 116441 w 305075"/>
                <a:gd name="csY21" fmla="*/ 117121 h 192824"/>
                <a:gd name="csX22" fmla="*/ 98975 w 305075"/>
                <a:gd name="csY22" fmla="*/ 124109 h 192824"/>
                <a:gd name="csX23" fmla="*/ 55892 w 305075"/>
                <a:gd name="csY23" fmla="*/ 108968 h 192824"/>
                <a:gd name="csX24" fmla="*/ 55892 w 305075"/>
                <a:gd name="csY24" fmla="*/ 108968 h 192824"/>
                <a:gd name="csX25" fmla="*/ 3493 w 305075"/>
                <a:gd name="csY25" fmla="*/ 136920 h 192824"/>
                <a:gd name="csX26" fmla="*/ 0 w 305075"/>
                <a:gd name="csY26" fmla="*/ 150896 h 192824"/>
                <a:gd name="csX27" fmla="*/ 55892 w 305075"/>
                <a:gd name="csY27" fmla="*/ 192825 h 192824"/>
                <a:gd name="csX28" fmla="*/ 55892 w 305075"/>
                <a:gd name="csY28" fmla="*/ 192825 h 192824"/>
                <a:gd name="csX29" fmla="*/ 108290 w 305075"/>
                <a:gd name="csY29" fmla="*/ 164873 h 192824"/>
                <a:gd name="csX30" fmla="*/ 108290 w 305075"/>
                <a:gd name="csY30" fmla="*/ 164873 h 192824"/>
                <a:gd name="csX31" fmla="*/ 109455 w 305075"/>
                <a:gd name="csY31" fmla="*/ 79851 h 192824"/>
                <a:gd name="csX32" fmla="*/ 90824 w 305075"/>
                <a:gd name="csY32" fmla="*/ 67039 h 192824"/>
                <a:gd name="csX33" fmla="*/ 85002 w 305075"/>
                <a:gd name="csY33" fmla="*/ 34428 h 192824"/>
                <a:gd name="csX34" fmla="*/ 90824 w 305075"/>
                <a:gd name="csY34" fmla="*/ 27440 h 192824"/>
                <a:gd name="csX35" fmla="*/ 109455 w 305075"/>
                <a:gd name="csY35" fmla="*/ 23946 h 192824"/>
                <a:gd name="csX36" fmla="*/ 128085 w 305075"/>
                <a:gd name="csY36" fmla="*/ 36758 h 192824"/>
                <a:gd name="csX37" fmla="*/ 133907 w 305075"/>
                <a:gd name="csY37" fmla="*/ 69369 h 192824"/>
                <a:gd name="csX38" fmla="*/ 128085 w 305075"/>
                <a:gd name="csY38" fmla="*/ 76357 h 192824"/>
                <a:gd name="csX39" fmla="*/ 115277 w 305075"/>
                <a:gd name="csY39" fmla="*/ 81015 h 192824"/>
                <a:gd name="csX40" fmla="*/ 109455 w 305075"/>
                <a:gd name="csY40" fmla="*/ 81015 h 192824"/>
                <a:gd name="csX41" fmla="*/ 109455 w 305075"/>
                <a:gd name="csY41" fmla="*/ 81015 h 192824"/>
                <a:gd name="csX42" fmla="*/ 58221 w 305075"/>
                <a:gd name="csY42" fmla="*/ 175355 h 192824"/>
                <a:gd name="csX43" fmla="*/ 27946 w 305075"/>
                <a:gd name="csY43" fmla="*/ 152061 h 192824"/>
                <a:gd name="csX44" fmla="*/ 30275 w 305075"/>
                <a:gd name="csY44" fmla="*/ 143908 h 192824"/>
                <a:gd name="csX45" fmla="*/ 59385 w 305075"/>
                <a:gd name="csY45" fmla="*/ 128767 h 192824"/>
                <a:gd name="csX46" fmla="*/ 59385 w 305075"/>
                <a:gd name="csY46" fmla="*/ 128767 h 192824"/>
                <a:gd name="csX47" fmla="*/ 89660 w 305075"/>
                <a:gd name="csY47" fmla="*/ 152061 h 192824"/>
                <a:gd name="csX48" fmla="*/ 87331 w 305075"/>
                <a:gd name="csY48" fmla="*/ 160214 h 192824"/>
                <a:gd name="csX49" fmla="*/ 58221 w 305075"/>
                <a:gd name="csY49" fmla="*/ 175355 h 192824"/>
                <a:gd name="csX50" fmla="*/ 58221 w 305075"/>
                <a:gd name="csY50" fmla="*/ 175355 h 1928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05075" h="192824">
                  <a:moveTo>
                    <a:pt x="110619" y="166037"/>
                  </a:moveTo>
                  <a:cubicBezTo>
                    <a:pt x="110619" y="163708"/>
                    <a:pt x="112948" y="161378"/>
                    <a:pt x="112948" y="157884"/>
                  </a:cubicBezTo>
                  <a:cubicBezTo>
                    <a:pt x="112948" y="157884"/>
                    <a:pt x="112948" y="154390"/>
                    <a:pt x="112948" y="154390"/>
                  </a:cubicBezTo>
                  <a:lnTo>
                    <a:pt x="125756" y="147402"/>
                  </a:lnTo>
                  <a:lnTo>
                    <a:pt x="154867" y="191660"/>
                  </a:lnTo>
                  <a:lnTo>
                    <a:pt x="193292" y="191660"/>
                  </a:lnTo>
                  <a:lnTo>
                    <a:pt x="159524" y="136920"/>
                  </a:lnTo>
                  <a:lnTo>
                    <a:pt x="300418" y="143908"/>
                  </a:lnTo>
                  <a:cubicBezTo>
                    <a:pt x="301583" y="143908"/>
                    <a:pt x="302747" y="143908"/>
                    <a:pt x="303911" y="142744"/>
                  </a:cubicBezTo>
                  <a:cubicBezTo>
                    <a:pt x="303911" y="142744"/>
                    <a:pt x="305076" y="140414"/>
                    <a:pt x="305076" y="139249"/>
                  </a:cubicBezTo>
                  <a:cubicBezTo>
                    <a:pt x="305076" y="128767"/>
                    <a:pt x="302747" y="126438"/>
                    <a:pt x="295761" y="118285"/>
                  </a:cubicBezTo>
                  <a:cubicBezTo>
                    <a:pt x="288774" y="111297"/>
                    <a:pt x="279459" y="106638"/>
                    <a:pt x="270143" y="106638"/>
                  </a:cubicBezTo>
                  <a:lnTo>
                    <a:pt x="149045" y="101980"/>
                  </a:lnTo>
                  <a:lnTo>
                    <a:pt x="146716" y="92662"/>
                  </a:lnTo>
                  <a:cubicBezTo>
                    <a:pt x="146716" y="92662"/>
                    <a:pt x="146716" y="92662"/>
                    <a:pt x="146716" y="92662"/>
                  </a:cubicBezTo>
                  <a:cubicBezTo>
                    <a:pt x="149045" y="90333"/>
                    <a:pt x="151373" y="88003"/>
                    <a:pt x="152538" y="84510"/>
                  </a:cubicBezTo>
                  <a:cubicBezTo>
                    <a:pt x="160689" y="68204"/>
                    <a:pt x="156031" y="43746"/>
                    <a:pt x="140894" y="25111"/>
                  </a:cubicBezTo>
                  <a:cubicBezTo>
                    <a:pt x="121099" y="652"/>
                    <a:pt x="90824" y="-7500"/>
                    <a:pt x="72194" y="7641"/>
                  </a:cubicBezTo>
                  <a:cubicBezTo>
                    <a:pt x="68700" y="11135"/>
                    <a:pt x="65207" y="14629"/>
                    <a:pt x="62878" y="19287"/>
                  </a:cubicBezTo>
                  <a:cubicBezTo>
                    <a:pt x="54727" y="35593"/>
                    <a:pt x="59385" y="60051"/>
                    <a:pt x="74522" y="78686"/>
                  </a:cubicBezTo>
                  <a:cubicBezTo>
                    <a:pt x="85002" y="91498"/>
                    <a:pt x="98975" y="99650"/>
                    <a:pt x="111783" y="103144"/>
                  </a:cubicBezTo>
                  <a:lnTo>
                    <a:pt x="116441" y="117121"/>
                  </a:lnTo>
                  <a:lnTo>
                    <a:pt x="98975" y="124109"/>
                  </a:lnTo>
                  <a:cubicBezTo>
                    <a:pt x="88495" y="114791"/>
                    <a:pt x="73358" y="108968"/>
                    <a:pt x="55892" y="108968"/>
                  </a:cubicBezTo>
                  <a:lnTo>
                    <a:pt x="55892" y="108968"/>
                  </a:lnTo>
                  <a:cubicBezTo>
                    <a:pt x="32604" y="108968"/>
                    <a:pt x="10480" y="120615"/>
                    <a:pt x="3493" y="136920"/>
                  </a:cubicBezTo>
                  <a:cubicBezTo>
                    <a:pt x="1164" y="141579"/>
                    <a:pt x="0" y="146238"/>
                    <a:pt x="0" y="150896"/>
                  </a:cubicBezTo>
                  <a:cubicBezTo>
                    <a:pt x="0" y="174190"/>
                    <a:pt x="25617" y="192825"/>
                    <a:pt x="55892" y="192825"/>
                  </a:cubicBezTo>
                  <a:lnTo>
                    <a:pt x="55892" y="192825"/>
                  </a:lnTo>
                  <a:cubicBezTo>
                    <a:pt x="79180" y="192825"/>
                    <a:pt x="101304" y="181178"/>
                    <a:pt x="108290" y="164873"/>
                  </a:cubicBezTo>
                  <a:lnTo>
                    <a:pt x="108290" y="164873"/>
                  </a:lnTo>
                  <a:close/>
                  <a:moveTo>
                    <a:pt x="109455" y="79851"/>
                  </a:moveTo>
                  <a:cubicBezTo>
                    <a:pt x="102468" y="77521"/>
                    <a:pt x="95482" y="74027"/>
                    <a:pt x="90824" y="67039"/>
                  </a:cubicBezTo>
                  <a:cubicBezTo>
                    <a:pt x="82673" y="56557"/>
                    <a:pt x="80344" y="43746"/>
                    <a:pt x="85002" y="34428"/>
                  </a:cubicBezTo>
                  <a:cubicBezTo>
                    <a:pt x="86166" y="32099"/>
                    <a:pt x="88495" y="29769"/>
                    <a:pt x="90824" y="27440"/>
                  </a:cubicBezTo>
                  <a:cubicBezTo>
                    <a:pt x="95482" y="23946"/>
                    <a:pt x="102468" y="22781"/>
                    <a:pt x="109455" y="23946"/>
                  </a:cubicBezTo>
                  <a:cubicBezTo>
                    <a:pt x="116441" y="26275"/>
                    <a:pt x="123428" y="29769"/>
                    <a:pt x="128085" y="36758"/>
                  </a:cubicBezTo>
                  <a:cubicBezTo>
                    <a:pt x="136236" y="47240"/>
                    <a:pt x="138565" y="60051"/>
                    <a:pt x="133907" y="69369"/>
                  </a:cubicBezTo>
                  <a:cubicBezTo>
                    <a:pt x="132743" y="71698"/>
                    <a:pt x="130414" y="74027"/>
                    <a:pt x="128085" y="76357"/>
                  </a:cubicBezTo>
                  <a:cubicBezTo>
                    <a:pt x="124592" y="78686"/>
                    <a:pt x="119934" y="81015"/>
                    <a:pt x="115277" y="81015"/>
                  </a:cubicBezTo>
                  <a:cubicBezTo>
                    <a:pt x="110619" y="81015"/>
                    <a:pt x="110619" y="81015"/>
                    <a:pt x="109455" y="81015"/>
                  </a:cubicBezTo>
                  <a:lnTo>
                    <a:pt x="109455" y="81015"/>
                  </a:lnTo>
                  <a:close/>
                  <a:moveTo>
                    <a:pt x="58221" y="175355"/>
                  </a:moveTo>
                  <a:cubicBezTo>
                    <a:pt x="40754" y="175355"/>
                    <a:pt x="27946" y="164873"/>
                    <a:pt x="27946" y="152061"/>
                  </a:cubicBezTo>
                  <a:cubicBezTo>
                    <a:pt x="27946" y="139249"/>
                    <a:pt x="27946" y="146238"/>
                    <a:pt x="30275" y="143908"/>
                  </a:cubicBezTo>
                  <a:cubicBezTo>
                    <a:pt x="34932" y="134591"/>
                    <a:pt x="46576" y="128767"/>
                    <a:pt x="59385" y="128767"/>
                  </a:cubicBezTo>
                  <a:lnTo>
                    <a:pt x="59385" y="128767"/>
                  </a:lnTo>
                  <a:cubicBezTo>
                    <a:pt x="76851" y="128767"/>
                    <a:pt x="89660" y="139249"/>
                    <a:pt x="89660" y="152061"/>
                  </a:cubicBezTo>
                  <a:cubicBezTo>
                    <a:pt x="89660" y="164873"/>
                    <a:pt x="89660" y="157884"/>
                    <a:pt x="87331" y="160214"/>
                  </a:cubicBezTo>
                  <a:cubicBezTo>
                    <a:pt x="82673" y="169531"/>
                    <a:pt x="71029" y="175355"/>
                    <a:pt x="58221" y="175355"/>
                  </a:cubicBezTo>
                  <a:lnTo>
                    <a:pt x="58221" y="175355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48EE2D0-70ED-BF0F-BE24-872365B9EC86}"/>
                </a:ext>
              </a:extLst>
            </p:cNvPr>
            <p:cNvSpPr/>
            <p:nvPr/>
          </p:nvSpPr>
          <p:spPr>
            <a:xfrm>
              <a:off x="716113" y="1853656"/>
              <a:ext cx="195621" cy="125494"/>
            </a:xfrm>
            <a:custGeom>
              <a:avLst/>
              <a:gdLst>
                <a:gd name="csX0" fmla="*/ 97811 w 195621"/>
                <a:gd name="csY0" fmla="*/ 125494 h 125494"/>
                <a:gd name="csX1" fmla="*/ 79180 w 195621"/>
                <a:gd name="csY1" fmla="*/ 117342 h 125494"/>
                <a:gd name="csX2" fmla="*/ 6986 w 195621"/>
                <a:gd name="csY2" fmla="*/ 45131 h 125494"/>
                <a:gd name="csX3" fmla="*/ 6986 w 195621"/>
                <a:gd name="csY3" fmla="*/ 7862 h 125494"/>
                <a:gd name="csX4" fmla="*/ 188635 w 195621"/>
                <a:gd name="csY4" fmla="*/ 7862 h 125494"/>
                <a:gd name="csX5" fmla="*/ 188635 w 195621"/>
                <a:gd name="csY5" fmla="*/ 45131 h 125494"/>
                <a:gd name="csX6" fmla="*/ 116441 w 195621"/>
                <a:gd name="csY6" fmla="*/ 117342 h 125494"/>
                <a:gd name="csX7" fmla="*/ 97811 w 195621"/>
                <a:gd name="csY7" fmla="*/ 125494 h 125494"/>
                <a:gd name="csX8" fmla="*/ 97811 w 195621"/>
                <a:gd name="csY8" fmla="*/ 125494 h 125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5621" h="125494">
                  <a:moveTo>
                    <a:pt x="97811" y="125494"/>
                  </a:moveTo>
                  <a:cubicBezTo>
                    <a:pt x="90824" y="125494"/>
                    <a:pt x="83838" y="123165"/>
                    <a:pt x="79180" y="117342"/>
                  </a:cubicBezTo>
                  <a:lnTo>
                    <a:pt x="6986" y="45131"/>
                  </a:lnTo>
                  <a:cubicBezTo>
                    <a:pt x="-2329" y="34649"/>
                    <a:pt x="-2329" y="18344"/>
                    <a:pt x="6986" y="7862"/>
                  </a:cubicBezTo>
                  <a:cubicBezTo>
                    <a:pt x="17466" y="-2621"/>
                    <a:pt x="178155" y="-2621"/>
                    <a:pt x="188635" y="7862"/>
                  </a:cubicBezTo>
                  <a:cubicBezTo>
                    <a:pt x="197950" y="18344"/>
                    <a:pt x="197950" y="34649"/>
                    <a:pt x="188635" y="45131"/>
                  </a:cubicBezTo>
                  <a:lnTo>
                    <a:pt x="116441" y="117342"/>
                  </a:lnTo>
                  <a:cubicBezTo>
                    <a:pt x="111783" y="122000"/>
                    <a:pt x="104797" y="125494"/>
                    <a:pt x="97811" y="125494"/>
                  </a:cubicBezTo>
                  <a:lnTo>
                    <a:pt x="97811" y="125494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9DDD6F0-C873-DBE9-9AE6-B7F9A80C02D4}"/>
                </a:ext>
              </a:extLst>
            </p:cNvPr>
            <p:cNvSpPr txBox="1"/>
            <p:nvPr/>
          </p:nvSpPr>
          <p:spPr>
            <a:xfrm>
              <a:off x="338227" y="1912466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2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BF6E9A-9263-CB3C-F2E0-D6C1E274C905}"/>
                </a:ext>
              </a:extLst>
            </p:cNvPr>
            <p:cNvSpPr txBox="1"/>
            <p:nvPr/>
          </p:nvSpPr>
          <p:spPr>
            <a:xfrm>
              <a:off x="933242" y="1912466"/>
              <a:ext cx="579775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248FCF4-C904-87CF-EF23-7BA70D6DB7C6}"/>
                </a:ext>
              </a:extLst>
            </p:cNvPr>
            <p:cNvSpPr txBox="1"/>
            <p:nvPr/>
          </p:nvSpPr>
          <p:spPr>
            <a:xfrm>
              <a:off x="868034" y="1618499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5CDFCCF-4243-0EFB-0688-929DD0F3FA97}"/>
                </a:ext>
              </a:extLst>
            </p:cNvPr>
            <p:cNvSpPr txBox="1"/>
            <p:nvPr/>
          </p:nvSpPr>
          <p:spPr>
            <a:xfrm>
              <a:off x="214800" y="1618499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⠼b</a:t>
              </a: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C732C513-9BBC-5C20-FA88-E3C2C737F318}"/>
                </a:ext>
              </a:extLst>
            </p:cNvPr>
            <p:cNvSpPr/>
            <p:nvPr/>
          </p:nvSpPr>
          <p:spPr>
            <a:xfrm>
              <a:off x="716113" y="1164164"/>
              <a:ext cx="195621" cy="125494"/>
            </a:xfrm>
            <a:custGeom>
              <a:avLst/>
              <a:gdLst>
                <a:gd name="csX0" fmla="*/ 97811 w 195621"/>
                <a:gd name="csY0" fmla="*/ 125494 h 125494"/>
                <a:gd name="csX1" fmla="*/ 79180 w 195621"/>
                <a:gd name="csY1" fmla="*/ 117342 h 125494"/>
                <a:gd name="csX2" fmla="*/ 6986 w 195621"/>
                <a:gd name="csY2" fmla="*/ 45131 h 125494"/>
                <a:gd name="csX3" fmla="*/ 6986 w 195621"/>
                <a:gd name="csY3" fmla="*/ 7862 h 125494"/>
                <a:gd name="csX4" fmla="*/ 188635 w 195621"/>
                <a:gd name="csY4" fmla="*/ 7862 h 125494"/>
                <a:gd name="csX5" fmla="*/ 188635 w 195621"/>
                <a:gd name="csY5" fmla="*/ 45131 h 125494"/>
                <a:gd name="csX6" fmla="*/ 116441 w 195621"/>
                <a:gd name="csY6" fmla="*/ 117342 h 125494"/>
                <a:gd name="csX7" fmla="*/ 97811 w 195621"/>
                <a:gd name="csY7" fmla="*/ 125494 h 125494"/>
                <a:gd name="csX8" fmla="*/ 97811 w 195621"/>
                <a:gd name="csY8" fmla="*/ 125494 h 125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5621" h="125494">
                  <a:moveTo>
                    <a:pt x="97811" y="125494"/>
                  </a:moveTo>
                  <a:cubicBezTo>
                    <a:pt x="90824" y="125494"/>
                    <a:pt x="83838" y="123165"/>
                    <a:pt x="79180" y="117342"/>
                  </a:cubicBezTo>
                  <a:lnTo>
                    <a:pt x="6986" y="45131"/>
                  </a:lnTo>
                  <a:cubicBezTo>
                    <a:pt x="-2329" y="34649"/>
                    <a:pt x="-2329" y="18344"/>
                    <a:pt x="6986" y="7862"/>
                  </a:cubicBezTo>
                  <a:cubicBezTo>
                    <a:pt x="17466" y="-2621"/>
                    <a:pt x="178155" y="-2621"/>
                    <a:pt x="188635" y="7862"/>
                  </a:cubicBezTo>
                  <a:cubicBezTo>
                    <a:pt x="197950" y="18344"/>
                    <a:pt x="197950" y="34649"/>
                    <a:pt x="188635" y="45131"/>
                  </a:cubicBezTo>
                  <a:lnTo>
                    <a:pt x="116441" y="117342"/>
                  </a:lnTo>
                  <a:cubicBezTo>
                    <a:pt x="111783" y="122000"/>
                    <a:pt x="104797" y="125494"/>
                    <a:pt x="97811" y="125494"/>
                  </a:cubicBezTo>
                  <a:lnTo>
                    <a:pt x="97811" y="125494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4518E9D-C85B-80F1-0117-7F6E9AD8DE5A}"/>
                </a:ext>
              </a:extLst>
            </p:cNvPr>
            <p:cNvSpPr txBox="1"/>
            <p:nvPr/>
          </p:nvSpPr>
          <p:spPr>
            <a:xfrm>
              <a:off x="338227" y="1224139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1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C5281F7-61BC-5178-F766-46FBC3D0DE9D}"/>
                </a:ext>
              </a:extLst>
            </p:cNvPr>
            <p:cNvSpPr txBox="1"/>
            <p:nvPr/>
          </p:nvSpPr>
          <p:spPr>
            <a:xfrm>
              <a:off x="933242" y="1224139"/>
              <a:ext cx="579775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7B0B875-6710-A733-13F4-93CB426F20C4}"/>
                </a:ext>
              </a:extLst>
            </p:cNvPr>
            <p:cNvSpPr txBox="1"/>
            <p:nvPr/>
          </p:nvSpPr>
          <p:spPr>
            <a:xfrm>
              <a:off x="868034" y="929007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9102B3B-1524-25A1-56E8-DFBA324F3286}"/>
                </a:ext>
              </a:extLst>
            </p:cNvPr>
            <p:cNvSpPr txBox="1"/>
            <p:nvPr/>
          </p:nvSpPr>
          <p:spPr>
            <a:xfrm>
              <a:off x="214800" y="929007"/>
              <a:ext cx="612029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⠼a</a:t>
              </a:r>
            </a:p>
          </p:txBody>
        </p: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6A2BCB34-CB78-0C25-12EF-49030B4E7264}"/>
                </a:ext>
              </a:extLst>
            </p:cNvPr>
            <p:cNvSpPr/>
            <p:nvPr/>
          </p:nvSpPr>
          <p:spPr>
            <a:xfrm>
              <a:off x="2659515" y="940254"/>
              <a:ext cx="2189093" cy="611457"/>
            </a:xfrm>
            <a:prstGeom prst="roundRect">
              <a:avLst>
                <a:gd name="adj" fmla="val 47798"/>
              </a:avLst>
            </a:pr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E7BFD91-B269-E758-F934-2DB087DBA5B8}"/>
                </a:ext>
              </a:extLst>
            </p:cNvPr>
            <p:cNvSpPr/>
            <p:nvPr/>
          </p:nvSpPr>
          <p:spPr>
            <a:xfrm>
              <a:off x="3621610" y="1176976"/>
              <a:ext cx="197367" cy="125494"/>
            </a:xfrm>
            <a:custGeom>
              <a:avLst/>
              <a:gdLst>
                <a:gd name="csX0" fmla="*/ 98684 w 197367"/>
                <a:gd name="csY0" fmla="*/ 125494 h 125494"/>
                <a:gd name="csX1" fmla="*/ 80053 w 197367"/>
                <a:gd name="csY1" fmla="*/ 117342 h 125494"/>
                <a:gd name="csX2" fmla="*/ 7860 w 197367"/>
                <a:gd name="csY2" fmla="*/ 45131 h 125494"/>
                <a:gd name="csX3" fmla="*/ 7860 w 197367"/>
                <a:gd name="csY3" fmla="*/ 7862 h 125494"/>
                <a:gd name="csX4" fmla="*/ 189508 w 197367"/>
                <a:gd name="csY4" fmla="*/ 7862 h 125494"/>
                <a:gd name="csX5" fmla="*/ 189508 w 197367"/>
                <a:gd name="csY5" fmla="*/ 45131 h 125494"/>
                <a:gd name="csX6" fmla="*/ 117315 w 197367"/>
                <a:gd name="csY6" fmla="*/ 117342 h 125494"/>
                <a:gd name="csX7" fmla="*/ 98684 w 197367"/>
                <a:gd name="csY7" fmla="*/ 125494 h 125494"/>
                <a:gd name="csX8" fmla="*/ 98684 w 197367"/>
                <a:gd name="csY8" fmla="*/ 125494 h 125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7367" h="125494">
                  <a:moveTo>
                    <a:pt x="98684" y="125494"/>
                  </a:moveTo>
                  <a:cubicBezTo>
                    <a:pt x="91697" y="125494"/>
                    <a:pt x="84711" y="123165"/>
                    <a:pt x="80053" y="117342"/>
                  </a:cubicBezTo>
                  <a:lnTo>
                    <a:pt x="7860" y="45131"/>
                  </a:lnTo>
                  <a:cubicBezTo>
                    <a:pt x="-2620" y="34649"/>
                    <a:pt x="-2620" y="18344"/>
                    <a:pt x="7860" y="7862"/>
                  </a:cubicBezTo>
                  <a:cubicBezTo>
                    <a:pt x="18340" y="-2621"/>
                    <a:pt x="179028" y="-2621"/>
                    <a:pt x="189508" y="7862"/>
                  </a:cubicBezTo>
                  <a:cubicBezTo>
                    <a:pt x="199988" y="18344"/>
                    <a:pt x="199988" y="34649"/>
                    <a:pt x="189508" y="45131"/>
                  </a:cubicBezTo>
                  <a:lnTo>
                    <a:pt x="117315" y="117342"/>
                  </a:lnTo>
                  <a:cubicBezTo>
                    <a:pt x="112657" y="122000"/>
                    <a:pt x="105670" y="125494"/>
                    <a:pt x="98684" y="125494"/>
                  </a:cubicBezTo>
                  <a:lnTo>
                    <a:pt x="98684" y="125494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7C83A01-0FB8-6A5E-490B-6C7D4AE1DE47}"/>
                </a:ext>
              </a:extLst>
            </p:cNvPr>
            <p:cNvSpPr txBox="1"/>
            <p:nvPr/>
          </p:nvSpPr>
          <p:spPr>
            <a:xfrm>
              <a:off x="2767189" y="1236951"/>
              <a:ext cx="480551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1/2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7C2E732-9098-FD15-E819-0AAB3B87EF04}"/>
                </a:ext>
              </a:extLst>
            </p:cNvPr>
            <p:cNvSpPr txBox="1"/>
            <p:nvPr/>
          </p:nvSpPr>
          <p:spPr>
            <a:xfrm>
              <a:off x="2643762" y="941819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⠼a/b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ECC08A1-76F5-41D3-3DA6-D374B10E9619}"/>
                </a:ext>
              </a:extLst>
            </p:cNvPr>
            <p:cNvSpPr txBox="1"/>
            <p:nvPr/>
          </p:nvSpPr>
          <p:spPr>
            <a:xfrm>
              <a:off x="3838448" y="1236951"/>
              <a:ext cx="579775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42196A-54F3-9A5D-C281-9D1E4A24C609}"/>
                </a:ext>
              </a:extLst>
            </p:cNvPr>
            <p:cNvSpPr txBox="1"/>
            <p:nvPr/>
          </p:nvSpPr>
          <p:spPr>
            <a:xfrm>
              <a:off x="3773241" y="941819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952E78DB-0A92-16E0-8569-C309D3BD726D}"/>
                </a:ext>
              </a:extLst>
            </p:cNvPr>
            <p:cNvSpPr/>
            <p:nvPr/>
          </p:nvSpPr>
          <p:spPr>
            <a:xfrm>
              <a:off x="2621090" y="901820"/>
              <a:ext cx="2265944" cy="688326"/>
            </a:xfrm>
            <a:custGeom>
              <a:avLst/>
              <a:gdLst>
                <a:gd name="csX0" fmla="*/ 330693 w 2265944"/>
                <a:gd name="csY0" fmla="*/ 0 h 688326"/>
                <a:gd name="csX1" fmla="*/ 1935252 w 2265944"/>
                <a:gd name="csY1" fmla="*/ 0 h 688326"/>
                <a:gd name="csX2" fmla="*/ 2265945 w 2265944"/>
                <a:gd name="csY2" fmla="*/ 330769 h 688326"/>
                <a:gd name="csX3" fmla="*/ 2265945 w 2265944"/>
                <a:gd name="csY3" fmla="*/ 357557 h 688326"/>
                <a:gd name="csX4" fmla="*/ 1935252 w 2265944"/>
                <a:gd name="csY4" fmla="*/ 688327 h 688326"/>
                <a:gd name="csX5" fmla="*/ 330693 w 2265944"/>
                <a:gd name="csY5" fmla="*/ 688327 h 688326"/>
                <a:gd name="csX6" fmla="*/ 0 w 2265944"/>
                <a:gd name="csY6" fmla="*/ 357557 h 688326"/>
                <a:gd name="csX7" fmla="*/ 0 w 2265944"/>
                <a:gd name="csY7" fmla="*/ 330769 h 688326"/>
                <a:gd name="csX8" fmla="*/ 330693 w 2265944"/>
                <a:gd name="csY8" fmla="*/ 0 h 688326"/>
                <a:gd name="csX9" fmla="*/ 330693 w 2265944"/>
                <a:gd name="csY9" fmla="*/ 0 h 6883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2265944" h="688326">
                  <a:moveTo>
                    <a:pt x="330693" y="0"/>
                  </a:moveTo>
                  <a:lnTo>
                    <a:pt x="1935252" y="0"/>
                  </a:lnTo>
                  <a:cubicBezTo>
                    <a:pt x="2118064" y="0"/>
                    <a:pt x="2265945" y="147915"/>
                    <a:pt x="2265945" y="330769"/>
                  </a:cubicBezTo>
                  <a:lnTo>
                    <a:pt x="2265945" y="357557"/>
                  </a:lnTo>
                  <a:cubicBezTo>
                    <a:pt x="2265945" y="540412"/>
                    <a:pt x="2118064" y="688327"/>
                    <a:pt x="1935252" y="688327"/>
                  </a:cubicBezTo>
                  <a:lnTo>
                    <a:pt x="330693" y="688327"/>
                  </a:lnTo>
                  <a:cubicBezTo>
                    <a:pt x="147880" y="688327"/>
                    <a:pt x="0" y="540412"/>
                    <a:pt x="0" y="357557"/>
                  </a:cubicBezTo>
                  <a:lnTo>
                    <a:pt x="0" y="330769"/>
                  </a:lnTo>
                  <a:cubicBezTo>
                    <a:pt x="0" y="147915"/>
                    <a:pt x="147880" y="0"/>
                    <a:pt x="330693" y="0"/>
                  </a:cubicBezTo>
                  <a:lnTo>
                    <a:pt x="330693" y="0"/>
                  </a:lnTo>
                  <a:close/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8083EB28-9E16-A3FA-FDA4-0CB89675D301}"/>
                </a:ext>
              </a:extLst>
            </p:cNvPr>
            <p:cNvSpPr/>
            <p:nvPr/>
          </p:nvSpPr>
          <p:spPr>
            <a:xfrm>
              <a:off x="2659515" y="1626252"/>
              <a:ext cx="2189093" cy="611457"/>
            </a:xfrm>
            <a:prstGeom prst="roundRect">
              <a:avLst>
                <a:gd name="adj" fmla="val 47798"/>
              </a:avLst>
            </a:prstGeom>
            <a:solidFill>
              <a:srgbClr val="EBEBE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1A2E7EC1-E983-EE2C-BE01-E3B9510EF861}"/>
                </a:ext>
              </a:extLst>
            </p:cNvPr>
            <p:cNvSpPr/>
            <p:nvPr/>
          </p:nvSpPr>
          <p:spPr>
            <a:xfrm>
              <a:off x="3621610" y="1862973"/>
              <a:ext cx="197367" cy="125494"/>
            </a:xfrm>
            <a:custGeom>
              <a:avLst/>
              <a:gdLst>
                <a:gd name="csX0" fmla="*/ 98684 w 197367"/>
                <a:gd name="csY0" fmla="*/ 125494 h 125494"/>
                <a:gd name="csX1" fmla="*/ 80053 w 197367"/>
                <a:gd name="csY1" fmla="*/ 117342 h 125494"/>
                <a:gd name="csX2" fmla="*/ 7860 w 197367"/>
                <a:gd name="csY2" fmla="*/ 45131 h 125494"/>
                <a:gd name="csX3" fmla="*/ 7860 w 197367"/>
                <a:gd name="csY3" fmla="*/ 7862 h 125494"/>
                <a:gd name="csX4" fmla="*/ 189508 w 197367"/>
                <a:gd name="csY4" fmla="*/ 7862 h 125494"/>
                <a:gd name="csX5" fmla="*/ 189508 w 197367"/>
                <a:gd name="csY5" fmla="*/ 45131 h 125494"/>
                <a:gd name="csX6" fmla="*/ 117315 w 197367"/>
                <a:gd name="csY6" fmla="*/ 117342 h 125494"/>
                <a:gd name="csX7" fmla="*/ 98684 w 197367"/>
                <a:gd name="csY7" fmla="*/ 125494 h 125494"/>
                <a:gd name="csX8" fmla="*/ 98684 w 197367"/>
                <a:gd name="csY8" fmla="*/ 125494 h 12549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7367" h="125494">
                  <a:moveTo>
                    <a:pt x="98684" y="125494"/>
                  </a:moveTo>
                  <a:cubicBezTo>
                    <a:pt x="91697" y="125494"/>
                    <a:pt x="84711" y="123165"/>
                    <a:pt x="80053" y="117342"/>
                  </a:cubicBezTo>
                  <a:lnTo>
                    <a:pt x="7860" y="45131"/>
                  </a:lnTo>
                  <a:cubicBezTo>
                    <a:pt x="-2620" y="34649"/>
                    <a:pt x="-2620" y="18344"/>
                    <a:pt x="7860" y="7862"/>
                  </a:cubicBezTo>
                  <a:cubicBezTo>
                    <a:pt x="18340" y="-2621"/>
                    <a:pt x="179028" y="-2621"/>
                    <a:pt x="189508" y="7862"/>
                  </a:cubicBezTo>
                  <a:cubicBezTo>
                    <a:pt x="199988" y="18344"/>
                    <a:pt x="199988" y="34649"/>
                    <a:pt x="189508" y="45131"/>
                  </a:cubicBezTo>
                  <a:lnTo>
                    <a:pt x="117315" y="117342"/>
                  </a:lnTo>
                  <a:cubicBezTo>
                    <a:pt x="112657" y="122000"/>
                    <a:pt x="105670" y="125494"/>
                    <a:pt x="98684" y="125494"/>
                  </a:cubicBezTo>
                  <a:lnTo>
                    <a:pt x="98684" y="125494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0051FA1-BB46-28AC-E501-E4B26B4E99F7}"/>
                </a:ext>
              </a:extLst>
            </p:cNvPr>
            <p:cNvSpPr txBox="1"/>
            <p:nvPr/>
          </p:nvSpPr>
          <p:spPr>
            <a:xfrm>
              <a:off x="2767189" y="1921783"/>
              <a:ext cx="480551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1/2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46FC64-FA95-8676-319F-461306CDFD80}"/>
                </a:ext>
              </a:extLst>
            </p:cNvPr>
            <p:cNvSpPr txBox="1"/>
            <p:nvPr/>
          </p:nvSpPr>
          <p:spPr>
            <a:xfrm>
              <a:off x="2643762" y="1627816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⠼a/b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0D0300E-8845-B9D6-C4B4-282BA9EBBEEF}"/>
                </a:ext>
              </a:extLst>
            </p:cNvPr>
            <p:cNvSpPr txBox="1"/>
            <p:nvPr/>
          </p:nvSpPr>
          <p:spPr>
            <a:xfrm>
              <a:off x="3838448" y="1921783"/>
              <a:ext cx="579775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FFFFFF"/>
                  </a:solidFill>
                  <a:latin typeface="Monaco"/>
                  <a:sym typeface="Monaco"/>
                  <a:rtl val="0"/>
                </a:rPr>
                <a:t>beat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9DDC0AA-3C2D-AEB4-7F78-B9D42611209D}"/>
                </a:ext>
              </a:extLst>
            </p:cNvPr>
            <p:cNvSpPr txBox="1"/>
            <p:nvPr/>
          </p:nvSpPr>
          <p:spPr>
            <a:xfrm>
              <a:off x="3773241" y="1627816"/>
              <a:ext cx="1041178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beat</a:t>
              </a: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725E011E-C9E1-6B77-8A3B-DA49E4680E13}"/>
                </a:ext>
              </a:extLst>
            </p:cNvPr>
            <p:cNvSpPr/>
            <p:nvPr/>
          </p:nvSpPr>
          <p:spPr>
            <a:xfrm>
              <a:off x="2621090" y="1587817"/>
              <a:ext cx="2265944" cy="688326"/>
            </a:xfrm>
            <a:custGeom>
              <a:avLst/>
              <a:gdLst>
                <a:gd name="csX0" fmla="*/ 330693 w 2265944"/>
                <a:gd name="csY0" fmla="*/ 0 h 688326"/>
                <a:gd name="csX1" fmla="*/ 0 w 2265944"/>
                <a:gd name="csY1" fmla="*/ 330769 h 688326"/>
                <a:gd name="csX2" fmla="*/ 0 w 2265944"/>
                <a:gd name="csY2" fmla="*/ 357557 h 688326"/>
                <a:gd name="csX3" fmla="*/ 330693 w 2265944"/>
                <a:gd name="csY3" fmla="*/ 688327 h 688326"/>
                <a:gd name="csX4" fmla="*/ 1935252 w 2265944"/>
                <a:gd name="csY4" fmla="*/ 688327 h 688326"/>
                <a:gd name="csX5" fmla="*/ 2265945 w 2265944"/>
                <a:gd name="csY5" fmla="*/ 357557 h 688326"/>
                <a:gd name="csX6" fmla="*/ 2265945 w 2265944"/>
                <a:gd name="csY6" fmla="*/ 330769 h 688326"/>
                <a:gd name="csX7" fmla="*/ 1935252 w 2265944"/>
                <a:gd name="csY7" fmla="*/ 0 h 6883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</a:cxnLst>
              <a:rect l="l" t="t" r="r" b="b"/>
              <a:pathLst>
                <a:path w="2265944" h="688326">
                  <a:moveTo>
                    <a:pt x="330693" y="0"/>
                  </a:moveTo>
                  <a:cubicBezTo>
                    <a:pt x="149045" y="0"/>
                    <a:pt x="0" y="147914"/>
                    <a:pt x="0" y="330769"/>
                  </a:cubicBezTo>
                  <a:lnTo>
                    <a:pt x="0" y="357557"/>
                  </a:lnTo>
                  <a:cubicBezTo>
                    <a:pt x="0" y="539247"/>
                    <a:pt x="147880" y="688327"/>
                    <a:pt x="330693" y="688327"/>
                  </a:cubicBezTo>
                  <a:lnTo>
                    <a:pt x="1935252" y="688327"/>
                  </a:lnTo>
                  <a:cubicBezTo>
                    <a:pt x="2116900" y="688327"/>
                    <a:pt x="2265945" y="540412"/>
                    <a:pt x="2265945" y="357557"/>
                  </a:cubicBezTo>
                  <a:lnTo>
                    <a:pt x="2265945" y="330769"/>
                  </a:lnTo>
                  <a:cubicBezTo>
                    <a:pt x="2265945" y="149079"/>
                    <a:pt x="2118064" y="0"/>
                    <a:pt x="1935252" y="0"/>
                  </a:cubicBez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AFED4241-6A8E-DA8D-CF4D-75FE47CAD2F5}"/>
                </a:ext>
              </a:extLst>
            </p:cNvPr>
            <p:cNvSpPr/>
            <p:nvPr/>
          </p:nvSpPr>
          <p:spPr>
            <a:xfrm>
              <a:off x="2771299" y="679878"/>
              <a:ext cx="306240" cy="192824"/>
            </a:xfrm>
            <a:custGeom>
              <a:avLst/>
              <a:gdLst>
                <a:gd name="csX0" fmla="*/ 111784 w 306240"/>
                <a:gd name="csY0" fmla="*/ 166037 h 192824"/>
                <a:gd name="csX1" fmla="*/ 114112 w 306240"/>
                <a:gd name="csY1" fmla="*/ 157884 h 192824"/>
                <a:gd name="csX2" fmla="*/ 114112 w 306240"/>
                <a:gd name="csY2" fmla="*/ 154390 h 192824"/>
                <a:gd name="csX3" fmla="*/ 126921 w 306240"/>
                <a:gd name="csY3" fmla="*/ 147402 h 192824"/>
                <a:gd name="csX4" fmla="*/ 156031 w 306240"/>
                <a:gd name="csY4" fmla="*/ 191660 h 192824"/>
                <a:gd name="csX5" fmla="*/ 194457 w 306240"/>
                <a:gd name="csY5" fmla="*/ 191660 h 192824"/>
                <a:gd name="csX6" fmla="*/ 160689 w 306240"/>
                <a:gd name="csY6" fmla="*/ 136920 h 192824"/>
                <a:gd name="csX7" fmla="*/ 301582 w 306240"/>
                <a:gd name="csY7" fmla="*/ 143908 h 192824"/>
                <a:gd name="csX8" fmla="*/ 305076 w 306240"/>
                <a:gd name="csY8" fmla="*/ 142744 h 192824"/>
                <a:gd name="csX9" fmla="*/ 306240 w 306240"/>
                <a:gd name="csY9" fmla="*/ 139250 h 192824"/>
                <a:gd name="csX10" fmla="*/ 296925 w 306240"/>
                <a:gd name="csY10" fmla="*/ 118285 h 192824"/>
                <a:gd name="csX11" fmla="*/ 271308 w 306240"/>
                <a:gd name="csY11" fmla="*/ 106638 h 192824"/>
                <a:gd name="csX12" fmla="*/ 150209 w 306240"/>
                <a:gd name="csY12" fmla="*/ 101980 h 192824"/>
                <a:gd name="csX13" fmla="*/ 147880 w 306240"/>
                <a:gd name="csY13" fmla="*/ 92662 h 192824"/>
                <a:gd name="csX14" fmla="*/ 147880 w 306240"/>
                <a:gd name="csY14" fmla="*/ 92662 h 192824"/>
                <a:gd name="csX15" fmla="*/ 153702 w 306240"/>
                <a:gd name="csY15" fmla="*/ 84510 h 192824"/>
                <a:gd name="csX16" fmla="*/ 142058 w 306240"/>
                <a:gd name="csY16" fmla="*/ 25111 h 192824"/>
                <a:gd name="csX17" fmla="*/ 73358 w 306240"/>
                <a:gd name="csY17" fmla="*/ 7641 h 192824"/>
                <a:gd name="csX18" fmla="*/ 64043 w 306240"/>
                <a:gd name="csY18" fmla="*/ 19287 h 192824"/>
                <a:gd name="csX19" fmla="*/ 75687 w 306240"/>
                <a:gd name="csY19" fmla="*/ 78686 h 192824"/>
                <a:gd name="csX20" fmla="*/ 112948 w 306240"/>
                <a:gd name="csY20" fmla="*/ 103144 h 192824"/>
                <a:gd name="csX21" fmla="*/ 117606 w 306240"/>
                <a:gd name="csY21" fmla="*/ 117121 h 192824"/>
                <a:gd name="csX22" fmla="*/ 100139 w 306240"/>
                <a:gd name="csY22" fmla="*/ 124109 h 192824"/>
                <a:gd name="csX23" fmla="*/ 57056 w 306240"/>
                <a:gd name="csY23" fmla="*/ 108968 h 192824"/>
                <a:gd name="csX24" fmla="*/ 57056 w 306240"/>
                <a:gd name="csY24" fmla="*/ 108968 h 192824"/>
                <a:gd name="csX25" fmla="*/ 3493 w 306240"/>
                <a:gd name="csY25" fmla="*/ 136920 h 192824"/>
                <a:gd name="csX26" fmla="*/ 0 w 306240"/>
                <a:gd name="csY26" fmla="*/ 150896 h 192824"/>
                <a:gd name="csX27" fmla="*/ 55892 w 306240"/>
                <a:gd name="csY27" fmla="*/ 192825 h 192824"/>
                <a:gd name="csX28" fmla="*/ 55892 w 306240"/>
                <a:gd name="csY28" fmla="*/ 192825 h 192824"/>
                <a:gd name="csX29" fmla="*/ 109455 w 306240"/>
                <a:gd name="csY29" fmla="*/ 164872 h 192824"/>
                <a:gd name="csX30" fmla="*/ 109455 w 306240"/>
                <a:gd name="csY30" fmla="*/ 164872 h 192824"/>
                <a:gd name="csX31" fmla="*/ 110619 w 306240"/>
                <a:gd name="csY31" fmla="*/ 79851 h 192824"/>
                <a:gd name="csX32" fmla="*/ 91988 w 306240"/>
                <a:gd name="csY32" fmla="*/ 67039 h 192824"/>
                <a:gd name="csX33" fmla="*/ 86166 w 306240"/>
                <a:gd name="csY33" fmla="*/ 34428 h 192824"/>
                <a:gd name="csX34" fmla="*/ 91988 w 306240"/>
                <a:gd name="csY34" fmla="*/ 27440 h 192824"/>
                <a:gd name="csX35" fmla="*/ 110619 w 306240"/>
                <a:gd name="csY35" fmla="*/ 23946 h 192824"/>
                <a:gd name="csX36" fmla="*/ 129250 w 306240"/>
                <a:gd name="csY36" fmla="*/ 36758 h 192824"/>
                <a:gd name="csX37" fmla="*/ 135072 w 306240"/>
                <a:gd name="csY37" fmla="*/ 69369 h 192824"/>
                <a:gd name="csX38" fmla="*/ 129250 w 306240"/>
                <a:gd name="csY38" fmla="*/ 76357 h 192824"/>
                <a:gd name="csX39" fmla="*/ 116441 w 306240"/>
                <a:gd name="csY39" fmla="*/ 81015 h 192824"/>
                <a:gd name="csX40" fmla="*/ 109455 w 306240"/>
                <a:gd name="csY40" fmla="*/ 81015 h 192824"/>
                <a:gd name="csX41" fmla="*/ 109455 w 306240"/>
                <a:gd name="csY41" fmla="*/ 81015 h 192824"/>
                <a:gd name="csX42" fmla="*/ 59385 w 306240"/>
                <a:gd name="csY42" fmla="*/ 174190 h 192824"/>
                <a:gd name="csX43" fmla="*/ 29110 w 306240"/>
                <a:gd name="csY43" fmla="*/ 150896 h 192824"/>
                <a:gd name="csX44" fmla="*/ 31439 w 306240"/>
                <a:gd name="csY44" fmla="*/ 142744 h 192824"/>
                <a:gd name="csX45" fmla="*/ 60549 w 306240"/>
                <a:gd name="csY45" fmla="*/ 127603 h 192824"/>
                <a:gd name="csX46" fmla="*/ 60549 w 306240"/>
                <a:gd name="csY46" fmla="*/ 127603 h 192824"/>
                <a:gd name="csX47" fmla="*/ 90824 w 306240"/>
                <a:gd name="csY47" fmla="*/ 150896 h 192824"/>
                <a:gd name="csX48" fmla="*/ 88495 w 306240"/>
                <a:gd name="csY48" fmla="*/ 159049 h 192824"/>
                <a:gd name="csX49" fmla="*/ 59385 w 306240"/>
                <a:gd name="csY49" fmla="*/ 174190 h 192824"/>
                <a:gd name="csX50" fmla="*/ 59385 w 306240"/>
                <a:gd name="csY50" fmla="*/ 174190 h 1928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06240" h="192824">
                  <a:moveTo>
                    <a:pt x="111784" y="166037"/>
                  </a:moveTo>
                  <a:cubicBezTo>
                    <a:pt x="112948" y="163708"/>
                    <a:pt x="114112" y="161378"/>
                    <a:pt x="114112" y="157884"/>
                  </a:cubicBezTo>
                  <a:cubicBezTo>
                    <a:pt x="114112" y="157884"/>
                    <a:pt x="114112" y="154390"/>
                    <a:pt x="114112" y="154390"/>
                  </a:cubicBezTo>
                  <a:lnTo>
                    <a:pt x="126921" y="147402"/>
                  </a:lnTo>
                  <a:lnTo>
                    <a:pt x="156031" y="191660"/>
                  </a:lnTo>
                  <a:lnTo>
                    <a:pt x="194457" y="191660"/>
                  </a:lnTo>
                  <a:lnTo>
                    <a:pt x="160689" y="136920"/>
                  </a:lnTo>
                  <a:lnTo>
                    <a:pt x="301582" y="143908"/>
                  </a:lnTo>
                  <a:cubicBezTo>
                    <a:pt x="302747" y="143908"/>
                    <a:pt x="303911" y="143908"/>
                    <a:pt x="305076" y="142744"/>
                  </a:cubicBezTo>
                  <a:cubicBezTo>
                    <a:pt x="305076" y="142744"/>
                    <a:pt x="306240" y="140414"/>
                    <a:pt x="306240" y="139250"/>
                  </a:cubicBezTo>
                  <a:cubicBezTo>
                    <a:pt x="306240" y="128767"/>
                    <a:pt x="303911" y="126438"/>
                    <a:pt x="296925" y="118285"/>
                  </a:cubicBezTo>
                  <a:cubicBezTo>
                    <a:pt x="289938" y="111297"/>
                    <a:pt x="280623" y="106638"/>
                    <a:pt x="271308" y="106638"/>
                  </a:cubicBezTo>
                  <a:lnTo>
                    <a:pt x="150209" y="101980"/>
                  </a:lnTo>
                  <a:lnTo>
                    <a:pt x="147880" y="92662"/>
                  </a:lnTo>
                  <a:cubicBezTo>
                    <a:pt x="147880" y="92662"/>
                    <a:pt x="147880" y="92662"/>
                    <a:pt x="147880" y="92662"/>
                  </a:cubicBezTo>
                  <a:cubicBezTo>
                    <a:pt x="150209" y="90333"/>
                    <a:pt x="152538" y="88004"/>
                    <a:pt x="153702" y="84510"/>
                  </a:cubicBezTo>
                  <a:cubicBezTo>
                    <a:pt x="161853" y="68204"/>
                    <a:pt x="157196" y="43746"/>
                    <a:pt x="142058" y="25111"/>
                  </a:cubicBezTo>
                  <a:cubicBezTo>
                    <a:pt x="122263" y="652"/>
                    <a:pt x="91988" y="-7500"/>
                    <a:pt x="73358" y="7641"/>
                  </a:cubicBezTo>
                  <a:cubicBezTo>
                    <a:pt x="69865" y="11135"/>
                    <a:pt x="66371" y="14629"/>
                    <a:pt x="64043" y="19287"/>
                  </a:cubicBezTo>
                  <a:cubicBezTo>
                    <a:pt x="55892" y="35593"/>
                    <a:pt x="60549" y="60051"/>
                    <a:pt x="75687" y="78686"/>
                  </a:cubicBezTo>
                  <a:cubicBezTo>
                    <a:pt x="86166" y="91498"/>
                    <a:pt x="100139" y="99650"/>
                    <a:pt x="112948" y="103144"/>
                  </a:cubicBezTo>
                  <a:lnTo>
                    <a:pt x="117606" y="117121"/>
                  </a:lnTo>
                  <a:lnTo>
                    <a:pt x="100139" y="124109"/>
                  </a:lnTo>
                  <a:cubicBezTo>
                    <a:pt x="89660" y="114791"/>
                    <a:pt x="74522" y="108968"/>
                    <a:pt x="57056" y="108968"/>
                  </a:cubicBezTo>
                  <a:lnTo>
                    <a:pt x="57056" y="108968"/>
                  </a:lnTo>
                  <a:cubicBezTo>
                    <a:pt x="33768" y="108968"/>
                    <a:pt x="11644" y="120615"/>
                    <a:pt x="3493" y="136920"/>
                  </a:cubicBezTo>
                  <a:cubicBezTo>
                    <a:pt x="1164" y="141579"/>
                    <a:pt x="0" y="146238"/>
                    <a:pt x="0" y="150896"/>
                  </a:cubicBezTo>
                  <a:cubicBezTo>
                    <a:pt x="0" y="174190"/>
                    <a:pt x="25617" y="192825"/>
                    <a:pt x="55892" y="192825"/>
                  </a:cubicBezTo>
                  <a:lnTo>
                    <a:pt x="55892" y="192825"/>
                  </a:lnTo>
                  <a:cubicBezTo>
                    <a:pt x="79180" y="192825"/>
                    <a:pt x="101304" y="181178"/>
                    <a:pt x="109455" y="164872"/>
                  </a:cubicBezTo>
                  <a:lnTo>
                    <a:pt x="109455" y="164872"/>
                  </a:lnTo>
                  <a:close/>
                  <a:moveTo>
                    <a:pt x="110619" y="79851"/>
                  </a:moveTo>
                  <a:cubicBezTo>
                    <a:pt x="103633" y="77521"/>
                    <a:pt x="96646" y="74027"/>
                    <a:pt x="91988" y="67039"/>
                  </a:cubicBezTo>
                  <a:cubicBezTo>
                    <a:pt x="83838" y="56557"/>
                    <a:pt x="81509" y="43746"/>
                    <a:pt x="86166" y="34428"/>
                  </a:cubicBezTo>
                  <a:cubicBezTo>
                    <a:pt x="87331" y="32099"/>
                    <a:pt x="89660" y="29769"/>
                    <a:pt x="91988" y="27440"/>
                  </a:cubicBezTo>
                  <a:cubicBezTo>
                    <a:pt x="96646" y="23946"/>
                    <a:pt x="103633" y="22781"/>
                    <a:pt x="110619" y="23946"/>
                  </a:cubicBezTo>
                  <a:cubicBezTo>
                    <a:pt x="117606" y="26275"/>
                    <a:pt x="124592" y="29769"/>
                    <a:pt x="129250" y="36758"/>
                  </a:cubicBezTo>
                  <a:cubicBezTo>
                    <a:pt x="137401" y="47240"/>
                    <a:pt x="139729" y="60051"/>
                    <a:pt x="135072" y="69369"/>
                  </a:cubicBezTo>
                  <a:cubicBezTo>
                    <a:pt x="133907" y="71698"/>
                    <a:pt x="131579" y="74027"/>
                    <a:pt x="129250" y="76357"/>
                  </a:cubicBezTo>
                  <a:cubicBezTo>
                    <a:pt x="125756" y="78686"/>
                    <a:pt x="121099" y="81015"/>
                    <a:pt x="116441" y="81015"/>
                  </a:cubicBezTo>
                  <a:cubicBezTo>
                    <a:pt x="111784" y="81015"/>
                    <a:pt x="111784" y="81015"/>
                    <a:pt x="109455" y="81015"/>
                  </a:cubicBezTo>
                  <a:lnTo>
                    <a:pt x="109455" y="81015"/>
                  </a:lnTo>
                  <a:close/>
                  <a:moveTo>
                    <a:pt x="59385" y="174190"/>
                  </a:moveTo>
                  <a:cubicBezTo>
                    <a:pt x="43083" y="174190"/>
                    <a:pt x="29110" y="163708"/>
                    <a:pt x="29110" y="150896"/>
                  </a:cubicBezTo>
                  <a:cubicBezTo>
                    <a:pt x="29110" y="138085"/>
                    <a:pt x="29110" y="145073"/>
                    <a:pt x="31439" y="142744"/>
                  </a:cubicBezTo>
                  <a:cubicBezTo>
                    <a:pt x="36097" y="133426"/>
                    <a:pt x="47741" y="127603"/>
                    <a:pt x="60549" y="127603"/>
                  </a:cubicBezTo>
                  <a:lnTo>
                    <a:pt x="60549" y="127603"/>
                  </a:lnTo>
                  <a:cubicBezTo>
                    <a:pt x="76851" y="127603"/>
                    <a:pt x="90824" y="138085"/>
                    <a:pt x="90824" y="150896"/>
                  </a:cubicBezTo>
                  <a:cubicBezTo>
                    <a:pt x="90824" y="163708"/>
                    <a:pt x="90824" y="156720"/>
                    <a:pt x="88495" y="159049"/>
                  </a:cubicBezTo>
                  <a:cubicBezTo>
                    <a:pt x="83838" y="168367"/>
                    <a:pt x="72193" y="174190"/>
                    <a:pt x="59385" y="174190"/>
                  </a:cubicBezTo>
                  <a:lnTo>
                    <a:pt x="59385" y="174190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B09AE7B3-AE04-FFA5-D447-7AE7366D91E3}"/>
                </a:ext>
              </a:extLst>
            </p:cNvPr>
            <p:cNvSpPr/>
            <p:nvPr/>
          </p:nvSpPr>
          <p:spPr>
            <a:xfrm>
              <a:off x="246855" y="3199736"/>
              <a:ext cx="4732167" cy="1380147"/>
            </a:xfrm>
            <a:custGeom>
              <a:avLst/>
              <a:gdLst>
                <a:gd name="csX0" fmla="*/ 294596 w 4732167"/>
                <a:gd name="csY0" fmla="*/ 1378983 h 1380147"/>
                <a:gd name="csX1" fmla="*/ 294596 w 4732167"/>
                <a:gd name="csY1" fmla="*/ 1284644 h 1380147"/>
                <a:gd name="csX2" fmla="*/ 431997 w 4732167"/>
                <a:gd name="csY2" fmla="*/ 1151870 h 1380147"/>
                <a:gd name="csX3" fmla="*/ 893104 w 4732167"/>
                <a:gd name="csY3" fmla="*/ 1151870 h 1380147"/>
                <a:gd name="csX4" fmla="*/ 1004887 w 4732167"/>
                <a:gd name="csY4" fmla="*/ 1203116 h 1380147"/>
                <a:gd name="csX5" fmla="*/ 1109684 w 4732167"/>
                <a:gd name="csY5" fmla="*/ 1309102 h 1380147"/>
                <a:gd name="csX6" fmla="*/ 1204001 w 4732167"/>
                <a:gd name="csY6" fmla="*/ 1359183 h 1380147"/>
                <a:gd name="csX7" fmla="*/ 1596408 w 4732167"/>
                <a:gd name="csY7" fmla="*/ 1359183 h 1380147"/>
                <a:gd name="csX8" fmla="*/ 1691890 w 4732167"/>
                <a:gd name="csY8" fmla="*/ 1307937 h 1380147"/>
                <a:gd name="csX9" fmla="*/ 1794358 w 4732167"/>
                <a:gd name="csY9" fmla="*/ 1205445 h 1380147"/>
                <a:gd name="csX10" fmla="*/ 1906141 w 4732167"/>
                <a:gd name="csY10" fmla="*/ 1153034 h 1380147"/>
                <a:gd name="csX11" fmla="*/ 4629700 w 4732167"/>
                <a:gd name="csY11" fmla="*/ 1153034 h 1380147"/>
                <a:gd name="csX12" fmla="*/ 4732168 w 4732167"/>
                <a:gd name="csY12" fmla="*/ 1050543 h 1380147"/>
                <a:gd name="csX13" fmla="*/ 4732168 w 4732167"/>
                <a:gd name="csY13" fmla="*/ 102492 h 1380147"/>
                <a:gd name="csX14" fmla="*/ 4629700 w 4732167"/>
                <a:gd name="csY14" fmla="*/ 0 h 1380147"/>
                <a:gd name="csX15" fmla="*/ 1531201 w 4732167"/>
                <a:gd name="csY15" fmla="*/ 0 h 1380147"/>
                <a:gd name="csX16" fmla="*/ 1428733 w 4732167"/>
                <a:gd name="csY16" fmla="*/ 51246 h 1380147"/>
                <a:gd name="csX17" fmla="*/ 1326265 w 4732167"/>
                <a:gd name="csY17" fmla="*/ 153738 h 1380147"/>
                <a:gd name="csX18" fmla="*/ 1223796 w 4732167"/>
                <a:gd name="csY18" fmla="*/ 204984 h 1380147"/>
                <a:gd name="csX19" fmla="*/ 775498 w 4732167"/>
                <a:gd name="csY19" fmla="*/ 204984 h 1380147"/>
                <a:gd name="csX20" fmla="*/ 673030 w 4732167"/>
                <a:gd name="csY20" fmla="*/ 153738 h 1380147"/>
                <a:gd name="csX21" fmla="*/ 570562 w 4732167"/>
                <a:gd name="csY21" fmla="*/ 51246 h 1380147"/>
                <a:gd name="csX22" fmla="*/ 468093 w 4732167"/>
                <a:gd name="csY22" fmla="*/ 0 h 1380147"/>
                <a:gd name="csX23" fmla="*/ 102468 w 4732167"/>
                <a:gd name="csY23" fmla="*/ 0 h 1380147"/>
                <a:gd name="csX24" fmla="*/ 0 w 4732167"/>
                <a:gd name="csY24" fmla="*/ 102492 h 1380147"/>
                <a:gd name="csX25" fmla="*/ 0 w 4732167"/>
                <a:gd name="csY25" fmla="*/ 489166 h 1380147"/>
                <a:gd name="csX26" fmla="*/ 0 w 4732167"/>
                <a:gd name="csY26" fmla="*/ 489166 h 1380147"/>
                <a:gd name="csX27" fmla="*/ 0 w 4732167"/>
                <a:gd name="csY27" fmla="*/ 1380147 h 13801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</a:cxnLst>
              <a:rect l="l" t="t" r="r" b="b"/>
              <a:pathLst>
                <a:path w="4732167" h="1380147">
                  <a:moveTo>
                    <a:pt x="294596" y="1378983"/>
                  </a:moveTo>
                  <a:lnTo>
                    <a:pt x="294596" y="1284644"/>
                  </a:lnTo>
                  <a:cubicBezTo>
                    <a:pt x="294596" y="1213598"/>
                    <a:pt x="357474" y="1151870"/>
                    <a:pt x="431997" y="1151870"/>
                  </a:cubicBezTo>
                  <a:lnTo>
                    <a:pt x="893104" y="1151870"/>
                  </a:lnTo>
                  <a:cubicBezTo>
                    <a:pt x="944338" y="1151870"/>
                    <a:pt x="978106" y="1177493"/>
                    <a:pt x="1004887" y="1203116"/>
                  </a:cubicBezTo>
                  <a:lnTo>
                    <a:pt x="1109684" y="1309102"/>
                  </a:lnTo>
                  <a:cubicBezTo>
                    <a:pt x="1135301" y="1334725"/>
                    <a:pt x="1152767" y="1359183"/>
                    <a:pt x="1204001" y="1359183"/>
                  </a:cubicBezTo>
                  <a:lnTo>
                    <a:pt x="1596408" y="1359183"/>
                  </a:lnTo>
                  <a:cubicBezTo>
                    <a:pt x="1647642" y="1359183"/>
                    <a:pt x="1666273" y="1333560"/>
                    <a:pt x="1691890" y="1307937"/>
                  </a:cubicBezTo>
                  <a:lnTo>
                    <a:pt x="1794358" y="1205445"/>
                  </a:lnTo>
                  <a:cubicBezTo>
                    <a:pt x="1819975" y="1179822"/>
                    <a:pt x="1854907" y="1153034"/>
                    <a:pt x="1906141" y="1153034"/>
                  </a:cubicBezTo>
                  <a:lnTo>
                    <a:pt x="4629700" y="1153034"/>
                  </a:lnTo>
                  <a:cubicBezTo>
                    <a:pt x="4686756" y="1153034"/>
                    <a:pt x="4732168" y="1106447"/>
                    <a:pt x="4732168" y="1050543"/>
                  </a:cubicBezTo>
                  <a:lnTo>
                    <a:pt x="4732168" y="102492"/>
                  </a:lnTo>
                  <a:cubicBezTo>
                    <a:pt x="4732168" y="45422"/>
                    <a:pt x="4685592" y="0"/>
                    <a:pt x="4629700" y="0"/>
                  </a:cubicBezTo>
                  <a:lnTo>
                    <a:pt x="1531201" y="0"/>
                  </a:lnTo>
                  <a:cubicBezTo>
                    <a:pt x="1479967" y="0"/>
                    <a:pt x="1454350" y="25623"/>
                    <a:pt x="1428733" y="51246"/>
                  </a:cubicBezTo>
                  <a:lnTo>
                    <a:pt x="1326265" y="153738"/>
                  </a:lnTo>
                  <a:cubicBezTo>
                    <a:pt x="1300648" y="179361"/>
                    <a:pt x="1275031" y="204984"/>
                    <a:pt x="1223796" y="204984"/>
                  </a:cubicBezTo>
                  <a:lnTo>
                    <a:pt x="775498" y="204984"/>
                  </a:lnTo>
                  <a:cubicBezTo>
                    <a:pt x="724264" y="204984"/>
                    <a:pt x="698647" y="179361"/>
                    <a:pt x="673030" y="153738"/>
                  </a:cubicBezTo>
                  <a:lnTo>
                    <a:pt x="570562" y="51246"/>
                  </a:lnTo>
                  <a:cubicBezTo>
                    <a:pt x="544945" y="25623"/>
                    <a:pt x="519328" y="0"/>
                    <a:pt x="468093" y="0"/>
                  </a:cubicBezTo>
                  <a:lnTo>
                    <a:pt x="102468" y="0"/>
                  </a:lnTo>
                  <a:cubicBezTo>
                    <a:pt x="45412" y="0"/>
                    <a:pt x="0" y="46587"/>
                    <a:pt x="0" y="102492"/>
                  </a:cubicBezTo>
                  <a:lnTo>
                    <a:pt x="0" y="489166"/>
                  </a:lnTo>
                  <a:lnTo>
                    <a:pt x="0" y="489166"/>
                  </a:lnTo>
                  <a:lnTo>
                    <a:pt x="0" y="1380147"/>
                  </a:lnTo>
                </a:path>
              </a:pathLst>
            </a:custGeom>
            <a:solidFill>
              <a:srgbClr val="FFFFFF"/>
            </a:solidFill>
            <a:ln w="31429" cap="flat">
              <a:solidFill>
                <a:srgbClr val="1D1D1B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0B8D8CE-09E0-D553-9141-CC8BCF6E81F8}"/>
                </a:ext>
              </a:extLst>
            </p:cNvPr>
            <p:cNvSpPr txBox="1"/>
            <p:nvPr/>
          </p:nvSpPr>
          <p:spPr>
            <a:xfrm>
              <a:off x="879679" y="3792261"/>
              <a:ext cx="77822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repeat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104F162-5488-D856-3184-2EB7D2E40078}"/>
                </a:ext>
              </a:extLst>
            </p:cNvPr>
            <p:cNvSpPr txBox="1"/>
            <p:nvPr/>
          </p:nvSpPr>
          <p:spPr>
            <a:xfrm>
              <a:off x="827280" y="3497129"/>
              <a:ext cx="1470327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repeat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009B8BA-DB18-1DC6-3F1B-6013C9C981A6}"/>
                </a:ext>
              </a:extLst>
            </p:cNvPr>
            <p:cNvSpPr txBox="1"/>
            <p:nvPr/>
          </p:nvSpPr>
          <p:spPr>
            <a:xfrm>
              <a:off x="3581113" y="3792261"/>
              <a:ext cx="678999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times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71B44055-D887-2D51-6698-CE560292BA65}"/>
                </a:ext>
              </a:extLst>
            </p:cNvPr>
            <p:cNvSpPr txBox="1"/>
            <p:nvPr/>
          </p:nvSpPr>
          <p:spPr>
            <a:xfrm>
              <a:off x="3528715" y="3497129"/>
              <a:ext cx="1255753" cy="412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913" spc="0" baseline="0">
                  <a:ln/>
                  <a:solidFill>
                    <a:srgbClr val="1D1D1B"/>
                  </a:solidFill>
                  <a:latin typeface="Swell Braille"/>
                  <a:sym typeface="Swell Braille"/>
                  <a:rtl val="0"/>
                </a:rPr>
                <a:t>times</a:t>
              </a: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324E7A50-A088-1CAF-F461-0F71F9E2E15D}"/>
                </a:ext>
              </a:extLst>
            </p:cNvPr>
            <p:cNvSpPr/>
            <p:nvPr/>
          </p:nvSpPr>
          <p:spPr>
            <a:xfrm>
              <a:off x="413366" y="3530505"/>
              <a:ext cx="363296" cy="363380"/>
            </a:xfrm>
            <a:custGeom>
              <a:avLst/>
              <a:gdLst>
                <a:gd name="csX0" fmla="*/ 363296 w 363296"/>
                <a:gd name="csY0" fmla="*/ 86187 h 363380"/>
                <a:gd name="csX1" fmla="*/ 277130 w 363296"/>
                <a:gd name="csY1" fmla="*/ 0 h 363380"/>
                <a:gd name="csX2" fmla="*/ 181648 w 363296"/>
                <a:gd name="csY2" fmla="*/ 95504 h 363380"/>
                <a:gd name="csX3" fmla="*/ 86166 w 363296"/>
                <a:gd name="csY3" fmla="*/ 0 h 363380"/>
                <a:gd name="csX4" fmla="*/ 0 w 363296"/>
                <a:gd name="csY4" fmla="*/ 86187 h 363380"/>
                <a:gd name="csX5" fmla="*/ 95482 w 363296"/>
                <a:gd name="csY5" fmla="*/ 181690 h 363380"/>
                <a:gd name="csX6" fmla="*/ 0 w 363296"/>
                <a:gd name="csY6" fmla="*/ 277194 h 363380"/>
                <a:gd name="csX7" fmla="*/ 86166 w 363296"/>
                <a:gd name="csY7" fmla="*/ 363381 h 363380"/>
                <a:gd name="csX8" fmla="*/ 181648 w 363296"/>
                <a:gd name="csY8" fmla="*/ 267877 h 363380"/>
                <a:gd name="csX9" fmla="*/ 277130 w 363296"/>
                <a:gd name="csY9" fmla="*/ 363381 h 363380"/>
                <a:gd name="csX10" fmla="*/ 363296 w 363296"/>
                <a:gd name="csY10" fmla="*/ 277194 h 363380"/>
                <a:gd name="csX11" fmla="*/ 267815 w 363296"/>
                <a:gd name="csY11" fmla="*/ 181690 h 363380"/>
                <a:gd name="csX12" fmla="*/ 363296 w 363296"/>
                <a:gd name="csY12" fmla="*/ 86187 h 3633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363296" h="363380">
                  <a:moveTo>
                    <a:pt x="363296" y="86187"/>
                  </a:moveTo>
                  <a:lnTo>
                    <a:pt x="277130" y="0"/>
                  </a:lnTo>
                  <a:lnTo>
                    <a:pt x="181648" y="95504"/>
                  </a:lnTo>
                  <a:lnTo>
                    <a:pt x="86166" y="0"/>
                  </a:lnTo>
                  <a:lnTo>
                    <a:pt x="0" y="86187"/>
                  </a:lnTo>
                  <a:lnTo>
                    <a:pt x="95482" y="181690"/>
                  </a:lnTo>
                  <a:lnTo>
                    <a:pt x="0" y="277194"/>
                  </a:lnTo>
                  <a:lnTo>
                    <a:pt x="86166" y="363381"/>
                  </a:lnTo>
                  <a:lnTo>
                    <a:pt x="181648" y="267877"/>
                  </a:lnTo>
                  <a:lnTo>
                    <a:pt x="277130" y="363381"/>
                  </a:lnTo>
                  <a:lnTo>
                    <a:pt x="363296" y="277194"/>
                  </a:lnTo>
                  <a:lnTo>
                    <a:pt x="267815" y="181690"/>
                  </a:lnTo>
                  <a:lnTo>
                    <a:pt x="363296" y="86187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7B0E1FC5-5B1A-D505-3EA7-3908888854E0}"/>
                </a:ext>
              </a:extLst>
            </p:cNvPr>
            <p:cNvSpPr/>
            <p:nvPr/>
          </p:nvSpPr>
          <p:spPr>
            <a:xfrm>
              <a:off x="2445263" y="3461789"/>
              <a:ext cx="954817" cy="611457"/>
            </a:xfrm>
            <a:prstGeom prst="roundRect">
              <a:avLst>
                <a:gd name="adj" fmla="val 47798"/>
              </a:avLst>
            </a:prstGeom>
            <a:solidFill>
              <a:srgbClr val="FFFFFF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7B9DD71-EC55-E0F8-02A6-5A3C343A74BB}"/>
                </a:ext>
              </a:extLst>
            </p:cNvPr>
            <p:cNvSpPr txBox="1"/>
            <p:nvPr/>
          </p:nvSpPr>
          <p:spPr>
            <a:xfrm>
              <a:off x="2615816" y="3757321"/>
              <a:ext cx="282103" cy="298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65" spc="0" baseline="0">
                  <a:ln/>
                  <a:solidFill>
                    <a:srgbClr val="C5C5C4"/>
                  </a:solidFill>
                  <a:latin typeface="Monaco"/>
                  <a:sym typeface="Monaco"/>
                  <a:rtl val="0"/>
                </a:rPr>
                <a:t>4</a:t>
              </a: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61810C4-1899-7889-3219-EA624BA95602}"/>
                </a:ext>
              </a:extLst>
            </p:cNvPr>
            <p:cNvSpPr/>
            <p:nvPr/>
          </p:nvSpPr>
          <p:spPr>
            <a:xfrm>
              <a:off x="2356768" y="3373273"/>
              <a:ext cx="772004" cy="787324"/>
            </a:xfrm>
            <a:custGeom>
              <a:avLst/>
              <a:gdLst>
                <a:gd name="csX0" fmla="*/ 772005 w 772004"/>
                <a:gd name="csY0" fmla="*/ 748890 h 787324"/>
                <a:gd name="csX1" fmla="*/ 393571 w 772004"/>
                <a:gd name="csY1" fmla="*/ 748890 h 787324"/>
                <a:gd name="csX2" fmla="*/ 37261 w 772004"/>
                <a:gd name="csY2" fmla="*/ 393662 h 787324"/>
                <a:gd name="csX3" fmla="*/ 37261 w 772004"/>
                <a:gd name="csY3" fmla="*/ 393662 h 787324"/>
                <a:gd name="csX4" fmla="*/ 393571 w 772004"/>
                <a:gd name="csY4" fmla="*/ 38435 h 787324"/>
                <a:gd name="csX5" fmla="*/ 772005 w 772004"/>
                <a:gd name="csY5" fmla="*/ 38435 h 787324"/>
                <a:gd name="csX6" fmla="*/ 772005 w 772004"/>
                <a:gd name="csY6" fmla="*/ 0 h 787324"/>
                <a:gd name="csX7" fmla="*/ 393571 w 772004"/>
                <a:gd name="csY7" fmla="*/ 0 h 787324"/>
                <a:gd name="csX8" fmla="*/ 0 w 772004"/>
                <a:gd name="csY8" fmla="*/ 393662 h 787324"/>
                <a:gd name="csX9" fmla="*/ 393571 w 772004"/>
                <a:gd name="csY9" fmla="*/ 787325 h 787324"/>
                <a:gd name="csX10" fmla="*/ 772005 w 772004"/>
                <a:gd name="csY10" fmla="*/ 787325 h 787324"/>
                <a:gd name="csX11" fmla="*/ 772005 w 772004"/>
                <a:gd name="csY11" fmla="*/ 748890 h 787324"/>
                <a:gd name="csX12" fmla="*/ 772005 w 772004"/>
                <a:gd name="csY12" fmla="*/ 748890 h 7873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772004" h="787324">
                  <a:moveTo>
                    <a:pt x="772005" y="748890"/>
                  </a:moveTo>
                  <a:lnTo>
                    <a:pt x="393571" y="748890"/>
                  </a:lnTo>
                  <a:cubicBezTo>
                    <a:pt x="197950" y="748890"/>
                    <a:pt x="37261" y="588164"/>
                    <a:pt x="37261" y="393662"/>
                  </a:cubicBezTo>
                  <a:lnTo>
                    <a:pt x="37261" y="393662"/>
                  </a:lnTo>
                  <a:cubicBezTo>
                    <a:pt x="37261" y="197996"/>
                    <a:pt x="197950" y="38435"/>
                    <a:pt x="393571" y="38435"/>
                  </a:cubicBezTo>
                  <a:lnTo>
                    <a:pt x="772005" y="38435"/>
                  </a:lnTo>
                  <a:lnTo>
                    <a:pt x="772005" y="0"/>
                  </a:lnTo>
                  <a:lnTo>
                    <a:pt x="393571" y="0"/>
                  </a:lnTo>
                  <a:cubicBezTo>
                    <a:pt x="175826" y="0"/>
                    <a:pt x="0" y="177032"/>
                    <a:pt x="0" y="393662"/>
                  </a:cubicBezTo>
                  <a:cubicBezTo>
                    <a:pt x="0" y="610293"/>
                    <a:pt x="176991" y="787325"/>
                    <a:pt x="393571" y="787325"/>
                  </a:cubicBezTo>
                  <a:lnTo>
                    <a:pt x="772005" y="787325"/>
                  </a:lnTo>
                  <a:lnTo>
                    <a:pt x="772005" y="748890"/>
                  </a:lnTo>
                  <a:lnTo>
                    <a:pt x="772005" y="748890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5D7B2644-BEC1-817A-9E8B-B395D9510729}"/>
                </a:ext>
              </a:extLst>
            </p:cNvPr>
            <p:cNvSpPr/>
            <p:nvPr/>
          </p:nvSpPr>
          <p:spPr>
            <a:xfrm>
              <a:off x="195621" y="3148490"/>
              <a:ext cx="4839293" cy="1464004"/>
            </a:xfrm>
            <a:custGeom>
              <a:avLst/>
              <a:gdLst>
                <a:gd name="csX0" fmla="*/ 4682098 w 4839293"/>
                <a:gd name="csY0" fmla="*/ 0 h 1464004"/>
                <a:gd name="csX1" fmla="*/ 1582435 w 4839293"/>
                <a:gd name="csY1" fmla="*/ 0 h 1464004"/>
                <a:gd name="csX2" fmla="*/ 1443870 w 4839293"/>
                <a:gd name="csY2" fmla="*/ 66387 h 1464004"/>
                <a:gd name="csX3" fmla="*/ 1341402 w 4839293"/>
                <a:gd name="csY3" fmla="*/ 168879 h 1464004"/>
                <a:gd name="csX4" fmla="*/ 1273866 w 4839293"/>
                <a:gd name="csY4" fmla="*/ 206149 h 1464004"/>
                <a:gd name="csX5" fmla="*/ 825568 w 4839293"/>
                <a:gd name="csY5" fmla="*/ 206149 h 1464004"/>
                <a:gd name="csX6" fmla="*/ 758032 w 4839293"/>
                <a:gd name="csY6" fmla="*/ 168879 h 1464004"/>
                <a:gd name="csX7" fmla="*/ 655564 w 4839293"/>
                <a:gd name="csY7" fmla="*/ 66387 h 1464004"/>
                <a:gd name="csX8" fmla="*/ 518163 w 4839293"/>
                <a:gd name="csY8" fmla="*/ 0 h 1464004"/>
                <a:gd name="csX9" fmla="*/ 152538 w 4839293"/>
                <a:gd name="csY9" fmla="*/ 0 h 1464004"/>
                <a:gd name="csX10" fmla="*/ 0 w 4839293"/>
                <a:gd name="csY10" fmla="*/ 152573 h 1464004"/>
                <a:gd name="csX11" fmla="*/ 0 w 4839293"/>
                <a:gd name="csY11" fmla="*/ 1464004 h 1464004"/>
                <a:gd name="csX12" fmla="*/ 398229 w 4839293"/>
                <a:gd name="csY12" fmla="*/ 1464004 h 1464004"/>
                <a:gd name="csX13" fmla="*/ 398229 w 4839293"/>
                <a:gd name="csY13" fmla="*/ 1362677 h 1464004"/>
                <a:gd name="csX14" fmla="*/ 512341 w 4839293"/>
                <a:gd name="csY14" fmla="*/ 1253197 h 1464004"/>
                <a:gd name="csX15" fmla="*/ 947831 w 4839293"/>
                <a:gd name="csY15" fmla="*/ 1253197 h 1464004"/>
                <a:gd name="csX16" fmla="*/ 1024682 w 4839293"/>
                <a:gd name="csY16" fmla="*/ 1290467 h 1464004"/>
                <a:gd name="csX17" fmla="*/ 1129479 w 4839293"/>
                <a:gd name="csY17" fmla="*/ 1396453 h 1464004"/>
                <a:gd name="csX18" fmla="*/ 1137630 w 4839293"/>
                <a:gd name="csY18" fmla="*/ 1404606 h 1464004"/>
                <a:gd name="csX19" fmla="*/ 1259893 w 4839293"/>
                <a:gd name="csY19" fmla="*/ 1461675 h 1464004"/>
                <a:gd name="csX20" fmla="*/ 1652300 w 4839293"/>
                <a:gd name="csY20" fmla="*/ 1461675 h 1464004"/>
                <a:gd name="csX21" fmla="*/ 1775727 w 4839293"/>
                <a:gd name="csY21" fmla="*/ 1403441 h 1464004"/>
                <a:gd name="csX22" fmla="*/ 1783878 w 4839293"/>
                <a:gd name="csY22" fmla="*/ 1395288 h 1464004"/>
                <a:gd name="csX23" fmla="*/ 1886347 w 4839293"/>
                <a:gd name="csY23" fmla="*/ 1292796 h 1464004"/>
                <a:gd name="csX24" fmla="*/ 1963198 w 4839293"/>
                <a:gd name="csY24" fmla="*/ 1254362 h 1464004"/>
                <a:gd name="csX25" fmla="*/ 4686756 w 4839293"/>
                <a:gd name="csY25" fmla="*/ 1254362 h 1464004"/>
                <a:gd name="csX26" fmla="*/ 4839294 w 4839293"/>
                <a:gd name="csY26" fmla="*/ 1101789 h 1464004"/>
                <a:gd name="csX27" fmla="*/ 4839294 w 4839293"/>
                <a:gd name="csY27" fmla="*/ 153738 h 1464004"/>
                <a:gd name="csX28" fmla="*/ 4686756 w 4839293"/>
                <a:gd name="csY28" fmla="*/ 1165 h 1464004"/>
                <a:gd name="csX29" fmla="*/ 4686756 w 4839293"/>
                <a:gd name="csY29" fmla="*/ 1165 h 14640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</a:cxnLst>
              <a:rect l="l" t="t" r="r" b="b"/>
              <a:pathLst>
                <a:path w="4839293" h="1464004">
                  <a:moveTo>
                    <a:pt x="4682098" y="0"/>
                  </a:moveTo>
                  <a:lnTo>
                    <a:pt x="1582435" y="0"/>
                  </a:lnTo>
                  <a:cubicBezTo>
                    <a:pt x="1510242" y="0"/>
                    <a:pt x="1471816" y="38434"/>
                    <a:pt x="1443870" y="66387"/>
                  </a:cubicBezTo>
                  <a:lnTo>
                    <a:pt x="1341402" y="168879"/>
                  </a:lnTo>
                  <a:cubicBezTo>
                    <a:pt x="1316949" y="193337"/>
                    <a:pt x="1302976" y="206149"/>
                    <a:pt x="1273866" y="206149"/>
                  </a:cubicBezTo>
                  <a:lnTo>
                    <a:pt x="825568" y="206149"/>
                  </a:lnTo>
                  <a:cubicBezTo>
                    <a:pt x="795293" y="206149"/>
                    <a:pt x="782485" y="194502"/>
                    <a:pt x="758032" y="168879"/>
                  </a:cubicBezTo>
                  <a:lnTo>
                    <a:pt x="655564" y="66387"/>
                  </a:lnTo>
                  <a:cubicBezTo>
                    <a:pt x="627618" y="38434"/>
                    <a:pt x="589192" y="0"/>
                    <a:pt x="518163" y="0"/>
                  </a:cubicBezTo>
                  <a:lnTo>
                    <a:pt x="152538" y="0"/>
                  </a:lnTo>
                  <a:cubicBezTo>
                    <a:pt x="68700" y="0"/>
                    <a:pt x="0" y="68716"/>
                    <a:pt x="0" y="152573"/>
                  </a:cubicBezTo>
                  <a:lnTo>
                    <a:pt x="0" y="1464004"/>
                  </a:lnTo>
                  <a:lnTo>
                    <a:pt x="398229" y="1464004"/>
                  </a:lnTo>
                  <a:lnTo>
                    <a:pt x="398229" y="1362677"/>
                  </a:lnTo>
                  <a:cubicBezTo>
                    <a:pt x="398229" y="1319584"/>
                    <a:pt x="465765" y="1253197"/>
                    <a:pt x="512341" y="1253197"/>
                  </a:cubicBezTo>
                  <a:lnTo>
                    <a:pt x="947831" y="1253197"/>
                  </a:lnTo>
                  <a:cubicBezTo>
                    <a:pt x="975777" y="1253197"/>
                    <a:pt x="997901" y="1263679"/>
                    <a:pt x="1024682" y="1290467"/>
                  </a:cubicBezTo>
                  <a:lnTo>
                    <a:pt x="1129479" y="1396453"/>
                  </a:lnTo>
                  <a:cubicBezTo>
                    <a:pt x="1131808" y="1398782"/>
                    <a:pt x="1134137" y="1402276"/>
                    <a:pt x="1137630" y="1404606"/>
                  </a:cubicBezTo>
                  <a:cubicBezTo>
                    <a:pt x="1162083" y="1430228"/>
                    <a:pt x="1192357" y="1461675"/>
                    <a:pt x="1259893" y="1461675"/>
                  </a:cubicBezTo>
                  <a:lnTo>
                    <a:pt x="1652300" y="1461675"/>
                  </a:lnTo>
                  <a:cubicBezTo>
                    <a:pt x="1718671" y="1461675"/>
                    <a:pt x="1751275" y="1427899"/>
                    <a:pt x="1775727" y="1403441"/>
                  </a:cubicBezTo>
                  <a:cubicBezTo>
                    <a:pt x="1778056" y="1401111"/>
                    <a:pt x="1780385" y="1397617"/>
                    <a:pt x="1783878" y="1395288"/>
                  </a:cubicBezTo>
                  <a:lnTo>
                    <a:pt x="1886347" y="1292796"/>
                  </a:lnTo>
                  <a:cubicBezTo>
                    <a:pt x="1913128" y="1266009"/>
                    <a:pt x="1935252" y="1254362"/>
                    <a:pt x="1963198" y="1254362"/>
                  </a:cubicBezTo>
                  <a:lnTo>
                    <a:pt x="4686756" y="1254362"/>
                  </a:lnTo>
                  <a:cubicBezTo>
                    <a:pt x="4770594" y="1254362"/>
                    <a:pt x="4839294" y="1185645"/>
                    <a:pt x="4839294" y="1101789"/>
                  </a:cubicBezTo>
                  <a:lnTo>
                    <a:pt x="4839294" y="153738"/>
                  </a:lnTo>
                  <a:cubicBezTo>
                    <a:pt x="4839294" y="69881"/>
                    <a:pt x="4770594" y="1165"/>
                    <a:pt x="4686756" y="1165"/>
                  </a:cubicBezTo>
                  <a:lnTo>
                    <a:pt x="4686756" y="1165"/>
                  </a:lnTo>
                  <a:close/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0951575C-AC12-C171-2004-D64B12629968}"/>
                </a:ext>
              </a:extLst>
            </p:cNvPr>
            <p:cNvSpPr/>
            <p:nvPr/>
          </p:nvSpPr>
          <p:spPr>
            <a:xfrm>
              <a:off x="193292" y="4607835"/>
              <a:ext cx="4845115" cy="1235726"/>
            </a:xfrm>
            <a:custGeom>
              <a:avLst/>
              <a:gdLst>
                <a:gd name="csX0" fmla="*/ 0 w 4845115"/>
                <a:gd name="csY0" fmla="*/ 2330 h 1235726"/>
                <a:gd name="csX1" fmla="*/ 0 w 4845115"/>
                <a:gd name="csY1" fmla="*/ 775678 h 1235726"/>
                <a:gd name="csX2" fmla="*/ 0 w 4845115"/>
                <a:gd name="csY2" fmla="*/ 775678 h 1235726"/>
                <a:gd name="csX3" fmla="*/ 0 w 4845115"/>
                <a:gd name="csY3" fmla="*/ 879334 h 1235726"/>
                <a:gd name="csX4" fmla="*/ 137401 w 4845115"/>
                <a:gd name="csY4" fmla="*/ 1030743 h 1235726"/>
                <a:gd name="csX5" fmla="*/ 153702 w 4845115"/>
                <a:gd name="csY5" fmla="*/ 1030743 h 1235726"/>
                <a:gd name="csX6" fmla="*/ 543780 w 4845115"/>
                <a:gd name="csY6" fmla="*/ 1030743 h 1235726"/>
                <a:gd name="csX7" fmla="*/ 620631 w 4845115"/>
                <a:gd name="csY7" fmla="*/ 1068013 h 1235726"/>
                <a:gd name="csX8" fmla="*/ 723099 w 4845115"/>
                <a:gd name="csY8" fmla="*/ 1170505 h 1235726"/>
                <a:gd name="csX9" fmla="*/ 732415 w 4845115"/>
                <a:gd name="csY9" fmla="*/ 1179822 h 1235726"/>
                <a:gd name="csX10" fmla="*/ 861664 w 4845115"/>
                <a:gd name="csY10" fmla="*/ 1235727 h 1235726"/>
                <a:gd name="csX11" fmla="*/ 1236605 w 4845115"/>
                <a:gd name="csY11" fmla="*/ 1235727 h 1235726"/>
                <a:gd name="csX12" fmla="*/ 1367019 w 4845115"/>
                <a:gd name="csY12" fmla="*/ 1177493 h 1235726"/>
                <a:gd name="csX13" fmla="*/ 1374006 w 4845115"/>
                <a:gd name="csY13" fmla="*/ 1170505 h 1235726"/>
                <a:gd name="csX14" fmla="*/ 1476474 w 4845115"/>
                <a:gd name="csY14" fmla="*/ 1068013 h 1235726"/>
                <a:gd name="csX15" fmla="*/ 1549832 w 4845115"/>
                <a:gd name="csY15" fmla="*/ 1030743 h 1235726"/>
                <a:gd name="csX16" fmla="*/ 4692578 w 4845115"/>
                <a:gd name="csY16" fmla="*/ 1030743 h 1235726"/>
                <a:gd name="csX17" fmla="*/ 4845116 w 4845115"/>
                <a:gd name="csY17" fmla="*/ 878170 h 1235726"/>
                <a:gd name="csX18" fmla="*/ 4845116 w 4845115"/>
                <a:gd name="csY18" fmla="*/ 358722 h 1235726"/>
                <a:gd name="csX19" fmla="*/ 4692578 w 4845115"/>
                <a:gd name="csY19" fmla="*/ 206149 h 1235726"/>
                <a:gd name="csX20" fmla="*/ 1989979 w 4845115"/>
                <a:gd name="csY20" fmla="*/ 206149 h 1235726"/>
                <a:gd name="csX21" fmla="*/ 1851414 w 4845115"/>
                <a:gd name="csY21" fmla="*/ 272536 h 1235726"/>
                <a:gd name="csX22" fmla="*/ 1748946 w 4845115"/>
                <a:gd name="csY22" fmla="*/ 375027 h 1235726"/>
                <a:gd name="csX23" fmla="*/ 1681410 w 4845115"/>
                <a:gd name="csY23" fmla="*/ 412297 h 1235726"/>
                <a:gd name="csX24" fmla="*/ 1222632 w 4845115"/>
                <a:gd name="csY24" fmla="*/ 412297 h 1235726"/>
                <a:gd name="csX25" fmla="*/ 1155096 w 4845115"/>
                <a:gd name="csY25" fmla="*/ 375027 h 1235726"/>
                <a:gd name="csX26" fmla="*/ 1052628 w 4845115"/>
                <a:gd name="csY26" fmla="*/ 271371 h 1235726"/>
                <a:gd name="csX27" fmla="*/ 915227 w 4845115"/>
                <a:gd name="csY27" fmla="*/ 204984 h 1235726"/>
                <a:gd name="csX28" fmla="*/ 500697 w 4845115"/>
                <a:gd name="csY28" fmla="*/ 204984 h 1235726"/>
                <a:gd name="csX29" fmla="*/ 400558 w 4845115"/>
                <a:gd name="csY29" fmla="*/ 98998 h 1235726"/>
                <a:gd name="csX30" fmla="*/ 400558 w 4845115"/>
                <a:gd name="csY30" fmla="*/ 0 h 12357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</a:cxnLst>
              <a:rect l="l" t="t" r="r" b="b"/>
              <a:pathLst>
                <a:path w="4845115" h="1235726">
                  <a:moveTo>
                    <a:pt x="0" y="2330"/>
                  </a:moveTo>
                  <a:lnTo>
                    <a:pt x="0" y="775678"/>
                  </a:lnTo>
                  <a:lnTo>
                    <a:pt x="0" y="775678"/>
                  </a:lnTo>
                  <a:lnTo>
                    <a:pt x="0" y="879334"/>
                  </a:lnTo>
                  <a:cubicBezTo>
                    <a:pt x="0" y="958533"/>
                    <a:pt x="60549" y="1023755"/>
                    <a:pt x="137401" y="1030743"/>
                  </a:cubicBezTo>
                  <a:cubicBezTo>
                    <a:pt x="143223" y="1030743"/>
                    <a:pt x="147880" y="1030743"/>
                    <a:pt x="153702" y="1030743"/>
                  </a:cubicBezTo>
                  <a:lnTo>
                    <a:pt x="543780" y="1030743"/>
                  </a:lnTo>
                  <a:cubicBezTo>
                    <a:pt x="571726" y="1030743"/>
                    <a:pt x="596179" y="1042390"/>
                    <a:pt x="620631" y="1068013"/>
                  </a:cubicBezTo>
                  <a:lnTo>
                    <a:pt x="723099" y="1170505"/>
                  </a:lnTo>
                  <a:cubicBezTo>
                    <a:pt x="726593" y="1173999"/>
                    <a:pt x="728922" y="1176328"/>
                    <a:pt x="732415" y="1179822"/>
                  </a:cubicBezTo>
                  <a:cubicBezTo>
                    <a:pt x="754539" y="1203116"/>
                    <a:pt x="784813" y="1235727"/>
                    <a:pt x="861664" y="1235727"/>
                  </a:cubicBezTo>
                  <a:lnTo>
                    <a:pt x="1236605" y="1235727"/>
                  </a:lnTo>
                  <a:cubicBezTo>
                    <a:pt x="1311127" y="1235727"/>
                    <a:pt x="1343731" y="1201951"/>
                    <a:pt x="1367019" y="1177493"/>
                  </a:cubicBezTo>
                  <a:cubicBezTo>
                    <a:pt x="1369348" y="1175164"/>
                    <a:pt x="1371677" y="1172834"/>
                    <a:pt x="1374006" y="1170505"/>
                  </a:cubicBezTo>
                  <a:lnTo>
                    <a:pt x="1476474" y="1068013"/>
                  </a:lnTo>
                  <a:cubicBezTo>
                    <a:pt x="1498598" y="1045884"/>
                    <a:pt x="1519557" y="1031908"/>
                    <a:pt x="1549832" y="1030743"/>
                  </a:cubicBezTo>
                  <a:lnTo>
                    <a:pt x="4692578" y="1030743"/>
                  </a:lnTo>
                  <a:cubicBezTo>
                    <a:pt x="4776416" y="1030743"/>
                    <a:pt x="4845116" y="962027"/>
                    <a:pt x="4845116" y="878170"/>
                  </a:cubicBezTo>
                  <a:lnTo>
                    <a:pt x="4845116" y="358722"/>
                  </a:lnTo>
                  <a:cubicBezTo>
                    <a:pt x="4845116" y="274865"/>
                    <a:pt x="4776416" y="206149"/>
                    <a:pt x="4692578" y="206149"/>
                  </a:cubicBezTo>
                  <a:lnTo>
                    <a:pt x="1989979" y="206149"/>
                  </a:lnTo>
                  <a:cubicBezTo>
                    <a:pt x="1917786" y="206149"/>
                    <a:pt x="1879360" y="244583"/>
                    <a:pt x="1851414" y="272536"/>
                  </a:cubicBezTo>
                  <a:lnTo>
                    <a:pt x="1748946" y="375027"/>
                  </a:lnTo>
                  <a:cubicBezTo>
                    <a:pt x="1724493" y="399486"/>
                    <a:pt x="1710520" y="412297"/>
                    <a:pt x="1681410" y="412297"/>
                  </a:cubicBezTo>
                  <a:lnTo>
                    <a:pt x="1222632" y="412297"/>
                  </a:lnTo>
                  <a:cubicBezTo>
                    <a:pt x="1192357" y="412297"/>
                    <a:pt x="1179549" y="400651"/>
                    <a:pt x="1155096" y="375027"/>
                  </a:cubicBezTo>
                  <a:lnTo>
                    <a:pt x="1052628" y="271371"/>
                  </a:lnTo>
                  <a:cubicBezTo>
                    <a:pt x="1024682" y="243419"/>
                    <a:pt x="986257" y="204984"/>
                    <a:pt x="915227" y="204984"/>
                  </a:cubicBezTo>
                  <a:lnTo>
                    <a:pt x="500697" y="204984"/>
                  </a:lnTo>
                  <a:cubicBezTo>
                    <a:pt x="470422" y="204984"/>
                    <a:pt x="400558" y="138597"/>
                    <a:pt x="400558" y="98998"/>
                  </a:cubicBezTo>
                  <a:lnTo>
                    <a:pt x="400558" y="0"/>
                  </a:lnTo>
                </a:path>
              </a:pathLst>
            </a:custGeom>
            <a:noFill/>
            <a:ln w="16297" cap="rnd">
              <a:solidFill>
                <a:srgbClr val="D8D8D8"/>
              </a:solidFill>
              <a:custDash>
                <a:ds d="427500" sp="427500"/>
              </a:custDash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B34E4402-CEEC-3859-2712-A39B82689221}"/>
                </a:ext>
              </a:extLst>
            </p:cNvPr>
            <p:cNvSpPr/>
            <p:nvPr/>
          </p:nvSpPr>
          <p:spPr>
            <a:xfrm>
              <a:off x="4399146" y="2917231"/>
              <a:ext cx="305075" cy="191660"/>
            </a:xfrm>
            <a:custGeom>
              <a:avLst/>
              <a:gdLst>
                <a:gd name="csX0" fmla="*/ 110619 w 305075"/>
                <a:gd name="csY0" fmla="*/ 164872 h 191660"/>
                <a:gd name="csX1" fmla="*/ 112948 w 305075"/>
                <a:gd name="csY1" fmla="*/ 156720 h 191660"/>
                <a:gd name="csX2" fmla="*/ 112948 w 305075"/>
                <a:gd name="csY2" fmla="*/ 153226 h 191660"/>
                <a:gd name="csX3" fmla="*/ 125757 w 305075"/>
                <a:gd name="csY3" fmla="*/ 146238 h 191660"/>
                <a:gd name="csX4" fmla="*/ 154867 w 305075"/>
                <a:gd name="csY4" fmla="*/ 190495 h 191660"/>
                <a:gd name="csX5" fmla="*/ 193292 w 305075"/>
                <a:gd name="csY5" fmla="*/ 190495 h 191660"/>
                <a:gd name="csX6" fmla="*/ 159525 w 305075"/>
                <a:gd name="csY6" fmla="*/ 135755 h 191660"/>
                <a:gd name="csX7" fmla="*/ 300418 w 305075"/>
                <a:gd name="csY7" fmla="*/ 142743 h 191660"/>
                <a:gd name="csX8" fmla="*/ 303911 w 305075"/>
                <a:gd name="csY8" fmla="*/ 141579 h 191660"/>
                <a:gd name="csX9" fmla="*/ 305076 w 305075"/>
                <a:gd name="csY9" fmla="*/ 138085 h 191660"/>
                <a:gd name="csX10" fmla="*/ 295761 w 305075"/>
                <a:gd name="csY10" fmla="*/ 117121 h 191660"/>
                <a:gd name="csX11" fmla="*/ 270144 w 305075"/>
                <a:gd name="csY11" fmla="*/ 105474 h 191660"/>
                <a:gd name="csX12" fmla="*/ 149045 w 305075"/>
                <a:gd name="csY12" fmla="*/ 100815 h 191660"/>
                <a:gd name="csX13" fmla="*/ 146716 w 305075"/>
                <a:gd name="csY13" fmla="*/ 91498 h 191660"/>
                <a:gd name="csX14" fmla="*/ 146716 w 305075"/>
                <a:gd name="csY14" fmla="*/ 91498 h 191660"/>
                <a:gd name="csX15" fmla="*/ 152538 w 305075"/>
                <a:gd name="csY15" fmla="*/ 83345 h 191660"/>
                <a:gd name="csX16" fmla="*/ 140894 w 305075"/>
                <a:gd name="csY16" fmla="*/ 25111 h 191660"/>
                <a:gd name="csX17" fmla="*/ 72194 w 305075"/>
                <a:gd name="csY17" fmla="*/ 7640 h 191660"/>
                <a:gd name="csX18" fmla="*/ 62879 w 305075"/>
                <a:gd name="csY18" fmla="*/ 19287 h 191660"/>
                <a:gd name="csX19" fmla="*/ 74523 w 305075"/>
                <a:gd name="csY19" fmla="*/ 77521 h 191660"/>
                <a:gd name="csX20" fmla="*/ 111784 w 305075"/>
                <a:gd name="csY20" fmla="*/ 101980 h 191660"/>
                <a:gd name="csX21" fmla="*/ 116441 w 305075"/>
                <a:gd name="csY21" fmla="*/ 115956 h 191660"/>
                <a:gd name="csX22" fmla="*/ 98975 w 305075"/>
                <a:gd name="csY22" fmla="*/ 122944 h 191660"/>
                <a:gd name="csX23" fmla="*/ 55892 w 305075"/>
                <a:gd name="csY23" fmla="*/ 107803 h 191660"/>
                <a:gd name="csX24" fmla="*/ 55892 w 305075"/>
                <a:gd name="csY24" fmla="*/ 107803 h 191660"/>
                <a:gd name="csX25" fmla="*/ 3493 w 305075"/>
                <a:gd name="csY25" fmla="*/ 135755 h 191660"/>
                <a:gd name="csX26" fmla="*/ 0 w 305075"/>
                <a:gd name="csY26" fmla="*/ 149732 h 191660"/>
                <a:gd name="csX27" fmla="*/ 55892 w 305075"/>
                <a:gd name="csY27" fmla="*/ 191660 h 191660"/>
                <a:gd name="csX28" fmla="*/ 55892 w 305075"/>
                <a:gd name="csY28" fmla="*/ 191660 h 191660"/>
                <a:gd name="csX29" fmla="*/ 108290 w 305075"/>
                <a:gd name="csY29" fmla="*/ 163708 h 191660"/>
                <a:gd name="csX30" fmla="*/ 108290 w 305075"/>
                <a:gd name="csY30" fmla="*/ 163708 h 191660"/>
                <a:gd name="csX31" fmla="*/ 109455 w 305075"/>
                <a:gd name="csY31" fmla="*/ 78686 h 191660"/>
                <a:gd name="csX32" fmla="*/ 90824 w 305075"/>
                <a:gd name="csY32" fmla="*/ 65874 h 191660"/>
                <a:gd name="csX33" fmla="*/ 85002 w 305075"/>
                <a:gd name="csY33" fmla="*/ 33264 h 191660"/>
                <a:gd name="csX34" fmla="*/ 90824 w 305075"/>
                <a:gd name="csY34" fmla="*/ 26275 h 191660"/>
                <a:gd name="csX35" fmla="*/ 109455 w 305075"/>
                <a:gd name="csY35" fmla="*/ 22781 h 191660"/>
                <a:gd name="csX36" fmla="*/ 128085 w 305075"/>
                <a:gd name="csY36" fmla="*/ 35593 h 191660"/>
                <a:gd name="csX37" fmla="*/ 133907 w 305075"/>
                <a:gd name="csY37" fmla="*/ 68204 h 191660"/>
                <a:gd name="csX38" fmla="*/ 128085 w 305075"/>
                <a:gd name="csY38" fmla="*/ 75192 h 191660"/>
                <a:gd name="csX39" fmla="*/ 115277 w 305075"/>
                <a:gd name="csY39" fmla="*/ 79851 h 191660"/>
                <a:gd name="csX40" fmla="*/ 109455 w 305075"/>
                <a:gd name="csY40" fmla="*/ 79851 h 191660"/>
                <a:gd name="csX41" fmla="*/ 109455 w 305075"/>
                <a:gd name="csY41" fmla="*/ 79851 h 191660"/>
                <a:gd name="csX42" fmla="*/ 58221 w 305075"/>
                <a:gd name="csY42" fmla="*/ 174190 h 191660"/>
                <a:gd name="csX43" fmla="*/ 27946 w 305075"/>
                <a:gd name="csY43" fmla="*/ 150896 h 191660"/>
                <a:gd name="csX44" fmla="*/ 30275 w 305075"/>
                <a:gd name="csY44" fmla="*/ 142743 h 191660"/>
                <a:gd name="csX45" fmla="*/ 59385 w 305075"/>
                <a:gd name="csY45" fmla="*/ 127603 h 191660"/>
                <a:gd name="csX46" fmla="*/ 59385 w 305075"/>
                <a:gd name="csY46" fmla="*/ 127603 h 191660"/>
                <a:gd name="csX47" fmla="*/ 89660 w 305075"/>
                <a:gd name="csY47" fmla="*/ 150896 h 191660"/>
                <a:gd name="csX48" fmla="*/ 87331 w 305075"/>
                <a:gd name="csY48" fmla="*/ 159049 h 191660"/>
                <a:gd name="csX49" fmla="*/ 58221 w 305075"/>
                <a:gd name="csY49" fmla="*/ 174190 h 191660"/>
                <a:gd name="csX50" fmla="*/ 58221 w 305075"/>
                <a:gd name="csY50" fmla="*/ 174190 h 1916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</a:cxnLst>
              <a:rect l="l" t="t" r="r" b="b"/>
              <a:pathLst>
                <a:path w="305075" h="191660">
                  <a:moveTo>
                    <a:pt x="110619" y="164872"/>
                  </a:moveTo>
                  <a:cubicBezTo>
                    <a:pt x="111784" y="162543"/>
                    <a:pt x="112948" y="160214"/>
                    <a:pt x="112948" y="156720"/>
                  </a:cubicBezTo>
                  <a:cubicBezTo>
                    <a:pt x="112948" y="156720"/>
                    <a:pt x="112948" y="153226"/>
                    <a:pt x="112948" y="153226"/>
                  </a:cubicBezTo>
                  <a:lnTo>
                    <a:pt x="125757" y="146238"/>
                  </a:lnTo>
                  <a:lnTo>
                    <a:pt x="154867" y="190495"/>
                  </a:lnTo>
                  <a:lnTo>
                    <a:pt x="193292" y="190495"/>
                  </a:lnTo>
                  <a:lnTo>
                    <a:pt x="159525" y="135755"/>
                  </a:lnTo>
                  <a:lnTo>
                    <a:pt x="300418" y="142743"/>
                  </a:lnTo>
                  <a:cubicBezTo>
                    <a:pt x="301583" y="142743"/>
                    <a:pt x="302747" y="142743"/>
                    <a:pt x="303911" y="141579"/>
                  </a:cubicBezTo>
                  <a:cubicBezTo>
                    <a:pt x="303911" y="141579"/>
                    <a:pt x="305076" y="139250"/>
                    <a:pt x="305076" y="138085"/>
                  </a:cubicBezTo>
                  <a:cubicBezTo>
                    <a:pt x="305076" y="127603"/>
                    <a:pt x="302747" y="125273"/>
                    <a:pt x="295761" y="117121"/>
                  </a:cubicBezTo>
                  <a:cubicBezTo>
                    <a:pt x="288774" y="108968"/>
                    <a:pt x="279459" y="105474"/>
                    <a:pt x="270144" y="105474"/>
                  </a:cubicBezTo>
                  <a:lnTo>
                    <a:pt x="149045" y="100815"/>
                  </a:lnTo>
                  <a:lnTo>
                    <a:pt x="146716" y="91498"/>
                  </a:lnTo>
                  <a:cubicBezTo>
                    <a:pt x="146716" y="91498"/>
                    <a:pt x="146716" y="91498"/>
                    <a:pt x="146716" y="91498"/>
                  </a:cubicBezTo>
                  <a:cubicBezTo>
                    <a:pt x="149045" y="89168"/>
                    <a:pt x="151373" y="86839"/>
                    <a:pt x="152538" y="83345"/>
                  </a:cubicBezTo>
                  <a:cubicBezTo>
                    <a:pt x="160689" y="67039"/>
                    <a:pt x="156031" y="42581"/>
                    <a:pt x="140894" y="25111"/>
                  </a:cubicBezTo>
                  <a:cubicBezTo>
                    <a:pt x="121099" y="653"/>
                    <a:pt x="90824" y="-7500"/>
                    <a:pt x="72194" y="7640"/>
                  </a:cubicBezTo>
                  <a:cubicBezTo>
                    <a:pt x="68701" y="11135"/>
                    <a:pt x="65207" y="14629"/>
                    <a:pt x="62879" y="19287"/>
                  </a:cubicBezTo>
                  <a:cubicBezTo>
                    <a:pt x="54727" y="35593"/>
                    <a:pt x="59385" y="60051"/>
                    <a:pt x="74523" y="77521"/>
                  </a:cubicBezTo>
                  <a:cubicBezTo>
                    <a:pt x="85002" y="90333"/>
                    <a:pt x="98975" y="98486"/>
                    <a:pt x="111784" y="101980"/>
                  </a:cubicBezTo>
                  <a:lnTo>
                    <a:pt x="116441" y="115956"/>
                  </a:lnTo>
                  <a:lnTo>
                    <a:pt x="98975" y="122944"/>
                  </a:lnTo>
                  <a:cubicBezTo>
                    <a:pt x="88495" y="113626"/>
                    <a:pt x="73358" y="107803"/>
                    <a:pt x="55892" y="107803"/>
                  </a:cubicBezTo>
                  <a:lnTo>
                    <a:pt x="55892" y="107803"/>
                  </a:lnTo>
                  <a:cubicBezTo>
                    <a:pt x="32604" y="107803"/>
                    <a:pt x="10480" y="119450"/>
                    <a:pt x="3493" y="135755"/>
                  </a:cubicBezTo>
                  <a:cubicBezTo>
                    <a:pt x="1164" y="140414"/>
                    <a:pt x="0" y="145073"/>
                    <a:pt x="0" y="149732"/>
                  </a:cubicBezTo>
                  <a:cubicBezTo>
                    <a:pt x="0" y="173025"/>
                    <a:pt x="25617" y="191660"/>
                    <a:pt x="55892" y="191660"/>
                  </a:cubicBezTo>
                  <a:lnTo>
                    <a:pt x="55892" y="191660"/>
                  </a:lnTo>
                  <a:cubicBezTo>
                    <a:pt x="79180" y="191660"/>
                    <a:pt x="101304" y="180013"/>
                    <a:pt x="108290" y="163708"/>
                  </a:cubicBezTo>
                  <a:lnTo>
                    <a:pt x="108290" y="163708"/>
                  </a:lnTo>
                  <a:close/>
                  <a:moveTo>
                    <a:pt x="109455" y="78686"/>
                  </a:moveTo>
                  <a:cubicBezTo>
                    <a:pt x="102468" y="77521"/>
                    <a:pt x="95482" y="72863"/>
                    <a:pt x="90824" y="65874"/>
                  </a:cubicBezTo>
                  <a:cubicBezTo>
                    <a:pt x="82673" y="55392"/>
                    <a:pt x="80345" y="42581"/>
                    <a:pt x="85002" y="33264"/>
                  </a:cubicBezTo>
                  <a:cubicBezTo>
                    <a:pt x="86167" y="30934"/>
                    <a:pt x="88495" y="28605"/>
                    <a:pt x="90824" y="26275"/>
                  </a:cubicBezTo>
                  <a:cubicBezTo>
                    <a:pt x="95482" y="22781"/>
                    <a:pt x="102468" y="21617"/>
                    <a:pt x="109455" y="22781"/>
                  </a:cubicBezTo>
                  <a:cubicBezTo>
                    <a:pt x="116441" y="23946"/>
                    <a:pt x="123428" y="28605"/>
                    <a:pt x="128085" y="35593"/>
                  </a:cubicBezTo>
                  <a:cubicBezTo>
                    <a:pt x="136236" y="46075"/>
                    <a:pt x="138565" y="58887"/>
                    <a:pt x="133907" y="68204"/>
                  </a:cubicBezTo>
                  <a:cubicBezTo>
                    <a:pt x="132743" y="70533"/>
                    <a:pt x="130414" y="72863"/>
                    <a:pt x="128085" y="75192"/>
                  </a:cubicBezTo>
                  <a:cubicBezTo>
                    <a:pt x="124592" y="77521"/>
                    <a:pt x="119935" y="79851"/>
                    <a:pt x="115277" y="79851"/>
                  </a:cubicBezTo>
                  <a:cubicBezTo>
                    <a:pt x="110619" y="79851"/>
                    <a:pt x="110619" y="79851"/>
                    <a:pt x="109455" y="79851"/>
                  </a:cubicBezTo>
                  <a:lnTo>
                    <a:pt x="109455" y="79851"/>
                  </a:lnTo>
                  <a:close/>
                  <a:moveTo>
                    <a:pt x="58221" y="174190"/>
                  </a:moveTo>
                  <a:cubicBezTo>
                    <a:pt x="40754" y="174190"/>
                    <a:pt x="27946" y="163708"/>
                    <a:pt x="27946" y="150896"/>
                  </a:cubicBezTo>
                  <a:cubicBezTo>
                    <a:pt x="27946" y="138085"/>
                    <a:pt x="27946" y="145073"/>
                    <a:pt x="30275" y="142743"/>
                  </a:cubicBezTo>
                  <a:cubicBezTo>
                    <a:pt x="34932" y="133426"/>
                    <a:pt x="46576" y="127603"/>
                    <a:pt x="59385" y="127603"/>
                  </a:cubicBezTo>
                  <a:lnTo>
                    <a:pt x="59385" y="127603"/>
                  </a:lnTo>
                  <a:cubicBezTo>
                    <a:pt x="76851" y="127603"/>
                    <a:pt x="89660" y="138085"/>
                    <a:pt x="89660" y="150896"/>
                  </a:cubicBezTo>
                  <a:cubicBezTo>
                    <a:pt x="89660" y="163708"/>
                    <a:pt x="89660" y="156720"/>
                    <a:pt x="87331" y="159049"/>
                  </a:cubicBezTo>
                  <a:cubicBezTo>
                    <a:pt x="82673" y="168367"/>
                    <a:pt x="71029" y="174190"/>
                    <a:pt x="58221" y="174190"/>
                  </a:cubicBezTo>
                  <a:lnTo>
                    <a:pt x="58221" y="174190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6F6A21CE-6FAB-D92F-ECC6-3118793C158D}"/>
                </a:ext>
              </a:extLst>
            </p:cNvPr>
            <p:cNvSpPr/>
            <p:nvPr/>
          </p:nvSpPr>
          <p:spPr>
            <a:xfrm>
              <a:off x="416859" y="5006156"/>
              <a:ext cx="363296" cy="363380"/>
            </a:xfrm>
            <a:custGeom>
              <a:avLst/>
              <a:gdLst>
                <a:gd name="csX0" fmla="*/ 363296 w 363296"/>
                <a:gd name="csY0" fmla="*/ 86186 h 363380"/>
                <a:gd name="csX1" fmla="*/ 277130 w 363296"/>
                <a:gd name="csY1" fmla="*/ 0 h 363380"/>
                <a:gd name="csX2" fmla="*/ 181648 w 363296"/>
                <a:gd name="csY2" fmla="*/ 95504 h 363380"/>
                <a:gd name="csX3" fmla="*/ 86166 w 363296"/>
                <a:gd name="csY3" fmla="*/ 0 h 363380"/>
                <a:gd name="csX4" fmla="*/ 0 w 363296"/>
                <a:gd name="csY4" fmla="*/ 86186 h 363380"/>
                <a:gd name="csX5" fmla="*/ 95482 w 363296"/>
                <a:gd name="csY5" fmla="*/ 181690 h 363380"/>
                <a:gd name="csX6" fmla="*/ 0 w 363296"/>
                <a:gd name="csY6" fmla="*/ 277194 h 363380"/>
                <a:gd name="csX7" fmla="*/ 86166 w 363296"/>
                <a:gd name="csY7" fmla="*/ 363381 h 363380"/>
                <a:gd name="csX8" fmla="*/ 181648 w 363296"/>
                <a:gd name="csY8" fmla="*/ 267877 h 363380"/>
                <a:gd name="csX9" fmla="*/ 277130 w 363296"/>
                <a:gd name="csY9" fmla="*/ 363381 h 363380"/>
                <a:gd name="csX10" fmla="*/ 363296 w 363296"/>
                <a:gd name="csY10" fmla="*/ 277194 h 363380"/>
                <a:gd name="csX11" fmla="*/ 267815 w 363296"/>
                <a:gd name="csY11" fmla="*/ 181690 h 363380"/>
                <a:gd name="csX12" fmla="*/ 363296 w 363296"/>
                <a:gd name="csY12" fmla="*/ 86186 h 36338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</a:cxnLst>
              <a:rect l="l" t="t" r="r" b="b"/>
              <a:pathLst>
                <a:path w="363296" h="363380">
                  <a:moveTo>
                    <a:pt x="363296" y="86186"/>
                  </a:moveTo>
                  <a:lnTo>
                    <a:pt x="277130" y="0"/>
                  </a:lnTo>
                  <a:lnTo>
                    <a:pt x="181648" y="95504"/>
                  </a:lnTo>
                  <a:lnTo>
                    <a:pt x="86166" y="0"/>
                  </a:lnTo>
                  <a:lnTo>
                    <a:pt x="0" y="86186"/>
                  </a:lnTo>
                  <a:lnTo>
                    <a:pt x="95482" y="181690"/>
                  </a:lnTo>
                  <a:lnTo>
                    <a:pt x="0" y="277194"/>
                  </a:lnTo>
                  <a:lnTo>
                    <a:pt x="86166" y="363381"/>
                  </a:lnTo>
                  <a:lnTo>
                    <a:pt x="181648" y="267877"/>
                  </a:lnTo>
                  <a:lnTo>
                    <a:pt x="277130" y="363381"/>
                  </a:lnTo>
                  <a:lnTo>
                    <a:pt x="363296" y="277194"/>
                  </a:lnTo>
                  <a:lnTo>
                    <a:pt x="267815" y="181690"/>
                  </a:lnTo>
                  <a:lnTo>
                    <a:pt x="363296" y="86186"/>
                  </a:lnTo>
                  <a:close/>
                </a:path>
              </a:pathLst>
            </a:custGeom>
            <a:solidFill>
              <a:srgbClr val="1D1D1B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2" name="Graphic 1">
            <a:extLst>
              <a:ext uri="{FF2B5EF4-FFF2-40B4-BE49-F238E27FC236}">
                <a16:creationId xmlns:a16="http://schemas.microsoft.com/office/drawing/2014/main" id="{D611E757-68C9-DAD5-B9DF-F5F744768F1A}"/>
              </a:ext>
            </a:extLst>
          </p:cNvPr>
          <p:cNvGrpSpPr/>
          <p:nvPr/>
        </p:nvGrpSpPr>
        <p:grpSpPr>
          <a:xfrm>
            <a:off x="0" y="-71853"/>
            <a:ext cx="9803179" cy="6933346"/>
            <a:chOff x="0" y="-71853"/>
            <a:chExt cx="9803179" cy="6933346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24F33FA-D4E0-F6A9-79E7-E4A9657485CC}"/>
                </a:ext>
              </a:extLst>
            </p:cNvPr>
            <p:cNvSpPr txBox="1"/>
            <p:nvPr/>
          </p:nvSpPr>
          <p:spPr>
            <a:xfrm>
              <a:off x="188018" y="50374"/>
              <a:ext cx="4929556" cy="3996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350" spc="0" baseline="0">
                  <a:ln/>
                  <a:solidFill>
                    <a:srgbClr val="D8D8D8"/>
                  </a:solidFill>
                  <a:latin typeface="HelveticaNowText-Regular"/>
                  <a:sym typeface="HelveticaNowText-Regular"/>
                  <a:rtl val="0"/>
                </a:rPr>
                <a:t>Shake alarm tactile cut-out blocks (sheet 2 of 2)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DADA4CE-753B-189D-C86D-35DD395DA88F}"/>
                </a:ext>
              </a:extLst>
            </p:cNvPr>
            <p:cNvSpPr/>
            <p:nvPr/>
          </p:nvSpPr>
          <p:spPr>
            <a:xfrm>
              <a:off x="0" y="6637875"/>
              <a:ext cx="9757767" cy="223618"/>
            </a:xfrm>
            <a:prstGeom prst="rect">
              <a:avLst/>
            </a:prstGeom>
            <a:solidFill>
              <a:srgbClr val="DADADA">
                <a:alpha val="0"/>
              </a:srgbClr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2D965BA-6171-40E4-79E3-E55FBFE5E32C}"/>
                </a:ext>
              </a:extLst>
            </p:cNvPr>
            <p:cNvSpPr txBox="1"/>
            <p:nvPr/>
          </p:nvSpPr>
          <p:spPr>
            <a:xfrm>
              <a:off x="280007" y="6469922"/>
              <a:ext cx="8224004" cy="3256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350" spc="0" baseline="0">
                  <a:ln/>
                  <a:solidFill>
                    <a:srgbClr val="DADADA"/>
                  </a:solidFill>
                  <a:latin typeface="Arial"/>
                  <a:cs typeface="Arial"/>
                  <a:sym typeface="Arial"/>
                  <a:rtl val="0"/>
                </a:rPr>
                <a:t>© Micro:bit Educational Foundation  microbit.org/accessibility/makecode/screen-reader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F6B79E7-6D87-CBBC-2893-2A4EAAC11B05}"/>
                </a:ext>
              </a:extLst>
            </p:cNvPr>
            <p:cNvSpPr/>
            <p:nvPr/>
          </p:nvSpPr>
          <p:spPr>
            <a:xfrm>
              <a:off x="7631552" y="-71853"/>
              <a:ext cx="2171627" cy="524106"/>
            </a:xfrm>
            <a:prstGeom prst="rect">
              <a:avLst/>
            </a:prstGeom>
            <a:solidFill>
              <a:srgbClr val="D8D8D8">
                <a:alpha val="0"/>
              </a:srgbClr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9660836A-26E0-98B6-C808-9D0DD1F1C957}"/>
                </a:ext>
              </a:extLst>
            </p:cNvPr>
            <p:cNvSpPr/>
            <p:nvPr/>
          </p:nvSpPr>
          <p:spPr>
            <a:xfrm>
              <a:off x="9131314" y="127307"/>
              <a:ext cx="51233" cy="51245"/>
            </a:xfrm>
            <a:custGeom>
              <a:avLst/>
              <a:gdLst>
                <a:gd name="csX0" fmla="*/ 25617 w 51233"/>
                <a:gd name="csY0" fmla="*/ 51246 h 51245"/>
                <a:gd name="csX1" fmla="*/ 0 w 51233"/>
                <a:gd name="csY1" fmla="*/ 25623 h 51245"/>
                <a:gd name="csX2" fmla="*/ 25617 w 51233"/>
                <a:gd name="csY2" fmla="*/ 0 h 51245"/>
                <a:gd name="csX3" fmla="*/ 51234 w 51233"/>
                <a:gd name="csY3" fmla="*/ 25623 h 51245"/>
                <a:gd name="csX4" fmla="*/ 25617 w 51233"/>
                <a:gd name="csY4" fmla="*/ 51246 h 512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233" h="51245">
                  <a:moveTo>
                    <a:pt x="25617" y="51246"/>
                  </a:moveTo>
                  <a:cubicBezTo>
                    <a:pt x="11644" y="51246"/>
                    <a:pt x="0" y="39599"/>
                    <a:pt x="0" y="25623"/>
                  </a:cubicBezTo>
                  <a:cubicBezTo>
                    <a:pt x="0" y="11647"/>
                    <a:pt x="11644" y="0"/>
                    <a:pt x="25617" y="0"/>
                  </a:cubicBezTo>
                  <a:cubicBezTo>
                    <a:pt x="39590" y="0"/>
                    <a:pt x="51234" y="11647"/>
                    <a:pt x="51234" y="25623"/>
                  </a:cubicBezTo>
                  <a:cubicBezTo>
                    <a:pt x="51234" y="39599"/>
                    <a:pt x="39590" y="51246"/>
                    <a:pt x="25617" y="51246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024ED051-C73F-1394-5380-EE050BC061D6}"/>
                </a:ext>
              </a:extLst>
            </p:cNvPr>
            <p:cNvSpPr/>
            <p:nvPr/>
          </p:nvSpPr>
          <p:spPr>
            <a:xfrm>
              <a:off x="8291773" y="126142"/>
              <a:ext cx="234047" cy="181690"/>
            </a:xfrm>
            <a:custGeom>
              <a:avLst/>
              <a:gdLst>
                <a:gd name="csX0" fmla="*/ 234047 w 234047"/>
                <a:gd name="csY0" fmla="*/ 181690 h 181690"/>
                <a:gd name="csX1" fmla="*/ 197950 w 234047"/>
                <a:gd name="csY1" fmla="*/ 181690 h 181690"/>
                <a:gd name="csX2" fmla="*/ 197950 w 234047"/>
                <a:gd name="csY2" fmla="*/ 78034 h 181690"/>
                <a:gd name="csX3" fmla="*/ 167676 w 234047"/>
                <a:gd name="csY3" fmla="*/ 38434 h 181690"/>
                <a:gd name="csX4" fmla="*/ 136236 w 234047"/>
                <a:gd name="csY4" fmla="*/ 78034 h 181690"/>
                <a:gd name="csX5" fmla="*/ 136236 w 234047"/>
                <a:gd name="csY5" fmla="*/ 181690 h 181690"/>
                <a:gd name="csX6" fmla="*/ 98975 w 234047"/>
                <a:gd name="csY6" fmla="*/ 181690 h 181690"/>
                <a:gd name="csX7" fmla="*/ 98975 w 234047"/>
                <a:gd name="csY7" fmla="*/ 78034 h 181690"/>
                <a:gd name="csX8" fmla="*/ 67536 w 234047"/>
                <a:gd name="csY8" fmla="*/ 38434 h 181690"/>
                <a:gd name="csX9" fmla="*/ 36097 w 234047"/>
                <a:gd name="csY9" fmla="*/ 78034 h 181690"/>
                <a:gd name="csX10" fmla="*/ 36097 w 234047"/>
                <a:gd name="csY10" fmla="*/ 181690 h 181690"/>
                <a:gd name="csX11" fmla="*/ 0 w 234047"/>
                <a:gd name="csY11" fmla="*/ 181690 h 181690"/>
                <a:gd name="csX12" fmla="*/ 0 w 234047"/>
                <a:gd name="csY12" fmla="*/ 79198 h 181690"/>
                <a:gd name="csX13" fmla="*/ 67536 w 234047"/>
                <a:gd name="csY13" fmla="*/ 0 h 181690"/>
                <a:gd name="csX14" fmla="*/ 116441 w 234047"/>
                <a:gd name="csY14" fmla="*/ 24458 h 181690"/>
                <a:gd name="csX15" fmla="*/ 166511 w 234047"/>
                <a:gd name="csY15" fmla="*/ 0 h 181690"/>
                <a:gd name="csX16" fmla="*/ 234047 w 234047"/>
                <a:gd name="csY16" fmla="*/ 79198 h 181690"/>
                <a:gd name="csX17" fmla="*/ 234047 w 234047"/>
                <a:gd name="csY17" fmla="*/ 181690 h 181690"/>
                <a:gd name="csX18" fmla="*/ 234047 w 234047"/>
                <a:gd name="csY18" fmla="*/ 181690 h 18169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</a:cxnLst>
              <a:rect l="l" t="t" r="r" b="b"/>
              <a:pathLst>
                <a:path w="234047" h="181690">
                  <a:moveTo>
                    <a:pt x="234047" y="181690"/>
                  </a:moveTo>
                  <a:lnTo>
                    <a:pt x="197950" y="181690"/>
                  </a:lnTo>
                  <a:lnTo>
                    <a:pt x="197950" y="78034"/>
                  </a:lnTo>
                  <a:cubicBezTo>
                    <a:pt x="197950" y="54740"/>
                    <a:pt x="185142" y="38434"/>
                    <a:pt x="167676" y="38434"/>
                  </a:cubicBezTo>
                  <a:cubicBezTo>
                    <a:pt x="150209" y="38434"/>
                    <a:pt x="136236" y="54740"/>
                    <a:pt x="136236" y="78034"/>
                  </a:cubicBezTo>
                  <a:lnTo>
                    <a:pt x="136236" y="181690"/>
                  </a:lnTo>
                  <a:lnTo>
                    <a:pt x="98975" y="181690"/>
                  </a:lnTo>
                  <a:lnTo>
                    <a:pt x="98975" y="78034"/>
                  </a:lnTo>
                  <a:cubicBezTo>
                    <a:pt x="98975" y="51246"/>
                    <a:pt x="83838" y="38434"/>
                    <a:pt x="67536" y="38434"/>
                  </a:cubicBezTo>
                  <a:cubicBezTo>
                    <a:pt x="51234" y="38434"/>
                    <a:pt x="36097" y="54740"/>
                    <a:pt x="36097" y="78034"/>
                  </a:cubicBezTo>
                  <a:lnTo>
                    <a:pt x="36097" y="181690"/>
                  </a:lnTo>
                  <a:lnTo>
                    <a:pt x="0" y="181690"/>
                  </a:lnTo>
                  <a:lnTo>
                    <a:pt x="0" y="79198"/>
                  </a:lnTo>
                  <a:cubicBezTo>
                    <a:pt x="0" y="32611"/>
                    <a:pt x="27946" y="0"/>
                    <a:pt x="67536" y="0"/>
                  </a:cubicBezTo>
                  <a:cubicBezTo>
                    <a:pt x="107126" y="0"/>
                    <a:pt x="102469" y="8153"/>
                    <a:pt x="116441" y="24458"/>
                  </a:cubicBezTo>
                  <a:cubicBezTo>
                    <a:pt x="130414" y="8153"/>
                    <a:pt x="146716" y="0"/>
                    <a:pt x="166511" y="0"/>
                  </a:cubicBezTo>
                  <a:cubicBezTo>
                    <a:pt x="206101" y="0"/>
                    <a:pt x="234047" y="32611"/>
                    <a:pt x="234047" y="79198"/>
                  </a:cubicBezTo>
                  <a:lnTo>
                    <a:pt x="234047" y="181690"/>
                  </a:lnTo>
                  <a:lnTo>
                    <a:pt x="234047" y="181690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2E162F7F-11BE-E6E1-4D95-C751AA7F986E}"/>
                </a:ext>
              </a:extLst>
            </p:cNvPr>
            <p:cNvSpPr/>
            <p:nvPr/>
          </p:nvSpPr>
          <p:spPr>
            <a:xfrm>
              <a:off x="8556094" y="56261"/>
              <a:ext cx="48905" cy="251571"/>
            </a:xfrm>
            <a:custGeom>
              <a:avLst/>
              <a:gdLst>
                <a:gd name="csX0" fmla="*/ 43083 w 48905"/>
                <a:gd name="csY0" fmla="*/ 251571 h 251571"/>
                <a:gd name="csX1" fmla="*/ 5822 w 48905"/>
                <a:gd name="csY1" fmla="*/ 251571 h 251571"/>
                <a:gd name="csX2" fmla="*/ 5822 w 48905"/>
                <a:gd name="csY2" fmla="*/ 74540 h 251571"/>
                <a:gd name="csX3" fmla="*/ 43083 w 48905"/>
                <a:gd name="csY3" fmla="*/ 74540 h 251571"/>
                <a:gd name="csX4" fmla="*/ 43083 w 48905"/>
                <a:gd name="csY4" fmla="*/ 251571 h 251571"/>
                <a:gd name="csX5" fmla="*/ 24453 w 48905"/>
                <a:gd name="csY5" fmla="*/ 48917 h 251571"/>
                <a:gd name="csX6" fmla="*/ 0 w 48905"/>
                <a:gd name="csY6" fmla="*/ 24458 h 251571"/>
                <a:gd name="csX7" fmla="*/ 24453 w 48905"/>
                <a:gd name="csY7" fmla="*/ 0 h 251571"/>
                <a:gd name="csX8" fmla="*/ 48905 w 48905"/>
                <a:gd name="csY8" fmla="*/ 24458 h 251571"/>
                <a:gd name="csX9" fmla="*/ 24453 w 48905"/>
                <a:gd name="csY9" fmla="*/ 48917 h 25157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48905" h="251571">
                  <a:moveTo>
                    <a:pt x="43083" y="251571"/>
                  </a:moveTo>
                  <a:lnTo>
                    <a:pt x="5822" y="251571"/>
                  </a:lnTo>
                  <a:lnTo>
                    <a:pt x="5822" y="74540"/>
                  </a:lnTo>
                  <a:lnTo>
                    <a:pt x="43083" y="74540"/>
                  </a:lnTo>
                  <a:lnTo>
                    <a:pt x="43083" y="251571"/>
                  </a:lnTo>
                  <a:close/>
                  <a:moveTo>
                    <a:pt x="24453" y="48917"/>
                  </a:moveTo>
                  <a:cubicBezTo>
                    <a:pt x="10480" y="48917"/>
                    <a:pt x="0" y="38434"/>
                    <a:pt x="0" y="24458"/>
                  </a:cubicBezTo>
                  <a:cubicBezTo>
                    <a:pt x="0" y="10482"/>
                    <a:pt x="10480" y="0"/>
                    <a:pt x="24453" y="0"/>
                  </a:cubicBezTo>
                  <a:cubicBezTo>
                    <a:pt x="38425" y="0"/>
                    <a:pt x="48905" y="10482"/>
                    <a:pt x="48905" y="24458"/>
                  </a:cubicBezTo>
                  <a:cubicBezTo>
                    <a:pt x="48905" y="38434"/>
                    <a:pt x="38425" y="48917"/>
                    <a:pt x="24453" y="48917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4640770D-7DFF-4CFF-9426-FD432839650B}"/>
                </a:ext>
              </a:extLst>
            </p:cNvPr>
            <p:cNvSpPr/>
            <p:nvPr/>
          </p:nvSpPr>
          <p:spPr>
            <a:xfrm>
              <a:off x="8634110" y="126142"/>
              <a:ext cx="161853" cy="186348"/>
            </a:xfrm>
            <a:custGeom>
              <a:avLst/>
              <a:gdLst>
                <a:gd name="csX0" fmla="*/ 89660 w 161853"/>
                <a:gd name="csY0" fmla="*/ 186349 h 186348"/>
                <a:gd name="csX1" fmla="*/ 25617 w 161853"/>
                <a:gd name="csY1" fmla="*/ 158397 h 186348"/>
                <a:gd name="csX2" fmla="*/ 0 w 161853"/>
                <a:gd name="csY2" fmla="*/ 93174 h 186348"/>
                <a:gd name="csX3" fmla="*/ 26781 w 161853"/>
                <a:gd name="csY3" fmla="*/ 27952 h 186348"/>
                <a:gd name="csX4" fmla="*/ 90824 w 161853"/>
                <a:gd name="csY4" fmla="*/ 0 h 186348"/>
                <a:gd name="csX5" fmla="*/ 156031 w 161853"/>
                <a:gd name="csY5" fmla="*/ 26788 h 186348"/>
                <a:gd name="csX6" fmla="*/ 160689 w 161853"/>
                <a:gd name="csY6" fmla="*/ 31446 h 186348"/>
                <a:gd name="csX7" fmla="*/ 133907 w 161853"/>
                <a:gd name="csY7" fmla="*/ 59399 h 186348"/>
                <a:gd name="csX8" fmla="*/ 129249 w 161853"/>
                <a:gd name="csY8" fmla="*/ 54740 h 186348"/>
                <a:gd name="csX9" fmla="*/ 90824 w 161853"/>
                <a:gd name="csY9" fmla="*/ 38434 h 186348"/>
                <a:gd name="csX10" fmla="*/ 36096 w 161853"/>
                <a:gd name="csY10" fmla="*/ 94339 h 186348"/>
                <a:gd name="csX11" fmla="*/ 90824 w 161853"/>
                <a:gd name="csY11" fmla="*/ 150244 h 186348"/>
                <a:gd name="csX12" fmla="*/ 129249 w 161853"/>
                <a:gd name="csY12" fmla="*/ 133938 h 186348"/>
                <a:gd name="csX13" fmla="*/ 133907 w 161853"/>
                <a:gd name="csY13" fmla="*/ 129280 h 186348"/>
                <a:gd name="csX14" fmla="*/ 161853 w 161853"/>
                <a:gd name="csY14" fmla="*/ 154903 h 186348"/>
                <a:gd name="csX15" fmla="*/ 156031 w 161853"/>
                <a:gd name="csY15" fmla="*/ 159561 h 186348"/>
                <a:gd name="csX16" fmla="*/ 90824 w 161853"/>
                <a:gd name="csY16" fmla="*/ 186349 h 1863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161853" h="186348">
                  <a:moveTo>
                    <a:pt x="89660" y="186349"/>
                  </a:moveTo>
                  <a:cubicBezTo>
                    <a:pt x="65207" y="186349"/>
                    <a:pt x="41919" y="177032"/>
                    <a:pt x="25617" y="158397"/>
                  </a:cubicBezTo>
                  <a:cubicBezTo>
                    <a:pt x="8151" y="140926"/>
                    <a:pt x="0" y="117633"/>
                    <a:pt x="0" y="93174"/>
                  </a:cubicBezTo>
                  <a:cubicBezTo>
                    <a:pt x="0" y="68716"/>
                    <a:pt x="9315" y="44258"/>
                    <a:pt x="26781" y="27952"/>
                  </a:cubicBezTo>
                  <a:cubicBezTo>
                    <a:pt x="44247" y="10482"/>
                    <a:pt x="67536" y="0"/>
                    <a:pt x="90824" y="0"/>
                  </a:cubicBezTo>
                  <a:cubicBezTo>
                    <a:pt x="114112" y="0"/>
                    <a:pt x="139729" y="9317"/>
                    <a:pt x="156031" y="26788"/>
                  </a:cubicBezTo>
                  <a:lnTo>
                    <a:pt x="160689" y="31446"/>
                  </a:lnTo>
                  <a:lnTo>
                    <a:pt x="133907" y="59399"/>
                  </a:lnTo>
                  <a:lnTo>
                    <a:pt x="129249" y="54740"/>
                  </a:lnTo>
                  <a:cubicBezTo>
                    <a:pt x="116441" y="43093"/>
                    <a:pt x="104797" y="38434"/>
                    <a:pt x="90824" y="38434"/>
                  </a:cubicBezTo>
                  <a:cubicBezTo>
                    <a:pt x="60550" y="38434"/>
                    <a:pt x="36096" y="62893"/>
                    <a:pt x="36096" y="94339"/>
                  </a:cubicBezTo>
                  <a:cubicBezTo>
                    <a:pt x="36096" y="125786"/>
                    <a:pt x="60550" y="150244"/>
                    <a:pt x="90824" y="150244"/>
                  </a:cubicBezTo>
                  <a:cubicBezTo>
                    <a:pt x="121099" y="150244"/>
                    <a:pt x="117605" y="144420"/>
                    <a:pt x="129249" y="133938"/>
                  </a:cubicBezTo>
                  <a:lnTo>
                    <a:pt x="133907" y="129280"/>
                  </a:lnTo>
                  <a:lnTo>
                    <a:pt x="161853" y="154903"/>
                  </a:lnTo>
                  <a:lnTo>
                    <a:pt x="156031" y="159561"/>
                  </a:lnTo>
                  <a:cubicBezTo>
                    <a:pt x="136236" y="177032"/>
                    <a:pt x="114112" y="186349"/>
                    <a:pt x="90824" y="186349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4CA29C8C-0611-8C02-190B-3221C579B214}"/>
                </a:ext>
              </a:extLst>
            </p:cNvPr>
            <p:cNvSpPr/>
            <p:nvPr/>
          </p:nvSpPr>
          <p:spPr>
            <a:xfrm>
              <a:off x="8809936" y="130801"/>
              <a:ext cx="87330" cy="177031"/>
            </a:xfrm>
            <a:custGeom>
              <a:avLst/>
              <a:gdLst>
                <a:gd name="csX0" fmla="*/ 39590 w 87330"/>
                <a:gd name="csY0" fmla="*/ 177032 h 177031"/>
                <a:gd name="csX1" fmla="*/ 0 w 87330"/>
                <a:gd name="csY1" fmla="*/ 177032 h 177031"/>
                <a:gd name="csX2" fmla="*/ 0 w 87330"/>
                <a:gd name="csY2" fmla="*/ 88516 h 177031"/>
                <a:gd name="csX3" fmla="*/ 79181 w 87330"/>
                <a:gd name="csY3" fmla="*/ 0 h 177031"/>
                <a:gd name="csX4" fmla="*/ 87331 w 87330"/>
                <a:gd name="csY4" fmla="*/ 0 h 177031"/>
                <a:gd name="csX5" fmla="*/ 87331 w 87330"/>
                <a:gd name="csY5" fmla="*/ 36105 h 177031"/>
                <a:gd name="csX6" fmla="*/ 81509 w 87330"/>
                <a:gd name="csY6" fmla="*/ 36105 h 177031"/>
                <a:gd name="csX7" fmla="*/ 40754 w 87330"/>
                <a:gd name="csY7" fmla="*/ 86186 h 177031"/>
                <a:gd name="csX8" fmla="*/ 40754 w 87330"/>
                <a:gd name="csY8" fmla="*/ 177032 h 177031"/>
                <a:gd name="csX9" fmla="*/ 40754 w 87330"/>
                <a:gd name="csY9" fmla="*/ 177032 h 1770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87330" h="177031">
                  <a:moveTo>
                    <a:pt x="39590" y="177032"/>
                  </a:moveTo>
                  <a:lnTo>
                    <a:pt x="0" y="177032"/>
                  </a:lnTo>
                  <a:lnTo>
                    <a:pt x="0" y="88516"/>
                  </a:lnTo>
                  <a:cubicBezTo>
                    <a:pt x="0" y="31446"/>
                    <a:pt x="24453" y="4659"/>
                    <a:pt x="79181" y="0"/>
                  </a:cubicBezTo>
                  <a:lnTo>
                    <a:pt x="87331" y="0"/>
                  </a:lnTo>
                  <a:cubicBezTo>
                    <a:pt x="87331" y="0"/>
                    <a:pt x="87331" y="36105"/>
                    <a:pt x="87331" y="36105"/>
                  </a:cubicBezTo>
                  <a:lnTo>
                    <a:pt x="81509" y="36105"/>
                  </a:lnTo>
                  <a:cubicBezTo>
                    <a:pt x="51234" y="40764"/>
                    <a:pt x="40754" y="53575"/>
                    <a:pt x="40754" y="86186"/>
                  </a:cubicBezTo>
                  <a:lnTo>
                    <a:pt x="40754" y="177032"/>
                  </a:lnTo>
                  <a:lnTo>
                    <a:pt x="40754" y="177032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ACF9B9E6-24B1-FEDF-046C-654D31EBEC9C}"/>
                </a:ext>
              </a:extLst>
            </p:cNvPr>
            <p:cNvSpPr/>
            <p:nvPr/>
          </p:nvSpPr>
          <p:spPr>
            <a:xfrm>
              <a:off x="8913569" y="126142"/>
              <a:ext cx="181647" cy="186348"/>
            </a:xfrm>
            <a:custGeom>
              <a:avLst/>
              <a:gdLst>
                <a:gd name="csX0" fmla="*/ 90824 w 181647"/>
                <a:gd name="csY0" fmla="*/ 186349 h 186348"/>
                <a:gd name="csX1" fmla="*/ 26781 w 181647"/>
                <a:gd name="csY1" fmla="*/ 158397 h 186348"/>
                <a:gd name="csX2" fmla="*/ 0 w 181647"/>
                <a:gd name="csY2" fmla="*/ 93174 h 186348"/>
                <a:gd name="csX3" fmla="*/ 26781 w 181647"/>
                <a:gd name="csY3" fmla="*/ 27952 h 186348"/>
                <a:gd name="csX4" fmla="*/ 90824 w 181647"/>
                <a:gd name="csY4" fmla="*/ 0 h 186348"/>
                <a:gd name="csX5" fmla="*/ 154867 w 181647"/>
                <a:gd name="csY5" fmla="*/ 27952 h 186348"/>
                <a:gd name="csX6" fmla="*/ 181648 w 181647"/>
                <a:gd name="csY6" fmla="*/ 93174 h 186348"/>
                <a:gd name="csX7" fmla="*/ 154867 w 181647"/>
                <a:gd name="csY7" fmla="*/ 158397 h 186348"/>
                <a:gd name="csX8" fmla="*/ 90824 w 181647"/>
                <a:gd name="csY8" fmla="*/ 185184 h 186348"/>
                <a:gd name="csX9" fmla="*/ 90824 w 181647"/>
                <a:gd name="csY9" fmla="*/ 37270 h 186348"/>
                <a:gd name="csX10" fmla="*/ 38425 w 181647"/>
                <a:gd name="csY10" fmla="*/ 93174 h 186348"/>
                <a:gd name="csX11" fmla="*/ 90824 w 181647"/>
                <a:gd name="csY11" fmla="*/ 149079 h 186348"/>
                <a:gd name="csX12" fmla="*/ 143222 w 181647"/>
                <a:gd name="csY12" fmla="*/ 93174 h 186348"/>
                <a:gd name="csX13" fmla="*/ 90824 w 181647"/>
                <a:gd name="csY13" fmla="*/ 37270 h 18634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81647" h="186348">
                  <a:moveTo>
                    <a:pt x="90824" y="186349"/>
                  </a:moveTo>
                  <a:cubicBezTo>
                    <a:pt x="66372" y="186349"/>
                    <a:pt x="43083" y="177032"/>
                    <a:pt x="26781" y="158397"/>
                  </a:cubicBezTo>
                  <a:cubicBezTo>
                    <a:pt x="9315" y="140926"/>
                    <a:pt x="0" y="117633"/>
                    <a:pt x="0" y="93174"/>
                  </a:cubicBezTo>
                  <a:cubicBezTo>
                    <a:pt x="0" y="68716"/>
                    <a:pt x="9315" y="45423"/>
                    <a:pt x="26781" y="27952"/>
                  </a:cubicBezTo>
                  <a:cubicBezTo>
                    <a:pt x="44247" y="10482"/>
                    <a:pt x="67536" y="0"/>
                    <a:pt x="90824" y="0"/>
                  </a:cubicBezTo>
                  <a:cubicBezTo>
                    <a:pt x="114112" y="0"/>
                    <a:pt x="137400" y="9317"/>
                    <a:pt x="154867" y="27952"/>
                  </a:cubicBezTo>
                  <a:cubicBezTo>
                    <a:pt x="172333" y="45423"/>
                    <a:pt x="181648" y="68716"/>
                    <a:pt x="181648" y="93174"/>
                  </a:cubicBezTo>
                  <a:cubicBezTo>
                    <a:pt x="181648" y="117633"/>
                    <a:pt x="172333" y="140926"/>
                    <a:pt x="154867" y="158397"/>
                  </a:cubicBezTo>
                  <a:cubicBezTo>
                    <a:pt x="137400" y="175867"/>
                    <a:pt x="115277" y="185184"/>
                    <a:pt x="90824" y="185184"/>
                  </a:cubicBezTo>
                  <a:moveTo>
                    <a:pt x="90824" y="37270"/>
                  </a:moveTo>
                  <a:cubicBezTo>
                    <a:pt x="61714" y="37270"/>
                    <a:pt x="38425" y="61728"/>
                    <a:pt x="38425" y="93174"/>
                  </a:cubicBezTo>
                  <a:cubicBezTo>
                    <a:pt x="38425" y="124621"/>
                    <a:pt x="61714" y="149079"/>
                    <a:pt x="90824" y="149079"/>
                  </a:cubicBezTo>
                  <a:cubicBezTo>
                    <a:pt x="119934" y="149079"/>
                    <a:pt x="143222" y="124621"/>
                    <a:pt x="143222" y="93174"/>
                  </a:cubicBezTo>
                  <a:cubicBezTo>
                    <a:pt x="143222" y="61728"/>
                    <a:pt x="119934" y="37270"/>
                    <a:pt x="90824" y="37270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2AE026AB-94FA-5D76-16BC-CD7C7129F9FE}"/>
                </a:ext>
              </a:extLst>
            </p:cNvPr>
            <p:cNvSpPr/>
            <p:nvPr/>
          </p:nvSpPr>
          <p:spPr>
            <a:xfrm>
              <a:off x="9131314" y="256587"/>
              <a:ext cx="51233" cy="51245"/>
            </a:xfrm>
            <a:custGeom>
              <a:avLst/>
              <a:gdLst>
                <a:gd name="csX0" fmla="*/ 25617 w 51233"/>
                <a:gd name="csY0" fmla="*/ 51246 h 51245"/>
                <a:gd name="csX1" fmla="*/ 0 w 51233"/>
                <a:gd name="csY1" fmla="*/ 25623 h 51245"/>
                <a:gd name="csX2" fmla="*/ 25617 w 51233"/>
                <a:gd name="csY2" fmla="*/ 0 h 51245"/>
                <a:gd name="csX3" fmla="*/ 51234 w 51233"/>
                <a:gd name="csY3" fmla="*/ 25623 h 51245"/>
                <a:gd name="csX4" fmla="*/ 25617 w 51233"/>
                <a:gd name="csY4" fmla="*/ 51246 h 512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233" h="51245">
                  <a:moveTo>
                    <a:pt x="25617" y="51246"/>
                  </a:moveTo>
                  <a:cubicBezTo>
                    <a:pt x="11644" y="51246"/>
                    <a:pt x="0" y="39599"/>
                    <a:pt x="0" y="25623"/>
                  </a:cubicBezTo>
                  <a:cubicBezTo>
                    <a:pt x="0" y="11647"/>
                    <a:pt x="11644" y="0"/>
                    <a:pt x="25617" y="0"/>
                  </a:cubicBezTo>
                  <a:cubicBezTo>
                    <a:pt x="39590" y="0"/>
                    <a:pt x="51234" y="11647"/>
                    <a:pt x="51234" y="25623"/>
                  </a:cubicBezTo>
                  <a:cubicBezTo>
                    <a:pt x="51234" y="39599"/>
                    <a:pt x="39590" y="51246"/>
                    <a:pt x="25617" y="51246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FF08F25D-18F5-B70E-8E3C-8C7EAFD497D1}"/>
                </a:ext>
              </a:extLst>
            </p:cNvPr>
            <p:cNvSpPr/>
            <p:nvPr/>
          </p:nvSpPr>
          <p:spPr>
            <a:xfrm>
              <a:off x="9218645" y="56261"/>
              <a:ext cx="181647" cy="256229"/>
            </a:xfrm>
            <a:custGeom>
              <a:avLst/>
              <a:gdLst>
                <a:gd name="csX0" fmla="*/ 90824 w 181647"/>
                <a:gd name="csY0" fmla="*/ 256230 h 256229"/>
                <a:gd name="csX1" fmla="*/ 0 w 181647"/>
                <a:gd name="csY1" fmla="*/ 154903 h 256229"/>
                <a:gd name="csX2" fmla="*/ 0 w 181647"/>
                <a:gd name="csY2" fmla="*/ 143256 h 256229"/>
                <a:gd name="csX3" fmla="*/ 0 w 181647"/>
                <a:gd name="csY3" fmla="*/ 0 h 256229"/>
                <a:gd name="csX4" fmla="*/ 37261 w 181647"/>
                <a:gd name="csY4" fmla="*/ 0 h 256229"/>
                <a:gd name="csX5" fmla="*/ 37261 w 181647"/>
                <a:gd name="csY5" fmla="*/ 87351 h 256229"/>
                <a:gd name="csX6" fmla="*/ 90824 w 181647"/>
                <a:gd name="csY6" fmla="*/ 69881 h 256229"/>
                <a:gd name="csX7" fmla="*/ 154867 w 181647"/>
                <a:gd name="csY7" fmla="*/ 96669 h 256229"/>
                <a:gd name="csX8" fmla="*/ 181648 w 181647"/>
                <a:gd name="csY8" fmla="*/ 161891 h 256229"/>
                <a:gd name="csX9" fmla="*/ 154867 w 181647"/>
                <a:gd name="csY9" fmla="*/ 227113 h 256229"/>
                <a:gd name="csX10" fmla="*/ 90824 w 181647"/>
                <a:gd name="csY10" fmla="*/ 253900 h 256229"/>
                <a:gd name="csX11" fmla="*/ 90824 w 181647"/>
                <a:gd name="csY11" fmla="*/ 107151 h 256229"/>
                <a:gd name="csX12" fmla="*/ 36096 w 181647"/>
                <a:gd name="csY12" fmla="*/ 163055 h 256229"/>
                <a:gd name="csX13" fmla="*/ 90824 w 181647"/>
                <a:gd name="csY13" fmla="*/ 218960 h 256229"/>
                <a:gd name="csX14" fmla="*/ 145551 w 181647"/>
                <a:gd name="csY14" fmla="*/ 163055 h 256229"/>
                <a:gd name="csX15" fmla="*/ 90824 w 181647"/>
                <a:gd name="csY15" fmla="*/ 107151 h 25622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81647" h="256229">
                  <a:moveTo>
                    <a:pt x="90824" y="256230"/>
                  </a:moveTo>
                  <a:cubicBezTo>
                    <a:pt x="37261" y="256230"/>
                    <a:pt x="0" y="214301"/>
                    <a:pt x="0" y="154903"/>
                  </a:cubicBezTo>
                  <a:cubicBezTo>
                    <a:pt x="0" y="95504"/>
                    <a:pt x="0" y="146750"/>
                    <a:pt x="0" y="143256"/>
                  </a:cubicBezTo>
                  <a:lnTo>
                    <a:pt x="0" y="0"/>
                  </a:lnTo>
                  <a:lnTo>
                    <a:pt x="37261" y="0"/>
                  </a:lnTo>
                  <a:lnTo>
                    <a:pt x="37261" y="87351"/>
                  </a:lnTo>
                  <a:cubicBezTo>
                    <a:pt x="53563" y="75704"/>
                    <a:pt x="71029" y="69881"/>
                    <a:pt x="90824" y="69881"/>
                  </a:cubicBezTo>
                  <a:cubicBezTo>
                    <a:pt x="110619" y="69881"/>
                    <a:pt x="137400" y="79198"/>
                    <a:pt x="154867" y="96669"/>
                  </a:cubicBezTo>
                  <a:cubicBezTo>
                    <a:pt x="172333" y="114139"/>
                    <a:pt x="181648" y="137432"/>
                    <a:pt x="181648" y="161891"/>
                  </a:cubicBezTo>
                  <a:cubicBezTo>
                    <a:pt x="181648" y="186349"/>
                    <a:pt x="172333" y="209643"/>
                    <a:pt x="154867" y="227113"/>
                  </a:cubicBezTo>
                  <a:cubicBezTo>
                    <a:pt x="137400" y="244583"/>
                    <a:pt x="115276" y="253900"/>
                    <a:pt x="90824" y="253900"/>
                  </a:cubicBezTo>
                  <a:moveTo>
                    <a:pt x="90824" y="107151"/>
                  </a:moveTo>
                  <a:cubicBezTo>
                    <a:pt x="60550" y="107151"/>
                    <a:pt x="36096" y="131609"/>
                    <a:pt x="36096" y="163055"/>
                  </a:cubicBezTo>
                  <a:cubicBezTo>
                    <a:pt x="36096" y="194502"/>
                    <a:pt x="59385" y="218960"/>
                    <a:pt x="90824" y="218960"/>
                  </a:cubicBezTo>
                  <a:cubicBezTo>
                    <a:pt x="122263" y="218960"/>
                    <a:pt x="145551" y="194502"/>
                    <a:pt x="145551" y="163055"/>
                  </a:cubicBezTo>
                  <a:cubicBezTo>
                    <a:pt x="145551" y="131609"/>
                    <a:pt x="121098" y="107151"/>
                    <a:pt x="90824" y="107151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CCADEA0-B2E6-1EBC-71BF-068897E37BAF}"/>
                </a:ext>
              </a:extLst>
            </p:cNvPr>
            <p:cNvSpPr/>
            <p:nvPr/>
          </p:nvSpPr>
          <p:spPr>
            <a:xfrm>
              <a:off x="9425910" y="56261"/>
              <a:ext cx="48905" cy="251571"/>
            </a:xfrm>
            <a:custGeom>
              <a:avLst/>
              <a:gdLst>
                <a:gd name="csX0" fmla="*/ 43083 w 48905"/>
                <a:gd name="csY0" fmla="*/ 251571 h 251571"/>
                <a:gd name="csX1" fmla="*/ 5822 w 48905"/>
                <a:gd name="csY1" fmla="*/ 251571 h 251571"/>
                <a:gd name="csX2" fmla="*/ 5822 w 48905"/>
                <a:gd name="csY2" fmla="*/ 74540 h 251571"/>
                <a:gd name="csX3" fmla="*/ 43083 w 48905"/>
                <a:gd name="csY3" fmla="*/ 74540 h 251571"/>
                <a:gd name="csX4" fmla="*/ 43083 w 48905"/>
                <a:gd name="csY4" fmla="*/ 251571 h 251571"/>
                <a:gd name="csX5" fmla="*/ 24452 w 48905"/>
                <a:gd name="csY5" fmla="*/ 48917 h 251571"/>
                <a:gd name="csX6" fmla="*/ 0 w 48905"/>
                <a:gd name="csY6" fmla="*/ 24458 h 251571"/>
                <a:gd name="csX7" fmla="*/ 24452 w 48905"/>
                <a:gd name="csY7" fmla="*/ 0 h 251571"/>
                <a:gd name="csX8" fmla="*/ 48905 w 48905"/>
                <a:gd name="csY8" fmla="*/ 24458 h 251571"/>
                <a:gd name="csX9" fmla="*/ 24452 w 48905"/>
                <a:gd name="csY9" fmla="*/ 48917 h 25157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48905" h="251571">
                  <a:moveTo>
                    <a:pt x="43083" y="251571"/>
                  </a:moveTo>
                  <a:lnTo>
                    <a:pt x="5822" y="251571"/>
                  </a:lnTo>
                  <a:lnTo>
                    <a:pt x="5822" y="74540"/>
                  </a:lnTo>
                  <a:lnTo>
                    <a:pt x="43083" y="74540"/>
                  </a:lnTo>
                  <a:lnTo>
                    <a:pt x="43083" y="251571"/>
                  </a:lnTo>
                  <a:close/>
                  <a:moveTo>
                    <a:pt x="24452" y="48917"/>
                  </a:moveTo>
                  <a:cubicBezTo>
                    <a:pt x="10480" y="48917"/>
                    <a:pt x="0" y="38434"/>
                    <a:pt x="0" y="24458"/>
                  </a:cubicBezTo>
                  <a:cubicBezTo>
                    <a:pt x="0" y="10482"/>
                    <a:pt x="10480" y="0"/>
                    <a:pt x="24452" y="0"/>
                  </a:cubicBezTo>
                  <a:cubicBezTo>
                    <a:pt x="38425" y="0"/>
                    <a:pt x="48905" y="10482"/>
                    <a:pt x="48905" y="24458"/>
                  </a:cubicBezTo>
                  <a:cubicBezTo>
                    <a:pt x="48905" y="38434"/>
                    <a:pt x="38425" y="48917"/>
                    <a:pt x="24452" y="48917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FDDBC817-5280-FF0F-4C9C-DC5AB3635921}"/>
                </a:ext>
              </a:extLst>
            </p:cNvPr>
            <p:cNvSpPr/>
            <p:nvPr/>
          </p:nvSpPr>
          <p:spPr>
            <a:xfrm>
              <a:off x="9503926" y="94696"/>
              <a:ext cx="107125" cy="217795"/>
            </a:xfrm>
            <a:custGeom>
              <a:avLst/>
              <a:gdLst>
                <a:gd name="csX0" fmla="*/ 105961 w 107125"/>
                <a:gd name="csY0" fmla="*/ 217795 h 217795"/>
                <a:gd name="csX1" fmla="*/ 97810 w 107125"/>
                <a:gd name="csY1" fmla="*/ 217795 h 217795"/>
                <a:gd name="csX2" fmla="*/ 22123 w 107125"/>
                <a:gd name="csY2" fmla="*/ 118797 h 217795"/>
                <a:gd name="csX3" fmla="*/ 22123 w 107125"/>
                <a:gd name="csY3" fmla="*/ 69881 h 217795"/>
                <a:gd name="csX4" fmla="*/ 0 w 107125"/>
                <a:gd name="csY4" fmla="*/ 69881 h 217795"/>
                <a:gd name="csX5" fmla="*/ 0 w 107125"/>
                <a:gd name="csY5" fmla="*/ 36105 h 217795"/>
                <a:gd name="csX6" fmla="*/ 22123 w 107125"/>
                <a:gd name="csY6" fmla="*/ 36105 h 217795"/>
                <a:gd name="csX7" fmla="*/ 22123 w 107125"/>
                <a:gd name="csY7" fmla="*/ 0 h 217795"/>
                <a:gd name="csX8" fmla="*/ 60550 w 107125"/>
                <a:gd name="csY8" fmla="*/ 0 h 217795"/>
                <a:gd name="csX9" fmla="*/ 60550 w 107125"/>
                <a:gd name="csY9" fmla="*/ 36105 h 217795"/>
                <a:gd name="csX10" fmla="*/ 107126 w 107125"/>
                <a:gd name="csY10" fmla="*/ 36105 h 217795"/>
                <a:gd name="csX11" fmla="*/ 107126 w 107125"/>
                <a:gd name="csY11" fmla="*/ 69881 h 217795"/>
                <a:gd name="csX12" fmla="*/ 60550 w 107125"/>
                <a:gd name="csY12" fmla="*/ 69881 h 217795"/>
                <a:gd name="csX13" fmla="*/ 60550 w 107125"/>
                <a:gd name="csY13" fmla="*/ 124621 h 217795"/>
                <a:gd name="csX14" fmla="*/ 101304 w 107125"/>
                <a:gd name="csY14" fmla="*/ 178196 h 217795"/>
                <a:gd name="csX15" fmla="*/ 107126 w 107125"/>
                <a:gd name="csY15" fmla="*/ 178196 h 217795"/>
                <a:gd name="csX16" fmla="*/ 107126 w 107125"/>
                <a:gd name="csY16" fmla="*/ 217795 h 217795"/>
                <a:gd name="csX17" fmla="*/ 107126 w 107125"/>
                <a:gd name="csY17" fmla="*/ 217795 h 2177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07125" h="217795">
                  <a:moveTo>
                    <a:pt x="105961" y="217795"/>
                  </a:moveTo>
                  <a:lnTo>
                    <a:pt x="97810" y="217795"/>
                  </a:lnTo>
                  <a:cubicBezTo>
                    <a:pt x="41919" y="204984"/>
                    <a:pt x="22123" y="179361"/>
                    <a:pt x="22123" y="118797"/>
                  </a:cubicBezTo>
                  <a:lnTo>
                    <a:pt x="22123" y="69881"/>
                  </a:lnTo>
                  <a:lnTo>
                    <a:pt x="0" y="69881"/>
                  </a:lnTo>
                  <a:lnTo>
                    <a:pt x="0" y="36105"/>
                  </a:lnTo>
                  <a:lnTo>
                    <a:pt x="22123" y="36105"/>
                  </a:lnTo>
                  <a:lnTo>
                    <a:pt x="22123" y="0"/>
                  </a:lnTo>
                  <a:lnTo>
                    <a:pt x="60550" y="0"/>
                  </a:lnTo>
                  <a:lnTo>
                    <a:pt x="60550" y="36105"/>
                  </a:lnTo>
                  <a:lnTo>
                    <a:pt x="107126" y="36105"/>
                  </a:lnTo>
                  <a:lnTo>
                    <a:pt x="107126" y="69881"/>
                  </a:lnTo>
                  <a:lnTo>
                    <a:pt x="60550" y="69881"/>
                  </a:lnTo>
                  <a:lnTo>
                    <a:pt x="60550" y="124621"/>
                  </a:lnTo>
                  <a:cubicBezTo>
                    <a:pt x="60550" y="157232"/>
                    <a:pt x="73358" y="174702"/>
                    <a:pt x="101304" y="178196"/>
                  </a:cubicBezTo>
                  <a:lnTo>
                    <a:pt x="107126" y="178196"/>
                  </a:lnTo>
                  <a:lnTo>
                    <a:pt x="107126" y="217795"/>
                  </a:lnTo>
                  <a:lnTo>
                    <a:pt x="107126" y="217795"/>
                  </a:lnTo>
                  <a:close/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6A7D15FA-8F01-27E3-3FB7-92240ACE7B02}"/>
                </a:ext>
              </a:extLst>
            </p:cNvPr>
            <p:cNvSpPr/>
            <p:nvPr/>
          </p:nvSpPr>
          <p:spPr>
            <a:xfrm>
              <a:off x="8055397" y="190200"/>
              <a:ext cx="60549" cy="60563"/>
            </a:xfrm>
            <a:custGeom>
              <a:avLst/>
              <a:gdLst>
                <a:gd name="csX0" fmla="*/ 30275 w 60549"/>
                <a:gd name="csY0" fmla="*/ 60563 h 60563"/>
                <a:gd name="csX1" fmla="*/ 60550 w 60549"/>
                <a:gd name="csY1" fmla="*/ 30282 h 60563"/>
                <a:gd name="csX2" fmla="*/ 30275 w 60549"/>
                <a:gd name="csY2" fmla="*/ 0 h 60563"/>
                <a:gd name="csX3" fmla="*/ 0 w 60549"/>
                <a:gd name="csY3" fmla="*/ 30282 h 60563"/>
                <a:gd name="csX4" fmla="*/ 30275 w 60549"/>
                <a:gd name="csY4" fmla="*/ 60563 h 605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0549" h="60563">
                  <a:moveTo>
                    <a:pt x="30275" y="60563"/>
                  </a:moveTo>
                  <a:cubicBezTo>
                    <a:pt x="46576" y="60563"/>
                    <a:pt x="60550" y="47752"/>
                    <a:pt x="60550" y="30282"/>
                  </a:cubicBezTo>
                  <a:cubicBezTo>
                    <a:pt x="60550" y="12811"/>
                    <a:pt x="46576" y="0"/>
                    <a:pt x="30275" y="0"/>
                  </a:cubicBezTo>
                  <a:cubicBezTo>
                    <a:pt x="13973" y="0"/>
                    <a:pt x="0" y="12811"/>
                    <a:pt x="0" y="30282"/>
                  </a:cubicBezTo>
                  <a:cubicBezTo>
                    <a:pt x="0" y="47752"/>
                    <a:pt x="13973" y="60563"/>
                    <a:pt x="30275" y="60563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809F7CEC-B376-69E9-BA63-44D0C6DF88E4}"/>
                </a:ext>
              </a:extLst>
            </p:cNvPr>
            <p:cNvSpPr/>
            <p:nvPr/>
          </p:nvSpPr>
          <p:spPr>
            <a:xfrm>
              <a:off x="7836488" y="190200"/>
              <a:ext cx="60549" cy="60563"/>
            </a:xfrm>
            <a:custGeom>
              <a:avLst/>
              <a:gdLst>
                <a:gd name="csX0" fmla="*/ 30274 w 60549"/>
                <a:gd name="csY0" fmla="*/ 0 h 60563"/>
                <a:gd name="csX1" fmla="*/ 0 w 60549"/>
                <a:gd name="csY1" fmla="*/ 30282 h 60563"/>
                <a:gd name="csX2" fmla="*/ 30274 w 60549"/>
                <a:gd name="csY2" fmla="*/ 60563 h 60563"/>
                <a:gd name="csX3" fmla="*/ 60550 w 60549"/>
                <a:gd name="csY3" fmla="*/ 30282 h 60563"/>
                <a:gd name="csX4" fmla="*/ 30274 w 60549"/>
                <a:gd name="csY4" fmla="*/ 0 h 6056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0549" h="60563">
                  <a:moveTo>
                    <a:pt x="30274" y="0"/>
                  </a:moveTo>
                  <a:cubicBezTo>
                    <a:pt x="13973" y="0"/>
                    <a:pt x="0" y="12811"/>
                    <a:pt x="0" y="30282"/>
                  </a:cubicBezTo>
                  <a:cubicBezTo>
                    <a:pt x="0" y="47752"/>
                    <a:pt x="13973" y="60563"/>
                    <a:pt x="30274" y="60563"/>
                  </a:cubicBezTo>
                  <a:cubicBezTo>
                    <a:pt x="46576" y="60563"/>
                    <a:pt x="60550" y="47752"/>
                    <a:pt x="60550" y="30282"/>
                  </a:cubicBezTo>
                  <a:cubicBezTo>
                    <a:pt x="60550" y="12811"/>
                    <a:pt x="46576" y="0"/>
                    <a:pt x="30274" y="0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2EE1F1EF-E269-B290-F93C-1F55DE9EB7A0}"/>
                </a:ext>
              </a:extLst>
            </p:cNvPr>
            <p:cNvSpPr/>
            <p:nvPr/>
          </p:nvSpPr>
          <p:spPr>
            <a:xfrm>
              <a:off x="7718883" y="72567"/>
              <a:ext cx="516998" cy="295829"/>
            </a:xfrm>
            <a:custGeom>
              <a:avLst/>
              <a:gdLst>
                <a:gd name="csX0" fmla="*/ 147880 w 516998"/>
                <a:gd name="csY0" fmla="*/ 59399 h 295829"/>
                <a:gd name="csX1" fmla="*/ 59385 w 516998"/>
                <a:gd name="csY1" fmla="*/ 147915 h 295829"/>
                <a:gd name="csX2" fmla="*/ 147880 w 516998"/>
                <a:gd name="csY2" fmla="*/ 236430 h 295829"/>
                <a:gd name="csX3" fmla="*/ 369118 w 516998"/>
                <a:gd name="csY3" fmla="*/ 236430 h 295829"/>
                <a:gd name="csX4" fmla="*/ 457614 w 516998"/>
                <a:gd name="csY4" fmla="*/ 147915 h 295829"/>
                <a:gd name="csX5" fmla="*/ 369118 w 516998"/>
                <a:gd name="csY5" fmla="*/ 59399 h 295829"/>
                <a:gd name="csX6" fmla="*/ 147880 w 516998"/>
                <a:gd name="csY6" fmla="*/ 59399 h 295829"/>
                <a:gd name="csX7" fmla="*/ 369118 w 516998"/>
                <a:gd name="csY7" fmla="*/ 295829 h 295829"/>
                <a:gd name="csX8" fmla="*/ 147880 w 516998"/>
                <a:gd name="csY8" fmla="*/ 295829 h 295829"/>
                <a:gd name="csX9" fmla="*/ 0 w 516998"/>
                <a:gd name="csY9" fmla="*/ 147915 h 295829"/>
                <a:gd name="csX10" fmla="*/ 147880 w 516998"/>
                <a:gd name="csY10" fmla="*/ 0 h 295829"/>
                <a:gd name="csX11" fmla="*/ 369118 w 516998"/>
                <a:gd name="csY11" fmla="*/ 0 h 295829"/>
                <a:gd name="csX12" fmla="*/ 516998 w 516998"/>
                <a:gd name="csY12" fmla="*/ 147915 h 295829"/>
                <a:gd name="csX13" fmla="*/ 369118 w 516998"/>
                <a:gd name="csY13" fmla="*/ 295829 h 29582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516998" h="295829">
                  <a:moveTo>
                    <a:pt x="147880" y="59399"/>
                  </a:moveTo>
                  <a:cubicBezTo>
                    <a:pt x="98975" y="59399"/>
                    <a:pt x="59385" y="98998"/>
                    <a:pt x="59385" y="147915"/>
                  </a:cubicBezTo>
                  <a:cubicBezTo>
                    <a:pt x="59385" y="196831"/>
                    <a:pt x="98975" y="236430"/>
                    <a:pt x="147880" y="236430"/>
                  </a:cubicBezTo>
                  <a:lnTo>
                    <a:pt x="369118" y="236430"/>
                  </a:lnTo>
                  <a:cubicBezTo>
                    <a:pt x="418023" y="236430"/>
                    <a:pt x="457614" y="196831"/>
                    <a:pt x="457614" y="147915"/>
                  </a:cubicBezTo>
                  <a:cubicBezTo>
                    <a:pt x="457614" y="98998"/>
                    <a:pt x="418023" y="59399"/>
                    <a:pt x="369118" y="59399"/>
                  </a:cubicBezTo>
                  <a:lnTo>
                    <a:pt x="147880" y="59399"/>
                  </a:lnTo>
                  <a:moveTo>
                    <a:pt x="369118" y="295829"/>
                  </a:moveTo>
                  <a:lnTo>
                    <a:pt x="147880" y="295829"/>
                  </a:lnTo>
                  <a:cubicBezTo>
                    <a:pt x="66371" y="295829"/>
                    <a:pt x="0" y="229442"/>
                    <a:pt x="0" y="147915"/>
                  </a:cubicBezTo>
                  <a:cubicBezTo>
                    <a:pt x="0" y="66387"/>
                    <a:pt x="66371" y="0"/>
                    <a:pt x="147880" y="0"/>
                  </a:cubicBezTo>
                  <a:lnTo>
                    <a:pt x="369118" y="0"/>
                  </a:lnTo>
                  <a:cubicBezTo>
                    <a:pt x="450627" y="0"/>
                    <a:pt x="516998" y="66387"/>
                    <a:pt x="516998" y="147915"/>
                  </a:cubicBezTo>
                  <a:cubicBezTo>
                    <a:pt x="516998" y="229442"/>
                    <a:pt x="450627" y="295829"/>
                    <a:pt x="369118" y="295829"/>
                  </a:cubicBezTo>
                </a:path>
              </a:pathLst>
            </a:custGeom>
            <a:solidFill>
              <a:srgbClr val="D8D8D8"/>
            </a:solidFill>
            <a:ln w="1164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9094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138</Words>
  <Application>Microsoft Macintosh PowerPoint</Application>
  <PresentationFormat>A4 Paper (210x297 mm)</PresentationFormat>
  <Paragraphs>63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Aptos</vt:lpstr>
      <vt:lpstr>Aptos Display</vt:lpstr>
      <vt:lpstr>Arial</vt:lpstr>
      <vt:lpstr>HelveticaNowText-Regular</vt:lpstr>
      <vt:lpstr>Monaco</vt:lpstr>
      <vt:lpstr>Swell Braille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Yvonne Freiherr-Fenton</dc:creator>
  <cp:lastModifiedBy>Yvonne Freiherr-Fenton</cp:lastModifiedBy>
  <cp:revision>6</cp:revision>
  <dcterms:created xsi:type="dcterms:W3CDTF">2026-06-24T09:30:50Z</dcterms:created>
  <dcterms:modified xsi:type="dcterms:W3CDTF">2026-06-24T12:19:00Z</dcterms:modified>
</cp:coreProperties>
</file>