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3" r:id="rId2"/>
    <p:sldId id="264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6425BE98-E628-E5CC-5806-516F5C157BC9}"/>
              </a:ext>
            </a:extLst>
          </p:cNvPr>
          <p:cNvSpPr/>
          <p:nvPr/>
        </p:nvSpPr>
        <p:spPr>
          <a:xfrm>
            <a:off x="269297" y="3905000"/>
            <a:ext cx="5127627" cy="1357829"/>
          </a:xfrm>
          <a:custGeom>
            <a:avLst/>
            <a:gdLst>
              <a:gd name="csX0" fmla="*/ 293269 w 5127627"/>
              <a:gd name="csY0" fmla="*/ 1356684 h 1357829"/>
              <a:gd name="csX1" fmla="*/ 293269 w 5127627"/>
              <a:gd name="csY1" fmla="*/ 1263870 h 1357829"/>
              <a:gd name="csX2" fmla="*/ 428448 w 5127627"/>
              <a:gd name="csY2" fmla="*/ 1133244 h 1357829"/>
              <a:gd name="csX3" fmla="*/ 882099 w 5127627"/>
              <a:gd name="csY3" fmla="*/ 1133244 h 1357829"/>
              <a:gd name="csX4" fmla="*/ 992075 w 5127627"/>
              <a:gd name="csY4" fmla="*/ 1183661 h 1357829"/>
              <a:gd name="csX5" fmla="*/ 1095177 w 5127627"/>
              <a:gd name="csY5" fmla="*/ 1287933 h 1357829"/>
              <a:gd name="csX6" fmla="*/ 1187969 w 5127627"/>
              <a:gd name="csY6" fmla="*/ 1337205 h 1357829"/>
              <a:gd name="csX7" fmla="*/ 1574030 w 5127627"/>
              <a:gd name="csY7" fmla="*/ 1337205 h 1357829"/>
              <a:gd name="csX8" fmla="*/ 1667968 w 5127627"/>
              <a:gd name="csY8" fmla="*/ 1286787 h 1357829"/>
              <a:gd name="csX9" fmla="*/ 1768779 w 5127627"/>
              <a:gd name="csY9" fmla="*/ 1185953 h 1357829"/>
              <a:gd name="csX10" fmla="*/ 1878755 w 5127627"/>
              <a:gd name="csY10" fmla="*/ 1134389 h 1357829"/>
              <a:gd name="csX11" fmla="*/ 5026817 w 5127627"/>
              <a:gd name="csY11" fmla="*/ 1134389 h 1357829"/>
              <a:gd name="csX12" fmla="*/ 5127628 w 5127627"/>
              <a:gd name="csY12" fmla="*/ 1033555 h 1357829"/>
              <a:gd name="csX13" fmla="*/ 5127628 w 5127627"/>
              <a:gd name="csY13" fmla="*/ 100834 h 1357829"/>
              <a:gd name="csX14" fmla="*/ 5026817 w 5127627"/>
              <a:gd name="csY14" fmla="*/ 0 h 1357829"/>
              <a:gd name="csX15" fmla="*/ 100811 w 5127627"/>
              <a:gd name="csY15" fmla="*/ 0 h 1357829"/>
              <a:gd name="csX16" fmla="*/ 0 w 5127627"/>
              <a:gd name="csY16" fmla="*/ 100834 h 1357829"/>
              <a:gd name="csX17" fmla="*/ 0 w 5127627"/>
              <a:gd name="csY17" fmla="*/ 191357 h 1357829"/>
              <a:gd name="csX18" fmla="*/ 0 w 5127627"/>
              <a:gd name="csY18" fmla="*/ 202815 h 1357829"/>
              <a:gd name="csX19" fmla="*/ 0 w 5127627"/>
              <a:gd name="csY19" fmla="*/ 1357830 h 13578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5127627" h="1357829">
                <a:moveTo>
                  <a:pt x="293269" y="1356684"/>
                </a:moveTo>
                <a:lnTo>
                  <a:pt x="293269" y="1263870"/>
                </a:lnTo>
                <a:cubicBezTo>
                  <a:pt x="293269" y="1193974"/>
                  <a:pt x="355131" y="1133244"/>
                  <a:pt x="428448" y="1133244"/>
                </a:cubicBezTo>
                <a:lnTo>
                  <a:pt x="882099" y="1133244"/>
                </a:lnTo>
                <a:cubicBezTo>
                  <a:pt x="932504" y="1133244"/>
                  <a:pt x="965726" y="1158452"/>
                  <a:pt x="992075" y="1183661"/>
                </a:cubicBezTo>
                <a:lnTo>
                  <a:pt x="1095177" y="1287933"/>
                </a:lnTo>
                <a:cubicBezTo>
                  <a:pt x="1120380" y="1313142"/>
                  <a:pt x="1137564" y="1337205"/>
                  <a:pt x="1187969" y="1337205"/>
                </a:cubicBezTo>
                <a:lnTo>
                  <a:pt x="1574030" y="1337205"/>
                </a:lnTo>
                <a:cubicBezTo>
                  <a:pt x="1624436" y="1337205"/>
                  <a:pt x="1642765" y="1311996"/>
                  <a:pt x="1667968" y="1286787"/>
                </a:cubicBezTo>
                <a:lnTo>
                  <a:pt x="1768779" y="1185953"/>
                </a:lnTo>
                <a:cubicBezTo>
                  <a:pt x="1793982" y="1160744"/>
                  <a:pt x="1828350" y="1134389"/>
                  <a:pt x="1878755" y="1134389"/>
                </a:cubicBezTo>
                <a:lnTo>
                  <a:pt x="5026817" y="1134389"/>
                </a:lnTo>
                <a:cubicBezTo>
                  <a:pt x="5082950" y="1134389"/>
                  <a:pt x="5127628" y="1088556"/>
                  <a:pt x="5127628" y="1033555"/>
                </a:cubicBezTo>
                <a:lnTo>
                  <a:pt x="5127628" y="100834"/>
                </a:lnTo>
                <a:cubicBezTo>
                  <a:pt x="5127628" y="44688"/>
                  <a:pt x="5081804" y="0"/>
                  <a:pt x="5026817" y="0"/>
                </a:cubicBezTo>
                <a:lnTo>
                  <a:pt x="100811" y="0"/>
                </a:lnTo>
                <a:cubicBezTo>
                  <a:pt x="44678" y="0"/>
                  <a:pt x="0" y="45834"/>
                  <a:pt x="0" y="100834"/>
                </a:cubicBezTo>
                <a:lnTo>
                  <a:pt x="0" y="191357"/>
                </a:lnTo>
                <a:cubicBezTo>
                  <a:pt x="0" y="194794"/>
                  <a:pt x="0" y="199377"/>
                  <a:pt x="0" y="202815"/>
                </a:cubicBezTo>
                <a:lnTo>
                  <a:pt x="0" y="1357830"/>
                </a:lnTo>
              </a:path>
            </a:pathLst>
          </a:custGeom>
          <a:solidFill>
            <a:srgbClr val="E566E5"/>
          </a:solidFill>
          <a:ln w="309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46E7FE6C-C88C-41E3-7945-0C36E7A408F1}"/>
              </a:ext>
            </a:extLst>
          </p:cNvPr>
          <p:cNvSpPr/>
          <p:nvPr/>
        </p:nvSpPr>
        <p:spPr>
          <a:xfrm>
            <a:off x="220037" y="3855729"/>
            <a:ext cx="5228438" cy="1439184"/>
          </a:xfrm>
          <a:custGeom>
            <a:avLst/>
            <a:gdLst>
              <a:gd name="csX0" fmla="*/ 342529 w 5228438"/>
              <a:gd name="csY0" fmla="*/ 1439185 h 1439184"/>
              <a:gd name="csX1" fmla="*/ 390644 w 5228438"/>
              <a:gd name="csY1" fmla="*/ 1439185 h 1439184"/>
              <a:gd name="csX2" fmla="*/ 390644 w 5228438"/>
              <a:gd name="csY2" fmla="*/ 1339496 h 1439184"/>
              <a:gd name="csX3" fmla="*/ 502911 w 5228438"/>
              <a:gd name="csY3" fmla="*/ 1231787 h 1439184"/>
              <a:gd name="csX4" fmla="*/ 931359 w 5228438"/>
              <a:gd name="csY4" fmla="*/ 1231787 h 1439184"/>
              <a:gd name="csX5" fmla="*/ 1006967 w 5228438"/>
              <a:gd name="csY5" fmla="*/ 1268453 h 1439184"/>
              <a:gd name="csX6" fmla="*/ 1110070 w 5228438"/>
              <a:gd name="csY6" fmla="*/ 1372726 h 1439184"/>
              <a:gd name="csX7" fmla="*/ 1118089 w 5228438"/>
              <a:gd name="csY7" fmla="*/ 1380747 h 1439184"/>
              <a:gd name="csX8" fmla="*/ 1238375 w 5228438"/>
              <a:gd name="csY8" fmla="*/ 1436893 h 1439184"/>
              <a:gd name="csX9" fmla="*/ 1624436 w 5228438"/>
              <a:gd name="csY9" fmla="*/ 1436893 h 1439184"/>
              <a:gd name="csX10" fmla="*/ 1745868 w 5228438"/>
              <a:gd name="csY10" fmla="*/ 1379601 h 1439184"/>
              <a:gd name="csX11" fmla="*/ 1753887 w 5228438"/>
              <a:gd name="csY11" fmla="*/ 1371580 h 1439184"/>
              <a:gd name="csX12" fmla="*/ 1854698 w 5228438"/>
              <a:gd name="csY12" fmla="*/ 1270745 h 1439184"/>
              <a:gd name="csX13" fmla="*/ 1930307 w 5228438"/>
              <a:gd name="csY13" fmla="*/ 1232932 h 1439184"/>
              <a:gd name="csX14" fmla="*/ 5078368 w 5228438"/>
              <a:gd name="csY14" fmla="*/ 1232932 h 1439184"/>
              <a:gd name="csX15" fmla="*/ 5228439 w 5228438"/>
              <a:gd name="csY15" fmla="*/ 1082826 h 1439184"/>
              <a:gd name="csX16" fmla="*/ 5228439 w 5228438"/>
              <a:gd name="csY16" fmla="*/ 150106 h 1439184"/>
              <a:gd name="csX17" fmla="*/ 5078368 w 5228438"/>
              <a:gd name="csY17" fmla="*/ 0 h 1439184"/>
              <a:gd name="csX18" fmla="*/ 150071 w 5228438"/>
              <a:gd name="csY18" fmla="*/ 0 h 1439184"/>
              <a:gd name="csX19" fmla="*/ 0 w 5228438"/>
              <a:gd name="csY19" fmla="*/ 150106 h 1439184"/>
              <a:gd name="csX20" fmla="*/ 0 w 5228438"/>
              <a:gd name="csY20" fmla="*/ 236044 h 1439184"/>
              <a:gd name="csX21" fmla="*/ 0 w 5228438"/>
              <a:gd name="csY21" fmla="*/ 250941 h 1439184"/>
              <a:gd name="csX22" fmla="*/ 0 w 5228438"/>
              <a:gd name="csY22" fmla="*/ 1439185 h 1439184"/>
              <a:gd name="csX23" fmla="*/ 342529 w 5228438"/>
              <a:gd name="csY23" fmla="*/ 1439185 h 14391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5228438" h="1439184">
                <a:moveTo>
                  <a:pt x="342529" y="1439185"/>
                </a:moveTo>
                <a:lnTo>
                  <a:pt x="390644" y="1439185"/>
                </a:lnTo>
                <a:lnTo>
                  <a:pt x="390644" y="1339496"/>
                </a:lnTo>
                <a:cubicBezTo>
                  <a:pt x="390644" y="1297100"/>
                  <a:pt x="457087" y="1231787"/>
                  <a:pt x="502911" y="1231787"/>
                </a:cubicBezTo>
                <a:lnTo>
                  <a:pt x="931359" y="1231787"/>
                </a:lnTo>
                <a:cubicBezTo>
                  <a:pt x="958853" y="1231787"/>
                  <a:pt x="980619" y="1242099"/>
                  <a:pt x="1006967" y="1268453"/>
                </a:cubicBezTo>
                <a:lnTo>
                  <a:pt x="1110070" y="1372726"/>
                </a:lnTo>
                <a:cubicBezTo>
                  <a:pt x="1112361" y="1375018"/>
                  <a:pt x="1114652" y="1378455"/>
                  <a:pt x="1118089" y="1380747"/>
                </a:cubicBezTo>
                <a:cubicBezTo>
                  <a:pt x="1142146" y="1405955"/>
                  <a:pt x="1171931" y="1436893"/>
                  <a:pt x="1238375" y="1436893"/>
                </a:cubicBezTo>
                <a:lnTo>
                  <a:pt x="1624436" y="1436893"/>
                </a:lnTo>
                <a:cubicBezTo>
                  <a:pt x="1689734" y="1436893"/>
                  <a:pt x="1721811" y="1403664"/>
                  <a:pt x="1745868" y="1379601"/>
                </a:cubicBezTo>
                <a:cubicBezTo>
                  <a:pt x="1748159" y="1377309"/>
                  <a:pt x="1750450" y="1373872"/>
                  <a:pt x="1753887" y="1371580"/>
                </a:cubicBezTo>
                <a:lnTo>
                  <a:pt x="1854698" y="1270745"/>
                </a:lnTo>
                <a:cubicBezTo>
                  <a:pt x="1881047" y="1244391"/>
                  <a:pt x="1902813" y="1232932"/>
                  <a:pt x="1930307" y="1232932"/>
                </a:cubicBezTo>
                <a:lnTo>
                  <a:pt x="5078368" y="1232932"/>
                </a:lnTo>
                <a:cubicBezTo>
                  <a:pt x="5160850" y="1232932"/>
                  <a:pt x="5228439" y="1165327"/>
                  <a:pt x="5228439" y="1082826"/>
                </a:cubicBezTo>
                <a:lnTo>
                  <a:pt x="5228439" y="150106"/>
                </a:lnTo>
                <a:cubicBezTo>
                  <a:pt x="5228439" y="67605"/>
                  <a:pt x="5160850" y="0"/>
                  <a:pt x="5078368" y="0"/>
                </a:cubicBezTo>
                <a:lnTo>
                  <a:pt x="150071" y="0"/>
                </a:lnTo>
                <a:cubicBezTo>
                  <a:pt x="67589" y="0"/>
                  <a:pt x="0" y="67605"/>
                  <a:pt x="0" y="150106"/>
                </a:cubicBezTo>
                <a:lnTo>
                  <a:pt x="0" y="236044"/>
                </a:lnTo>
                <a:cubicBezTo>
                  <a:pt x="0" y="241774"/>
                  <a:pt x="0" y="246357"/>
                  <a:pt x="0" y="250941"/>
                </a:cubicBezTo>
                <a:lnTo>
                  <a:pt x="0" y="1439185"/>
                </a:lnTo>
                <a:lnTo>
                  <a:pt x="342529" y="1439185"/>
                </a:lnTo>
                <a:close/>
              </a:path>
            </a:pathLst>
          </a:custGeom>
          <a:noFill/>
          <a:ln w="1602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C2487DF-58B3-0119-C137-3EAA79CD35EE}"/>
              </a:ext>
            </a:extLst>
          </p:cNvPr>
          <p:cNvSpPr/>
          <p:nvPr/>
        </p:nvSpPr>
        <p:spPr>
          <a:xfrm>
            <a:off x="268151" y="5320122"/>
            <a:ext cx="5135646" cy="933866"/>
          </a:xfrm>
          <a:custGeom>
            <a:avLst/>
            <a:gdLst>
              <a:gd name="csX0" fmla="*/ 0 w 5135646"/>
              <a:gd name="csY0" fmla="*/ 0 h 933866"/>
              <a:gd name="csX1" fmla="*/ 0 w 5135646"/>
              <a:gd name="csY1" fmla="*/ 732197 h 933866"/>
              <a:gd name="csX2" fmla="*/ 0 w 5135646"/>
              <a:gd name="csY2" fmla="*/ 743656 h 933866"/>
              <a:gd name="csX3" fmla="*/ 0 w 5135646"/>
              <a:gd name="csY3" fmla="*/ 833032 h 933866"/>
              <a:gd name="csX4" fmla="*/ 100811 w 5135646"/>
              <a:gd name="csY4" fmla="*/ 933866 h 933866"/>
              <a:gd name="csX5" fmla="*/ 5034836 w 5135646"/>
              <a:gd name="csY5" fmla="*/ 933866 h 933866"/>
              <a:gd name="csX6" fmla="*/ 5135647 w 5135646"/>
              <a:gd name="csY6" fmla="*/ 833032 h 933866"/>
              <a:gd name="csX7" fmla="*/ 5135647 w 5135646"/>
              <a:gd name="csY7" fmla="*/ 321983 h 933866"/>
              <a:gd name="csX8" fmla="*/ 5034836 w 5135646"/>
              <a:gd name="csY8" fmla="*/ 221149 h 933866"/>
              <a:gd name="csX9" fmla="*/ 1909686 w 5135646"/>
              <a:gd name="csY9" fmla="*/ 221149 h 933866"/>
              <a:gd name="csX10" fmla="*/ 1808875 w 5135646"/>
              <a:gd name="csY10" fmla="*/ 271566 h 933866"/>
              <a:gd name="csX11" fmla="*/ 1708064 w 5135646"/>
              <a:gd name="csY11" fmla="*/ 372401 h 933866"/>
              <a:gd name="csX12" fmla="*/ 1607252 w 5135646"/>
              <a:gd name="csY12" fmla="*/ 422818 h 933866"/>
              <a:gd name="csX13" fmla="*/ 1155893 w 5135646"/>
              <a:gd name="csY13" fmla="*/ 422818 h 933866"/>
              <a:gd name="csX14" fmla="*/ 1055082 w 5135646"/>
              <a:gd name="csY14" fmla="*/ 372401 h 933866"/>
              <a:gd name="csX15" fmla="*/ 954270 w 5135646"/>
              <a:gd name="csY15" fmla="*/ 271566 h 933866"/>
              <a:gd name="csX16" fmla="*/ 853459 w 5135646"/>
              <a:gd name="csY16" fmla="*/ 221149 h 933866"/>
              <a:gd name="csX17" fmla="*/ 470834 w 5135646"/>
              <a:gd name="csY17" fmla="*/ 221149 h 933866"/>
              <a:gd name="csX18" fmla="*/ 508639 w 5135646"/>
              <a:gd name="csY18" fmla="*/ 221149 h 933866"/>
              <a:gd name="csX19" fmla="*/ 445632 w 5135646"/>
              <a:gd name="csY19" fmla="*/ 221149 h 933866"/>
              <a:gd name="csX20" fmla="*/ 297851 w 5135646"/>
              <a:gd name="csY20" fmla="*/ 68751 h 933866"/>
              <a:gd name="csX21" fmla="*/ 297851 w 5135646"/>
              <a:gd name="csY21" fmla="*/ 0 h 9338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5135646" h="933866">
                <a:moveTo>
                  <a:pt x="0" y="0"/>
                </a:moveTo>
                <a:lnTo>
                  <a:pt x="0" y="732197"/>
                </a:lnTo>
                <a:cubicBezTo>
                  <a:pt x="0" y="735635"/>
                  <a:pt x="0" y="740217"/>
                  <a:pt x="0" y="743656"/>
                </a:cubicBezTo>
                <a:lnTo>
                  <a:pt x="0" y="833032"/>
                </a:lnTo>
                <a:cubicBezTo>
                  <a:pt x="0" y="889178"/>
                  <a:pt x="45823" y="933866"/>
                  <a:pt x="100811" y="933866"/>
                </a:cubicBezTo>
                <a:lnTo>
                  <a:pt x="5034836" y="933866"/>
                </a:lnTo>
                <a:cubicBezTo>
                  <a:pt x="5090969" y="933866"/>
                  <a:pt x="5135647" y="888032"/>
                  <a:pt x="5135647" y="833032"/>
                </a:cubicBezTo>
                <a:lnTo>
                  <a:pt x="5135647" y="321983"/>
                </a:lnTo>
                <a:cubicBezTo>
                  <a:pt x="5135647" y="265837"/>
                  <a:pt x="5089823" y="221149"/>
                  <a:pt x="5034836" y="221149"/>
                </a:cubicBezTo>
                <a:lnTo>
                  <a:pt x="1909686" y="221149"/>
                </a:lnTo>
                <a:cubicBezTo>
                  <a:pt x="1859281" y="221149"/>
                  <a:pt x="1834078" y="246357"/>
                  <a:pt x="1808875" y="271566"/>
                </a:cubicBezTo>
                <a:lnTo>
                  <a:pt x="1708064" y="372401"/>
                </a:lnTo>
                <a:cubicBezTo>
                  <a:pt x="1682861" y="397609"/>
                  <a:pt x="1657658" y="422818"/>
                  <a:pt x="1607252" y="422818"/>
                </a:cubicBezTo>
                <a:lnTo>
                  <a:pt x="1155893" y="422818"/>
                </a:lnTo>
                <a:cubicBezTo>
                  <a:pt x="1105487" y="422818"/>
                  <a:pt x="1080284" y="397609"/>
                  <a:pt x="1055082" y="372401"/>
                </a:cubicBezTo>
                <a:lnTo>
                  <a:pt x="954270" y="271566"/>
                </a:lnTo>
                <a:cubicBezTo>
                  <a:pt x="929068" y="246357"/>
                  <a:pt x="903865" y="221149"/>
                  <a:pt x="853459" y="221149"/>
                </a:cubicBezTo>
                <a:lnTo>
                  <a:pt x="470834" y="221149"/>
                </a:lnTo>
                <a:cubicBezTo>
                  <a:pt x="470834" y="221149"/>
                  <a:pt x="509784" y="221149"/>
                  <a:pt x="508639" y="221149"/>
                </a:cubicBezTo>
                <a:lnTo>
                  <a:pt x="445632" y="221149"/>
                </a:lnTo>
                <a:cubicBezTo>
                  <a:pt x="389498" y="221149"/>
                  <a:pt x="297851" y="135210"/>
                  <a:pt x="297851" y="68751"/>
                </a:cubicBezTo>
                <a:lnTo>
                  <a:pt x="297851" y="0"/>
                </a:lnTo>
              </a:path>
            </a:pathLst>
          </a:custGeom>
          <a:solidFill>
            <a:srgbClr val="E566E5"/>
          </a:solidFill>
          <a:ln w="309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3E33B75B-C2FB-6A76-C2C7-7B0E25F33AE7}"/>
              </a:ext>
            </a:extLst>
          </p:cNvPr>
          <p:cNvSpPr/>
          <p:nvPr/>
        </p:nvSpPr>
        <p:spPr>
          <a:xfrm>
            <a:off x="220037" y="5290330"/>
            <a:ext cx="5234166" cy="1014075"/>
          </a:xfrm>
          <a:custGeom>
            <a:avLst/>
            <a:gdLst>
              <a:gd name="csX0" fmla="*/ 0 w 5234166"/>
              <a:gd name="csY0" fmla="*/ 2292 h 1014075"/>
              <a:gd name="csX1" fmla="*/ 0 w 5234166"/>
              <a:gd name="csY1" fmla="*/ 763135 h 1014075"/>
              <a:gd name="csX2" fmla="*/ 0 w 5234166"/>
              <a:gd name="csY2" fmla="*/ 778031 h 1014075"/>
              <a:gd name="csX3" fmla="*/ 0 w 5234166"/>
              <a:gd name="csY3" fmla="*/ 863969 h 1014075"/>
              <a:gd name="csX4" fmla="*/ 150071 w 5234166"/>
              <a:gd name="csY4" fmla="*/ 1014076 h 1014075"/>
              <a:gd name="csX5" fmla="*/ 5084095 w 5234166"/>
              <a:gd name="csY5" fmla="*/ 1014076 h 1014075"/>
              <a:gd name="csX6" fmla="*/ 5234167 w 5234166"/>
              <a:gd name="csY6" fmla="*/ 863969 h 1014075"/>
              <a:gd name="csX7" fmla="*/ 5234167 w 5234166"/>
              <a:gd name="csY7" fmla="*/ 352921 h 1014075"/>
              <a:gd name="csX8" fmla="*/ 5084095 w 5234166"/>
              <a:gd name="csY8" fmla="*/ 202815 h 1014075"/>
              <a:gd name="csX9" fmla="*/ 1957801 w 5234166"/>
              <a:gd name="csY9" fmla="*/ 202815 h 1014075"/>
              <a:gd name="csX10" fmla="*/ 1821476 w 5234166"/>
              <a:gd name="csY10" fmla="*/ 268128 h 1014075"/>
              <a:gd name="csX11" fmla="*/ 1720665 w 5234166"/>
              <a:gd name="csY11" fmla="*/ 368963 h 1014075"/>
              <a:gd name="csX12" fmla="*/ 1654221 w 5234166"/>
              <a:gd name="csY12" fmla="*/ 405630 h 1014075"/>
              <a:gd name="csX13" fmla="*/ 1202862 w 5234166"/>
              <a:gd name="csY13" fmla="*/ 405630 h 1014075"/>
              <a:gd name="csX14" fmla="*/ 1136418 w 5234166"/>
              <a:gd name="csY14" fmla="*/ 368963 h 1014075"/>
              <a:gd name="csX15" fmla="*/ 1035607 w 5234166"/>
              <a:gd name="csY15" fmla="*/ 266983 h 1014075"/>
              <a:gd name="csX16" fmla="*/ 900428 w 5234166"/>
              <a:gd name="csY16" fmla="*/ 201669 h 1014075"/>
              <a:gd name="csX17" fmla="*/ 492601 w 5234166"/>
              <a:gd name="csY17" fmla="*/ 201669 h 1014075"/>
              <a:gd name="csX18" fmla="*/ 394080 w 5234166"/>
              <a:gd name="csY18" fmla="*/ 97397 h 1014075"/>
              <a:gd name="csX19" fmla="*/ 394080 w 5234166"/>
              <a:gd name="csY19" fmla="*/ 0 h 1014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5234166" h="1014075">
                <a:moveTo>
                  <a:pt x="0" y="2292"/>
                </a:moveTo>
                <a:lnTo>
                  <a:pt x="0" y="763135"/>
                </a:lnTo>
                <a:cubicBezTo>
                  <a:pt x="0" y="767718"/>
                  <a:pt x="0" y="773448"/>
                  <a:pt x="0" y="778031"/>
                </a:cubicBezTo>
                <a:lnTo>
                  <a:pt x="0" y="863969"/>
                </a:lnTo>
                <a:cubicBezTo>
                  <a:pt x="0" y="946470"/>
                  <a:pt x="67589" y="1014076"/>
                  <a:pt x="150071" y="1014076"/>
                </a:cubicBezTo>
                <a:lnTo>
                  <a:pt x="5084095" y="1014076"/>
                </a:lnTo>
                <a:cubicBezTo>
                  <a:pt x="5166578" y="1014076"/>
                  <a:pt x="5234167" y="946470"/>
                  <a:pt x="5234167" y="863969"/>
                </a:cubicBezTo>
                <a:lnTo>
                  <a:pt x="5234167" y="352921"/>
                </a:lnTo>
                <a:cubicBezTo>
                  <a:pt x="5234167" y="270420"/>
                  <a:pt x="5166578" y="202815"/>
                  <a:pt x="5084095" y="202815"/>
                </a:cubicBezTo>
                <a:lnTo>
                  <a:pt x="1957801" y="202815"/>
                </a:lnTo>
                <a:cubicBezTo>
                  <a:pt x="1886774" y="202815"/>
                  <a:pt x="1848970" y="240628"/>
                  <a:pt x="1821476" y="268128"/>
                </a:cubicBezTo>
                <a:lnTo>
                  <a:pt x="1720665" y="368963"/>
                </a:lnTo>
                <a:cubicBezTo>
                  <a:pt x="1696608" y="393026"/>
                  <a:pt x="1682861" y="405630"/>
                  <a:pt x="1654221" y="405630"/>
                </a:cubicBezTo>
                <a:lnTo>
                  <a:pt x="1202862" y="405630"/>
                </a:lnTo>
                <a:cubicBezTo>
                  <a:pt x="1173077" y="405630"/>
                  <a:pt x="1160475" y="394172"/>
                  <a:pt x="1136418" y="368963"/>
                </a:cubicBezTo>
                <a:lnTo>
                  <a:pt x="1035607" y="266983"/>
                </a:lnTo>
                <a:cubicBezTo>
                  <a:pt x="1008113" y="239482"/>
                  <a:pt x="970308" y="201669"/>
                  <a:pt x="900428" y="201669"/>
                </a:cubicBezTo>
                <a:lnTo>
                  <a:pt x="492601" y="201669"/>
                </a:lnTo>
                <a:cubicBezTo>
                  <a:pt x="462815" y="201669"/>
                  <a:pt x="394080" y="136356"/>
                  <a:pt x="394080" y="97397"/>
                </a:cubicBezTo>
                <a:lnTo>
                  <a:pt x="394080" y="0"/>
                </a:lnTo>
              </a:path>
            </a:pathLst>
          </a:custGeom>
          <a:noFill/>
          <a:ln w="1602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FDDE4142-6ED8-6BE0-1530-DA56E3963657}"/>
              </a:ext>
            </a:extLst>
          </p:cNvPr>
          <p:cNvSpPr/>
          <p:nvPr/>
        </p:nvSpPr>
        <p:spPr>
          <a:xfrm>
            <a:off x="4919217" y="3629355"/>
            <a:ext cx="300142" cy="188560"/>
          </a:xfrm>
          <a:custGeom>
            <a:avLst/>
            <a:gdLst>
              <a:gd name="csX0" fmla="*/ 108830 w 300142"/>
              <a:gd name="csY0" fmla="*/ 162207 h 188560"/>
              <a:gd name="csX1" fmla="*/ 111121 w 300142"/>
              <a:gd name="csY1" fmla="*/ 154185 h 188560"/>
              <a:gd name="csX2" fmla="*/ 111121 w 300142"/>
              <a:gd name="csY2" fmla="*/ 150748 h 188560"/>
              <a:gd name="csX3" fmla="*/ 123723 w 300142"/>
              <a:gd name="csY3" fmla="*/ 143873 h 188560"/>
              <a:gd name="csX4" fmla="*/ 152362 w 300142"/>
              <a:gd name="csY4" fmla="*/ 187415 h 188560"/>
              <a:gd name="csX5" fmla="*/ 190166 w 300142"/>
              <a:gd name="csY5" fmla="*/ 187415 h 188560"/>
              <a:gd name="csX6" fmla="*/ 156945 w 300142"/>
              <a:gd name="csY6" fmla="*/ 133560 h 188560"/>
              <a:gd name="csX7" fmla="*/ 295560 w 300142"/>
              <a:gd name="csY7" fmla="*/ 140436 h 188560"/>
              <a:gd name="csX8" fmla="*/ 298997 w 300142"/>
              <a:gd name="csY8" fmla="*/ 139290 h 188560"/>
              <a:gd name="csX9" fmla="*/ 300142 w 300142"/>
              <a:gd name="csY9" fmla="*/ 135852 h 188560"/>
              <a:gd name="csX10" fmla="*/ 290978 w 300142"/>
              <a:gd name="csY10" fmla="*/ 115227 h 188560"/>
              <a:gd name="csX11" fmla="*/ 265775 w 300142"/>
              <a:gd name="csY11" fmla="*/ 103768 h 188560"/>
              <a:gd name="csX12" fmla="*/ 146634 w 300142"/>
              <a:gd name="csY12" fmla="*/ 99185 h 188560"/>
              <a:gd name="csX13" fmla="*/ 144343 w 300142"/>
              <a:gd name="csY13" fmla="*/ 90018 h 188560"/>
              <a:gd name="csX14" fmla="*/ 144343 w 300142"/>
              <a:gd name="csY14" fmla="*/ 90018 h 188560"/>
              <a:gd name="csX15" fmla="*/ 150071 w 300142"/>
              <a:gd name="csY15" fmla="*/ 81997 h 188560"/>
              <a:gd name="csX16" fmla="*/ 138615 w 300142"/>
              <a:gd name="csY16" fmla="*/ 24705 h 188560"/>
              <a:gd name="csX17" fmla="*/ 71026 w 300142"/>
              <a:gd name="csY17" fmla="*/ 7517 h 188560"/>
              <a:gd name="csX18" fmla="*/ 61861 w 300142"/>
              <a:gd name="csY18" fmla="*/ 18976 h 188560"/>
              <a:gd name="csX19" fmla="*/ 73317 w 300142"/>
              <a:gd name="csY19" fmla="*/ 76268 h 188560"/>
              <a:gd name="csX20" fmla="*/ 109976 w 300142"/>
              <a:gd name="csY20" fmla="*/ 100331 h 188560"/>
              <a:gd name="csX21" fmla="*/ 114558 w 300142"/>
              <a:gd name="csY21" fmla="*/ 114081 h 188560"/>
              <a:gd name="csX22" fmla="*/ 97375 w 300142"/>
              <a:gd name="csY22" fmla="*/ 120956 h 188560"/>
              <a:gd name="csX23" fmla="*/ 54988 w 300142"/>
              <a:gd name="csY23" fmla="*/ 106060 h 188560"/>
              <a:gd name="csX24" fmla="*/ 54988 w 300142"/>
              <a:gd name="csY24" fmla="*/ 106060 h 188560"/>
              <a:gd name="csX25" fmla="*/ 3437 w 300142"/>
              <a:gd name="csY25" fmla="*/ 133560 h 188560"/>
              <a:gd name="csX26" fmla="*/ 0 w 300142"/>
              <a:gd name="csY26" fmla="*/ 147310 h 188560"/>
              <a:gd name="csX27" fmla="*/ 54988 w 300142"/>
              <a:gd name="csY27" fmla="*/ 188561 h 188560"/>
              <a:gd name="csX28" fmla="*/ 54988 w 300142"/>
              <a:gd name="csY28" fmla="*/ 188561 h 188560"/>
              <a:gd name="csX29" fmla="*/ 106539 w 300142"/>
              <a:gd name="csY29" fmla="*/ 161061 h 188560"/>
              <a:gd name="csX30" fmla="*/ 106539 w 300142"/>
              <a:gd name="csY30" fmla="*/ 161061 h 188560"/>
              <a:gd name="csX31" fmla="*/ 107685 w 300142"/>
              <a:gd name="csY31" fmla="*/ 77414 h 188560"/>
              <a:gd name="csX32" fmla="*/ 89355 w 300142"/>
              <a:gd name="csY32" fmla="*/ 64809 h 188560"/>
              <a:gd name="csX33" fmla="*/ 83627 w 300142"/>
              <a:gd name="csY33" fmla="*/ 32726 h 188560"/>
              <a:gd name="csX34" fmla="*/ 89355 w 300142"/>
              <a:gd name="csY34" fmla="*/ 25851 h 188560"/>
              <a:gd name="csX35" fmla="*/ 107685 w 300142"/>
              <a:gd name="csY35" fmla="*/ 22413 h 188560"/>
              <a:gd name="csX36" fmla="*/ 126014 w 300142"/>
              <a:gd name="csY36" fmla="*/ 35017 h 188560"/>
              <a:gd name="csX37" fmla="*/ 131742 w 300142"/>
              <a:gd name="csY37" fmla="*/ 67101 h 188560"/>
              <a:gd name="csX38" fmla="*/ 126014 w 300142"/>
              <a:gd name="csY38" fmla="*/ 73976 h 188560"/>
              <a:gd name="csX39" fmla="*/ 113413 w 300142"/>
              <a:gd name="csY39" fmla="*/ 78559 h 188560"/>
              <a:gd name="csX40" fmla="*/ 107685 w 300142"/>
              <a:gd name="csY40" fmla="*/ 78559 h 188560"/>
              <a:gd name="csX41" fmla="*/ 107685 w 300142"/>
              <a:gd name="csY41" fmla="*/ 78559 h 188560"/>
              <a:gd name="csX42" fmla="*/ 56133 w 300142"/>
              <a:gd name="csY42" fmla="*/ 171373 h 188560"/>
              <a:gd name="csX43" fmla="*/ 26348 w 300142"/>
              <a:gd name="csY43" fmla="*/ 148456 h 188560"/>
              <a:gd name="csX44" fmla="*/ 28640 w 300142"/>
              <a:gd name="csY44" fmla="*/ 140436 h 188560"/>
              <a:gd name="csX45" fmla="*/ 57279 w 300142"/>
              <a:gd name="csY45" fmla="*/ 125539 h 188560"/>
              <a:gd name="csX46" fmla="*/ 57279 w 300142"/>
              <a:gd name="csY46" fmla="*/ 125539 h 188560"/>
              <a:gd name="csX47" fmla="*/ 87064 w 300142"/>
              <a:gd name="csY47" fmla="*/ 148456 h 188560"/>
              <a:gd name="csX48" fmla="*/ 84773 w 300142"/>
              <a:gd name="csY48" fmla="*/ 156477 h 188560"/>
              <a:gd name="csX49" fmla="*/ 56133 w 300142"/>
              <a:gd name="csY49" fmla="*/ 171373 h 188560"/>
              <a:gd name="csX50" fmla="*/ 56133 w 300142"/>
              <a:gd name="csY50" fmla="*/ 171373 h 1885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0142" h="188560">
                <a:moveTo>
                  <a:pt x="108830" y="162207"/>
                </a:moveTo>
                <a:cubicBezTo>
                  <a:pt x="109976" y="159915"/>
                  <a:pt x="111121" y="157623"/>
                  <a:pt x="111121" y="154185"/>
                </a:cubicBezTo>
                <a:cubicBezTo>
                  <a:pt x="111121" y="154185"/>
                  <a:pt x="111121" y="150748"/>
                  <a:pt x="111121" y="150748"/>
                </a:cubicBezTo>
                <a:lnTo>
                  <a:pt x="123723" y="143873"/>
                </a:lnTo>
                <a:lnTo>
                  <a:pt x="152362" y="187415"/>
                </a:lnTo>
                <a:lnTo>
                  <a:pt x="190166" y="187415"/>
                </a:lnTo>
                <a:lnTo>
                  <a:pt x="156945" y="133560"/>
                </a:lnTo>
                <a:lnTo>
                  <a:pt x="295560" y="140436"/>
                </a:lnTo>
                <a:cubicBezTo>
                  <a:pt x="296706" y="140436"/>
                  <a:pt x="297851" y="140436"/>
                  <a:pt x="298997" y="139290"/>
                </a:cubicBezTo>
                <a:cubicBezTo>
                  <a:pt x="298997" y="139290"/>
                  <a:pt x="300142" y="136998"/>
                  <a:pt x="300142" y="135852"/>
                </a:cubicBezTo>
                <a:cubicBezTo>
                  <a:pt x="300142" y="125539"/>
                  <a:pt x="297851" y="123248"/>
                  <a:pt x="290978" y="115227"/>
                </a:cubicBezTo>
                <a:cubicBezTo>
                  <a:pt x="284104" y="107206"/>
                  <a:pt x="274940" y="103768"/>
                  <a:pt x="265775" y="103768"/>
                </a:cubicBezTo>
                <a:lnTo>
                  <a:pt x="146634" y="99185"/>
                </a:lnTo>
                <a:lnTo>
                  <a:pt x="144343" y="90018"/>
                </a:lnTo>
                <a:cubicBezTo>
                  <a:pt x="144343" y="90018"/>
                  <a:pt x="144343" y="90018"/>
                  <a:pt x="144343" y="90018"/>
                </a:cubicBezTo>
                <a:cubicBezTo>
                  <a:pt x="146634" y="87726"/>
                  <a:pt x="148926" y="85435"/>
                  <a:pt x="150071" y="81997"/>
                </a:cubicBezTo>
                <a:cubicBezTo>
                  <a:pt x="158090" y="65955"/>
                  <a:pt x="153508" y="41893"/>
                  <a:pt x="138615" y="24705"/>
                </a:cubicBezTo>
                <a:cubicBezTo>
                  <a:pt x="119141" y="642"/>
                  <a:pt x="89355" y="-7379"/>
                  <a:pt x="71026" y="7517"/>
                </a:cubicBezTo>
                <a:cubicBezTo>
                  <a:pt x="67589" y="10954"/>
                  <a:pt x="64152" y="14392"/>
                  <a:pt x="61861" y="18976"/>
                </a:cubicBezTo>
                <a:cubicBezTo>
                  <a:pt x="53842" y="35017"/>
                  <a:pt x="58424" y="59080"/>
                  <a:pt x="73317" y="76268"/>
                </a:cubicBezTo>
                <a:cubicBezTo>
                  <a:pt x="83627" y="88872"/>
                  <a:pt x="97375" y="96893"/>
                  <a:pt x="109976" y="100331"/>
                </a:cubicBezTo>
                <a:lnTo>
                  <a:pt x="114558" y="114081"/>
                </a:lnTo>
                <a:lnTo>
                  <a:pt x="97375" y="120956"/>
                </a:lnTo>
                <a:cubicBezTo>
                  <a:pt x="87064" y="111789"/>
                  <a:pt x="72172" y="106060"/>
                  <a:pt x="54988" y="106060"/>
                </a:cubicBezTo>
                <a:lnTo>
                  <a:pt x="54988" y="106060"/>
                </a:lnTo>
                <a:cubicBezTo>
                  <a:pt x="32076" y="106060"/>
                  <a:pt x="10310" y="117519"/>
                  <a:pt x="3437" y="133560"/>
                </a:cubicBezTo>
                <a:cubicBezTo>
                  <a:pt x="1145" y="138144"/>
                  <a:pt x="0" y="142727"/>
                  <a:pt x="0" y="147310"/>
                </a:cubicBezTo>
                <a:cubicBezTo>
                  <a:pt x="0" y="170227"/>
                  <a:pt x="25203" y="188561"/>
                  <a:pt x="54988" y="188561"/>
                </a:cubicBezTo>
                <a:lnTo>
                  <a:pt x="54988" y="188561"/>
                </a:lnTo>
                <a:cubicBezTo>
                  <a:pt x="77899" y="188561"/>
                  <a:pt x="99665" y="177102"/>
                  <a:pt x="106539" y="161061"/>
                </a:cubicBezTo>
                <a:lnTo>
                  <a:pt x="106539" y="161061"/>
                </a:lnTo>
                <a:close/>
                <a:moveTo>
                  <a:pt x="107685" y="77414"/>
                </a:moveTo>
                <a:cubicBezTo>
                  <a:pt x="100811" y="76268"/>
                  <a:pt x="93938" y="71685"/>
                  <a:pt x="89355" y="64809"/>
                </a:cubicBezTo>
                <a:cubicBezTo>
                  <a:pt x="81336" y="54497"/>
                  <a:pt x="79045" y="41893"/>
                  <a:pt x="83627" y="32726"/>
                </a:cubicBezTo>
                <a:cubicBezTo>
                  <a:pt x="84773" y="30434"/>
                  <a:pt x="87064" y="28142"/>
                  <a:pt x="89355" y="25851"/>
                </a:cubicBezTo>
                <a:cubicBezTo>
                  <a:pt x="93938" y="22413"/>
                  <a:pt x="100811" y="21267"/>
                  <a:pt x="107685" y="22413"/>
                </a:cubicBezTo>
                <a:cubicBezTo>
                  <a:pt x="114558" y="23559"/>
                  <a:pt x="121431" y="28142"/>
                  <a:pt x="126014" y="35017"/>
                </a:cubicBezTo>
                <a:cubicBezTo>
                  <a:pt x="134033" y="45330"/>
                  <a:pt x="136324" y="57934"/>
                  <a:pt x="131742" y="67101"/>
                </a:cubicBezTo>
                <a:cubicBezTo>
                  <a:pt x="130596" y="69393"/>
                  <a:pt x="128305" y="71685"/>
                  <a:pt x="126014" y="73976"/>
                </a:cubicBezTo>
                <a:cubicBezTo>
                  <a:pt x="122577" y="76268"/>
                  <a:pt x="117995" y="78559"/>
                  <a:pt x="113413" y="78559"/>
                </a:cubicBezTo>
                <a:cubicBezTo>
                  <a:pt x="108830" y="78559"/>
                  <a:pt x="108830" y="78559"/>
                  <a:pt x="107685" y="78559"/>
                </a:cubicBezTo>
                <a:lnTo>
                  <a:pt x="107685" y="78559"/>
                </a:lnTo>
                <a:close/>
                <a:moveTo>
                  <a:pt x="56133" y="171373"/>
                </a:moveTo>
                <a:cubicBezTo>
                  <a:pt x="38950" y="171373"/>
                  <a:pt x="26348" y="161061"/>
                  <a:pt x="26348" y="148456"/>
                </a:cubicBezTo>
                <a:cubicBezTo>
                  <a:pt x="26348" y="135852"/>
                  <a:pt x="26348" y="142727"/>
                  <a:pt x="28640" y="140436"/>
                </a:cubicBezTo>
                <a:cubicBezTo>
                  <a:pt x="33222" y="131269"/>
                  <a:pt x="44678" y="125539"/>
                  <a:pt x="57279" y="125539"/>
                </a:cubicBezTo>
                <a:lnTo>
                  <a:pt x="57279" y="125539"/>
                </a:lnTo>
                <a:cubicBezTo>
                  <a:pt x="74463" y="125539"/>
                  <a:pt x="87064" y="135852"/>
                  <a:pt x="87064" y="148456"/>
                </a:cubicBezTo>
                <a:cubicBezTo>
                  <a:pt x="87064" y="161061"/>
                  <a:pt x="87064" y="154185"/>
                  <a:pt x="84773" y="156477"/>
                </a:cubicBezTo>
                <a:cubicBezTo>
                  <a:pt x="80191" y="165644"/>
                  <a:pt x="68735" y="171373"/>
                  <a:pt x="56133" y="171373"/>
                </a:cubicBezTo>
                <a:lnTo>
                  <a:pt x="56133" y="171373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B827DB09-C7C1-30B6-1050-BFD093CE80E7}"/>
              </a:ext>
            </a:extLst>
          </p:cNvPr>
          <p:cNvSpPr/>
          <p:nvPr/>
        </p:nvSpPr>
        <p:spPr>
          <a:xfrm>
            <a:off x="260132" y="847878"/>
            <a:ext cx="7721669" cy="1338350"/>
          </a:xfrm>
          <a:custGeom>
            <a:avLst/>
            <a:gdLst>
              <a:gd name="csX0" fmla="*/ 1506441 w 7721669"/>
              <a:gd name="csY0" fmla="*/ 1146 h 1338350"/>
              <a:gd name="csX1" fmla="*/ 1405630 w 7721669"/>
              <a:gd name="csY1" fmla="*/ 51563 h 1338350"/>
              <a:gd name="csX2" fmla="*/ 1304819 w 7721669"/>
              <a:gd name="csY2" fmla="*/ 152398 h 1338350"/>
              <a:gd name="csX3" fmla="*/ 1204007 w 7721669"/>
              <a:gd name="csY3" fmla="*/ 202815 h 1338350"/>
              <a:gd name="csX4" fmla="*/ 762958 w 7721669"/>
              <a:gd name="csY4" fmla="*/ 202815 h 1338350"/>
              <a:gd name="csX5" fmla="*/ 662147 w 7721669"/>
              <a:gd name="csY5" fmla="*/ 152398 h 1338350"/>
              <a:gd name="csX6" fmla="*/ 561335 w 7721669"/>
              <a:gd name="csY6" fmla="*/ 51563 h 1338350"/>
              <a:gd name="csX7" fmla="*/ 460524 w 7721669"/>
              <a:gd name="csY7" fmla="*/ 1146 h 1338350"/>
              <a:gd name="csX8" fmla="*/ 100811 w 7721669"/>
              <a:gd name="csY8" fmla="*/ 1146 h 1338350"/>
              <a:gd name="csX9" fmla="*/ 0 w 7721669"/>
              <a:gd name="csY9" fmla="*/ 101980 h 1338350"/>
              <a:gd name="csX10" fmla="*/ 0 w 7721669"/>
              <a:gd name="csY10" fmla="*/ 1035847 h 1338350"/>
              <a:gd name="csX11" fmla="*/ 100811 w 7721669"/>
              <a:gd name="csY11" fmla="*/ 1136681 h 1338350"/>
              <a:gd name="csX12" fmla="*/ 483436 w 7721669"/>
              <a:gd name="csY12" fmla="*/ 1136681 h 1338350"/>
              <a:gd name="csX13" fmla="*/ 595703 w 7721669"/>
              <a:gd name="csY13" fmla="*/ 1187099 h 1338350"/>
              <a:gd name="csX14" fmla="*/ 696514 w 7721669"/>
              <a:gd name="csY14" fmla="*/ 1287933 h 1338350"/>
              <a:gd name="csX15" fmla="*/ 797325 w 7721669"/>
              <a:gd name="csY15" fmla="*/ 1338350 h 1338350"/>
              <a:gd name="csX16" fmla="*/ 1166203 w 7721669"/>
              <a:gd name="csY16" fmla="*/ 1338350 h 1338350"/>
              <a:gd name="csX17" fmla="*/ 1267014 w 7721669"/>
              <a:gd name="csY17" fmla="*/ 1287933 h 1338350"/>
              <a:gd name="csX18" fmla="*/ 1367826 w 7721669"/>
              <a:gd name="csY18" fmla="*/ 1187099 h 1338350"/>
              <a:gd name="csX19" fmla="*/ 1476656 w 7721669"/>
              <a:gd name="csY19" fmla="*/ 1136681 h 1338350"/>
              <a:gd name="csX20" fmla="*/ 7666239 w 7721669"/>
              <a:gd name="csY20" fmla="*/ 1136681 h 1338350"/>
              <a:gd name="csX21" fmla="*/ 7620415 w 7721669"/>
              <a:gd name="csY21" fmla="*/ 561466 h 1338350"/>
              <a:gd name="csX22" fmla="*/ 7620415 w 7721669"/>
              <a:gd name="csY22" fmla="*/ 561466 h 1338350"/>
              <a:gd name="csX23" fmla="*/ 7568864 w 7721669"/>
              <a:gd name="csY23" fmla="*/ 0 h 1338350"/>
              <a:gd name="csX24" fmla="*/ 1506441 w 7721669"/>
              <a:gd name="csY24" fmla="*/ 0 h 13383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721669" h="1338350">
                <a:moveTo>
                  <a:pt x="1506441" y="1146"/>
                </a:moveTo>
                <a:cubicBezTo>
                  <a:pt x="1456036" y="1146"/>
                  <a:pt x="1430833" y="26355"/>
                  <a:pt x="1405630" y="51563"/>
                </a:cubicBezTo>
                <a:lnTo>
                  <a:pt x="1304819" y="152398"/>
                </a:lnTo>
                <a:cubicBezTo>
                  <a:pt x="1279616" y="177606"/>
                  <a:pt x="1254413" y="202815"/>
                  <a:pt x="1204007" y="202815"/>
                </a:cubicBezTo>
                <a:lnTo>
                  <a:pt x="762958" y="202815"/>
                </a:lnTo>
                <a:cubicBezTo>
                  <a:pt x="712552" y="202815"/>
                  <a:pt x="687350" y="177606"/>
                  <a:pt x="662147" y="152398"/>
                </a:cubicBezTo>
                <a:lnTo>
                  <a:pt x="561335" y="51563"/>
                </a:lnTo>
                <a:cubicBezTo>
                  <a:pt x="536133" y="26355"/>
                  <a:pt x="510930" y="1146"/>
                  <a:pt x="460524" y="1146"/>
                </a:cubicBezTo>
                <a:lnTo>
                  <a:pt x="100811" y="1146"/>
                </a:lnTo>
                <a:cubicBezTo>
                  <a:pt x="44678" y="1146"/>
                  <a:pt x="0" y="46980"/>
                  <a:pt x="0" y="101980"/>
                </a:cubicBezTo>
                <a:lnTo>
                  <a:pt x="0" y="1035847"/>
                </a:lnTo>
                <a:cubicBezTo>
                  <a:pt x="0" y="1091993"/>
                  <a:pt x="45823" y="1136681"/>
                  <a:pt x="100811" y="1136681"/>
                </a:cubicBezTo>
                <a:lnTo>
                  <a:pt x="483436" y="1136681"/>
                </a:lnTo>
                <a:cubicBezTo>
                  <a:pt x="533841" y="1136681"/>
                  <a:pt x="570500" y="1161890"/>
                  <a:pt x="595703" y="1187099"/>
                </a:cubicBezTo>
                <a:lnTo>
                  <a:pt x="696514" y="1287933"/>
                </a:lnTo>
                <a:cubicBezTo>
                  <a:pt x="721717" y="1313142"/>
                  <a:pt x="735464" y="1338350"/>
                  <a:pt x="797325" y="1338350"/>
                </a:cubicBezTo>
                <a:lnTo>
                  <a:pt x="1166203" y="1338350"/>
                </a:lnTo>
                <a:cubicBezTo>
                  <a:pt x="1224628" y="1338350"/>
                  <a:pt x="1241812" y="1313142"/>
                  <a:pt x="1267014" y="1287933"/>
                </a:cubicBezTo>
                <a:lnTo>
                  <a:pt x="1367826" y="1187099"/>
                </a:lnTo>
                <a:cubicBezTo>
                  <a:pt x="1393029" y="1161890"/>
                  <a:pt x="1426250" y="1136681"/>
                  <a:pt x="1476656" y="1136681"/>
                </a:cubicBezTo>
                <a:lnTo>
                  <a:pt x="7666239" y="1136681"/>
                </a:lnTo>
                <a:cubicBezTo>
                  <a:pt x="7751011" y="956783"/>
                  <a:pt x="7740702" y="737926"/>
                  <a:pt x="7620415" y="561466"/>
                </a:cubicBezTo>
                <a:lnTo>
                  <a:pt x="7620415" y="561466"/>
                </a:lnTo>
                <a:cubicBezTo>
                  <a:pt x="7502421" y="389588"/>
                  <a:pt x="7489819" y="177606"/>
                  <a:pt x="7568864" y="0"/>
                </a:cubicBezTo>
                <a:lnTo>
                  <a:pt x="1506441" y="0"/>
                </a:lnTo>
                <a:close/>
              </a:path>
            </a:pathLst>
          </a:custGeom>
          <a:solidFill>
            <a:srgbClr val="ED6E65"/>
          </a:solidFill>
          <a:ln w="309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C18A1C-F181-3D7A-EF47-0BAAAF9FB00F}"/>
              </a:ext>
            </a:extLst>
          </p:cNvPr>
          <p:cNvSpPr txBox="1"/>
          <p:nvPr/>
        </p:nvSpPr>
        <p:spPr>
          <a:xfrm>
            <a:off x="731173" y="1424353"/>
            <a:ext cx="573358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B60379-F509-93C8-0D71-B75F101D60E8}"/>
              </a:ext>
            </a:extLst>
          </p:cNvPr>
          <p:cNvSpPr txBox="1"/>
          <p:nvPr/>
        </p:nvSpPr>
        <p:spPr>
          <a:xfrm>
            <a:off x="679622" y="1133994"/>
            <a:ext cx="1027299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D336E59D-4D9A-F086-0366-2968EC16AFF8}"/>
              </a:ext>
            </a:extLst>
          </p:cNvPr>
          <p:cNvSpPr/>
          <p:nvPr/>
        </p:nvSpPr>
        <p:spPr>
          <a:xfrm>
            <a:off x="362089" y="1205382"/>
            <a:ext cx="357421" cy="264690"/>
          </a:xfrm>
          <a:custGeom>
            <a:avLst/>
            <a:gdLst>
              <a:gd name="csX0" fmla="*/ 335656 w 357421"/>
              <a:gd name="csY0" fmla="*/ 264691 h 264690"/>
              <a:gd name="csX1" fmla="*/ 357422 w 357421"/>
              <a:gd name="csY1" fmla="*/ 178752 h 264690"/>
              <a:gd name="csX2" fmla="*/ 178711 w 357421"/>
              <a:gd name="csY2" fmla="*/ 0 h 264690"/>
              <a:gd name="csX3" fmla="*/ 0 w 357421"/>
              <a:gd name="csY3" fmla="*/ 178752 h 264690"/>
              <a:gd name="csX4" fmla="*/ 21766 w 357421"/>
              <a:gd name="csY4" fmla="*/ 264691 h 264690"/>
              <a:gd name="csX5" fmla="*/ 335656 w 357421"/>
              <a:gd name="csY5" fmla="*/ 264691 h 264690"/>
              <a:gd name="csX6" fmla="*/ 335656 w 357421"/>
              <a:gd name="csY6" fmla="*/ 264691 h 264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7421" h="264690">
                <a:moveTo>
                  <a:pt x="335656" y="264691"/>
                </a:moveTo>
                <a:cubicBezTo>
                  <a:pt x="349403" y="239482"/>
                  <a:pt x="357422" y="209690"/>
                  <a:pt x="357422" y="178752"/>
                </a:cubicBezTo>
                <a:cubicBezTo>
                  <a:pt x="357422" y="80209"/>
                  <a:pt x="277231" y="0"/>
                  <a:pt x="178711" y="0"/>
                </a:cubicBezTo>
                <a:cubicBezTo>
                  <a:pt x="80191" y="0"/>
                  <a:pt x="0" y="80209"/>
                  <a:pt x="0" y="178752"/>
                </a:cubicBezTo>
                <a:cubicBezTo>
                  <a:pt x="0" y="277295"/>
                  <a:pt x="8019" y="238336"/>
                  <a:pt x="21766" y="264691"/>
                </a:cubicBezTo>
                <a:lnTo>
                  <a:pt x="335656" y="264691"/>
                </a:lnTo>
                <a:lnTo>
                  <a:pt x="335656" y="264691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D000515-0CA9-AAF3-3014-9D87225713D6}"/>
              </a:ext>
            </a:extLst>
          </p:cNvPr>
          <p:cNvSpPr/>
          <p:nvPr/>
        </p:nvSpPr>
        <p:spPr>
          <a:xfrm>
            <a:off x="7423460" y="568795"/>
            <a:ext cx="300142" cy="188560"/>
          </a:xfrm>
          <a:custGeom>
            <a:avLst/>
            <a:gdLst>
              <a:gd name="csX0" fmla="*/ 108830 w 300142"/>
              <a:gd name="csY0" fmla="*/ 162206 h 188560"/>
              <a:gd name="csX1" fmla="*/ 111122 w 300142"/>
              <a:gd name="csY1" fmla="*/ 154186 h 188560"/>
              <a:gd name="csX2" fmla="*/ 111122 w 300142"/>
              <a:gd name="csY2" fmla="*/ 150748 h 188560"/>
              <a:gd name="csX3" fmla="*/ 123723 w 300142"/>
              <a:gd name="csY3" fmla="*/ 143873 h 188560"/>
              <a:gd name="csX4" fmla="*/ 152362 w 300142"/>
              <a:gd name="csY4" fmla="*/ 187415 h 188560"/>
              <a:gd name="csX5" fmla="*/ 190167 w 300142"/>
              <a:gd name="csY5" fmla="*/ 187415 h 188560"/>
              <a:gd name="csX6" fmla="*/ 156945 w 300142"/>
              <a:gd name="csY6" fmla="*/ 133560 h 188560"/>
              <a:gd name="csX7" fmla="*/ 295560 w 300142"/>
              <a:gd name="csY7" fmla="*/ 140435 h 188560"/>
              <a:gd name="csX8" fmla="*/ 298997 w 300142"/>
              <a:gd name="csY8" fmla="*/ 139289 h 188560"/>
              <a:gd name="csX9" fmla="*/ 300143 w 300142"/>
              <a:gd name="csY9" fmla="*/ 135852 h 188560"/>
              <a:gd name="csX10" fmla="*/ 290978 w 300142"/>
              <a:gd name="csY10" fmla="*/ 115227 h 188560"/>
              <a:gd name="csX11" fmla="*/ 265775 w 300142"/>
              <a:gd name="csY11" fmla="*/ 103768 h 188560"/>
              <a:gd name="csX12" fmla="*/ 146634 w 300142"/>
              <a:gd name="csY12" fmla="*/ 99185 h 188560"/>
              <a:gd name="csX13" fmla="*/ 144344 w 300142"/>
              <a:gd name="csY13" fmla="*/ 90018 h 188560"/>
              <a:gd name="csX14" fmla="*/ 144344 w 300142"/>
              <a:gd name="csY14" fmla="*/ 90018 h 188560"/>
              <a:gd name="csX15" fmla="*/ 150072 w 300142"/>
              <a:gd name="csY15" fmla="*/ 81997 h 188560"/>
              <a:gd name="csX16" fmla="*/ 138616 w 300142"/>
              <a:gd name="csY16" fmla="*/ 24705 h 188560"/>
              <a:gd name="csX17" fmla="*/ 71026 w 300142"/>
              <a:gd name="csY17" fmla="*/ 7517 h 188560"/>
              <a:gd name="csX18" fmla="*/ 61862 w 300142"/>
              <a:gd name="csY18" fmla="*/ 18975 h 188560"/>
              <a:gd name="csX19" fmla="*/ 73318 w 300142"/>
              <a:gd name="csY19" fmla="*/ 76268 h 188560"/>
              <a:gd name="csX20" fmla="*/ 109976 w 300142"/>
              <a:gd name="csY20" fmla="*/ 100331 h 188560"/>
              <a:gd name="csX21" fmla="*/ 114558 w 300142"/>
              <a:gd name="csY21" fmla="*/ 114081 h 188560"/>
              <a:gd name="csX22" fmla="*/ 97375 w 300142"/>
              <a:gd name="csY22" fmla="*/ 120956 h 188560"/>
              <a:gd name="csX23" fmla="*/ 54988 w 300142"/>
              <a:gd name="csY23" fmla="*/ 106060 h 188560"/>
              <a:gd name="csX24" fmla="*/ 54988 w 300142"/>
              <a:gd name="csY24" fmla="*/ 106060 h 188560"/>
              <a:gd name="csX25" fmla="*/ 3437 w 300142"/>
              <a:gd name="csY25" fmla="*/ 133560 h 188560"/>
              <a:gd name="csX26" fmla="*/ 0 w 300142"/>
              <a:gd name="csY26" fmla="*/ 147310 h 188560"/>
              <a:gd name="csX27" fmla="*/ 54988 w 300142"/>
              <a:gd name="csY27" fmla="*/ 188561 h 188560"/>
              <a:gd name="csX28" fmla="*/ 54988 w 300142"/>
              <a:gd name="csY28" fmla="*/ 188561 h 188560"/>
              <a:gd name="csX29" fmla="*/ 106539 w 300142"/>
              <a:gd name="csY29" fmla="*/ 161061 h 188560"/>
              <a:gd name="csX30" fmla="*/ 106539 w 300142"/>
              <a:gd name="csY30" fmla="*/ 161061 h 188560"/>
              <a:gd name="csX31" fmla="*/ 107685 w 300142"/>
              <a:gd name="csY31" fmla="*/ 77414 h 188560"/>
              <a:gd name="csX32" fmla="*/ 89355 w 300142"/>
              <a:gd name="csY32" fmla="*/ 64809 h 188560"/>
              <a:gd name="csX33" fmla="*/ 83627 w 300142"/>
              <a:gd name="csY33" fmla="*/ 32726 h 188560"/>
              <a:gd name="csX34" fmla="*/ 89355 w 300142"/>
              <a:gd name="csY34" fmla="*/ 25851 h 188560"/>
              <a:gd name="csX35" fmla="*/ 107685 w 300142"/>
              <a:gd name="csY35" fmla="*/ 22413 h 188560"/>
              <a:gd name="csX36" fmla="*/ 126014 w 300142"/>
              <a:gd name="csY36" fmla="*/ 35017 h 188560"/>
              <a:gd name="csX37" fmla="*/ 131742 w 300142"/>
              <a:gd name="csY37" fmla="*/ 67101 h 188560"/>
              <a:gd name="csX38" fmla="*/ 126014 w 300142"/>
              <a:gd name="csY38" fmla="*/ 73976 h 188560"/>
              <a:gd name="csX39" fmla="*/ 113413 w 300142"/>
              <a:gd name="csY39" fmla="*/ 78560 h 188560"/>
              <a:gd name="csX40" fmla="*/ 107685 w 300142"/>
              <a:gd name="csY40" fmla="*/ 78560 h 188560"/>
              <a:gd name="csX41" fmla="*/ 107685 w 300142"/>
              <a:gd name="csY41" fmla="*/ 78560 h 188560"/>
              <a:gd name="csX42" fmla="*/ 56134 w 300142"/>
              <a:gd name="csY42" fmla="*/ 170227 h 188560"/>
              <a:gd name="csX43" fmla="*/ 26348 w 300142"/>
              <a:gd name="csY43" fmla="*/ 147310 h 188560"/>
              <a:gd name="csX44" fmla="*/ 28640 w 300142"/>
              <a:gd name="csY44" fmla="*/ 139289 h 188560"/>
              <a:gd name="csX45" fmla="*/ 57279 w 300142"/>
              <a:gd name="csY45" fmla="*/ 124393 h 188560"/>
              <a:gd name="csX46" fmla="*/ 57279 w 300142"/>
              <a:gd name="csY46" fmla="*/ 124393 h 188560"/>
              <a:gd name="csX47" fmla="*/ 87065 w 300142"/>
              <a:gd name="csY47" fmla="*/ 147310 h 188560"/>
              <a:gd name="csX48" fmla="*/ 84773 w 300142"/>
              <a:gd name="csY48" fmla="*/ 155331 h 188560"/>
              <a:gd name="csX49" fmla="*/ 56134 w 300142"/>
              <a:gd name="csY49" fmla="*/ 170227 h 188560"/>
              <a:gd name="csX50" fmla="*/ 56134 w 300142"/>
              <a:gd name="csY50" fmla="*/ 170227 h 1885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0142" h="188560">
                <a:moveTo>
                  <a:pt x="108830" y="162206"/>
                </a:moveTo>
                <a:cubicBezTo>
                  <a:pt x="108830" y="159915"/>
                  <a:pt x="111122" y="157623"/>
                  <a:pt x="111122" y="154186"/>
                </a:cubicBezTo>
                <a:cubicBezTo>
                  <a:pt x="111122" y="154186"/>
                  <a:pt x="111122" y="150748"/>
                  <a:pt x="111122" y="150748"/>
                </a:cubicBezTo>
                <a:lnTo>
                  <a:pt x="123723" y="143873"/>
                </a:lnTo>
                <a:lnTo>
                  <a:pt x="152362" y="187415"/>
                </a:lnTo>
                <a:lnTo>
                  <a:pt x="190167" y="187415"/>
                </a:lnTo>
                <a:lnTo>
                  <a:pt x="156945" y="133560"/>
                </a:lnTo>
                <a:lnTo>
                  <a:pt x="295560" y="140435"/>
                </a:lnTo>
                <a:cubicBezTo>
                  <a:pt x="296706" y="140435"/>
                  <a:pt x="297851" y="140435"/>
                  <a:pt x="298997" y="139289"/>
                </a:cubicBezTo>
                <a:cubicBezTo>
                  <a:pt x="298997" y="139289"/>
                  <a:pt x="300143" y="136998"/>
                  <a:pt x="300143" y="135852"/>
                </a:cubicBezTo>
                <a:cubicBezTo>
                  <a:pt x="300143" y="125539"/>
                  <a:pt x="297851" y="123248"/>
                  <a:pt x="290978" y="115227"/>
                </a:cubicBezTo>
                <a:cubicBezTo>
                  <a:pt x="284104" y="108352"/>
                  <a:pt x="274940" y="103768"/>
                  <a:pt x="265775" y="103768"/>
                </a:cubicBezTo>
                <a:lnTo>
                  <a:pt x="146634" y="99185"/>
                </a:lnTo>
                <a:lnTo>
                  <a:pt x="144344" y="90018"/>
                </a:lnTo>
                <a:cubicBezTo>
                  <a:pt x="144344" y="90018"/>
                  <a:pt x="144344" y="90018"/>
                  <a:pt x="144344" y="90018"/>
                </a:cubicBezTo>
                <a:cubicBezTo>
                  <a:pt x="146634" y="87726"/>
                  <a:pt x="148926" y="85435"/>
                  <a:pt x="150072" y="81997"/>
                </a:cubicBezTo>
                <a:cubicBezTo>
                  <a:pt x="158090" y="65955"/>
                  <a:pt x="153508" y="41892"/>
                  <a:pt x="138616" y="24705"/>
                </a:cubicBezTo>
                <a:cubicBezTo>
                  <a:pt x="119141" y="642"/>
                  <a:pt x="89355" y="-7379"/>
                  <a:pt x="71026" y="7517"/>
                </a:cubicBezTo>
                <a:cubicBezTo>
                  <a:pt x="67590" y="10955"/>
                  <a:pt x="64153" y="14392"/>
                  <a:pt x="61862" y="18975"/>
                </a:cubicBezTo>
                <a:cubicBezTo>
                  <a:pt x="53843" y="35017"/>
                  <a:pt x="58425" y="59080"/>
                  <a:pt x="73318" y="76268"/>
                </a:cubicBezTo>
                <a:cubicBezTo>
                  <a:pt x="83627" y="88872"/>
                  <a:pt x="97375" y="96893"/>
                  <a:pt x="109976" y="100331"/>
                </a:cubicBezTo>
                <a:lnTo>
                  <a:pt x="114558" y="114081"/>
                </a:lnTo>
                <a:lnTo>
                  <a:pt x="97375" y="120956"/>
                </a:lnTo>
                <a:cubicBezTo>
                  <a:pt x="87065" y="111789"/>
                  <a:pt x="72172" y="106060"/>
                  <a:pt x="54988" y="106060"/>
                </a:cubicBezTo>
                <a:lnTo>
                  <a:pt x="54988" y="106060"/>
                </a:lnTo>
                <a:cubicBezTo>
                  <a:pt x="32076" y="106060"/>
                  <a:pt x="10311" y="117518"/>
                  <a:pt x="3437" y="133560"/>
                </a:cubicBezTo>
                <a:cubicBezTo>
                  <a:pt x="1146" y="138144"/>
                  <a:pt x="0" y="142727"/>
                  <a:pt x="0" y="147310"/>
                </a:cubicBezTo>
                <a:cubicBezTo>
                  <a:pt x="0" y="170227"/>
                  <a:pt x="25203" y="188561"/>
                  <a:pt x="54988" y="188561"/>
                </a:cubicBezTo>
                <a:lnTo>
                  <a:pt x="54988" y="188561"/>
                </a:lnTo>
                <a:cubicBezTo>
                  <a:pt x="77899" y="188561"/>
                  <a:pt x="99666" y="177102"/>
                  <a:pt x="106539" y="161061"/>
                </a:cubicBezTo>
                <a:lnTo>
                  <a:pt x="106539" y="161061"/>
                </a:lnTo>
                <a:close/>
                <a:moveTo>
                  <a:pt x="107685" y="77414"/>
                </a:moveTo>
                <a:cubicBezTo>
                  <a:pt x="100811" y="75122"/>
                  <a:pt x="93938" y="71684"/>
                  <a:pt x="89355" y="64809"/>
                </a:cubicBezTo>
                <a:cubicBezTo>
                  <a:pt x="81337" y="54497"/>
                  <a:pt x="79045" y="41892"/>
                  <a:pt x="83627" y="32726"/>
                </a:cubicBezTo>
                <a:cubicBezTo>
                  <a:pt x="84773" y="30434"/>
                  <a:pt x="87065" y="28142"/>
                  <a:pt x="89355" y="25851"/>
                </a:cubicBezTo>
                <a:cubicBezTo>
                  <a:pt x="93938" y="22413"/>
                  <a:pt x="100811" y="21267"/>
                  <a:pt x="107685" y="22413"/>
                </a:cubicBezTo>
                <a:cubicBezTo>
                  <a:pt x="114558" y="24705"/>
                  <a:pt x="121432" y="28142"/>
                  <a:pt x="126014" y="35017"/>
                </a:cubicBezTo>
                <a:cubicBezTo>
                  <a:pt x="134033" y="45330"/>
                  <a:pt x="136325" y="57934"/>
                  <a:pt x="131742" y="67101"/>
                </a:cubicBezTo>
                <a:cubicBezTo>
                  <a:pt x="130597" y="69393"/>
                  <a:pt x="128305" y="71684"/>
                  <a:pt x="126014" y="73976"/>
                </a:cubicBezTo>
                <a:cubicBezTo>
                  <a:pt x="122577" y="76268"/>
                  <a:pt x="117995" y="78560"/>
                  <a:pt x="113413" y="78560"/>
                </a:cubicBezTo>
                <a:cubicBezTo>
                  <a:pt x="108830" y="78560"/>
                  <a:pt x="108830" y="78560"/>
                  <a:pt x="107685" y="78560"/>
                </a:cubicBezTo>
                <a:lnTo>
                  <a:pt x="107685" y="78560"/>
                </a:lnTo>
                <a:close/>
                <a:moveTo>
                  <a:pt x="56134" y="170227"/>
                </a:moveTo>
                <a:cubicBezTo>
                  <a:pt x="38950" y="170227"/>
                  <a:pt x="26348" y="159915"/>
                  <a:pt x="26348" y="147310"/>
                </a:cubicBezTo>
                <a:cubicBezTo>
                  <a:pt x="26348" y="134706"/>
                  <a:pt x="26348" y="141581"/>
                  <a:pt x="28640" y="139289"/>
                </a:cubicBezTo>
                <a:cubicBezTo>
                  <a:pt x="33222" y="130123"/>
                  <a:pt x="44678" y="124393"/>
                  <a:pt x="57279" y="124393"/>
                </a:cubicBezTo>
                <a:lnTo>
                  <a:pt x="57279" y="124393"/>
                </a:lnTo>
                <a:cubicBezTo>
                  <a:pt x="74463" y="124393"/>
                  <a:pt x="87065" y="134706"/>
                  <a:pt x="87065" y="147310"/>
                </a:cubicBezTo>
                <a:cubicBezTo>
                  <a:pt x="87065" y="159915"/>
                  <a:pt x="87065" y="153040"/>
                  <a:pt x="84773" y="155331"/>
                </a:cubicBezTo>
                <a:cubicBezTo>
                  <a:pt x="80191" y="164498"/>
                  <a:pt x="68735" y="170227"/>
                  <a:pt x="56134" y="170227"/>
                </a:cubicBezTo>
                <a:lnTo>
                  <a:pt x="56134" y="170227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205E1B4-6DFA-0EC9-BE95-18E86785D1B6}"/>
              </a:ext>
            </a:extLst>
          </p:cNvPr>
          <p:cNvSpPr/>
          <p:nvPr/>
        </p:nvSpPr>
        <p:spPr>
          <a:xfrm>
            <a:off x="1679509" y="1019755"/>
            <a:ext cx="6067005" cy="837614"/>
          </a:xfrm>
          <a:prstGeom prst="roundRect">
            <a:avLst>
              <a:gd name="adj" fmla="val 49646"/>
            </a:avLst>
          </a:prstGeom>
          <a:solidFill>
            <a:srgbClr val="CA3E34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515E33-1A17-2184-AB84-9D5C40F0EC00}"/>
              </a:ext>
            </a:extLst>
          </p:cNvPr>
          <p:cNvSpPr txBox="1"/>
          <p:nvPr/>
        </p:nvSpPr>
        <p:spPr>
          <a:xfrm>
            <a:off x="1714083" y="1423207"/>
            <a:ext cx="573358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D26E34-D031-917C-3149-20309C1C37DD}"/>
              </a:ext>
            </a:extLst>
          </p:cNvPr>
          <p:cNvSpPr txBox="1"/>
          <p:nvPr/>
        </p:nvSpPr>
        <p:spPr>
          <a:xfrm>
            <a:off x="1662532" y="1132848"/>
            <a:ext cx="1027299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99E483-D6B1-D8FD-94BF-103010C7377D}"/>
              </a:ext>
            </a:extLst>
          </p:cNvPr>
          <p:cNvSpPr txBox="1"/>
          <p:nvPr/>
        </p:nvSpPr>
        <p:spPr>
          <a:xfrm>
            <a:off x="4724674" y="1423207"/>
            <a:ext cx="475738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B225E1A-EF1B-00B2-3349-86092EF787E7}"/>
              </a:ext>
            </a:extLst>
          </p:cNvPr>
          <p:cNvSpPr txBox="1"/>
          <p:nvPr/>
        </p:nvSpPr>
        <p:spPr>
          <a:xfrm>
            <a:off x="4673123" y="1132848"/>
            <a:ext cx="816194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7D911FF-2CE1-C91C-386C-8856E45A432E}"/>
              </a:ext>
            </a:extLst>
          </p:cNvPr>
          <p:cNvSpPr/>
          <p:nvPr/>
        </p:nvSpPr>
        <p:spPr>
          <a:xfrm>
            <a:off x="2713970" y="1133194"/>
            <a:ext cx="2037991" cy="601570"/>
          </a:xfrm>
          <a:prstGeom prst="roundRect">
            <a:avLst>
              <a:gd name="adj" fmla="val 47798"/>
            </a:avLst>
          </a:prstGeom>
          <a:solidFill>
            <a:srgbClr val="FFFFFF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7A6B2D-0FE0-11C6-35F6-2F4C8E6A8150}"/>
              </a:ext>
            </a:extLst>
          </p:cNvPr>
          <p:cNvSpPr txBox="1"/>
          <p:nvPr/>
        </p:nvSpPr>
        <p:spPr>
          <a:xfrm>
            <a:off x="2828735" y="1424353"/>
            <a:ext cx="963836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BBA325F8-BB8E-3375-DD1C-9E0B60F8223D}"/>
              </a:ext>
            </a:extLst>
          </p:cNvPr>
          <p:cNvSpPr/>
          <p:nvPr/>
        </p:nvSpPr>
        <p:spPr>
          <a:xfrm>
            <a:off x="2626906" y="1044964"/>
            <a:ext cx="1276178" cy="774593"/>
          </a:xfrm>
          <a:custGeom>
            <a:avLst/>
            <a:gdLst>
              <a:gd name="csX0" fmla="*/ 1276179 w 1276178"/>
              <a:gd name="csY0" fmla="*/ 739072 h 774593"/>
              <a:gd name="csX1" fmla="*/ 387207 w 1276178"/>
              <a:gd name="csY1" fmla="*/ 739072 h 774593"/>
              <a:gd name="csX2" fmla="*/ 36659 w 1276178"/>
              <a:gd name="csY2" fmla="*/ 388442 h 774593"/>
              <a:gd name="csX3" fmla="*/ 36659 w 1276178"/>
              <a:gd name="csY3" fmla="*/ 388442 h 774593"/>
              <a:gd name="csX4" fmla="*/ 387207 w 1276178"/>
              <a:gd name="csY4" fmla="*/ 37813 h 774593"/>
              <a:gd name="csX5" fmla="*/ 1276179 w 1276178"/>
              <a:gd name="csY5" fmla="*/ 37813 h 774593"/>
              <a:gd name="csX6" fmla="*/ 1276179 w 1276178"/>
              <a:gd name="csY6" fmla="*/ 0 h 774593"/>
              <a:gd name="csX7" fmla="*/ 387207 w 1276178"/>
              <a:gd name="csY7" fmla="*/ 0 h 774593"/>
              <a:gd name="csX8" fmla="*/ 0 w 1276178"/>
              <a:gd name="csY8" fmla="*/ 387297 h 774593"/>
              <a:gd name="csX9" fmla="*/ 387207 w 1276178"/>
              <a:gd name="csY9" fmla="*/ 774593 h 774593"/>
              <a:gd name="csX10" fmla="*/ 1276179 w 1276178"/>
              <a:gd name="csY10" fmla="*/ 774593 h 774593"/>
              <a:gd name="csX11" fmla="*/ 1276179 w 1276178"/>
              <a:gd name="csY11" fmla="*/ 736780 h 774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76178" h="774593">
                <a:moveTo>
                  <a:pt x="1276179" y="739072"/>
                </a:moveTo>
                <a:lnTo>
                  <a:pt x="387207" y="739072"/>
                </a:lnTo>
                <a:cubicBezTo>
                  <a:pt x="194749" y="739072"/>
                  <a:pt x="36659" y="580945"/>
                  <a:pt x="36659" y="388442"/>
                </a:cubicBezTo>
                <a:lnTo>
                  <a:pt x="36659" y="388442"/>
                </a:lnTo>
                <a:cubicBezTo>
                  <a:pt x="36659" y="195940"/>
                  <a:pt x="194749" y="37813"/>
                  <a:pt x="387207" y="37813"/>
                </a:cubicBezTo>
                <a:lnTo>
                  <a:pt x="1276179" y="37813"/>
                </a:lnTo>
                <a:lnTo>
                  <a:pt x="1276179" y="0"/>
                </a:lnTo>
                <a:lnTo>
                  <a:pt x="387207" y="0"/>
                </a:lnTo>
                <a:cubicBezTo>
                  <a:pt x="172983" y="0"/>
                  <a:pt x="0" y="174169"/>
                  <a:pt x="0" y="387297"/>
                </a:cubicBezTo>
                <a:cubicBezTo>
                  <a:pt x="0" y="600424"/>
                  <a:pt x="174129" y="774593"/>
                  <a:pt x="387207" y="774593"/>
                </a:cubicBezTo>
                <a:lnTo>
                  <a:pt x="1276179" y="774593"/>
                </a:lnTo>
                <a:lnTo>
                  <a:pt x="1276179" y="736780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E3FE77E3-4950-BF8B-9F2F-27A69822DBA7}"/>
              </a:ext>
            </a:extLst>
          </p:cNvPr>
          <p:cNvSpPr/>
          <p:nvPr/>
        </p:nvSpPr>
        <p:spPr>
          <a:xfrm>
            <a:off x="5411817" y="1044964"/>
            <a:ext cx="1276178" cy="774593"/>
          </a:xfrm>
          <a:custGeom>
            <a:avLst/>
            <a:gdLst>
              <a:gd name="csX0" fmla="*/ 1276179 w 1276178"/>
              <a:gd name="csY0" fmla="*/ 739072 h 774593"/>
              <a:gd name="csX1" fmla="*/ 387207 w 1276178"/>
              <a:gd name="csY1" fmla="*/ 739072 h 774593"/>
              <a:gd name="csX2" fmla="*/ 37804 w 1276178"/>
              <a:gd name="csY2" fmla="*/ 388442 h 774593"/>
              <a:gd name="csX3" fmla="*/ 37804 w 1276178"/>
              <a:gd name="csY3" fmla="*/ 388442 h 774593"/>
              <a:gd name="csX4" fmla="*/ 387207 w 1276178"/>
              <a:gd name="csY4" fmla="*/ 37813 h 774593"/>
              <a:gd name="csX5" fmla="*/ 1276179 w 1276178"/>
              <a:gd name="csY5" fmla="*/ 37813 h 774593"/>
              <a:gd name="csX6" fmla="*/ 1276179 w 1276178"/>
              <a:gd name="csY6" fmla="*/ 0 h 774593"/>
              <a:gd name="csX7" fmla="*/ 387207 w 1276178"/>
              <a:gd name="csY7" fmla="*/ 0 h 774593"/>
              <a:gd name="csX8" fmla="*/ 0 w 1276178"/>
              <a:gd name="csY8" fmla="*/ 387297 h 774593"/>
              <a:gd name="csX9" fmla="*/ 387207 w 1276178"/>
              <a:gd name="csY9" fmla="*/ 774593 h 774593"/>
              <a:gd name="csX10" fmla="*/ 1276179 w 1276178"/>
              <a:gd name="csY10" fmla="*/ 774593 h 774593"/>
              <a:gd name="csX11" fmla="*/ 1276179 w 1276178"/>
              <a:gd name="csY11" fmla="*/ 736780 h 774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76178" h="774593">
                <a:moveTo>
                  <a:pt x="1276179" y="739072"/>
                </a:moveTo>
                <a:lnTo>
                  <a:pt x="387207" y="739072"/>
                </a:lnTo>
                <a:cubicBezTo>
                  <a:pt x="194749" y="739072"/>
                  <a:pt x="37804" y="580945"/>
                  <a:pt x="37804" y="388442"/>
                </a:cubicBezTo>
                <a:lnTo>
                  <a:pt x="37804" y="388442"/>
                </a:lnTo>
                <a:cubicBezTo>
                  <a:pt x="37804" y="195940"/>
                  <a:pt x="195894" y="37813"/>
                  <a:pt x="387207" y="37813"/>
                </a:cubicBezTo>
                <a:lnTo>
                  <a:pt x="1276179" y="37813"/>
                </a:lnTo>
                <a:lnTo>
                  <a:pt x="1276179" y="0"/>
                </a:lnTo>
                <a:lnTo>
                  <a:pt x="387207" y="0"/>
                </a:lnTo>
                <a:cubicBezTo>
                  <a:pt x="172983" y="0"/>
                  <a:pt x="0" y="174169"/>
                  <a:pt x="0" y="387297"/>
                </a:cubicBezTo>
                <a:cubicBezTo>
                  <a:pt x="0" y="600424"/>
                  <a:pt x="174128" y="774593"/>
                  <a:pt x="387207" y="774593"/>
                </a:cubicBezTo>
                <a:lnTo>
                  <a:pt x="1276179" y="774593"/>
                </a:lnTo>
                <a:lnTo>
                  <a:pt x="1276179" y="736780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6C158B8-6B69-8060-45B7-FFD445E5A0A3}"/>
              </a:ext>
            </a:extLst>
          </p:cNvPr>
          <p:cNvSpPr/>
          <p:nvPr/>
        </p:nvSpPr>
        <p:spPr>
          <a:xfrm>
            <a:off x="5490862" y="1133194"/>
            <a:ext cx="2153695" cy="601570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8B78AAF-EB05-C84F-E6A2-A20DCCD1790C}"/>
              </a:ext>
            </a:extLst>
          </p:cNvPr>
          <p:cNvSpPr txBox="1"/>
          <p:nvPr/>
        </p:nvSpPr>
        <p:spPr>
          <a:xfrm>
            <a:off x="5594171" y="1424353"/>
            <a:ext cx="280499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E8789C5-192C-B026-BD2F-7207716670E6}"/>
              </a:ext>
            </a:extLst>
          </p:cNvPr>
          <p:cNvSpPr txBox="1"/>
          <p:nvPr/>
        </p:nvSpPr>
        <p:spPr>
          <a:xfrm>
            <a:off x="5816414" y="1424353"/>
            <a:ext cx="573358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E71E3995-9FA3-0087-B5B4-26D474E35103}"/>
              </a:ext>
            </a:extLst>
          </p:cNvPr>
          <p:cNvSpPr/>
          <p:nvPr/>
        </p:nvSpPr>
        <p:spPr>
          <a:xfrm>
            <a:off x="208581" y="800898"/>
            <a:ext cx="7832923" cy="1435747"/>
          </a:xfrm>
          <a:custGeom>
            <a:avLst/>
            <a:gdLst>
              <a:gd name="csX0" fmla="*/ 1557992 w 7832923"/>
              <a:gd name="csY0" fmla="*/ 0 h 1435747"/>
              <a:gd name="csX1" fmla="*/ 1421668 w 7832923"/>
              <a:gd name="csY1" fmla="*/ 65313 h 1435747"/>
              <a:gd name="csX2" fmla="*/ 1320857 w 7832923"/>
              <a:gd name="csY2" fmla="*/ 166148 h 1435747"/>
              <a:gd name="csX3" fmla="*/ 1254413 w 7832923"/>
              <a:gd name="csY3" fmla="*/ 202815 h 1435747"/>
              <a:gd name="csX4" fmla="*/ 813364 w 7832923"/>
              <a:gd name="csY4" fmla="*/ 202815 h 1435747"/>
              <a:gd name="csX5" fmla="*/ 746920 w 7832923"/>
              <a:gd name="csY5" fmla="*/ 166148 h 1435747"/>
              <a:gd name="csX6" fmla="*/ 646109 w 7832923"/>
              <a:gd name="csY6" fmla="*/ 65313 h 1435747"/>
              <a:gd name="csX7" fmla="*/ 509784 w 7832923"/>
              <a:gd name="csY7" fmla="*/ 0 h 1435747"/>
              <a:gd name="csX8" fmla="*/ 150071 w 7832923"/>
              <a:gd name="csY8" fmla="*/ 0 h 1435747"/>
              <a:gd name="csX9" fmla="*/ 0 w 7832923"/>
              <a:gd name="csY9" fmla="*/ 150106 h 1435747"/>
              <a:gd name="csX10" fmla="*/ 0 w 7832923"/>
              <a:gd name="csY10" fmla="*/ 1083972 h 1435747"/>
              <a:gd name="csX11" fmla="*/ 150071 w 7832923"/>
              <a:gd name="csY11" fmla="*/ 1234078 h 1435747"/>
              <a:gd name="csX12" fmla="*/ 532696 w 7832923"/>
              <a:gd name="csY12" fmla="*/ 1234078 h 1435747"/>
              <a:gd name="csX13" fmla="*/ 610596 w 7832923"/>
              <a:gd name="csY13" fmla="*/ 1270745 h 1435747"/>
              <a:gd name="csX14" fmla="*/ 711407 w 7832923"/>
              <a:gd name="csY14" fmla="*/ 1371580 h 1435747"/>
              <a:gd name="csX15" fmla="*/ 720571 w 7832923"/>
              <a:gd name="csY15" fmla="*/ 1380747 h 1435747"/>
              <a:gd name="csX16" fmla="*/ 847731 w 7832923"/>
              <a:gd name="csY16" fmla="*/ 1435747 h 1435747"/>
              <a:gd name="csX17" fmla="*/ 1216609 w 7832923"/>
              <a:gd name="csY17" fmla="*/ 1435747 h 1435747"/>
              <a:gd name="csX18" fmla="*/ 1344914 w 7832923"/>
              <a:gd name="csY18" fmla="*/ 1378455 h 1435747"/>
              <a:gd name="csX19" fmla="*/ 1351787 w 7832923"/>
              <a:gd name="csY19" fmla="*/ 1371580 h 1435747"/>
              <a:gd name="csX20" fmla="*/ 1452599 w 7832923"/>
              <a:gd name="csY20" fmla="*/ 1270745 h 1435747"/>
              <a:gd name="csX21" fmla="*/ 1527062 w 7832923"/>
              <a:gd name="csY21" fmla="*/ 1234078 h 1435747"/>
              <a:gd name="csX22" fmla="*/ 7751011 w 7832923"/>
              <a:gd name="csY22" fmla="*/ 1234078 h 1435747"/>
              <a:gd name="csX23" fmla="*/ 7731537 w 7832923"/>
              <a:gd name="csY23" fmla="*/ 610737 h 1435747"/>
              <a:gd name="csX24" fmla="*/ 7731537 w 7832923"/>
              <a:gd name="csY24" fmla="*/ 610737 h 1435747"/>
              <a:gd name="csX25" fmla="*/ 7704043 w 7832923"/>
              <a:gd name="csY25" fmla="*/ 1146 h 1435747"/>
              <a:gd name="csX26" fmla="*/ 1557992 w 7832923"/>
              <a:gd name="csY26" fmla="*/ 1146 h 14357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832923" h="1435747">
                <a:moveTo>
                  <a:pt x="1557992" y="0"/>
                </a:moveTo>
                <a:cubicBezTo>
                  <a:pt x="1486966" y="0"/>
                  <a:pt x="1449162" y="37813"/>
                  <a:pt x="1421668" y="65313"/>
                </a:cubicBezTo>
                <a:lnTo>
                  <a:pt x="1320857" y="166148"/>
                </a:lnTo>
                <a:cubicBezTo>
                  <a:pt x="1295654" y="191357"/>
                  <a:pt x="1283053" y="202815"/>
                  <a:pt x="1254413" y="202815"/>
                </a:cubicBezTo>
                <a:lnTo>
                  <a:pt x="813364" y="202815"/>
                </a:lnTo>
                <a:cubicBezTo>
                  <a:pt x="783579" y="202815"/>
                  <a:pt x="770977" y="191357"/>
                  <a:pt x="746920" y="166148"/>
                </a:cubicBezTo>
                <a:lnTo>
                  <a:pt x="646109" y="65313"/>
                </a:lnTo>
                <a:cubicBezTo>
                  <a:pt x="618615" y="37813"/>
                  <a:pt x="580810" y="0"/>
                  <a:pt x="509784" y="0"/>
                </a:cubicBezTo>
                <a:lnTo>
                  <a:pt x="150071" y="0"/>
                </a:lnTo>
                <a:cubicBezTo>
                  <a:pt x="67589" y="0"/>
                  <a:pt x="0" y="67605"/>
                  <a:pt x="0" y="150106"/>
                </a:cubicBezTo>
                <a:lnTo>
                  <a:pt x="0" y="1083972"/>
                </a:lnTo>
                <a:cubicBezTo>
                  <a:pt x="0" y="1166473"/>
                  <a:pt x="67589" y="1234078"/>
                  <a:pt x="150071" y="1234078"/>
                </a:cubicBezTo>
                <a:lnTo>
                  <a:pt x="532696" y="1234078"/>
                </a:lnTo>
                <a:cubicBezTo>
                  <a:pt x="561335" y="1234078"/>
                  <a:pt x="585393" y="1245537"/>
                  <a:pt x="610596" y="1270745"/>
                </a:cubicBezTo>
                <a:lnTo>
                  <a:pt x="711407" y="1371580"/>
                </a:lnTo>
                <a:cubicBezTo>
                  <a:pt x="714844" y="1375018"/>
                  <a:pt x="717135" y="1378455"/>
                  <a:pt x="720571" y="1380747"/>
                </a:cubicBezTo>
                <a:cubicBezTo>
                  <a:pt x="742338" y="1403664"/>
                  <a:pt x="772123" y="1435747"/>
                  <a:pt x="847731" y="1435747"/>
                </a:cubicBezTo>
                <a:lnTo>
                  <a:pt x="1216609" y="1435747"/>
                </a:lnTo>
                <a:cubicBezTo>
                  <a:pt x="1288780" y="1435747"/>
                  <a:pt x="1322002" y="1402518"/>
                  <a:pt x="1344914" y="1378455"/>
                </a:cubicBezTo>
                <a:cubicBezTo>
                  <a:pt x="1347205" y="1376163"/>
                  <a:pt x="1349496" y="1373872"/>
                  <a:pt x="1351787" y="1371580"/>
                </a:cubicBezTo>
                <a:lnTo>
                  <a:pt x="1452599" y="1270745"/>
                </a:lnTo>
                <a:cubicBezTo>
                  <a:pt x="1474365" y="1248974"/>
                  <a:pt x="1494985" y="1234078"/>
                  <a:pt x="1527062" y="1234078"/>
                </a:cubicBezTo>
                <a:lnTo>
                  <a:pt x="7751011" y="1234078"/>
                </a:lnTo>
                <a:cubicBezTo>
                  <a:pt x="7863279" y="1046159"/>
                  <a:pt x="7863279" y="802094"/>
                  <a:pt x="7731537" y="610737"/>
                </a:cubicBezTo>
                <a:lnTo>
                  <a:pt x="7731537" y="610737"/>
                </a:lnTo>
                <a:cubicBezTo>
                  <a:pt x="7603232" y="422818"/>
                  <a:pt x="7599795" y="186773"/>
                  <a:pt x="7704043" y="1146"/>
                </a:cubicBezTo>
                <a:lnTo>
                  <a:pt x="1557992" y="1146"/>
                </a:lnTo>
                <a:close/>
              </a:path>
            </a:pathLst>
          </a:custGeom>
          <a:noFill/>
          <a:ln w="1602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60BB47E3-B96C-D6DC-E7A6-AEADA3825750}"/>
              </a:ext>
            </a:extLst>
          </p:cNvPr>
          <p:cNvSpPr/>
          <p:nvPr/>
        </p:nvSpPr>
        <p:spPr>
          <a:xfrm>
            <a:off x="4599599" y="2079023"/>
            <a:ext cx="300142" cy="189706"/>
          </a:xfrm>
          <a:custGeom>
            <a:avLst/>
            <a:gdLst>
              <a:gd name="csX0" fmla="*/ 108830 w 300142"/>
              <a:gd name="csY0" fmla="*/ 163352 h 189706"/>
              <a:gd name="csX1" fmla="*/ 111122 w 300142"/>
              <a:gd name="csY1" fmla="*/ 155331 h 189706"/>
              <a:gd name="csX2" fmla="*/ 111122 w 300142"/>
              <a:gd name="csY2" fmla="*/ 151894 h 189706"/>
              <a:gd name="csX3" fmla="*/ 123723 w 300142"/>
              <a:gd name="csY3" fmla="*/ 145019 h 189706"/>
              <a:gd name="csX4" fmla="*/ 152363 w 300142"/>
              <a:gd name="csY4" fmla="*/ 188561 h 189706"/>
              <a:gd name="csX5" fmla="*/ 190167 w 300142"/>
              <a:gd name="csY5" fmla="*/ 188561 h 189706"/>
              <a:gd name="csX6" fmla="*/ 156945 w 300142"/>
              <a:gd name="csY6" fmla="*/ 134706 h 189706"/>
              <a:gd name="csX7" fmla="*/ 295561 w 300142"/>
              <a:gd name="csY7" fmla="*/ 141581 h 189706"/>
              <a:gd name="csX8" fmla="*/ 298997 w 300142"/>
              <a:gd name="csY8" fmla="*/ 140435 h 189706"/>
              <a:gd name="csX9" fmla="*/ 300143 w 300142"/>
              <a:gd name="csY9" fmla="*/ 136998 h 189706"/>
              <a:gd name="csX10" fmla="*/ 290978 w 300142"/>
              <a:gd name="csY10" fmla="*/ 116373 h 189706"/>
              <a:gd name="csX11" fmla="*/ 265775 w 300142"/>
              <a:gd name="csY11" fmla="*/ 104914 h 189706"/>
              <a:gd name="csX12" fmla="*/ 146635 w 300142"/>
              <a:gd name="csY12" fmla="*/ 100331 h 189706"/>
              <a:gd name="csX13" fmla="*/ 144343 w 300142"/>
              <a:gd name="csY13" fmla="*/ 91164 h 189706"/>
              <a:gd name="csX14" fmla="*/ 144343 w 300142"/>
              <a:gd name="csY14" fmla="*/ 91164 h 189706"/>
              <a:gd name="csX15" fmla="*/ 150071 w 300142"/>
              <a:gd name="csY15" fmla="*/ 83143 h 189706"/>
              <a:gd name="csX16" fmla="*/ 138616 w 300142"/>
              <a:gd name="csY16" fmla="*/ 24705 h 189706"/>
              <a:gd name="csX17" fmla="*/ 71026 w 300142"/>
              <a:gd name="csY17" fmla="*/ 7517 h 189706"/>
              <a:gd name="csX18" fmla="*/ 61862 w 300142"/>
              <a:gd name="csY18" fmla="*/ 18975 h 189706"/>
              <a:gd name="csX19" fmla="*/ 73318 w 300142"/>
              <a:gd name="csY19" fmla="*/ 77414 h 189706"/>
              <a:gd name="csX20" fmla="*/ 109976 w 300142"/>
              <a:gd name="csY20" fmla="*/ 101477 h 189706"/>
              <a:gd name="csX21" fmla="*/ 114558 w 300142"/>
              <a:gd name="csY21" fmla="*/ 115227 h 189706"/>
              <a:gd name="csX22" fmla="*/ 97375 w 300142"/>
              <a:gd name="csY22" fmla="*/ 122102 h 189706"/>
              <a:gd name="csX23" fmla="*/ 54988 w 300142"/>
              <a:gd name="csY23" fmla="*/ 107206 h 189706"/>
              <a:gd name="csX24" fmla="*/ 54988 w 300142"/>
              <a:gd name="csY24" fmla="*/ 107206 h 189706"/>
              <a:gd name="csX25" fmla="*/ 3437 w 300142"/>
              <a:gd name="csY25" fmla="*/ 134706 h 189706"/>
              <a:gd name="csX26" fmla="*/ 0 w 300142"/>
              <a:gd name="csY26" fmla="*/ 148456 h 189706"/>
              <a:gd name="csX27" fmla="*/ 54988 w 300142"/>
              <a:gd name="csY27" fmla="*/ 189707 h 189706"/>
              <a:gd name="csX28" fmla="*/ 54988 w 300142"/>
              <a:gd name="csY28" fmla="*/ 189707 h 189706"/>
              <a:gd name="csX29" fmla="*/ 106539 w 300142"/>
              <a:gd name="csY29" fmla="*/ 162206 h 189706"/>
              <a:gd name="csX30" fmla="*/ 106539 w 300142"/>
              <a:gd name="csY30" fmla="*/ 162206 h 189706"/>
              <a:gd name="csX31" fmla="*/ 107685 w 300142"/>
              <a:gd name="csY31" fmla="*/ 78560 h 189706"/>
              <a:gd name="csX32" fmla="*/ 89356 w 300142"/>
              <a:gd name="csY32" fmla="*/ 65955 h 189706"/>
              <a:gd name="csX33" fmla="*/ 83628 w 300142"/>
              <a:gd name="csY33" fmla="*/ 33872 h 189706"/>
              <a:gd name="csX34" fmla="*/ 89356 w 300142"/>
              <a:gd name="csY34" fmla="*/ 26996 h 189706"/>
              <a:gd name="csX35" fmla="*/ 107685 w 300142"/>
              <a:gd name="csY35" fmla="*/ 23559 h 189706"/>
              <a:gd name="csX36" fmla="*/ 126014 w 300142"/>
              <a:gd name="csY36" fmla="*/ 36163 h 189706"/>
              <a:gd name="csX37" fmla="*/ 131742 w 300142"/>
              <a:gd name="csY37" fmla="*/ 68247 h 189706"/>
              <a:gd name="csX38" fmla="*/ 126014 w 300142"/>
              <a:gd name="csY38" fmla="*/ 75122 h 189706"/>
              <a:gd name="csX39" fmla="*/ 113413 w 300142"/>
              <a:gd name="csY39" fmla="*/ 79705 h 189706"/>
              <a:gd name="csX40" fmla="*/ 107685 w 300142"/>
              <a:gd name="csY40" fmla="*/ 79705 h 189706"/>
              <a:gd name="csX41" fmla="*/ 107685 w 300142"/>
              <a:gd name="csY41" fmla="*/ 79705 h 189706"/>
              <a:gd name="csX42" fmla="*/ 56134 w 300142"/>
              <a:gd name="csY42" fmla="*/ 172519 h 189706"/>
              <a:gd name="csX43" fmla="*/ 26349 w 300142"/>
              <a:gd name="csY43" fmla="*/ 149602 h 189706"/>
              <a:gd name="csX44" fmla="*/ 28640 w 300142"/>
              <a:gd name="csY44" fmla="*/ 141581 h 189706"/>
              <a:gd name="csX45" fmla="*/ 57279 w 300142"/>
              <a:gd name="csY45" fmla="*/ 126685 h 189706"/>
              <a:gd name="csX46" fmla="*/ 57279 w 300142"/>
              <a:gd name="csY46" fmla="*/ 126685 h 189706"/>
              <a:gd name="csX47" fmla="*/ 87064 w 300142"/>
              <a:gd name="csY47" fmla="*/ 149602 h 189706"/>
              <a:gd name="csX48" fmla="*/ 84773 w 300142"/>
              <a:gd name="csY48" fmla="*/ 157623 h 189706"/>
              <a:gd name="csX49" fmla="*/ 56134 w 300142"/>
              <a:gd name="csY49" fmla="*/ 172519 h 189706"/>
              <a:gd name="csX50" fmla="*/ 56134 w 300142"/>
              <a:gd name="csY50" fmla="*/ 172519 h 1897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0142" h="189706">
                <a:moveTo>
                  <a:pt x="108830" y="163352"/>
                </a:moveTo>
                <a:cubicBezTo>
                  <a:pt x="109976" y="161061"/>
                  <a:pt x="111122" y="158769"/>
                  <a:pt x="111122" y="155331"/>
                </a:cubicBezTo>
                <a:cubicBezTo>
                  <a:pt x="111122" y="155331"/>
                  <a:pt x="111122" y="151894"/>
                  <a:pt x="111122" y="151894"/>
                </a:cubicBezTo>
                <a:lnTo>
                  <a:pt x="123723" y="145019"/>
                </a:lnTo>
                <a:lnTo>
                  <a:pt x="152363" y="188561"/>
                </a:lnTo>
                <a:lnTo>
                  <a:pt x="190167" y="188561"/>
                </a:lnTo>
                <a:lnTo>
                  <a:pt x="156945" y="134706"/>
                </a:lnTo>
                <a:lnTo>
                  <a:pt x="295561" y="141581"/>
                </a:lnTo>
                <a:cubicBezTo>
                  <a:pt x="296706" y="141581"/>
                  <a:pt x="297851" y="141581"/>
                  <a:pt x="298997" y="140435"/>
                </a:cubicBezTo>
                <a:cubicBezTo>
                  <a:pt x="298997" y="140435"/>
                  <a:pt x="300143" y="138144"/>
                  <a:pt x="300143" y="136998"/>
                </a:cubicBezTo>
                <a:cubicBezTo>
                  <a:pt x="300143" y="126685"/>
                  <a:pt x="297851" y="124393"/>
                  <a:pt x="290978" y="116373"/>
                </a:cubicBezTo>
                <a:cubicBezTo>
                  <a:pt x="284105" y="109497"/>
                  <a:pt x="274940" y="104914"/>
                  <a:pt x="265775" y="104914"/>
                </a:cubicBezTo>
                <a:lnTo>
                  <a:pt x="146635" y="100331"/>
                </a:lnTo>
                <a:lnTo>
                  <a:pt x="144343" y="91164"/>
                </a:lnTo>
                <a:cubicBezTo>
                  <a:pt x="144343" y="91164"/>
                  <a:pt x="144343" y="91164"/>
                  <a:pt x="144343" y="91164"/>
                </a:cubicBezTo>
                <a:cubicBezTo>
                  <a:pt x="146635" y="88872"/>
                  <a:pt x="148926" y="86580"/>
                  <a:pt x="150071" y="83143"/>
                </a:cubicBezTo>
                <a:cubicBezTo>
                  <a:pt x="158091" y="67101"/>
                  <a:pt x="153508" y="43038"/>
                  <a:pt x="138616" y="24705"/>
                </a:cubicBezTo>
                <a:cubicBezTo>
                  <a:pt x="119141" y="642"/>
                  <a:pt x="89356" y="-7379"/>
                  <a:pt x="71026" y="7517"/>
                </a:cubicBezTo>
                <a:cubicBezTo>
                  <a:pt x="67590" y="10955"/>
                  <a:pt x="64153" y="14392"/>
                  <a:pt x="61862" y="18975"/>
                </a:cubicBezTo>
                <a:cubicBezTo>
                  <a:pt x="53843" y="35017"/>
                  <a:pt x="58425" y="59080"/>
                  <a:pt x="73318" y="77414"/>
                </a:cubicBezTo>
                <a:cubicBezTo>
                  <a:pt x="83628" y="90018"/>
                  <a:pt x="97375" y="98039"/>
                  <a:pt x="109976" y="101477"/>
                </a:cubicBezTo>
                <a:lnTo>
                  <a:pt x="114558" y="115227"/>
                </a:lnTo>
                <a:lnTo>
                  <a:pt x="97375" y="122102"/>
                </a:lnTo>
                <a:cubicBezTo>
                  <a:pt x="87064" y="112935"/>
                  <a:pt x="72172" y="107206"/>
                  <a:pt x="54988" y="107206"/>
                </a:cubicBezTo>
                <a:lnTo>
                  <a:pt x="54988" y="107206"/>
                </a:lnTo>
                <a:cubicBezTo>
                  <a:pt x="32077" y="107206"/>
                  <a:pt x="10311" y="118664"/>
                  <a:pt x="3437" y="134706"/>
                </a:cubicBezTo>
                <a:cubicBezTo>
                  <a:pt x="1146" y="139290"/>
                  <a:pt x="0" y="143873"/>
                  <a:pt x="0" y="148456"/>
                </a:cubicBezTo>
                <a:cubicBezTo>
                  <a:pt x="0" y="171373"/>
                  <a:pt x="25203" y="189707"/>
                  <a:pt x="54988" y="189707"/>
                </a:cubicBezTo>
                <a:lnTo>
                  <a:pt x="54988" y="189707"/>
                </a:lnTo>
                <a:cubicBezTo>
                  <a:pt x="77900" y="189707"/>
                  <a:pt x="99666" y="178248"/>
                  <a:pt x="106539" y="162206"/>
                </a:cubicBezTo>
                <a:lnTo>
                  <a:pt x="106539" y="162206"/>
                </a:lnTo>
                <a:close/>
                <a:moveTo>
                  <a:pt x="107685" y="78560"/>
                </a:moveTo>
                <a:cubicBezTo>
                  <a:pt x="100811" y="77414"/>
                  <a:pt x="93938" y="72830"/>
                  <a:pt x="89356" y="65955"/>
                </a:cubicBezTo>
                <a:cubicBezTo>
                  <a:pt x="81336" y="55643"/>
                  <a:pt x="79045" y="43038"/>
                  <a:pt x="83628" y="33872"/>
                </a:cubicBezTo>
                <a:cubicBezTo>
                  <a:pt x="84773" y="31580"/>
                  <a:pt x="87064" y="29288"/>
                  <a:pt x="89356" y="26996"/>
                </a:cubicBezTo>
                <a:cubicBezTo>
                  <a:pt x="93938" y="23559"/>
                  <a:pt x="100811" y="22413"/>
                  <a:pt x="107685" y="23559"/>
                </a:cubicBezTo>
                <a:cubicBezTo>
                  <a:pt x="114558" y="24705"/>
                  <a:pt x="121432" y="29288"/>
                  <a:pt x="126014" y="36163"/>
                </a:cubicBezTo>
                <a:cubicBezTo>
                  <a:pt x="134033" y="46476"/>
                  <a:pt x="136325" y="59080"/>
                  <a:pt x="131742" y="68247"/>
                </a:cubicBezTo>
                <a:cubicBezTo>
                  <a:pt x="130597" y="70539"/>
                  <a:pt x="128305" y="72830"/>
                  <a:pt x="126014" y="75122"/>
                </a:cubicBezTo>
                <a:cubicBezTo>
                  <a:pt x="122577" y="77414"/>
                  <a:pt x="117995" y="79705"/>
                  <a:pt x="113413" y="79705"/>
                </a:cubicBezTo>
                <a:cubicBezTo>
                  <a:pt x="108830" y="79705"/>
                  <a:pt x="108830" y="79705"/>
                  <a:pt x="107685" y="79705"/>
                </a:cubicBezTo>
                <a:lnTo>
                  <a:pt x="107685" y="79705"/>
                </a:lnTo>
                <a:close/>
                <a:moveTo>
                  <a:pt x="56134" y="172519"/>
                </a:moveTo>
                <a:cubicBezTo>
                  <a:pt x="38950" y="172519"/>
                  <a:pt x="26349" y="162206"/>
                  <a:pt x="26349" y="149602"/>
                </a:cubicBezTo>
                <a:cubicBezTo>
                  <a:pt x="26349" y="136998"/>
                  <a:pt x="26349" y="143873"/>
                  <a:pt x="28640" y="141581"/>
                </a:cubicBezTo>
                <a:cubicBezTo>
                  <a:pt x="33222" y="132414"/>
                  <a:pt x="44678" y="126685"/>
                  <a:pt x="57279" y="126685"/>
                </a:cubicBezTo>
                <a:lnTo>
                  <a:pt x="57279" y="126685"/>
                </a:lnTo>
                <a:cubicBezTo>
                  <a:pt x="74463" y="126685"/>
                  <a:pt x="87064" y="136998"/>
                  <a:pt x="87064" y="149602"/>
                </a:cubicBezTo>
                <a:cubicBezTo>
                  <a:pt x="87064" y="162206"/>
                  <a:pt x="87064" y="155331"/>
                  <a:pt x="84773" y="157623"/>
                </a:cubicBezTo>
                <a:cubicBezTo>
                  <a:pt x="80191" y="166790"/>
                  <a:pt x="68735" y="172519"/>
                  <a:pt x="56134" y="172519"/>
                </a:cubicBezTo>
                <a:lnTo>
                  <a:pt x="56134" y="172519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B30E705A-24D5-8BC3-1091-405C09969E0F}"/>
              </a:ext>
            </a:extLst>
          </p:cNvPr>
          <p:cNvSpPr/>
          <p:nvPr/>
        </p:nvSpPr>
        <p:spPr>
          <a:xfrm>
            <a:off x="191397" y="2287063"/>
            <a:ext cx="4914549" cy="1472414"/>
          </a:xfrm>
          <a:custGeom>
            <a:avLst/>
            <a:gdLst>
              <a:gd name="csX0" fmla="*/ 4616698 w 4914549"/>
              <a:gd name="csY0" fmla="*/ 3438 h 1472414"/>
              <a:gd name="csX1" fmla="*/ 4551400 w 4914549"/>
              <a:gd name="csY1" fmla="*/ 3438 h 1472414"/>
              <a:gd name="csX2" fmla="*/ 4543381 w 4914549"/>
              <a:gd name="csY2" fmla="*/ 11458 h 1472414"/>
              <a:gd name="csX3" fmla="*/ 4551400 w 4914549"/>
              <a:gd name="csY3" fmla="*/ 19479 h 1472414"/>
              <a:gd name="csX4" fmla="*/ 4616698 w 4914549"/>
              <a:gd name="csY4" fmla="*/ 19479 h 1472414"/>
              <a:gd name="csX5" fmla="*/ 4624717 w 4914549"/>
              <a:gd name="csY5" fmla="*/ 11458 h 1472414"/>
              <a:gd name="csX6" fmla="*/ 4616698 w 4914549"/>
              <a:gd name="csY6" fmla="*/ 3438 h 1472414"/>
              <a:gd name="csX7" fmla="*/ 4616698 w 4914549"/>
              <a:gd name="csY7" fmla="*/ 3438 h 1472414"/>
              <a:gd name="csX8" fmla="*/ 4487247 w 4914549"/>
              <a:gd name="csY8" fmla="*/ 3438 h 1472414"/>
              <a:gd name="csX9" fmla="*/ 4421949 w 4914549"/>
              <a:gd name="csY9" fmla="*/ 3438 h 1472414"/>
              <a:gd name="csX10" fmla="*/ 4413930 w 4914549"/>
              <a:gd name="csY10" fmla="*/ 11458 h 1472414"/>
              <a:gd name="csX11" fmla="*/ 4421949 w 4914549"/>
              <a:gd name="csY11" fmla="*/ 19479 h 1472414"/>
              <a:gd name="csX12" fmla="*/ 4487247 w 4914549"/>
              <a:gd name="csY12" fmla="*/ 19479 h 1472414"/>
              <a:gd name="csX13" fmla="*/ 4495266 w 4914549"/>
              <a:gd name="csY13" fmla="*/ 11458 h 1472414"/>
              <a:gd name="csX14" fmla="*/ 4487247 w 4914549"/>
              <a:gd name="csY14" fmla="*/ 3438 h 1472414"/>
              <a:gd name="csX15" fmla="*/ 4487247 w 4914549"/>
              <a:gd name="csY15" fmla="*/ 3438 h 1472414"/>
              <a:gd name="csX16" fmla="*/ 4356651 w 4914549"/>
              <a:gd name="csY16" fmla="*/ 3438 h 1472414"/>
              <a:gd name="csX17" fmla="*/ 4291353 w 4914549"/>
              <a:gd name="csY17" fmla="*/ 3438 h 1472414"/>
              <a:gd name="csX18" fmla="*/ 4283333 w 4914549"/>
              <a:gd name="csY18" fmla="*/ 11458 h 1472414"/>
              <a:gd name="csX19" fmla="*/ 4291353 w 4914549"/>
              <a:gd name="csY19" fmla="*/ 19479 h 1472414"/>
              <a:gd name="csX20" fmla="*/ 4356651 w 4914549"/>
              <a:gd name="csY20" fmla="*/ 19479 h 1472414"/>
              <a:gd name="csX21" fmla="*/ 4364670 w 4914549"/>
              <a:gd name="csY21" fmla="*/ 11458 h 1472414"/>
              <a:gd name="csX22" fmla="*/ 4356651 w 4914549"/>
              <a:gd name="csY22" fmla="*/ 3438 h 1472414"/>
              <a:gd name="csX23" fmla="*/ 4356651 w 4914549"/>
              <a:gd name="csY23" fmla="*/ 3438 h 1472414"/>
              <a:gd name="csX24" fmla="*/ 4227200 w 4914549"/>
              <a:gd name="csY24" fmla="*/ 3438 h 1472414"/>
              <a:gd name="csX25" fmla="*/ 4161901 w 4914549"/>
              <a:gd name="csY25" fmla="*/ 3438 h 1472414"/>
              <a:gd name="csX26" fmla="*/ 4153882 w 4914549"/>
              <a:gd name="csY26" fmla="*/ 11458 h 1472414"/>
              <a:gd name="csX27" fmla="*/ 4161901 w 4914549"/>
              <a:gd name="csY27" fmla="*/ 19479 h 1472414"/>
              <a:gd name="csX28" fmla="*/ 4227200 w 4914549"/>
              <a:gd name="csY28" fmla="*/ 19479 h 1472414"/>
              <a:gd name="csX29" fmla="*/ 4235219 w 4914549"/>
              <a:gd name="csY29" fmla="*/ 11458 h 1472414"/>
              <a:gd name="csX30" fmla="*/ 4227200 w 4914549"/>
              <a:gd name="csY30" fmla="*/ 3438 h 1472414"/>
              <a:gd name="csX31" fmla="*/ 4227200 w 4914549"/>
              <a:gd name="csY31" fmla="*/ 3438 h 1472414"/>
              <a:gd name="csX32" fmla="*/ 4097749 w 4914549"/>
              <a:gd name="csY32" fmla="*/ 3438 h 1472414"/>
              <a:gd name="csX33" fmla="*/ 4032451 w 4914549"/>
              <a:gd name="csY33" fmla="*/ 3438 h 1472414"/>
              <a:gd name="csX34" fmla="*/ 4024431 w 4914549"/>
              <a:gd name="csY34" fmla="*/ 11458 h 1472414"/>
              <a:gd name="csX35" fmla="*/ 4032451 w 4914549"/>
              <a:gd name="csY35" fmla="*/ 19479 h 1472414"/>
              <a:gd name="csX36" fmla="*/ 4097749 w 4914549"/>
              <a:gd name="csY36" fmla="*/ 19479 h 1472414"/>
              <a:gd name="csX37" fmla="*/ 4105768 w 4914549"/>
              <a:gd name="csY37" fmla="*/ 11458 h 1472414"/>
              <a:gd name="csX38" fmla="*/ 4097749 w 4914549"/>
              <a:gd name="csY38" fmla="*/ 3438 h 1472414"/>
              <a:gd name="csX39" fmla="*/ 4097749 w 4914549"/>
              <a:gd name="csY39" fmla="*/ 3438 h 1472414"/>
              <a:gd name="csX40" fmla="*/ 3967152 w 4914549"/>
              <a:gd name="csY40" fmla="*/ 3438 h 1472414"/>
              <a:gd name="csX41" fmla="*/ 3901854 w 4914549"/>
              <a:gd name="csY41" fmla="*/ 3438 h 1472414"/>
              <a:gd name="csX42" fmla="*/ 3893835 w 4914549"/>
              <a:gd name="csY42" fmla="*/ 11458 h 1472414"/>
              <a:gd name="csX43" fmla="*/ 3901854 w 4914549"/>
              <a:gd name="csY43" fmla="*/ 19479 h 1472414"/>
              <a:gd name="csX44" fmla="*/ 3967152 w 4914549"/>
              <a:gd name="csY44" fmla="*/ 19479 h 1472414"/>
              <a:gd name="csX45" fmla="*/ 3975172 w 4914549"/>
              <a:gd name="csY45" fmla="*/ 11458 h 1472414"/>
              <a:gd name="csX46" fmla="*/ 3967152 w 4914549"/>
              <a:gd name="csY46" fmla="*/ 3438 h 1472414"/>
              <a:gd name="csX47" fmla="*/ 3967152 w 4914549"/>
              <a:gd name="csY47" fmla="*/ 3438 h 1472414"/>
              <a:gd name="csX48" fmla="*/ 3837702 w 4914549"/>
              <a:gd name="csY48" fmla="*/ 3438 h 1472414"/>
              <a:gd name="csX49" fmla="*/ 3772403 w 4914549"/>
              <a:gd name="csY49" fmla="*/ 3438 h 1472414"/>
              <a:gd name="csX50" fmla="*/ 3764384 w 4914549"/>
              <a:gd name="csY50" fmla="*/ 11458 h 1472414"/>
              <a:gd name="csX51" fmla="*/ 3772403 w 4914549"/>
              <a:gd name="csY51" fmla="*/ 19479 h 1472414"/>
              <a:gd name="csX52" fmla="*/ 3837702 w 4914549"/>
              <a:gd name="csY52" fmla="*/ 19479 h 1472414"/>
              <a:gd name="csX53" fmla="*/ 3845721 w 4914549"/>
              <a:gd name="csY53" fmla="*/ 11458 h 1472414"/>
              <a:gd name="csX54" fmla="*/ 3837702 w 4914549"/>
              <a:gd name="csY54" fmla="*/ 3438 h 1472414"/>
              <a:gd name="csX55" fmla="*/ 3837702 w 4914549"/>
              <a:gd name="csY55" fmla="*/ 3438 h 1472414"/>
              <a:gd name="csX56" fmla="*/ 3707105 w 4914549"/>
              <a:gd name="csY56" fmla="*/ 3438 h 1472414"/>
              <a:gd name="csX57" fmla="*/ 3641807 w 4914549"/>
              <a:gd name="csY57" fmla="*/ 3438 h 1472414"/>
              <a:gd name="csX58" fmla="*/ 3633788 w 4914549"/>
              <a:gd name="csY58" fmla="*/ 11458 h 1472414"/>
              <a:gd name="csX59" fmla="*/ 3641807 w 4914549"/>
              <a:gd name="csY59" fmla="*/ 19479 h 1472414"/>
              <a:gd name="csX60" fmla="*/ 3707105 w 4914549"/>
              <a:gd name="csY60" fmla="*/ 19479 h 1472414"/>
              <a:gd name="csX61" fmla="*/ 3715124 w 4914549"/>
              <a:gd name="csY61" fmla="*/ 11458 h 1472414"/>
              <a:gd name="csX62" fmla="*/ 3707105 w 4914549"/>
              <a:gd name="csY62" fmla="*/ 3438 h 1472414"/>
              <a:gd name="csX63" fmla="*/ 3707105 w 4914549"/>
              <a:gd name="csY63" fmla="*/ 3438 h 1472414"/>
              <a:gd name="csX64" fmla="*/ 3577654 w 4914549"/>
              <a:gd name="csY64" fmla="*/ 3438 h 1472414"/>
              <a:gd name="csX65" fmla="*/ 3512356 w 4914549"/>
              <a:gd name="csY65" fmla="*/ 3438 h 1472414"/>
              <a:gd name="csX66" fmla="*/ 3504337 w 4914549"/>
              <a:gd name="csY66" fmla="*/ 11458 h 1472414"/>
              <a:gd name="csX67" fmla="*/ 3512356 w 4914549"/>
              <a:gd name="csY67" fmla="*/ 19479 h 1472414"/>
              <a:gd name="csX68" fmla="*/ 3577654 w 4914549"/>
              <a:gd name="csY68" fmla="*/ 19479 h 1472414"/>
              <a:gd name="csX69" fmla="*/ 3585673 w 4914549"/>
              <a:gd name="csY69" fmla="*/ 11458 h 1472414"/>
              <a:gd name="csX70" fmla="*/ 3577654 w 4914549"/>
              <a:gd name="csY70" fmla="*/ 3438 h 1472414"/>
              <a:gd name="csX71" fmla="*/ 3577654 w 4914549"/>
              <a:gd name="csY71" fmla="*/ 3438 h 1472414"/>
              <a:gd name="csX72" fmla="*/ 3448204 w 4914549"/>
              <a:gd name="csY72" fmla="*/ 3438 h 1472414"/>
              <a:gd name="csX73" fmla="*/ 3382905 w 4914549"/>
              <a:gd name="csY73" fmla="*/ 3438 h 1472414"/>
              <a:gd name="csX74" fmla="*/ 3374886 w 4914549"/>
              <a:gd name="csY74" fmla="*/ 11458 h 1472414"/>
              <a:gd name="csX75" fmla="*/ 3382905 w 4914549"/>
              <a:gd name="csY75" fmla="*/ 19479 h 1472414"/>
              <a:gd name="csX76" fmla="*/ 3448204 w 4914549"/>
              <a:gd name="csY76" fmla="*/ 19479 h 1472414"/>
              <a:gd name="csX77" fmla="*/ 3456223 w 4914549"/>
              <a:gd name="csY77" fmla="*/ 11458 h 1472414"/>
              <a:gd name="csX78" fmla="*/ 3448204 w 4914549"/>
              <a:gd name="csY78" fmla="*/ 3438 h 1472414"/>
              <a:gd name="csX79" fmla="*/ 3448204 w 4914549"/>
              <a:gd name="csY79" fmla="*/ 3438 h 1472414"/>
              <a:gd name="csX80" fmla="*/ 3317607 w 4914549"/>
              <a:gd name="csY80" fmla="*/ 3438 h 1472414"/>
              <a:gd name="csX81" fmla="*/ 3252309 w 4914549"/>
              <a:gd name="csY81" fmla="*/ 3438 h 1472414"/>
              <a:gd name="csX82" fmla="*/ 3244290 w 4914549"/>
              <a:gd name="csY82" fmla="*/ 11458 h 1472414"/>
              <a:gd name="csX83" fmla="*/ 3252309 w 4914549"/>
              <a:gd name="csY83" fmla="*/ 19479 h 1472414"/>
              <a:gd name="csX84" fmla="*/ 3317607 w 4914549"/>
              <a:gd name="csY84" fmla="*/ 19479 h 1472414"/>
              <a:gd name="csX85" fmla="*/ 3325626 w 4914549"/>
              <a:gd name="csY85" fmla="*/ 11458 h 1472414"/>
              <a:gd name="csX86" fmla="*/ 3317607 w 4914549"/>
              <a:gd name="csY86" fmla="*/ 3438 h 1472414"/>
              <a:gd name="csX87" fmla="*/ 3317607 w 4914549"/>
              <a:gd name="csY87" fmla="*/ 3438 h 1472414"/>
              <a:gd name="csX88" fmla="*/ 3188156 w 4914549"/>
              <a:gd name="csY88" fmla="*/ 3438 h 1472414"/>
              <a:gd name="csX89" fmla="*/ 3122858 w 4914549"/>
              <a:gd name="csY89" fmla="*/ 3438 h 1472414"/>
              <a:gd name="csX90" fmla="*/ 3114839 w 4914549"/>
              <a:gd name="csY90" fmla="*/ 11458 h 1472414"/>
              <a:gd name="csX91" fmla="*/ 3122858 w 4914549"/>
              <a:gd name="csY91" fmla="*/ 19479 h 1472414"/>
              <a:gd name="csX92" fmla="*/ 3188156 w 4914549"/>
              <a:gd name="csY92" fmla="*/ 19479 h 1472414"/>
              <a:gd name="csX93" fmla="*/ 3196175 w 4914549"/>
              <a:gd name="csY93" fmla="*/ 11458 h 1472414"/>
              <a:gd name="csX94" fmla="*/ 3188156 w 4914549"/>
              <a:gd name="csY94" fmla="*/ 3438 h 1472414"/>
              <a:gd name="csX95" fmla="*/ 3188156 w 4914549"/>
              <a:gd name="csY95" fmla="*/ 3438 h 1472414"/>
              <a:gd name="csX96" fmla="*/ 3058706 w 4914549"/>
              <a:gd name="csY96" fmla="*/ 3438 h 1472414"/>
              <a:gd name="csX97" fmla="*/ 2993407 w 4914549"/>
              <a:gd name="csY97" fmla="*/ 3438 h 1472414"/>
              <a:gd name="csX98" fmla="*/ 2985388 w 4914549"/>
              <a:gd name="csY98" fmla="*/ 11458 h 1472414"/>
              <a:gd name="csX99" fmla="*/ 2993407 w 4914549"/>
              <a:gd name="csY99" fmla="*/ 19479 h 1472414"/>
              <a:gd name="csX100" fmla="*/ 3058706 w 4914549"/>
              <a:gd name="csY100" fmla="*/ 19479 h 1472414"/>
              <a:gd name="csX101" fmla="*/ 3066725 w 4914549"/>
              <a:gd name="csY101" fmla="*/ 11458 h 1472414"/>
              <a:gd name="csX102" fmla="*/ 3058706 w 4914549"/>
              <a:gd name="csY102" fmla="*/ 3438 h 1472414"/>
              <a:gd name="csX103" fmla="*/ 3058706 w 4914549"/>
              <a:gd name="csY103" fmla="*/ 3438 h 1472414"/>
              <a:gd name="csX104" fmla="*/ 2928109 w 4914549"/>
              <a:gd name="csY104" fmla="*/ 3438 h 1472414"/>
              <a:gd name="csX105" fmla="*/ 2862811 w 4914549"/>
              <a:gd name="csY105" fmla="*/ 3438 h 1472414"/>
              <a:gd name="csX106" fmla="*/ 2854792 w 4914549"/>
              <a:gd name="csY106" fmla="*/ 11458 h 1472414"/>
              <a:gd name="csX107" fmla="*/ 2862811 w 4914549"/>
              <a:gd name="csY107" fmla="*/ 19479 h 1472414"/>
              <a:gd name="csX108" fmla="*/ 2928109 w 4914549"/>
              <a:gd name="csY108" fmla="*/ 19479 h 1472414"/>
              <a:gd name="csX109" fmla="*/ 2936128 w 4914549"/>
              <a:gd name="csY109" fmla="*/ 11458 h 1472414"/>
              <a:gd name="csX110" fmla="*/ 2928109 w 4914549"/>
              <a:gd name="csY110" fmla="*/ 3438 h 1472414"/>
              <a:gd name="csX111" fmla="*/ 2928109 w 4914549"/>
              <a:gd name="csY111" fmla="*/ 3438 h 1472414"/>
              <a:gd name="csX112" fmla="*/ 2798658 w 4914549"/>
              <a:gd name="csY112" fmla="*/ 3438 h 1472414"/>
              <a:gd name="csX113" fmla="*/ 2733360 w 4914549"/>
              <a:gd name="csY113" fmla="*/ 3438 h 1472414"/>
              <a:gd name="csX114" fmla="*/ 2725341 w 4914549"/>
              <a:gd name="csY114" fmla="*/ 11458 h 1472414"/>
              <a:gd name="csX115" fmla="*/ 2733360 w 4914549"/>
              <a:gd name="csY115" fmla="*/ 19479 h 1472414"/>
              <a:gd name="csX116" fmla="*/ 2798658 w 4914549"/>
              <a:gd name="csY116" fmla="*/ 19479 h 1472414"/>
              <a:gd name="csX117" fmla="*/ 2806677 w 4914549"/>
              <a:gd name="csY117" fmla="*/ 11458 h 1472414"/>
              <a:gd name="csX118" fmla="*/ 2798658 w 4914549"/>
              <a:gd name="csY118" fmla="*/ 3438 h 1472414"/>
              <a:gd name="csX119" fmla="*/ 2798658 w 4914549"/>
              <a:gd name="csY119" fmla="*/ 3438 h 1472414"/>
              <a:gd name="csX120" fmla="*/ 2668062 w 4914549"/>
              <a:gd name="csY120" fmla="*/ 3438 h 1472414"/>
              <a:gd name="csX121" fmla="*/ 2602764 w 4914549"/>
              <a:gd name="csY121" fmla="*/ 3438 h 1472414"/>
              <a:gd name="csX122" fmla="*/ 2594745 w 4914549"/>
              <a:gd name="csY122" fmla="*/ 11458 h 1472414"/>
              <a:gd name="csX123" fmla="*/ 2602764 w 4914549"/>
              <a:gd name="csY123" fmla="*/ 19479 h 1472414"/>
              <a:gd name="csX124" fmla="*/ 2668062 w 4914549"/>
              <a:gd name="csY124" fmla="*/ 19479 h 1472414"/>
              <a:gd name="csX125" fmla="*/ 2676081 w 4914549"/>
              <a:gd name="csY125" fmla="*/ 11458 h 1472414"/>
              <a:gd name="csX126" fmla="*/ 2668062 w 4914549"/>
              <a:gd name="csY126" fmla="*/ 3438 h 1472414"/>
              <a:gd name="csX127" fmla="*/ 2668062 w 4914549"/>
              <a:gd name="csY127" fmla="*/ 3438 h 1472414"/>
              <a:gd name="csX128" fmla="*/ 2538611 w 4914549"/>
              <a:gd name="csY128" fmla="*/ 3438 h 1472414"/>
              <a:gd name="csX129" fmla="*/ 2473313 w 4914549"/>
              <a:gd name="csY129" fmla="*/ 3438 h 1472414"/>
              <a:gd name="csX130" fmla="*/ 2465294 w 4914549"/>
              <a:gd name="csY130" fmla="*/ 11458 h 1472414"/>
              <a:gd name="csX131" fmla="*/ 2473313 w 4914549"/>
              <a:gd name="csY131" fmla="*/ 19479 h 1472414"/>
              <a:gd name="csX132" fmla="*/ 2538611 w 4914549"/>
              <a:gd name="csY132" fmla="*/ 19479 h 1472414"/>
              <a:gd name="csX133" fmla="*/ 2546630 w 4914549"/>
              <a:gd name="csY133" fmla="*/ 11458 h 1472414"/>
              <a:gd name="csX134" fmla="*/ 2538611 w 4914549"/>
              <a:gd name="csY134" fmla="*/ 3438 h 1472414"/>
              <a:gd name="csX135" fmla="*/ 2538611 w 4914549"/>
              <a:gd name="csY135" fmla="*/ 3438 h 1472414"/>
              <a:gd name="csX136" fmla="*/ 2409160 w 4914549"/>
              <a:gd name="csY136" fmla="*/ 3438 h 1472414"/>
              <a:gd name="csX137" fmla="*/ 2343862 w 4914549"/>
              <a:gd name="csY137" fmla="*/ 3438 h 1472414"/>
              <a:gd name="csX138" fmla="*/ 2335843 w 4914549"/>
              <a:gd name="csY138" fmla="*/ 11458 h 1472414"/>
              <a:gd name="csX139" fmla="*/ 2343862 w 4914549"/>
              <a:gd name="csY139" fmla="*/ 19479 h 1472414"/>
              <a:gd name="csX140" fmla="*/ 2409160 w 4914549"/>
              <a:gd name="csY140" fmla="*/ 19479 h 1472414"/>
              <a:gd name="csX141" fmla="*/ 2417179 w 4914549"/>
              <a:gd name="csY141" fmla="*/ 11458 h 1472414"/>
              <a:gd name="csX142" fmla="*/ 2409160 w 4914549"/>
              <a:gd name="csY142" fmla="*/ 3438 h 1472414"/>
              <a:gd name="csX143" fmla="*/ 2409160 w 4914549"/>
              <a:gd name="csY143" fmla="*/ 3438 h 1472414"/>
              <a:gd name="csX144" fmla="*/ 2278564 w 4914549"/>
              <a:gd name="csY144" fmla="*/ 3438 h 1472414"/>
              <a:gd name="csX145" fmla="*/ 2213266 w 4914549"/>
              <a:gd name="csY145" fmla="*/ 3438 h 1472414"/>
              <a:gd name="csX146" fmla="*/ 2205247 w 4914549"/>
              <a:gd name="csY146" fmla="*/ 11458 h 1472414"/>
              <a:gd name="csX147" fmla="*/ 2213266 w 4914549"/>
              <a:gd name="csY147" fmla="*/ 19479 h 1472414"/>
              <a:gd name="csX148" fmla="*/ 2278564 w 4914549"/>
              <a:gd name="csY148" fmla="*/ 19479 h 1472414"/>
              <a:gd name="csX149" fmla="*/ 2286583 w 4914549"/>
              <a:gd name="csY149" fmla="*/ 11458 h 1472414"/>
              <a:gd name="csX150" fmla="*/ 2278564 w 4914549"/>
              <a:gd name="csY150" fmla="*/ 3438 h 1472414"/>
              <a:gd name="csX151" fmla="*/ 2278564 w 4914549"/>
              <a:gd name="csY151" fmla="*/ 3438 h 1472414"/>
              <a:gd name="csX152" fmla="*/ 2149113 w 4914549"/>
              <a:gd name="csY152" fmla="*/ 3438 h 1472414"/>
              <a:gd name="csX153" fmla="*/ 2083815 w 4914549"/>
              <a:gd name="csY153" fmla="*/ 3438 h 1472414"/>
              <a:gd name="csX154" fmla="*/ 2075796 w 4914549"/>
              <a:gd name="csY154" fmla="*/ 11458 h 1472414"/>
              <a:gd name="csX155" fmla="*/ 2083815 w 4914549"/>
              <a:gd name="csY155" fmla="*/ 19479 h 1472414"/>
              <a:gd name="csX156" fmla="*/ 2149113 w 4914549"/>
              <a:gd name="csY156" fmla="*/ 19479 h 1472414"/>
              <a:gd name="csX157" fmla="*/ 2157132 w 4914549"/>
              <a:gd name="csY157" fmla="*/ 11458 h 1472414"/>
              <a:gd name="csX158" fmla="*/ 2149113 w 4914549"/>
              <a:gd name="csY158" fmla="*/ 3438 h 1472414"/>
              <a:gd name="csX159" fmla="*/ 2149113 w 4914549"/>
              <a:gd name="csY159" fmla="*/ 3438 h 1472414"/>
              <a:gd name="csX160" fmla="*/ 2018516 w 4914549"/>
              <a:gd name="csY160" fmla="*/ 3438 h 1472414"/>
              <a:gd name="csX161" fmla="*/ 1953218 w 4914549"/>
              <a:gd name="csY161" fmla="*/ 3438 h 1472414"/>
              <a:gd name="csX162" fmla="*/ 1945199 w 4914549"/>
              <a:gd name="csY162" fmla="*/ 11458 h 1472414"/>
              <a:gd name="csX163" fmla="*/ 1953218 w 4914549"/>
              <a:gd name="csY163" fmla="*/ 19479 h 1472414"/>
              <a:gd name="csX164" fmla="*/ 2018516 w 4914549"/>
              <a:gd name="csY164" fmla="*/ 19479 h 1472414"/>
              <a:gd name="csX165" fmla="*/ 2026536 w 4914549"/>
              <a:gd name="csY165" fmla="*/ 11458 h 1472414"/>
              <a:gd name="csX166" fmla="*/ 2018516 w 4914549"/>
              <a:gd name="csY166" fmla="*/ 3438 h 1472414"/>
              <a:gd name="csX167" fmla="*/ 2018516 w 4914549"/>
              <a:gd name="csY167" fmla="*/ 3438 h 1472414"/>
              <a:gd name="csX168" fmla="*/ 1889066 w 4914549"/>
              <a:gd name="csY168" fmla="*/ 3438 h 1472414"/>
              <a:gd name="csX169" fmla="*/ 1823767 w 4914549"/>
              <a:gd name="csY169" fmla="*/ 3438 h 1472414"/>
              <a:gd name="csX170" fmla="*/ 1815748 w 4914549"/>
              <a:gd name="csY170" fmla="*/ 11458 h 1472414"/>
              <a:gd name="csX171" fmla="*/ 1823767 w 4914549"/>
              <a:gd name="csY171" fmla="*/ 19479 h 1472414"/>
              <a:gd name="csX172" fmla="*/ 1889066 w 4914549"/>
              <a:gd name="csY172" fmla="*/ 19479 h 1472414"/>
              <a:gd name="csX173" fmla="*/ 1897085 w 4914549"/>
              <a:gd name="csY173" fmla="*/ 11458 h 1472414"/>
              <a:gd name="csX174" fmla="*/ 1889066 w 4914549"/>
              <a:gd name="csY174" fmla="*/ 3438 h 1472414"/>
              <a:gd name="csX175" fmla="*/ 1889066 w 4914549"/>
              <a:gd name="csY175" fmla="*/ 3438 h 1472414"/>
              <a:gd name="csX176" fmla="*/ 1759615 w 4914549"/>
              <a:gd name="csY176" fmla="*/ 3438 h 1472414"/>
              <a:gd name="csX177" fmla="*/ 1694317 w 4914549"/>
              <a:gd name="csY177" fmla="*/ 3438 h 1472414"/>
              <a:gd name="csX178" fmla="*/ 1686298 w 4914549"/>
              <a:gd name="csY178" fmla="*/ 11458 h 1472414"/>
              <a:gd name="csX179" fmla="*/ 1694317 w 4914549"/>
              <a:gd name="csY179" fmla="*/ 19479 h 1472414"/>
              <a:gd name="csX180" fmla="*/ 1759615 w 4914549"/>
              <a:gd name="csY180" fmla="*/ 19479 h 1472414"/>
              <a:gd name="csX181" fmla="*/ 1767634 w 4914549"/>
              <a:gd name="csY181" fmla="*/ 11458 h 1472414"/>
              <a:gd name="csX182" fmla="*/ 1759615 w 4914549"/>
              <a:gd name="csY182" fmla="*/ 3438 h 1472414"/>
              <a:gd name="csX183" fmla="*/ 1759615 w 4914549"/>
              <a:gd name="csY183" fmla="*/ 3438 h 1472414"/>
              <a:gd name="csX184" fmla="*/ 1629018 w 4914549"/>
              <a:gd name="csY184" fmla="*/ 3438 h 1472414"/>
              <a:gd name="csX185" fmla="*/ 1574030 w 4914549"/>
              <a:gd name="csY185" fmla="*/ 3438 h 1472414"/>
              <a:gd name="csX186" fmla="*/ 1562575 w 4914549"/>
              <a:gd name="csY186" fmla="*/ 3438 h 1472414"/>
              <a:gd name="csX187" fmla="*/ 1554556 w 4914549"/>
              <a:gd name="csY187" fmla="*/ 12604 h 1472414"/>
              <a:gd name="csX188" fmla="*/ 1562575 w 4914549"/>
              <a:gd name="csY188" fmla="*/ 20625 h 1472414"/>
              <a:gd name="csX189" fmla="*/ 1562575 w 4914549"/>
              <a:gd name="csY189" fmla="*/ 20625 h 1472414"/>
              <a:gd name="csX190" fmla="*/ 1569448 w 4914549"/>
              <a:gd name="csY190" fmla="*/ 20625 h 1472414"/>
              <a:gd name="csX191" fmla="*/ 1626727 w 4914549"/>
              <a:gd name="csY191" fmla="*/ 20625 h 1472414"/>
              <a:gd name="csX192" fmla="*/ 1634746 w 4914549"/>
              <a:gd name="csY192" fmla="*/ 12604 h 1472414"/>
              <a:gd name="csX193" fmla="*/ 1626727 w 4914549"/>
              <a:gd name="csY193" fmla="*/ 4583 h 1472414"/>
              <a:gd name="csX194" fmla="*/ 1626727 w 4914549"/>
              <a:gd name="csY194" fmla="*/ 4583 h 1472414"/>
              <a:gd name="csX195" fmla="*/ 1498422 w 4914549"/>
              <a:gd name="csY195" fmla="*/ 20625 h 1472414"/>
              <a:gd name="csX196" fmla="*/ 1494985 w 4914549"/>
              <a:gd name="csY196" fmla="*/ 20625 h 1472414"/>
              <a:gd name="csX197" fmla="*/ 1438852 w 4914549"/>
              <a:gd name="csY197" fmla="*/ 61876 h 1472414"/>
              <a:gd name="csX198" fmla="*/ 1438852 w 4914549"/>
              <a:gd name="csY198" fmla="*/ 73334 h 1472414"/>
              <a:gd name="csX199" fmla="*/ 1444580 w 4914549"/>
              <a:gd name="csY199" fmla="*/ 75626 h 1472414"/>
              <a:gd name="csX200" fmla="*/ 1450308 w 4914549"/>
              <a:gd name="csY200" fmla="*/ 73334 h 1472414"/>
              <a:gd name="csX201" fmla="*/ 1472074 w 4914549"/>
              <a:gd name="csY201" fmla="*/ 55001 h 1472414"/>
              <a:gd name="csX202" fmla="*/ 1472074 w 4914549"/>
              <a:gd name="csY202" fmla="*/ 55001 h 1472414"/>
              <a:gd name="csX203" fmla="*/ 1472074 w 4914549"/>
              <a:gd name="csY203" fmla="*/ 55001 h 1472414"/>
              <a:gd name="csX204" fmla="*/ 1472074 w 4914549"/>
              <a:gd name="csY204" fmla="*/ 55001 h 1472414"/>
              <a:gd name="csX205" fmla="*/ 1472074 w 4914549"/>
              <a:gd name="csY205" fmla="*/ 55001 h 1472414"/>
              <a:gd name="csX206" fmla="*/ 1472074 w 4914549"/>
              <a:gd name="csY206" fmla="*/ 55001 h 1472414"/>
              <a:gd name="csX207" fmla="*/ 1472074 w 4914549"/>
              <a:gd name="csY207" fmla="*/ 55001 h 1472414"/>
              <a:gd name="csX208" fmla="*/ 1472074 w 4914549"/>
              <a:gd name="csY208" fmla="*/ 55001 h 1472414"/>
              <a:gd name="csX209" fmla="*/ 1472074 w 4914549"/>
              <a:gd name="csY209" fmla="*/ 55001 h 1472414"/>
              <a:gd name="csX210" fmla="*/ 1472074 w 4914549"/>
              <a:gd name="csY210" fmla="*/ 55001 h 1472414"/>
              <a:gd name="csX211" fmla="*/ 1472074 w 4914549"/>
              <a:gd name="csY211" fmla="*/ 55001 h 1472414"/>
              <a:gd name="csX212" fmla="*/ 1472074 w 4914549"/>
              <a:gd name="csY212" fmla="*/ 55001 h 1472414"/>
              <a:gd name="csX213" fmla="*/ 1472074 w 4914549"/>
              <a:gd name="csY213" fmla="*/ 55001 h 1472414"/>
              <a:gd name="csX214" fmla="*/ 1472074 w 4914549"/>
              <a:gd name="csY214" fmla="*/ 55001 h 1472414"/>
              <a:gd name="csX215" fmla="*/ 1472074 w 4914549"/>
              <a:gd name="csY215" fmla="*/ 55001 h 1472414"/>
              <a:gd name="csX216" fmla="*/ 1472074 w 4914549"/>
              <a:gd name="csY216" fmla="*/ 55001 h 1472414"/>
              <a:gd name="csX217" fmla="*/ 1472074 w 4914549"/>
              <a:gd name="csY217" fmla="*/ 55001 h 1472414"/>
              <a:gd name="csX218" fmla="*/ 1472074 w 4914549"/>
              <a:gd name="csY218" fmla="*/ 55001 h 1472414"/>
              <a:gd name="csX219" fmla="*/ 1472074 w 4914549"/>
              <a:gd name="csY219" fmla="*/ 55001 h 1472414"/>
              <a:gd name="csX220" fmla="*/ 1472074 w 4914549"/>
              <a:gd name="csY220" fmla="*/ 55001 h 1472414"/>
              <a:gd name="csX221" fmla="*/ 1472074 w 4914549"/>
              <a:gd name="csY221" fmla="*/ 55001 h 1472414"/>
              <a:gd name="csX222" fmla="*/ 1472074 w 4914549"/>
              <a:gd name="csY222" fmla="*/ 55001 h 1472414"/>
              <a:gd name="csX223" fmla="*/ 1472074 w 4914549"/>
              <a:gd name="csY223" fmla="*/ 55001 h 1472414"/>
              <a:gd name="csX224" fmla="*/ 1472074 w 4914549"/>
              <a:gd name="csY224" fmla="*/ 55001 h 1472414"/>
              <a:gd name="csX225" fmla="*/ 1472074 w 4914549"/>
              <a:gd name="csY225" fmla="*/ 55001 h 1472414"/>
              <a:gd name="csX226" fmla="*/ 1472074 w 4914549"/>
              <a:gd name="csY226" fmla="*/ 55001 h 1472414"/>
              <a:gd name="csX227" fmla="*/ 1472074 w 4914549"/>
              <a:gd name="csY227" fmla="*/ 55001 h 1472414"/>
              <a:gd name="csX228" fmla="*/ 1472074 w 4914549"/>
              <a:gd name="csY228" fmla="*/ 55001 h 1472414"/>
              <a:gd name="csX229" fmla="*/ 1472074 w 4914549"/>
              <a:gd name="csY229" fmla="*/ 55001 h 1472414"/>
              <a:gd name="csX230" fmla="*/ 1472074 w 4914549"/>
              <a:gd name="csY230" fmla="*/ 55001 h 1472414"/>
              <a:gd name="csX231" fmla="*/ 1496131 w 4914549"/>
              <a:gd name="csY231" fmla="*/ 40105 h 1472414"/>
              <a:gd name="csX232" fmla="*/ 1499568 w 4914549"/>
              <a:gd name="csY232" fmla="*/ 29792 h 1472414"/>
              <a:gd name="csX233" fmla="*/ 1492694 w 4914549"/>
              <a:gd name="csY233" fmla="*/ 25209 h 1472414"/>
              <a:gd name="csX234" fmla="*/ 1492694 w 4914549"/>
              <a:gd name="csY234" fmla="*/ 25209 h 1472414"/>
              <a:gd name="csX235" fmla="*/ 1492694 w 4914549"/>
              <a:gd name="csY235" fmla="*/ 22917 h 1472414"/>
              <a:gd name="csX236" fmla="*/ 1397611 w 4914549"/>
              <a:gd name="csY236" fmla="*/ 106564 h 1472414"/>
              <a:gd name="csX237" fmla="*/ 1391883 w 4914549"/>
              <a:gd name="csY237" fmla="*/ 108856 h 1472414"/>
              <a:gd name="csX238" fmla="*/ 1346060 w 4914549"/>
              <a:gd name="csY238" fmla="*/ 154689 h 1472414"/>
              <a:gd name="csX239" fmla="*/ 1346060 w 4914549"/>
              <a:gd name="csY239" fmla="*/ 166148 h 1472414"/>
              <a:gd name="csX240" fmla="*/ 1351787 w 4914549"/>
              <a:gd name="csY240" fmla="*/ 168440 h 1472414"/>
              <a:gd name="csX241" fmla="*/ 1357515 w 4914549"/>
              <a:gd name="csY241" fmla="*/ 166148 h 1472414"/>
              <a:gd name="csX242" fmla="*/ 1373554 w 4914549"/>
              <a:gd name="csY242" fmla="*/ 150106 h 1472414"/>
              <a:gd name="csX243" fmla="*/ 1373554 w 4914549"/>
              <a:gd name="csY243" fmla="*/ 150106 h 1472414"/>
              <a:gd name="csX244" fmla="*/ 1403339 w 4914549"/>
              <a:gd name="csY244" fmla="*/ 120314 h 1472414"/>
              <a:gd name="csX245" fmla="*/ 1403339 w 4914549"/>
              <a:gd name="csY245" fmla="*/ 108856 h 1472414"/>
              <a:gd name="csX246" fmla="*/ 1397611 w 4914549"/>
              <a:gd name="csY246" fmla="*/ 106564 h 1472414"/>
              <a:gd name="csX247" fmla="*/ 1397611 w 4914549"/>
              <a:gd name="csY247" fmla="*/ 106564 h 1472414"/>
              <a:gd name="csX248" fmla="*/ 1305964 w 4914549"/>
              <a:gd name="csY248" fmla="*/ 195940 h 1472414"/>
              <a:gd name="csX249" fmla="*/ 1301382 w 4914549"/>
              <a:gd name="csY249" fmla="*/ 197086 h 1472414"/>
              <a:gd name="csX250" fmla="*/ 1270451 w 4914549"/>
              <a:gd name="csY250" fmla="*/ 206253 h 1472414"/>
              <a:gd name="csX251" fmla="*/ 1247539 w 4914549"/>
              <a:gd name="csY251" fmla="*/ 206253 h 1472414"/>
              <a:gd name="csX252" fmla="*/ 1239520 w 4914549"/>
              <a:gd name="csY252" fmla="*/ 214274 h 1472414"/>
              <a:gd name="csX253" fmla="*/ 1247539 w 4914549"/>
              <a:gd name="csY253" fmla="*/ 222294 h 1472414"/>
              <a:gd name="csX254" fmla="*/ 1280761 w 4914549"/>
              <a:gd name="csY254" fmla="*/ 222294 h 1472414"/>
              <a:gd name="csX255" fmla="*/ 1280761 w 4914549"/>
              <a:gd name="csY255" fmla="*/ 222294 h 1472414"/>
              <a:gd name="csX256" fmla="*/ 1281907 w 4914549"/>
              <a:gd name="csY256" fmla="*/ 222294 h 1472414"/>
              <a:gd name="csX257" fmla="*/ 1281907 w 4914549"/>
              <a:gd name="csY257" fmla="*/ 222294 h 1472414"/>
              <a:gd name="csX258" fmla="*/ 1281907 w 4914549"/>
              <a:gd name="csY258" fmla="*/ 222294 h 1472414"/>
              <a:gd name="csX259" fmla="*/ 1281907 w 4914549"/>
              <a:gd name="csY259" fmla="*/ 222294 h 1472414"/>
              <a:gd name="csX260" fmla="*/ 1281907 w 4914549"/>
              <a:gd name="csY260" fmla="*/ 222294 h 1472414"/>
              <a:gd name="csX261" fmla="*/ 1281907 w 4914549"/>
              <a:gd name="csY261" fmla="*/ 222294 h 1472414"/>
              <a:gd name="csX262" fmla="*/ 1281907 w 4914549"/>
              <a:gd name="csY262" fmla="*/ 222294 h 1472414"/>
              <a:gd name="csX263" fmla="*/ 1302527 w 4914549"/>
              <a:gd name="csY263" fmla="*/ 211982 h 1472414"/>
              <a:gd name="csX264" fmla="*/ 1304819 w 4914549"/>
              <a:gd name="csY264" fmla="*/ 200523 h 1472414"/>
              <a:gd name="csX265" fmla="*/ 1297945 w 4914549"/>
              <a:gd name="csY265" fmla="*/ 197086 h 1472414"/>
              <a:gd name="csX266" fmla="*/ 1302527 w 4914549"/>
              <a:gd name="csY266" fmla="*/ 197086 h 1472414"/>
              <a:gd name="csX267" fmla="*/ 1183387 w 4914549"/>
              <a:gd name="csY267" fmla="*/ 206253 h 1472414"/>
              <a:gd name="csX268" fmla="*/ 1118089 w 4914549"/>
              <a:gd name="csY268" fmla="*/ 206253 h 1472414"/>
              <a:gd name="csX269" fmla="*/ 1110070 w 4914549"/>
              <a:gd name="csY269" fmla="*/ 214274 h 1472414"/>
              <a:gd name="csX270" fmla="*/ 1118089 w 4914549"/>
              <a:gd name="csY270" fmla="*/ 222294 h 1472414"/>
              <a:gd name="csX271" fmla="*/ 1183387 w 4914549"/>
              <a:gd name="csY271" fmla="*/ 222294 h 1472414"/>
              <a:gd name="csX272" fmla="*/ 1191406 w 4914549"/>
              <a:gd name="csY272" fmla="*/ 214274 h 1472414"/>
              <a:gd name="csX273" fmla="*/ 1183387 w 4914549"/>
              <a:gd name="csY273" fmla="*/ 206253 h 1472414"/>
              <a:gd name="csX274" fmla="*/ 1183387 w 4914549"/>
              <a:gd name="csY274" fmla="*/ 206253 h 1472414"/>
              <a:gd name="csX275" fmla="*/ 1052790 w 4914549"/>
              <a:gd name="csY275" fmla="*/ 206253 h 1472414"/>
              <a:gd name="csX276" fmla="*/ 987492 w 4914549"/>
              <a:gd name="csY276" fmla="*/ 206253 h 1472414"/>
              <a:gd name="csX277" fmla="*/ 979473 w 4914549"/>
              <a:gd name="csY277" fmla="*/ 214274 h 1472414"/>
              <a:gd name="csX278" fmla="*/ 987492 w 4914549"/>
              <a:gd name="csY278" fmla="*/ 222294 h 1472414"/>
              <a:gd name="csX279" fmla="*/ 1052790 w 4914549"/>
              <a:gd name="csY279" fmla="*/ 222294 h 1472414"/>
              <a:gd name="csX280" fmla="*/ 1060809 w 4914549"/>
              <a:gd name="csY280" fmla="*/ 214274 h 1472414"/>
              <a:gd name="csX281" fmla="*/ 1052790 w 4914549"/>
              <a:gd name="csY281" fmla="*/ 206253 h 1472414"/>
              <a:gd name="csX282" fmla="*/ 1052790 w 4914549"/>
              <a:gd name="csY282" fmla="*/ 206253 h 1472414"/>
              <a:gd name="csX283" fmla="*/ 923340 w 4914549"/>
              <a:gd name="csY283" fmla="*/ 206253 h 1472414"/>
              <a:gd name="csX284" fmla="*/ 858041 w 4914549"/>
              <a:gd name="csY284" fmla="*/ 206253 h 1472414"/>
              <a:gd name="csX285" fmla="*/ 850022 w 4914549"/>
              <a:gd name="csY285" fmla="*/ 214274 h 1472414"/>
              <a:gd name="csX286" fmla="*/ 858041 w 4914549"/>
              <a:gd name="csY286" fmla="*/ 222294 h 1472414"/>
              <a:gd name="csX287" fmla="*/ 923340 w 4914549"/>
              <a:gd name="csY287" fmla="*/ 222294 h 1472414"/>
              <a:gd name="csX288" fmla="*/ 931359 w 4914549"/>
              <a:gd name="csY288" fmla="*/ 214274 h 1472414"/>
              <a:gd name="csX289" fmla="*/ 923340 w 4914549"/>
              <a:gd name="csY289" fmla="*/ 206253 h 1472414"/>
              <a:gd name="csX290" fmla="*/ 923340 w 4914549"/>
              <a:gd name="csY290" fmla="*/ 206253 h 1472414"/>
              <a:gd name="csX291" fmla="*/ 752648 w 4914549"/>
              <a:gd name="csY291" fmla="*/ 156981 h 1472414"/>
              <a:gd name="csX292" fmla="*/ 746920 w 4914549"/>
              <a:gd name="csY292" fmla="*/ 159273 h 1472414"/>
              <a:gd name="csX293" fmla="*/ 746920 w 4914549"/>
              <a:gd name="csY293" fmla="*/ 170731 h 1472414"/>
              <a:gd name="csX294" fmla="*/ 762958 w 4914549"/>
              <a:gd name="csY294" fmla="*/ 186773 h 1472414"/>
              <a:gd name="csX295" fmla="*/ 795034 w 4914549"/>
              <a:gd name="csY295" fmla="*/ 214274 h 1472414"/>
              <a:gd name="csX296" fmla="*/ 799617 w 4914549"/>
              <a:gd name="csY296" fmla="*/ 215419 h 1472414"/>
              <a:gd name="csX297" fmla="*/ 806490 w 4914549"/>
              <a:gd name="csY297" fmla="*/ 210836 h 1472414"/>
              <a:gd name="csX298" fmla="*/ 804199 w 4914549"/>
              <a:gd name="csY298" fmla="*/ 199377 h 1472414"/>
              <a:gd name="csX299" fmla="*/ 774414 w 4914549"/>
              <a:gd name="csY299" fmla="*/ 174169 h 1472414"/>
              <a:gd name="csX300" fmla="*/ 758376 w 4914549"/>
              <a:gd name="csY300" fmla="*/ 158127 h 1472414"/>
              <a:gd name="csX301" fmla="*/ 752648 w 4914549"/>
              <a:gd name="csY301" fmla="*/ 155835 h 1472414"/>
              <a:gd name="csX302" fmla="*/ 752648 w 4914549"/>
              <a:gd name="csY302" fmla="*/ 155835 h 1472414"/>
              <a:gd name="csX303" fmla="*/ 661001 w 4914549"/>
              <a:gd name="csY303" fmla="*/ 65313 h 1472414"/>
              <a:gd name="csX304" fmla="*/ 655273 w 4914549"/>
              <a:gd name="csY304" fmla="*/ 67605 h 1472414"/>
              <a:gd name="csX305" fmla="*/ 655273 w 4914549"/>
              <a:gd name="csY305" fmla="*/ 79063 h 1472414"/>
              <a:gd name="csX306" fmla="*/ 659856 w 4914549"/>
              <a:gd name="csY306" fmla="*/ 83647 h 1472414"/>
              <a:gd name="csX307" fmla="*/ 659856 w 4914549"/>
              <a:gd name="csY307" fmla="*/ 83647 h 1472414"/>
              <a:gd name="csX308" fmla="*/ 659856 w 4914549"/>
              <a:gd name="csY308" fmla="*/ 83647 h 1472414"/>
              <a:gd name="csX309" fmla="*/ 659856 w 4914549"/>
              <a:gd name="csY309" fmla="*/ 83647 h 1472414"/>
              <a:gd name="csX310" fmla="*/ 659856 w 4914549"/>
              <a:gd name="csY310" fmla="*/ 83647 h 1472414"/>
              <a:gd name="csX311" fmla="*/ 659856 w 4914549"/>
              <a:gd name="csY311" fmla="*/ 83647 h 1472414"/>
              <a:gd name="csX312" fmla="*/ 659856 w 4914549"/>
              <a:gd name="csY312" fmla="*/ 83647 h 1472414"/>
              <a:gd name="csX313" fmla="*/ 659856 w 4914549"/>
              <a:gd name="csY313" fmla="*/ 83647 h 1472414"/>
              <a:gd name="csX314" fmla="*/ 699951 w 4914549"/>
              <a:gd name="csY314" fmla="*/ 123752 h 1472414"/>
              <a:gd name="csX315" fmla="*/ 705679 w 4914549"/>
              <a:gd name="csY315" fmla="*/ 126043 h 1472414"/>
              <a:gd name="csX316" fmla="*/ 711407 w 4914549"/>
              <a:gd name="csY316" fmla="*/ 123752 h 1472414"/>
              <a:gd name="csX317" fmla="*/ 711407 w 4914549"/>
              <a:gd name="csY317" fmla="*/ 112293 h 1472414"/>
              <a:gd name="csX318" fmla="*/ 671311 w 4914549"/>
              <a:gd name="csY318" fmla="*/ 72188 h 1472414"/>
              <a:gd name="csX319" fmla="*/ 665583 w 4914549"/>
              <a:gd name="csY319" fmla="*/ 66459 h 1472414"/>
              <a:gd name="csX320" fmla="*/ 659856 w 4914549"/>
              <a:gd name="csY320" fmla="*/ 64167 h 1472414"/>
              <a:gd name="csX321" fmla="*/ 659856 w 4914549"/>
              <a:gd name="csY321" fmla="*/ 64167 h 1472414"/>
              <a:gd name="csX322" fmla="*/ 543006 w 4914549"/>
              <a:gd name="csY322" fmla="*/ 4583 h 1472414"/>
              <a:gd name="csX323" fmla="*/ 534987 w 4914549"/>
              <a:gd name="csY323" fmla="*/ 11458 h 1472414"/>
              <a:gd name="csX324" fmla="*/ 541861 w 4914549"/>
              <a:gd name="csY324" fmla="*/ 20625 h 1472414"/>
              <a:gd name="csX325" fmla="*/ 580810 w 4914549"/>
              <a:gd name="csY325" fmla="*/ 28646 h 1472414"/>
              <a:gd name="csX326" fmla="*/ 580810 w 4914549"/>
              <a:gd name="csY326" fmla="*/ 28646 h 1472414"/>
              <a:gd name="csX327" fmla="*/ 580810 w 4914549"/>
              <a:gd name="csY327" fmla="*/ 28646 h 1472414"/>
              <a:gd name="csX328" fmla="*/ 583102 w 4914549"/>
              <a:gd name="csY328" fmla="*/ 28646 h 1472414"/>
              <a:gd name="csX329" fmla="*/ 583102 w 4914549"/>
              <a:gd name="csY329" fmla="*/ 28646 h 1472414"/>
              <a:gd name="csX330" fmla="*/ 583102 w 4914549"/>
              <a:gd name="csY330" fmla="*/ 28646 h 1472414"/>
              <a:gd name="csX331" fmla="*/ 600285 w 4914549"/>
              <a:gd name="csY331" fmla="*/ 36667 h 1472414"/>
              <a:gd name="csX332" fmla="*/ 603722 w 4914549"/>
              <a:gd name="csY332" fmla="*/ 36667 h 1472414"/>
              <a:gd name="csX333" fmla="*/ 610596 w 4914549"/>
              <a:gd name="csY333" fmla="*/ 32084 h 1472414"/>
              <a:gd name="csX334" fmla="*/ 607159 w 4914549"/>
              <a:gd name="csY334" fmla="*/ 20625 h 1472414"/>
              <a:gd name="csX335" fmla="*/ 539569 w 4914549"/>
              <a:gd name="csY335" fmla="*/ 0 h 1472414"/>
              <a:gd name="csX336" fmla="*/ 539569 w 4914549"/>
              <a:gd name="csY336" fmla="*/ 0 h 1472414"/>
              <a:gd name="csX337" fmla="*/ 540715 w 4914549"/>
              <a:gd name="csY337" fmla="*/ 0 h 1472414"/>
              <a:gd name="csX338" fmla="*/ 477708 w 4914549"/>
              <a:gd name="csY338" fmla="*/ 3438 h 1472414"/>
              <a:gd name="csX339" fmla="*/ 412410 w 4914549"/>
              <a:gd name="csY339" fmla="*/ 3438 h 1472414"/>
              <a:gd name="csX340" fmla="*/ 404391 w 4914549"/>
              <a:gd name="csY340" fmla="*/ 11458 h 1472414"/>
              <a:gd name="csX341" fmla="*/ 412410 w 4914549"/>
              <a:gd name="csY341" fmla="*/ 19479 h 1472414"/>
              <a:gd name="csX342" fmla="*/ 477708 w 4914549"/>
              <a:gd name="csY342" fmla="*/ 19479 h 1472414"/>
              <a:gd name="csX343" fmla="*/ 485727 w 4914549"/>
              <a:gd name="csY343" fmla="*/ 11458 h 1472414"/>
              <a:gd name="csX344" fmla="*/ 477708 w 4914549"/>
              <a:gd name="csY344" fmla="*/ 3438 h 1472414"/>
              <a:gd name="csX345" fmla="*/ 477708 w 4914549"/>
              <a:gd name="csY345" fmla="*/ 3438 h 1472414"/>
              <a:gd name="csX346" fmla="*/ 347112 w 4914549"/>
              <a:gd name="csY346" fmla="*/ 3438 h 1472414"/>
              <a:gd name="csX347" fmla="*/ 281813 w 4914549"/>
              <a:gd name="csY347" fmla="*/ 3438 h 1472414"/>
              <a:gd name="csX348" fmla="*/ 273794 w 4914549"/>
              <a:gd name="csY348" fmla="*/ 11458 h 1472414"/>
              <a:gd name="csX349" fmla="*/ 281813 w 4914549"/>
              <a:gd name="csY349" fmla="*/ 19479 h 1472414"/>
              <a:gd name="csX350" fmla="*/ 347112 w 4914549"/>
              <a:gd name="csY350" fmla="*/ 19479 h 1472414"/>
              <a:gd name="csX351" fmla="*/ 355131 w 4914549"/>
              <a:gd name="csY351" fmla="*/ 11458 h 1472414"/>
              <a:gd name="csX352" fmla="*/ 347112 w 4914549"/>
              <a:gd name="csY352" fmla="*/ 3438 h 1472414"/>
              <a:gd name="csX353" fmla="*/ 347112 w 4914549"/>
              <a:gd name="csY353" fmla="*/ 3438 h 1472414"/>
              <a:gd name="csX354" fmla="*/ 217661 w 4914549"/>
              <a:gd name="csY354" fmla="*/ 3438 h 1472414"/>
              <a:gd name="csX355" fmla="*/ 166109 w 4914549"/>
              <a:gd name="csY355" fmla="*/ 3438 h 1472414"/>
              <a:gd name="csX356" fmla="*/ 151217 w 4914549"/>
              <a:gd name="csY356" fmla="*/ 3438 h 1472414"/>
              <a:gd name="csX357" fmla="*/ 144343 w 4914549"/>
              <a:gd name="csY357" fmla="*/ 12604 h 1472414"/>
              <a:gd name="csX358" fmla="*/ 152362 w 4914549"/>
              <a:gd name="csY358" fmla="*/ 19479 h 1472414"/>
              <a:gd name="csX359" fmla="*/ 152362 w 4914549"/>
              <a:gd name="csY359" fmla="*/ 19479 h 1472414"/>
              <a:gd name="csX360" fmla="*/ 156945 w 4914549"/>
              <a:gd name="csY360" fmla="*/ 19479 h 1472414"/>
              <a:gd name="csX361" fmla="*/ 159236 w 4914549"/>
              <a:gd name="csY361" fmla="*/ 19479 h 1472414"/>
              <a:gd name="csX362" fmla="*/ 159236 w 4914549"/>
              <a:gd name="csY362" fmla="*/ 19479 h 1472414"/>
              <a:gd name="csX363" fmla="*/ 215370 w 4914549"/>
              <a:gd name="csY363" fmla="*/ 19479 h 1472414"/>
              <a:gd name="csX364" fmla="*/ 223389 w 4914549"/>
              <a:gd name="csY364" fmla="*/ 11458 h 1472414"/>
              <a:gd name="csX365" fmla="*/ 215370 w 4914549"/>
              <a:gd name="csY365" fmla="*/ 3438 h 1472414"/>
              <a:gd name="csX366" fmla="*/ 217661 w 4914549"/>
              <a:gd name="csY366" fmla="*/ 3438 h 1472414"/>
              <a:gd name="csX367" fmla="*/ 87064 w 4914549"/>
              <a:gd name="csY367" fmla="*/ 24063 h 1472414"/>
              <a:gd name="csX368" fmla="*/ 82482 w 4914549"/>
              <a:gd name="csY368" fmla="*/ 24063 h 1472414"/>
              <a:gd name="csX369" fmla="*/ 29785 w 4914549"/>
              <a:gd name="csY369" fmla="*/ 72188 h 1472414"/>
              <a:gd name="csX370" fmla="*/ 32076 w 4914549"/>
              <a:gd name="csY370" fmla="*/ 83647 h 1472414"/>
              <a:gd name="csX371" fmla="*/ 36659 w 4914549"/>
              <a:gd name="csY371" fmla="*/ 84793 h 1472414"/>
              <a:gd name="csX372" fmla="*/ 43532 w 4914549"/>
              <a:gd name="csY372" fmla="*/ 81355 h 1472414"/>
              <a:gd name="csX373" fmla="*/ 54988 w 4914549"/>
              <a:gd name="csY373" fmla="*/ 66459 h 1472414"/>
              <a:gd name="csX374" fmla="*/ 54988 w 4914549"/>
              <a:gd name="csY374" fmla="*/ 66459 h 1472414"/>
              <a:gd name="csX375" fmla="*/ 54988 w 4914549"/>
              <a:gd name="csY375" fmla="*/ 66459 h 1472414"/>
              <a:gd name="csX376" fmla="*/ 54988 w 4914549"/>
              <a:gd name="csY376" fmla="*/ 66459 h 1472414"/>
              <a:gd name="csX377" fmla="*/ 54988 w 4914549"/>
              <a:gd name="csY377" fmla="*/ 66459 h 1472414"/>
              <a:gd name="csX378" fmla="*/ 54988 w 4914549"/>
              <a:gd name="csY378" fmla="*/ 66459 h 1472414"/>
              <a:gd name="csX379" fmla="*/ 54988 w 4914549"/>
              <a:gd name="csY379" fmla="*/ 66459 h 1472414"/>
              <a:gd name="csX380" fmla="*/ 54988 w 4914549"/>
              <a:gd name="csY380" fmla="*/ 66459 h 1472414"/>
              <a:gd name="csX381" fmla="*/ 54988 w 4914549"/>
              <a:gd name="csY381" fmla="*/ 66459 h 1472414"/>
              <a:gd name="csX382" fmla="*/ 54988 w 4914549"/>
              <a:gd name="csY382" fmla="*/ 66459 h 1472414"/>
              <a:gd name="csX383" fmla="*/ 54988 w 4914549"/>
              <a:gd name="csY383" fmla="*/ 66459 h 1472414"/>
              <a:gd name="csX384" fmla="*/ 54988 w 4914549"/>
              <a:gd name="csY384" fmla="*/ 66459 h 1472414"/>
              <a:gd name="csX385" fmla="*/ 54988 w 4914549"/>
              <a:gd name="csY385" fmla="*/ 66459 h 1472414"/>
              <a:gd name="csX386" fmla="*/ 54988 w 4914549"/>
              <a:gd name="csY386" fmla="*/ 66459 h 1472414"/>
              <a:gd name="csX387" fmla="*/ 54988 w 4914549"/>
              <a:gd name="csY387" fmla="*/ 66459 h 1472414"/>
              <a:gd name="csX388" fmla="*/ 54988 w 4914549"/>
              <a:gd name="csY388" fmla="*/ 66459 h 1472414"/>
              <a:gd name="csX389" fmla="*/ 54988 w 4914549"/>
              <a:gd name="csY389" fmla="*/ 66459 h 1472414"/>
              <a:gd name="csX390" fmla="*/ 54988 w 4914549"/>
              <a:gd name="csY390" fmla="*/ 66459 h 1472414"/>
              <a:gd name="csX391" fmla="*/ 54988 w 4914549"/>
              <a:gd name="csY391" fmla="*/ 66459 h 1472414"/>
              <a:gd name="csX392" fmla="*/ 54988 w 4914549"/>
              <a:gd name="csY392" fmla="*/ 66459 h 1472414"/>
              <a:gd name="csX393" fmla="*/ 54988 w 4914549"/>
              <a:gd name="csY393" fmla="*/ 66459 h 1472414"/>
              <a:gd name="csX394" fmla="*/ 54988 w 4914549"/>
              <a:gd name="csY394" fmla="*/ 66459 h 1472414"/>
              <a:gd name="csX395" fmla="*/ 54988 w 4914549"/>
              <a:gd name="csY395" fmla="*/ 66459 h 1472414"/>
              <a:gd name="csX396" fmla="*/ 54988 w 4914549"/>
              <a:gd name="csY396" fmla="*/ 66459 h 1472414"/>
              <a:gd name="csX397" fmla="*/ 54988 w 4914549"/>
              <a:gd name="csY397" fmla="*/ 66459 h 1472414"/>
              <a:gd name="csX398" fmla="*/ 54988 w 4914549"/>
              <a:gd name="csY398" fmla="*/ 66459 h 1472414"/>
              <a:gd name="csX399" fmla="*/ 54988 w 4914549"/>
              <a:gd name="csY399" fmla="*/ 66459 h 1472414"/>
              <a:gd name="csX400" fmla="*/ 54988 w 4914549"/>
              <a:gd name="csY400" fmla="*/ 66459 h 1472414"/>
              <a:gd name="csX401" fmla="*/ 54988 w 4914549"/>
              <a:gd name="csY401" fmla="*/ 66459 h 1472414"/>
              <a:gd name="csX402" fmla="*/ 54988 w 4914549"/>
              <a:gd name="csY402" fmla="*/ 66459 h 1472414"/>
              <a:gd name="csX403" fmla="*/ 54988 w 4914549"/>
              <a:gd name="csY403" fmla="*/ 66459 h 1472414"/>
              <a:gd name="csX404" fmla="*/ 54988 w 4914549"/>
              <a:gd name="csY404" fmla="*/ 66459 h 1472414"/>
              <a:gd name="csX405" fmla="*/ 54988 w 4914549"/>
              <a:gd name="csY405" fmla="*/ 66459 h 1472414"/>
              <a:gd name="csX406" fmla="*/ 54988 w 4914549"/>
              <a:gd name="csY406" fmla="*/ 66459 h 1472414"/>
              <a:gd name="csX407" fmla="*/ 54988 w 4914549"/>
              <a:gd name="csY407" fmla="*/ 66459 h 1472414"/>
              <a:gd name="csX408" fmla="*/ 54988 w 4914549"/>
              <a:gd name="csY408" fmla="*/ 66459 h 1472414"/>
              <a:gd name="csX409" fmla="*/ 54988 w 4914549"/>
              <a:gd name="csY409" fmla="*/ 66459 h 1472414"/>
              <a:gd name="csX410" fmla="*/ 54988 w 4914549"/>
              <a:gd name="csY410" fmla="*/ 66459 h 1472414"/>
              <a:gd name="csX411" fmla="*/ 54988 w 4914549"/>
              <a:gd name="csY411" fmla="*/ 66459 h 1472414"/>
              <a:gd name="csX412" fmla="*/ 54988 w 4914549"/>
              <a:gd name="csY412" fmla="*/ 66459 h 1472414"/>
              <a:gd name="csX413" fmla="*/ 54988 w 4914549"/>
              <a:gd name="csY413" fmla="*/ 66459 h 1472414"/>
              <a:gd name="csX414" fmla="*/ 54988 w 4914549"/>
              <a:gd name="csY414" fmla="*/ 66459 h 1472414"/>
              <a:gd name="csX415" fmla="*/ 54988 w 4914549"/>
              <a:gd name="csY415" fmla="*/ 66459 h 1472414"/>
              <a:gd name="csX416" fmla="*/ 54988 w 4914549"/>
              <a:gd name="csY416" fmla="*/ 66459 h 1472414"/>
              <a:gd name="csX417" fmla="*/ 54988 w 4914549"/>
              <a:gd name="csY417" fmla="*/ 66459 h 1472414"/>
              <a:gd name="csX418" fmla="*/ 54988 w 4914549"/>
              <a:gd name="csY418" fmla="*/ 66459 h 1472414"/>
              <a:gd name="csX419" fmla="*/ 54988 w 4914549"/>
              <a:gd name="csY419" fmla="*/ 66459 h 1472414"/>
              <a:gd name="csX420" fmla="*/ 54988 w 4914549"/>
              <a:gd name="csY420" fmla="*/ 66459 h 1472414"/>
              <a:gd name="csX421" fmla="*/ 54988 w 4914549"/>
              <a:gd name="csY421" fmla="*/ 66459 h 1472414"/>
              <a:gd name="csX422" fmla="*/ 54988 w 4914549"/>
              <a:gd name="csY422" fmla="*/ 66459 h 1472414"/>
              <a:gd name="csX423" fmla="*/ 54988 w 4914549"/>
              <a:gd name="csY423" fmla="*/ 66459 h 1472414"/>
              <a:gd name="csX424" fmla="*/ 54988 w 4914549"/>
              <a:gd name="csY424" fmla="*/ 66459 h 1472414"/>
              <a:gd name="csX425" fmla="*/ 54988 w 4914549"/>
              <a:gd name="csY425" fmla="*/ 66459 h 1472414"/>
              <a:gd name="csX426" fmla="*/ 54988 w 4914549"/>
              <a:gd name="csY426" fmla="*/ 66459 h 1472414"/>
              <a:gd name="csX427" fmla="*/ 54988 w 4914549"/>
              <a:gd name="csY427" fmla="*/ 66459 h 1472414"/>
              <a:gd name="csX428" fmla="*/ 54988 w 4914549"/>
              <a:gd name="csY428" fmla="*/ 66459 h 1472414"/>
              <a:gd name="csX429" fmla="*/ 54988 w 4914549"/>
              <a:gd name="csY429" fmla="*/ 66459 h 1472414"/>
              <a:gd name="csX430" fmla="*/ 54988 w 4914549"/>
              <a:gd name="csY430" fmla="*/ 66459 h 1472414"/>
              <a:gd name="csX431" fmla="*/ 54988 w 4914549"/>
              <a:gd name="csY431" fmla="*/ 66459 h 1472414"/>
              <a:gd name="csX432" fmla="*/ 54988 w 4914549"/>
              <a:gd name="csY432" fmla="*/ 66459 h 1472414"/>
              <a:gd name="csX433" fmla="*/ 54988 w 4914549"/>
              <a:gd name="csY433" fmla="*/ 66459 h 1472414"/>
              <a:gd name="csX434" fmla="*/ 54988 w 4914549"/>
              <a:gd name="csY434" fmla="*/ 66459 h 1472414"/>
              <a:gd name="csX435" fmla="*/ 54988 w 4914549"/>
              <a:gd name="csY435" fmla="*/ 66459 h 1472414"/>
              <a:gd name="csX436" fmla="*/ 54988 w 4914549"/>
              <a:gd name="csY436" fmla="*/ 66459 h 1472414"/>
              <a:gd name="csX437" fmla="*/ 54988 w 4914549"/>
              <a:gd name="csY437" fmla="*/ 66459 h 1472414"/>
              <a:gd name="csX438" fmla="*/ 54988 w 4914549"/>
              <a:gd name="csY438" fmla="*/ 66459 h 1472414"/>
              <a:gd name="csX439" fmla="*/ 54988 w 4914549"/>
              <a:gd name="csY439" fmla="*/ 66459 h 1472414"/>
              <a:gd name="csX440" fmla="*/ 54988 w 4914549"/>
              <a:gd name="csY440" fmla="*/ 66459 h 1472414"/>
              <a:gd name="csX441" fmla="*/ 54988 w 4914549"/>
              <a:gd name="csY441" fmla="*/ 66459 h 1472414"/>
              <a:gd name="csX442" fmla="*/ 54988 w 4914549"/>
              <a:gd name="csY442" fmla="*/ 66459 h 1472414"/>
              <a:gd name="csX443" fmla="*/ 54988 w 4914549"/>
              <a:gd name="csY443" fmla="*/ 66459 h 1472414"/>
              <a:gd name="csX444" fmla="*/ 54988 w 4914549"/>
              <a:gd name="csY444" fmla="*/ 66459 h 1472414"/>
              <a:gd name="csX445" fmla="*/ 68735 w 4914549"/>
              <a:gd name="csY445" fmla="*/ 57292 h 1472414"/>
              <a:gd name="csX446" fmla="*/ 72172 w 4914549"/>
              <a:gd name="csY446" fmla="*/ 45834 h 1472414"/>
              <a:gd name="csX447" fmla="*/ 65298 w 4914549"/>
              <a:gd name="csY447" fmla="*/ 41250 h 1472414"/>
              <a:gd name="csX448" fmla="*/ 65298 w 4914549"/>
              <a:gd name="csY448" fmla="*/ 41250 h 1472414"/>
              <a:gd name="csX449" fmla="*/ 75608 w 4914549"/>
              <a:gd name="csY449" fmla="*/ 30938 h 1472414"/>
              <a:gd name="csX450" fmla="*/ 10310 w 4914549"/>
              <a:gd name="csY450" fmla="*/ 132918 h 1472414"/>
              <a:gd name="csX451" fmla="*/ 2291 w 4914549"/>
              <a:gd name="csY451" fmla="*/ 139793 h 1472414"/>
              <a:gd name="csX452" fmla="*/ 0 w 4914549"/>
              <a:gd name="csY452" fmla="*/ 170731 h 1472414"/>
              <a:gd name="csX453" fmla="*/ 0 w 4914549"/>
              <a:gd name="csY453" fmla="*/ 207398 h 1472414"/>
              <a:gd name="csX454" fmla="*/ 8019 w 4914549"/>
              <a:gd name="csY454" fmla="*/ 215419 h 1472414"/>
              <a:gd name="csX455" fmla="*/ 16038 w 4914549"/>
              <a:gd name="csY455" fmla="*/ 207398 h 1472414"/>
              <a:gd name="csX456" fmla="*/ 16038 w 4914549"/>
              <a:gd name="csY456" fmla="*/ 170731 h 1472414"/>
              <a:gd name="csX457" fmla="*/ 16038 w 4914549"/>
              <a:gd name="csY457" fmla="*/ 170731 h 1472414"/>
              <a:gd name="csX458" fmla="*/ 16038 w 4914549"/>
              <a:gd name="csY458" fmla="*/ 168440 h 1472414"/>
              <a:gd name="csX459" fmla="*/ 16038 w 4914549"/>
              <a:gd name="csY459" fmla="*/ 168440 h 1472414"/>
              <a:gd name="csX460" fmla="*/ 16038 w 4914549"/>
              <a:gd name="csY460" fmla="*/ 166148 h 1472414"/>
              <a:gd name="csX461" fmla="*/ 16038 w 4914549"/>
              <a:gd name="csY461" fmla="*/ 166148 h 1472414"/>
              <a:gd name="csX462" fmla="*/ 16038 w 4914549"/>
              <a:gd name="csY462" fmla="*/ 163856 h 1472414"/>
              <a:gd name="csX463" fmla="*/ 16038 w 4914549"/>
              <a:gd name="csY463" fmla="*/ 163856 h 1472414"/>
              <a:gd name="csX464" fmla="*/ 18329 w 4914549"/>
              <a:gd name="csY464" fmla="*/ 142085 h 1472414"/>
              <a:gd name="csX465" fmla="*/ 11456 w 4914549"/>
              <a:gd name="csY465" fmla="*/ 132918 h 1472414"/>
              <a:gd name="csX466" fmla="*/ 10310 w 4914549"/>
              <a:gd name="csY466" fmla="*/ 132918 h 1472414"/>
              <a:gd name="csX467" fmla="*/ 10310 w 4914549"/>
              <a:gd name="csY467" fmla="*/ 132918 h 1472414"/>
              <a:gd name="csX468" fmla="*/ 8019 w 4914549"/>
              <a:gd name="csY468" fmla="*/ 263545 h 1472414"/>
              <a:gd name="csX469" fmla="*/ 0 w 4914549"/>
              <a:gd name="csY469" fmla="*/ 271566 h 1472414"/>
              <a:gd name="csX470" fmla="*/ 0 w 4914549"/>
              <a:gd name="csY470" fmla="*/ 336879 h 1472414"/>
              <a:gd name="csX471" fmla="*/ 8019 w 4914549"/>
              <a:gd name="csY471" fmla="*/ 344900 h 1472414"/>
              <a:gd name="csX472" fmla="*/ 16038 w 4914549"/>
              <a:gd name="csY472" fmla="*/ 336879 h 1472414"/>
              <a:gd name="csX473" fmla="*/ 16038 w 4914549"/>
              <a:gd name="csY473" fmla="*/ 271566 h 1472414"/>
              <a:gd name="csX474" fmla="*/ 8019 w 4914549"/>
              <a:gd name="csY474" fmla="*/ 263545 h 1472414"/>
              <a:gd name="csX475" fmla="*/ 8019 w 4914549"/>
              <a:gd name="csY475" fmla="*/ 263545 h 1472414"/>
              <a:gd name="csX476" fmla="*/ 8019 w 4914549"/>
              <a:gd name="csY476" fmla="*/ 394172 h 1472414"/>
              <a:gd name="csX477" fmla="*/ 0 w 4914549"/>
              <a:gd name="csY477" fmla="*/ 402193 h 1472414"/>
              <a:gd name="csX478" fmla="*/ 0 w 4914549"/>
              <a:gd name="csY478" fmla="*/ 467506 h 1472414"/>
              <a:gd name="csX479" fmla="*/ 8019 w 4914549"/>
              <a:gd name="csY479" fmla="*/ 475527 h 1472414"/>
              <a:gd name="csX480" fmla="*/ 16038 w 4914549"/>
              <a:gd name="csY480" fmla="*/ 467506 h 1472414"/>
              <a:gd name="csX481" fmla="*/ 16038 w 4914549"/>
              <a:gd name="csY481" fmla="*/ 402193 h 1472414"/>
              <a:gd name="csX482" fmla="*/ 8019 w 4914549"/>
              <a:gd name="csY482" fmla="*/ 394172 h 1472414"/>
              <a:gd name="csX483" fmla="*/ 8019 w 4914549"/>
              <a:gd name="csY483" fmla="*/ 394172 h 1472414"/>
              <a:gd name="csX484" fmla="*/ 8019 w 4914549"/>
              <a:gd name="csY484" fmla="*/ 523652 h 1472414"/>
              <a:gd name="csX485" fmla="*/ 0 w 4914549"/>
              <a:gd name="csY485" fmla="*/ 531673 h 1472414"/>
              <a:gd name="csX486" fmla="*/ 0 w 4914549"/>
              <a:gd name="csY486" fmla="*/ 596987 h 1472414"/>
              <a:gd name="csX487" fmla="*/ 8019 w 4914549"/>
              <a:gd name="csY487" fmla="*/ 605008 h 1472414"/>
              <a:gd name="csX488" fmla="*/ 16038 w 4914549"/>
              <a:gd name="csY488" fmla="*/ 596987 h 1472414"/>
              <a:gd name="csX489" fmla="*/ 16038 w 4914549"/>
              <a:gd name="csY489" fmla="*/ 531673 h 1472414"/>
              <a:gd name="csX490" fmla="*/ 8019 w 4914549"/>
              <a:gd name="csY490" fmla="*/ 523652 h 1472414"/>
              <a:gd name="csX491" fmla="*/ 8019 w 4914549"/>
              <a:gd name="csY491" fmla="*/ 523652 h 1472414"/>
              <a:gd name="csX492" fmla="*/ 8019 w 4914549"/>
              <a:gd name="csY492" fmla="*/ 654279 h 1472414"/>
              <a:gd name="csX493" fmla="*/ 0 w 4914549"/>
              <a:gd name="csY493" fmla="*/ 662300 h 1472414"/>
              <a:gd name="csX494" fmla="*/ 0 w 4914549"/>
              <a:gd name="csY494" fmla="*/ 727613 h 1472414"/>
              <a:gd name="csX495" fmla="*/ 8019 w 4914549"/>
              <a:gd name="csY495" fmla="*/ 735634 h 1472414"/>
              <a:gd name="csX496" fmla="*/ 16038 w 4914549"/>
              <a:gd name="csY496" fmla="*/ 727613 h 1472414"/>
              <a:gd name="csX497" fmla="*/ 16038 w 4914549"/>
              <a:gd name="csY497" fmla="*/ 662300 h 1472414"/>
              <a:gd name="csX498" fmla="*/ 8019 w 4914549"/>
              <a:gd name="csY498" fmla="*/ 654279 h 1472414"/>
              <a:gd name="csX499" fmla="*/ 8019 w 4914549"/>
              <a:gd name="csY499" fmla="*/ 654279 h 1472414"/>
              <a:gd name="csX500" fmla="*/ 8019 w 4914549"/>
              <a:gd name="csY500" fmla="*/ 783760 h 1472414"/>
              <a:gd name="csX501" fmla="*/ 0 w 4914549"/>
              <a:gd name="csY501" fmla="*/ 791781 h 1472414"/>
              <a:gd name="csX502" fmla="*/ 0 w 4914549"/>
              <a:gd name="csY502" fmla="*/ 857094 h 1472414"/>
              <a:gd name="csX503" fmla="*/ 8019 w 4914549"/>
              <a:gd name="csY503" fmla="*/ 865115 h 1472414"/>
              <a:gd name="csX504" fmla="*/ 16038 w 4914549"/>
              <a:gd name="csY504" fmla="*/ 857094 h 1472414"/>
              <a:gd name="csX505" fmla="*/ 16038 w 4914549"/>
              <a:gd name="csY505" fmla="*/ 791781 h 1472414"/>
              <a:gd name="csX506" fmla="*/ 8019 w 4914549"/>
              <a:gd name="csY506" fmla="*/ 783760 h 1472414"/>
              <a:gd name="csX507" fmla="*/ 8019 w 4914549"/>
              <a:gd name="csY507" fmla="*/ 783760 h 1472414"/>
              <a:gd name="csX508" fmla="*/ 8019 w 4914549"/>
              <a:gd name="csY508" fmla="*/ 913241 h 1472414"/>
              <a:gd name="csX509" fmla="*/ 0 w 4914549"/>
              <a:gd name="csY509" fmla="*/ 921262 h 1472414"/>
              <a:gd name="csX510" fmla="*/ 0 w 4914549"/>
              <a:gd name="csY510" fmla="*/ 986575 h 1472414"/>
              <a:gd name="csX511" fmla="*/ 8019 w 4914549"/>
              <a:gd name="csY511" fmla="*/ 994596 h 1472414"/>
              <a:gd name="csX512" fmla="*/ 16038 w 4914549"/>
              <a:gd name="csY512" fmla="*/ 986575 h 1472414"/>
              <a:gd name="csX513" fmla="*/ 16038 w 4914549"/>
              <a:gd name="csY513" fmla="*/ 921262 h 1472414"/>
              <a:gd name="csX514" fmla="*/ 8019 w 4914549"/>
              <a:gd name="csY514" fmla="*/ 913241 h 1472414"/>
              <a:gd name="csX515" fmla="*/ 8019 w 4914549"/>
              <a:gd name="csY515" fmla="*/ 913241 h 1472414"/>
              <a:gd name="csX516" fmla="*/ 8019 w 4914549"/>
              <a:gd name="csY516" fmla="*/ 1043867 h 1472414"/>
              <a:gd name="csX517" fmla="*/ 0 w 4914549"/>
              <a:gd name="csY517" fmla="*/ 1051888 h 1472414"/>
              <a:gd name="csX518" fmla="*/ 0 w 4914549"/>
              <a:gd name="csY518" fmla="*/ 1103452 h 1472414"/>
              <a:gd name="csX519" fmla="*/ 0 w 4914549"/>
              <a:gd name="csY519" fmla="*/ 1118348 h 1472414"/>
              <a:gd name="csX520" fmla="*/ 8019 w 4914549"/>
              <a:gd name="csY520" fmla="*/ 1125223 h 1472414"/>
              <a:gd name="csX521" fmla="*/ 8019 w 4914549"/>
              <a:gd name="csY521" fmla="*/ 1125223 h 1472414"/>
              <a:gd name="csX522" fmla="*/ 16038 w 4914549"/>
              <a:gd name="csY522" fmla="*/ 1116056 h 1472414"/>
              <a:gd name="csX523" fmla="*/ 16038 w 4914549"/>
              <a:gd name="csY523" fmla="*/ 1111472 h 1472414"/>
              <a:gd name="csX524" fmla="*/ 16038 w 4914549"/>
              <a:gd name="csY524" fmla="*/ 1111472 h 1472414"/>
              <a:gd name="csX525" fmla="*/ 16038 w 4914549"/>
              <a:gd name="csY525" fmla="*/ 1109181 h 1472414"/>
              <a:gd name="csX526" fmla="*/ 16038 w 4914549"/>
              <a:gd name="csY526" fmla="*/ 1109181 h 1472414"/>
              <a:gd name="csX527" fmla="*/ 16038 w 4914549"/>
              <a:gd name="csY527" fmla="*/ 1106889 h 1472414"/>
              <a:gd name="csX528" fmla="*/ 16038 w 4914549"/>
              <a:gd name="csY528" fmla="*/ 1106889 h 1472414"/>
              <a:gd name="csX529" fmla="*/ 16038 w 4914549"/>
              <a:gd name="csY529" fmla="*/ 1104598 h 1472414"/>
              <a:gd name="csX530" fmla="*/ 16038 w 4914549"/>
              <a:gd name="csY530" fmla="*/ 1104598 h 1472414"/>
              <a:gd name="csX531" fmla="*/ 16038 w 4914549"/>
              <a:gd name="csY531" fmla="*/ 1051888 h 1472414"/>
              <a:gd name="csX532" fmla="*/ 8019 w 4914549"/>
              <a:gd name="csY532" fmla="*/ 1043867 h 1472414"/>
              <a:gd name="csX533" fmla="*/ 8019 w 4914549"/>
              <a:gd name="csY533" fmla="*/ 1043867 h 1472414"/>
              <a:gd name="csX534" fmla="*/ 8019 w 4914549"/>
              <a:gd name="csY534" fmla="*/ 1041576 h 1472414"/>
              <a:gd name="csX535" fmla="*/ 28640 w 4914549"/>
              <a:gd name="csY535" fmla="*/ 1174494 h 1472414"/>
              <a:gd name="csX536" fmla="*/ 24057 w 4914549"/>
              <a:gd name="csY536" fmla="*/ 1174494 h 1472414"/>
              <a:gd name="csX537" fmla="*/ 20620 w 4914549"/>
              <a:gd name="csY537" fmla="*/ 1185952 h 1472414"/>
              <a:gd name="csX538" fmla="*/ 68735 w 4914549"/>
              <a:gd name="csY538" fmla="*/ 1238662 h 1472414"/>
              <a:gd name="csX539" fmla="*/ 73317 w 4914549"/>
              <a:gd name="csY539" fmla="*/ 1239807 h 1472414"/>
              <a:gd name="csX540" fmla="*/ 80191 w 4914549"/>
              <a:gd name="csY540" fmla="*/ 1236370 h 1472414"/>
              <a:gd name="csX541" fmla="*/ 77900 w 4914549"/>
              <a:gd name="csY541" fmla="*/ 1224912 h 1472414"/>
              <a:gd name="csX542" fmla="*/ 77900 w 4914549"/>
              <a:gd name="csY542" fmla="*/ 1224912 h 1472414"/>
              <a:gd name="csX543" fmla="*/ 77900 w 4914549"/>
              <a:gd name="csY543" fmla="*/ 1224912 h 1472414"/>
              <a:gd name="csX544" fmla="*/ 77900 w 4914549"/>
              <a:gd name="csY544" fmla="*/ 1224912 h 1472414"/>
              <a:gd name="csX545" fmla="*/ 77900 w 4914549"/>
              <a:gd name="csY545" fmla="*/ 1224912 h 1472414"/>
              <a:gd name="csX546" fmla="*/ 77900 w 4914549"/>
              <a:gd name="csY546" fmla="*/ 1224912 h 1472414"/>
              <a:gd name="csX547" fmla="*/ 77900 w 4914549"/>
              <a:gd name="csY547" fmla="*/ 1224912 h 1472414"/>
              <a:gd name="csX548" fmla="*/ 77900 w 4914549"/>
              <a:gd name="csY548" fmla="*/ 1224912 h 1472414"/>
              <a:gd name="csX549" fmla="*/ 77900 w 4914549"/>
              <a:gd name="csY549" fmla="*/ 1224912 h 1472414"/>
              <a:gd name="csX550" fmla="*/ 77900 w 4914549"/>
              <a:gd name="csY550" fmla="*/ 1224912 h 1472414"/>
              <a:gd name="csX551" fmla="*/ 77900 w 4914549"/>
              <a:gd name="csY551" fmla="*/ 1224912 h 1472414"/>
              <a:gd name="csX552" fmla="*/ 77900 w 4914549"/>
              <a:gd name="csY552" fmla="*/ 1224912 h 1472414"/>
              <a:gd name="csX553" fmla="*/ 77900 w 4914549"/>
              <a:gd name="csY553" fmla="*/ 1224912 h 1472414"/>
              <a:gd name="csX554" fmla="*/ 77900 w 4914549"/>
              <a:gd name="csY554" fmla="*/ 1224912 h 1472414"/>
              <a:gd name="csX555" fmla="*/ 77900 w 4914549"/>
              <a:gd name="csY555" fmla="*/ 1224912 h 1472414"/>
              <a:gd name="csX556" fmla="*/ 77900 w 4914549"/>
              <a:gd name="csY556" fmla="*/ 1224912 h 1472414"/>
              <a:gd name="csX557" fmla="*/ 77900 w 4914549"/>
              <a:gd name="csY557" fmla="*/ 1224912 h 1472414"/>
              <a:gd name="csX558" fmla="*/ 77900 w 4914549"/>
              <a:gd name="csY558" fmla="*/ 1224912 h 1472414"/>
              <a:gd name="csX559" fmla="*/ 77900 w 4914549"/>
              <a:gd name="csY559" fmla="*/ 1224912 h 1472414"/>
              <a:gd name="csX560" fmla="*/ 77900 w 4914549"/>
              <a:gd name="csY560" fmla="*/ 1224912 h 1472414"/>
              <a:gd name="csX561" fmla="*/ 77900 w 4914549"/>
              <a:gd name="csY561" fmla="*/ 1224912 h 1472414"/>
              <a:gd name="csX562" fmla="*/ 77900 w 4914549"/>
              <a:gd name="csY562" fmla="*/ 1224912 h 1472414"/>
              <a:gd name="csX563" fmla="*/ 77900 w 4914549"/>
              <a:gd name="csY563" fmla="*/ 1224912 h 1472414"/>
              <a:gd name="csX564" fmla="*/ 77900 w 4914549"/>
              <a:gd name="csY564" fmla="*/ 1224912 h 1472414"/>
              <a:gd name="csX565" fmla="*/ 38950 w 4914549"/>
              <a:gd name="csY565" fmla="*/ 1180223 h 1472414"/>
              <a:gd name="csX566" fmla="*/ 32076 w 4914549"/>
              <a:gd name="csY566" fmla="*/ 1175640 h 1472414"/>
              <a:gd name="csX567" fmla="*/ 32076 w 4914549"/>
              <a:gd name="csY567" fmla="*/ 1175640 h 1472414"/>
              <a:gd name="csX568" fmla="*/ 136324 w 4914549"/>
              <a:gd name="csY568" fmla="*/ 1251266 h 1472414"/>
              <a:gd name="csX569" fmla="*/ 128305 w 4914549"/>
              <a:gd name="csY569" fmla="*/ 1258141 h 1472414"/>
              <a:gd name="csX570" fmla="*/ 135179 w 4914549"/>
              <a:gd name="csY570" fmla="*/ 1267308 h 1472414"/>
              <a:gd name="csX571" fmla="*/ 166109 w 4914549"/>
              <a:gd name="csY571" fmla="*/ 1269600 h 1472414"/>
              <a:gd name="csX572" fmla="*/ 202768 w 4914549"/>
              <a:gd name="csY572" fmla="*/ 1269600 h 1472414"/>
              <a:gd name="csX573" fmla="*/ 210787 w 4914549"/>
              <a:gd name="csY573" fmla="*/ 1261578 h 1472414"/>
              <a:gd name="csX574" fmla="*/ 202768 w 4914549"/>
              <a:gd name="csY574" fmla="*/ 1253558 h 1472414"/>
              <a:gd name="csX575" fmla="*/ 160382 w 4914549"/>
              <a:gd name="csY575" fmla="*/ 1253558 h 1472414"/>
              <a:gd name="csX576" fmla="*/ 146635 w 4914549"/>
              <a:gd name="csY576" fmla="*/ 1252412 h 1472414"/>
              <a:gd name="csX577" fmla="*/ 146635 w 4914549"/>
              <a:gd name="csY577" fmla="*/ 1252412 h 1472414"/>
              <a:gd name="csX578" fmla="*/ 140907 w 4914549"/>
              <a:gd name="csY578" fmla="*/ 1252412 h 1472414"/>
              <a:gd name="csX579" fmla="*/ 139761 w 4914549"/>
              <a:gd name="csY579" fmla="*/ 1252412 h 1472414"/>
              <a:gd name="csX580" fmla="*/ 138615 w 4914549"/>
              <a:gd name="csY580" fmla="*/ 1252412 h 1472414"/>
              <a:gd name="csX581" fmla="*/ 332219 w 4914549"/>
              <a:gd name="csY581" fmla="*/ 1253558 h 1472414"/>
              <a:gd name="csX582" fmla="*/ 266921 w 4914549"/>
              <a:gd name="csY582" fmla="*/ 1253558 h 1472414"/>
              <a:gd name="csX583" fmla="*/ 258902 w 4914549"/>
              <a:gd name="csY583" fmla="*/ 1261578 h 1472414"/>
              <a:gd name="csX584" fmla="*/ 266921 w 4914549"/>
              <a:gd name="csY584" fmla="*/ 1269600 h 1472414"/>
              <a:gd name="csX585" fmla="*/ 332219 w 4914549"/>
              <a:gd name="csY585" fmla="*/ 1269600 h 1472414"/>
              <a:gd name="csX586" fmla="*/ 340238 w 4914549"/>
              <a:gd name="csY586" fmla="*/ 1261578 h 1472414"/>
              <a:gd name="csX587" fmla="*/ 332219 w 4914549"/>
              <a:gd name="csY587" fmla="*/ 1253558 h 1472414"/>
              <a:gd name="csX588" fmla="*/ 332219 w 4914549"/>
              <a:gd name="csY588" fmla="*/ 1253558 h 1472414"/>
              <a:gd name="csX589" fmla="*/ 462815 w 4914549"/>
              <a:gd name="csY589" fmla="*/ 1253558 h 1472414"/>
              <a:gd name="csX590" fmla="*/ 397517 w 4914549"/>
              <a:gd name="csY590" fmla="*/ 1253558 h 1472414"/>
              <a:gd name="csX591" fmla="*/ 389498 w 4914549"/>
              <a:gd name="csY591" fmla="*/ 1261578 h 1472414"/>
              <a:gd name="csX592" fmla="*/ 397517 w 4914549"/>
              <a:gd name="csY592" fmla="*/ 1269600 h 1472414"/>
              <a:gd name="csX593" fmla="*/ 462815 w 4914549"/>
              <a:gd name="csY593" fmla="*/ 1269600 h 1472414"/>
              <a:gd name="csX594" fmla="*/ 470834 w 4914549"/>
              <a:gd name="csY594" fmla="*/ 1261578 h 1472414"/>
              <a:gd name="csX595" fmla="*/ 462815 w 4914549"/>
              <a:gd name="csY595" fmla="*/ 1253558 h 1472414"/>
              <a:gd name="csX596" fmla="*/ 462815 w 4914549"/>
              <a:gd name="csY596" fmla="*/ 1253558 h 1472414"/>
              <a:gd name="csX597" fmla="*/ 547588 w 4914549"/>
              <a:gd name="csY597" fmla="*/ 1253558 h 1472414"/>
              <a:gd name="csX598" fmla="*/ 526968 w 4914549"/>
              <a:gd name="csY598" fmla="*/ 1253558 h 1472414"/>
              <a:gd name="csX599" fmla="*/ 518949 w 4914549"/>
              <a:gd name="csY599" fmla="*/ 1261578 h 1472414"/>
              <a:gd name="csX600" fmla="*/ 526968 w 4914549"/>
              <a:gd name="csY600" fmla="*/ 1269600 h 1472414"/>
              <a:gd name="csX601" fmla="*/ 547588 w 4914549"/>
              <a:gd name="csY601" fmla="*/ 1269600 h 1472414"/>
              <a:gd name="csX602" fmla="*/ 583102 w 4914549"/>
              <a:gd name="csY602" fmla="*/ 1278766 h 1472414"/>
              <a:gd name="csX603" fmla="*/ 586538 w 4914549"/>
              <a:gd name="csY603" fmla="*/ 1278766 h 1472414"/>
              <a:gd name="csX604" fmla="*/ 593412 w 4914549"/>
              <a:gd name="csY604" fmla="*/ 1274183 h 1472414"/>
              <a:gd name="csX605" fmla="*/ 589975 w 4914549"/>
              <a:gd name="csY605" fmla="*/ 1262724 h 1472414"/>
              <a:gd name="csX606" fmla="*/ 586538 w 4914549"/>
              <a:gd name="csY606" fmla="*/ 1261578 h 1472414"/>
              <a:gd name="csX607" fmla="*/ 586538 w 4914549"/>
              <a:gd name="csY607" fmla="*/ 1261578 h 1472414"/>
              <a:gd name="csX608" fmla="*/ 586538 w 4914549"/>
              <a:gd name="csY608" fmla="*/ 1261578 h 1472414"/>
              <a:gd name="csX609" fmla="*/ 586538 w 4914549"/>
              <a:gd name="csY609" fmla="*/ 1261578 h 1472414"/>
              <a:gd name="csX610" fmla="*/ 586538 w 4914549"/>
              <a:gd name="csY610" fmla="*/ 1261578 h 1472414"/>
              <a:gd name="csX611" fmla="*/ 586538 w 4914549"/>
              <a:gd name="csY611" fmla="*/ 1261578 h 1472414"/>
              <a:gd name="csX612" fmla="*/ 586538 w 4914549"/>
              <a:gd name="csY612" fmla="*/ 1261578 h 1472414"/>
              <a:gd name="csX613" fmla="*/ 586538 w 4914549"/>
              <a:gd name="csY613" fmla="*/ 1261578 h 1472414"/>
              <a:gd name="csX614" fmla="*/ 563627 w 4914549"/>
              <a:gd name="csY614" fmla="*/ 1255849 h 1472414"/>
              <a:gd name="csX615" fmla="*/ 563627 w 4914549"/>
              <a:gd name="csY615" fmla="*/ 1255849 h 1472414"/>
              <a:gd name="csX616" fmla="*/ 562481 w 4914549"/>
              <a:gd name="csY616" fmla="*/ 1255849 h 1472414"/>
              <a:gd name="csX617" fmla="*/ 556753 w 4914549"/>
              <a:gd name="csY617" fmla="*/ 1255849 h 1472414"/>
              <a:gd name="csX618" fmla="*/ 551025 w 4914549"/>
              <a:gd name="csY618" fmla="*/ 1253558 h 1472414"/>
              <a:gd name="csX619" fmla="*/ 634653 w 4914549"/>
              <a:gd name="csY619" fmla="*/ 1302829 h 1472414"/>
              <a:gd name="csX620" fmla="*/ 628925 w 4914549"/>
              <a:gd name="csY620" fmla="*/ 1305121 h 1472414"/>
              <a:gd name="csX621" fmla="*/ 628925 w 4914549"/>
              <a:gd name="csY621" fmla="*/ 1316579 h 1472414"/>
              <a:gd name="csX622" fmla="*/ 674748 w 4914549"/>
              <a:gd name="csY622" fmla="*/ 1362413 h 1472414"/>
              <a:gd name="csX623" fmla="*/ 680476 w 4914549"/>
              <a:gd name="csY623" fmla="*/ 1364705 h 1472414"/>
              <a:gd name="csX624" fmla="*/ 686204 w 4914549"/>
              <a:gd name="csY624" fmla="*/ 1362413 h 1472414"/>
              <a:gd name="csX625" fmla="*/ 686204 w 4914549"/>
              <a:gd name="csY625" fmla="*/ 1350955 h 1472414"/>
              <a:gd name="csX626" fmla="*/ 640381 w 4914549"/>
              <a:gd name="csY626" fmla="*/ 1305121 h 1472414"/>
              <a:gd name="csX627" fmla="*/ 634653 w 4914549"/>
              <a:gd name="csY627" fmla="*/ 1302829 h 1472414"/>
              <a:gd name="csX628" fmla="*/ 634653 w 4914549"/>
              <a:gd name="csY628" fmla="*/ 1302829 h 1472414"/>
              <a:gd name="csX629" fmla="*/ 726299 w 4914549"/>
              <a:gd name="csY629" fmla="*/ 1394497 h 1472414"/>
              <a:gd name="csX630" fmla="*/ 720571 w 4914549"/>
              <a:gd name="csY630" fmla="*/ 1396789 h 1472414"/>
              <a:gd name="csX631" fmla="*/ 720571 w 4914549"/>
              <a:gd name="csY631" fmla="*/ 1408247 h 1472414"/>
              <a:gd name="csX632" fmla="*/ 722863 w 4914549"/>
              <a:gd name="csY632" fmla="*/ 1410539 h 1472414"/>
              <a:gd name="csX633" fmla="*/ 722863 w 4914549"/>
              <a:gd name="csY633" fmla="*/ 1410539 h 1472414"/>
              <a:gd name="csX634" fmla="*/ 773268 w 4914549"/>
              <a:gd name="csY634" fmla="*/ 1452935 h 1472414"/>
              <a:gd name="csX635" fmla="*/ 776705 w 4914549"/>
              <a:gd name="csY635" fmla="*/ 1452935 h 1472414"/>
              <a:gd name="csX636" fmla="*/ 783579 w 4914549"/>
              <a:gd name="csY636" fmla="*/ 1448352 h 1472414"/>
              <a:gd name="csX637" fmla="*/ 780142 w 4914549"/>
              <a:gd name="csY637" fmla="*/ 1436893 h 1472414"/>
              <a:gd name="csX638" fmla="*/ 762958 w 4914549"/>
              <a:gd name="csY638" fmla="*/ 1425435 h 1472414"/>
              <a:gd name="csX639" fmla="*/ 762958 w 4914549"/>
              <a:gd name="csY639" fmla="*/ 1425435 h 1472414"/>
              <a:gd name="csX640" fmla="*/ 762958 w 4914549"/>
              <a:gd name="csY640" fmla="*/ 1425435 h 1472414"/>
              <a:gd name="csX641" fmla="*/ 762958 w 4914549"/>
              <a:gd name="csY641" fmla="*/ 1425435 h 1472414"/>
              <a:gd name="csX642" fmla="*/ 762958 w 4914549"/>
              <a:gd name="csY642" fmla="*/ 1425435 h 1472414"/>
              <a:gd name="csX643" fmla="*/ 762958 w 4914549"/>
              <a:gd name="csY643" fmla="*/ 1425435 h 1472414"/>
              <a:gd name="csX644" fmla="*/ 762958 w 4914549"/>
              <a:gd name="csY644" fmla="*/ 1425435 h 1472414"/>
              <a:gd name="csX645" fmla="*/ 762958 w 4914549"/>
              <a:gd name="csY645" fmla="*/ 1425435 h 1472414"/>
              <a:gd name="csX646" fmla="*/ 762958 w 4914549"/>
              <a:gd name="csY646" fmla="*/ 1425435 h 1472414"/>
              <a:gd name="csX647" fmla="*/ 762958 w 4914549"/>
              <a:gd name="csY647" fmla="*/ 1425435 h 1472414"/>
              <a:gd name="csX648" fmla="*/ 762958 w 4914549"/>
              <a:gd name="csY648" fmla="*/ 1425435 h 1472414"/>
              <a:gd name="csX649" fmla="*/ 762958 w 4914549"/>
              <a:gd name="csY649" fmla="*/ 1425435 h 1472414"/>
              <a:gd name="csX650" fmla="*/ 761812 w 4914549"/>
              <a:gd name="csY650" fmla="*/ 1425435 h 1472414"/>
              <a:gd name="csX651" fmla="*/ 761812 w 4914549"/>
              <a:gd name="csY651" fmla="*/ 1425435 h 1472414"/>
              <a:gd name="csX652" fmla="*/ 741192 w 4914549"/>
              <a:gd name="csY652" fmla="*/ 1405955 h 1472414"/>
              <a:gd name="csX653" fmla="*/ 741192 w 4914549"/>
              <a:gd name="csY653" fmla="*/ 1405955 h 1472414"/>
              <a:gd name="csX654" fmla="*/ 741192 w 4914549"/>
              <a:gd name="csY654" fmla="*/ 1405955 h 1472414"/>
              <a:gd name="csX655" fmla="*/ 741192 w 4914549"/>
              <a:gd name="csY655" fmla="*/ 1405955 h 1472414"/>
              <a:gd name="csX656" fmla="*/ 741192 w 4914549"/>
              <a:gd name="csY656" fmla="*/ 1405955 h 1472414"/>
              <a:gd name="csX657" fmla="*/ 741192 w 4914549"/>
              <a:gd name="csY657" fmla="*/ 1405955 h 1472414"/>
              <a:gd name="csX658" fmla="*/ 741192 w 4914549"/>
              <a:gd name="csY658" fmla="*/ 1405955 h 1472414"/>
              <a:gd name="csX659" fmla="*/ 741192 w 4914549"/>
              <a:gd name="csY659" fmla="*/ 1405955 h 1472414"/>
              <a:gd name="csX660" fmla="*/ 741192 w 4914549"/>
              <a:gd name="csY660" fmla="*/ 1405955 h 1472414"/>
              <a:gd name="csX661" fmla="*/ 741192 w 4914549"/>
              <a:gd name="csY661" fmla="*/ 1405955 h 1472414"/>
              <a:gd name="csX662" fmla="*/ 741192 w 4914549"/>
              <a:gd name="csY662" fmla="*/ 1405955 h 1472414"/>
              <a:gd name="csX663" fmla="*/ 741192 w 4914549"/>
              <a:gd name="csY663" fmla="*/ 1405955 h 1472414"/>
              <a:gd name="csX664" fmla="*/ 741192 w 4914549"/>
              <a:gd name="csY664" fmla="*/ 1405955 h 1472414"/>
              <a:gd name="csX665" fmla="*/ 738901 w 4914549"/>
              <a:gd name="csY665" fmla="*/ 1403664 h 1472414"/>
              <a:gd name="csX666" fmla="*/ 738901 w 4914549"/>
              <a:gd name="csY666" fmla="*/ 1403664 h 1472414"/>
              <a:gd name="csX667" fmla="*/ 733173 w 4914549"/>
              <a:gd name="csY667" fmla="*/ 1401372 h 1472414"/>
              <a:gd name="csX668" fmla="*/ 733173 w 4914549"/>
              <a:gd name="csY668" fmla="*/ 1401372 h 1472414"/>
              <a:gd name="csX669" fmla="*/ 729736 w 4914549"/>
              <a:gd name="csY669" fmla="*/ 1397934 h 1472414"/>
              <a:gd name="csX670" fmla="*/ 843149 w 4914549"/>
              <a:gd name="csY670" fmla="*/ 1455227 h 1472414"/>
              <a:gd name="csX671" fmla="*/ 835130 w 4914549"/>
              <a:gd name="csY671" fmla="*/ 1462102 h 1472414"/>
              <a:gd name="csX672" fmla="*/ 843149 w 4914549"/>
              <a:gd name="csY672" fmla="*/ 1471269 h 1472414"/>
              <a:gd name="csX673" fmla="*/ 862624 w 4914549"/>
              <a:gd name="csY673" fmla="*/ 1471269 h 1472414"/>
              <a:gd name="csX674" fmla="*/ 909593 w 4914549"/>
              <a:gd name="csY674" fmla="*/ 1471269 h 1472414"/>
              <a:gd name="csX675" fmla="*/ 917612 w 4914549"/>
              <a:gd name="csY675" fmla="*/ 1463248 h 1472414"/>
              <a:gd name="csX676" fmla="*/ 909593 w 4914549"/>
              <a:gd name="csY676" fmla="*/ 1455227 h 1472414"/>
              <a:gd name="csX677" fmla="*/ 856896 w 4914549"/>
              <a:gd name="csY677" fmla="*/ 1455227 h 1472414"/>
              <a:gd name="csX678" fmla="*/ 852313 w 4914549"/>
              <a:gd name="csY678" fmla="*/ 1455227 h 1472414"/>
              <a:gd name="csX679" fmla="*/ 850022 w 4914549"/>
              <a:gd name="csY679" fmla="*/ 1455227 h 1472414"/>
              <a:gd name="csX680" fmla="*/ 847731 w 4914549"/>
              <a:gd name="csY680" fmla="*/ 1455227 h 1472414"/>
              <a:gd name="csX681" fmla="*/ 845440 w 4914549"/>
              <a:gd name="csY681" fmla="*/ 1455227 h 1472414"/>
              <a:gd name="csX682" fmla="*/ 1039043 w 4914549"/>
              <a:gd name="csY682" fmla="*/ 1456373 h 1472414"/>
              <a:gd name="csX683" fmla="*/ 973745 w 4914549"/>
              <a:gd name="csY683" fmla="*/ 1456373 h 1472414"/>
              <a:gd name="csX684" fmla="*/ 965726 w 4914549"/>
              <a:gd name="csY684" fmla="*/ 1464394 h 1472414"/>
              <a:gd name="csX685" fmla="*/ 973745 w 4914549"/>
              <a:gd name="csY685" fmla="*/ 1472414 h 1472414"/>
              <a:gd name="csX686" fmla="*/ 1039043 w 4914549"/>
              <a:gd name="csY686" fmla="*/ 1472414 h 1472414"/>
              <a:gd name="csX687" fmla="*/ 1047062 w 4914549"/>
              <a:gd name="csY687" fmla="*/ 1464394 h 1472414"/>
              <a:gd name="csX688" fmla="*/ 1039043 w 4914549"/>
              <a:gd name="csY688" fmla="*/ 1456373 h 1472414"/>
              <a:gd name="csX689" fmla="*/ 1039043 w 4914549"/>
              <a:gd name="csY689" fmla="*/ 1456373 h 1472414"/>
              <a:gd name="csX690" fmla="*/ 1168494 w 4914549"/>
              <a:gd name="csY690" fmla="*/ 1456373 h 1472414"/>
              <a:gd name="csX691" fmla="*/ 1103196 w 4914549"/>
              <a:gd name="csY691" fmla="*/ 1456373 h 1472414"/>
              <a:gd name="csX692" fmla="*/ 1095177 w 4914549"/>
              <a:gd name="csY692" fmla="*/ 1464394 h 1472414"/>
              <a:gd name="csX693" fmla="*/ 1103196 w 4914549"/>
              <a:gd name="csY693" fmla="*/ 1472414 h 1472414"/>
              <a:gd name="csX694" fmla="*/ 1168494 w 4914549"/>
              <a:gd name="csY694" fmla="*/ 1472414 h 1472414"/>
              <a:gd name="csX695" fmla="*/ 1176513 w 4914549"/>
              <a:gd name="csY695" fmla="*/ 1464394 h 1472414"/>
              <a:gd name="csX696" fmla="*/ 1168494 w 4914549"/>
              <a:gd name="csY696" fmla="*/ 1456373 h 1472414"/>
              <a:gd name="csX697" fmla="*/ 1168494 w 4914549"/>
              <a:gd name="csY697" fmla="*/ 1456373 h 1472414"/>
              <a:gd name="csX698" fmla="*/ 1300236 w 4914549"/>
              <a:gd name="csY698" fmla="*/ 1443768 h 1472414"/>
              <a:gd name="csX699" fmla="*/ 1296799 w 4914549"/>
              <a:gd name="csY699" fmla="*/ 1443768 h 1472414"/>
              <a:gd name="csX700" fmla="*/ 1272742 w 4914549"/>
              <a:gd name="csY700" fmla="*/ 1450643 h 1472414"/>
              <a:gd name="csX701" fmla="*/ 1264723 w 4914549"/>
              <a:gd name="csY701" fmla="*/ 1450643 h 1472414"/>
              <a:gd name="csX702" fmla="*/ 1264723 w 4914549"/>
              <a:gd name="csY702" fmla="*/ 1450643 h 1472414"/>
              <a:gd name="csX703" fmla="*/ 1257850 w 4914549"/>
              <a:gd name="csY703" fmla="*/ 1450643 h 1472414"/>
              <a:gd name="csX704" fmla="*/ 1256704 w 4914549"/>
              <a:gd name="csY704" fmla="*/ 1450643 h 1472414"/>
              <a:gd name="csX705" fmla="*/ 1256704 w 4914549"/>
              <a:gd name="csY705" fmla="*/ 1450643 h 1472414"/>
              <a:gd name="csX706" fmla="*/ 1237229 w 4914549"/>
              <a:gd name="csY706" fmla="*/ 1450643 h 1472414"/>
              <a:gd name="csX707" fmla="*/ 1229210 w 4914549"/>
              <a:gd name="csY707" fmla="*/ 1458664 h 1472414"/>
              <a:gd name="csX708" fmla="*/ 1237229 w 4914549"/>
              <a:gd name="csY708" fmla="*/ 1466685 h 1472414"/>
              <a:gd name="csX709" fmla="*/ 1237229 w 4914549"/>
              <a:gd name="csY709" fmla="*/ 1466685 h 1472414"/>
              <a:gd name="csX710" fmla="*/ 1307110 w 4914549"/>
              <a:gd name="csY710" fmla="*/ 1454081 h 1472414"/>
              <a:gd name="csX711" fmla="*/ 1311692 w 4914549"/>
              <a:gd name="csY711" fmla="*/ 1443768 h 1472414"/>
              <a:gd name="csX712" fmla="*/ 1303673 w 4914549"/>
              <a:gd name="csY712" fmla="*/ 1439185 h 1472414"/>
              <a:gd name="csX713" fmla="*/ 1303673 w 4914549"/>
              <a:gd name="csY713" fmla="*/ 1439185 h 1472414"/>
              <a:gd name="csX714" fmla="*/ 1299091 w 4914549"/>
              <a:gd name="csY714" fmla="*/ 1442623 h 1472414"/>
              <a:gd name="csX715" fmla="*/ 1402193 w 4914549"/>
              <a:gd name="csY715" fmla="*/ 1360121 h 1472414"/>
              <a:gd name="csX716" fmla="*/ 1396465 w 4914549"/>
              <a:gd name="csY716" fmla="*/ 1362413 h 1472414"/>
              <a:gd name="csX717" fmla="*/ 1366680 w 4914549"/>
              <a:gd name="csY717" fmla="*/ 1392205 h 1472414"/>
              <a:gd name="csX718" fmla="*/ 1366680 w 4914549"/>
              <a:gd name="csY718" fmla="*/ 1392205 h 1472414"/>
              <a:gd name="csX719" fmla="*/ 1366680 w 4914549"/>
              <a:gd name="csY719" fmla="*/ 1392205 h 1472414"/>
              <a:gd name="csX720" fmla="*/ 1366680 w 4914549"/>
              <a:gd name="csY720" fmla="*/ 1392205 h 1472414"/>
              <a:gd name="csX721" fmla="*/ 1366680 w 4914549"/>
              <a:gd name="csY721" fmla="*/ 1392205 h 1472414"/>
              <a:gd name="csX722" fmla="*/ 1366680 w 4914549"/>
              <a:gd name="csY722" fmla="*/ 1392205 h 1472414"/>
              <a:gd name="csX723" fmla="*/ 1366680 w 4914549"/>
              <a:gd name="csY723" fmla="*/ 1392205 h 1472414"/>
              <a:gd name="csX724" fmla="*/ 1366680 w 4914549"/>
              <a:gd name="csY724" fmla="*/ 1392205 h 1472414"/>
              <a:gd name="csX725" fmla="*/ 1366680 w 4914549"/>
              <a:gd name="csY725" fmla="*/ 1392205 h 1472414"/>
              <a:gd name="csX726" fmla="*/ 1366680 w 4914549"/>
              <a:gd name="csY726" fmla="*/ 1392205 h 1472414"/>
              <a:gd name="csX727" fmla="*/ 1366680 w 4914549"/>
              <a:gd name="csY727" fmla="*/ 1392205 h 1472414"/>
              <a:gd name="csX728" fmla="*/ 1366680 w 4914549"/>
              <a:gd name="csY728" fmla="*/ 1392205 h 1472414"/>
              <a:gd name="csX729" fmla="*/ 1366680 w 4914549"/>
              <a:gd name="csY729" fmla="*/ 1392205 h 1472414"/>
              <a:gd name="csX730" fmla="*/ 1366680 w 4914549"/>
              <a:gd name="csY730" fmla="*/ 1392205 h 1472414"/>
              <a:gd name="csX731" fmla="*/ 1366680 w 4914549"/>
              <a:gd name="csY731" fmla="*/ 1392205 h 1472414"/>
              <a:gd name="csX732" fmla="*/ 1366680 w 4914549"/>
              <a:gd name="csY732" fmla="*/ 1392205 h 1472414"/>
              <a:gd name="csX733" fmla="*/ 1366680 w 4914549"/>
              <a:gd name="csY733" fmla="*/ 1392205 h 1472414"/>
              <a:gd name="csX734" fmla="*/ 1366680 w 4914549"/>
              <a:gd name="csY734" fmla="*/ 1392205 h 1472414"/>
              <a:gd name="csX735" fmla="*/ 1363243 w 4914549"/>
              <a:gd name="csY735" fmla="*/ 1395643 h 1472414"/>
              <a:gd name="csX736" fmla="*/ 1363243 w 4914549"/>
              <a:gd name="csY736" fmla="*/ 1395643 h 1472414"/>
              <a:gd name="csX737" fmla="*/ 1363243 w 4914549"/>
              <a:gd name="csY737" fmla="*/ 1395643 h 1472414"/>
              <a:gd name="csX738" fmla="*/ 1363243 w 4914549"/>
              <a:gd name="csY738" fmla="*/ 1395643 h 1472414"/>
              <a:gd name="csX739" fmla="*/ 1356370 w 4914549"/>
              <a:gd name="csY739" fmla="*/ 1402518 h 1472414"/>
              <a:gd name="csX740" fmla="*/ 1356370 w 4914549"/>
              <a:gd name="csY740" fmla="*/ 1402518 h 1472414"/>
              <a:gd name="csX741" fmla="*/ 1354079 w 4914549"/>
              <a:gd name="csY741" fmla="*/ 1404809 h 1472414"/>
              <a:gd name="csX742" fmla="*/ 1354079 w 4914549"/>
              <a:gd name="csY742" fmla="*/ 1416268 h 1472414"/>
              <a:gd name="csX743" fmla="*/ 1359807 w 4914549"/>
              <a:gd name="csY743" fmla="*/ 1418560 h 1472414"/>
              <a:gd name="csX744" fmla="*/ 1365534 w 4914549"/>
              <a:gd name="csY744" fmla="*/ 1416268 h 1472414"/>
              <a:gd name="csX745" fmla="*/ 1374699 w 4914549"/>
              <a:gd name="csY745" fmla="*/ 1407101 h 1472414"/>
              <a:gd name="csX746" fmla="*/ 1374699 w 4914549"/>
              <a:gd name="csY746" fmla="*/ 1407101 h 1472414"/>
              <a:gd name="csX747" fmla="*/ 1381573 w 4914549"/>
              <a:gd name="csY747" fmla="*/ 1400226 h 1472414"/>
              <a:gd name="csX748" fmla="*/ 1411358 w 4914549"/>
              <a:gd name="csY748" fmla="*/ 1370434 h 1472414"/>
              <a:gd name="csX749" fmla="*/ 1411358 w 4914549"/>
              <a:gd name="csY749" fmla="*/ 1358976 h 1472414"/>
              <a:gd name="csX750" fmla="*/ 1405630 w 4914549"/>
              <a:gd name="csY750" fmla="*/ 1356684 h 1472414"/>
              <a:gd name="csX751" fmla="*/ 1404484 w 4914549"/>
              <a:gd name="csY751" fmla="*/ 1356684 h 1472414"/>
              <a:gd name="csX752" fmla="*/ 1493840 w 4914549"/>
              <a:gd name="csY752" fmla="*/ 1269600 h 1472414"/>
              <a:gd name="csX753" fmla="*/ 1489257 w 4914549"/>
              <a:gd name="csY753" fmla="*/ 1270745 h 1472414"/>
              <a:gd name="csX754" fmla="*/ 1468637 w 4914549"/>
              <a:gd name="csY754" fmla="*/ 1289079 h 1472414"/>
              <a:gd name="csX755" fmla="*/ 1468637 w 4914549"/>
              <a:gd name="csY755" fmla="*/ 1289079 h 1472414"/>
              <a:gd name="csX756" fmla="*/ 1468637 w 4914549"/>
              <a:gd name="csY756" fmla="*/ 1289079 h 1472414"/>
              <a:gd name="csX757" fmla="*/ 1468637 w 4914549"/>
              <a:gd name="csY757" fmla="*/ 1289079 h 1472414"/>
              <a:gd name="csX758" fmla="*/ 1442288 w 4914549"/>
              <a:gd name="csY758" fmla="*/ 1315433 h 1472414"/>
              <a:gd name="csX759" fmla="*/ 1442288 w 4914549"/>
              <a:gd name="csY759" fmla="*/ 1326892 h 1472414"/>
              <a:gd name="csX760" fmla="*/ 1448016 w 4914549"/>
              <a:gd name="csY760" fmla="*/ 1329183 h 1472414"/>
              <a:gd name="csX761" fmla="*/ 1453744 w 4914549"/>
              <a:gd name="csY761" fmla="*/ 1326892 h 1472414"/>
              <a:gd name="csX762" fmla="*/ 1480093 w 4914549"/>
              <a:gd name="csY762" fmla="*/ 1300537 h 1472414"/>
              <a:gd name="csX763" fmla="*/ 1499568 w 4914549"/>
              <a:gd name="csY763" fmla="*/ 1283350 h 1472414"/>
              <a:gd name="csX764" fmla="*/ 1500713 w 4914549"/>
              <a:gd name="csY764" fmla="*/ 1271891 h 1472414"/>
              <a:gd name="csX765" fmla="*/ 1493840 w 4914549"/>
              <a:gd name="csY765" fmla="*/ 1268454 h 1472414"/>
              <a:gd name="csX766" fmla="*/ 1493840 w 4914549"/>
              <a:gd name="csY766" fmla="*/ 1268454 h 1472414"/>
              <a:gd name="csX767" fmla="*/ 1615271 w 4914549"/>
              <a:gd name="csY767" fmla="*/ 1253558 h 1472414"/>
              <a:gd name="csX768" fmla="*/ 1549973 w 4914549"/>
              <a:gd name="csY768" fmla="*/ 1253558 h 1472414"/>
              <a:gd name="csX769" fmla="*/ 1541954 w 4914549"/>
              <a:gd name="csY769" fmla="*/ 1261578 h 1472414"/>
              <a:gd name="csX770" fmla="*/ 1549973 w 4914549"/>
              <a:gd name="csY770" fmla="*/ 1269600 h 1472414"/>
              <a:gd name="csX771" fmla="*/ 1615271 w 4914549"/>
              <a:gd name="csY771" fmla="*/ 1269600 h 1472414"/>
              <a:gd name="csX772" fmla="*/ 1623290 w 4914549"/>
              <a:gd name="csY772" fmla="*/ 1261578 h 1472414"/>
              <a:gd name="csX773" fmla="*/ 1615271 w 4914549"/>
              <a:gd name="csY773" fmla="*/ 1253558 h 1472414"/>
              <a:gd name="csX774" fmla="*/ 1615271 w 4914549"/>
              <a:gd name="csY774" fmla="*/ 1253558 h 1472414"/>
              <a:gd name="csX775" fmla="*/ 1744722 w 4914549"/>
              <a:gd name="csY775" fmla="*/ 1253558 h 1472414"/>
              <a:gd name="csX776" fmla="*/ 1679424 w 4914549"/>
              <a:gd name="csY776" fmla="*/ 1253558 h 1472414"/>
              <a:gd name="csX777" fmla="*/ 1671405 w 4914549"/>
              <a:gd name="csY777" fmla="*/ 1261578 h 1472414"/>
              <a:gd name="csX778" fmla="*/ 1679424 w 4914549"/>
              <a:gd name="csY778" fmla="*/ 1269600 h 1472414"/>
              <a:gd name="csX779" fmla="*/ 1744722 w 4914549"/>
              <a:gd name="csY779" fmla="*/ 1269600 h 1472414"/>
              <a:gd name="csX780" fmla="*/ 1752741 w 4914549"/>
              <a:gd name="csY780" fmla="*/ 1261578 h 1472414"/>
              <a:gd name="csX781" fmla="*/ 1744722 w 4914549"/>
              <a:gd name="csY781" fmla="*/ 1253558 h 1472414"/>
              <a:gd name="csX782" fmla="*/ 1744722 w 4914549"/>
              <a:gd name="csY782" fmla="*/ 1253558 h 1472414"/>
              <a:gd name="csX783" fmla="*/ 1875319 w 4914549"/>
              <a:gd name="csY783" fmla="*/ 1253558 h 1472414"/>
              <a:gd name="csX784" fmla="*/ 1810020 w 4914549"/>
              <a:gd name="csY784" fmla="*/ 1253558 h 1472414"/>
              <a:gd name="csX785" fmla="*/ 1802001 w 4914549"/>
              <a:gd name="csY785" fmla="*/ 1261578 h 1472414"/>
              <a:gd name="csX786" fmla="*/ 1810020 w 4914549"/>
              <a:gd name="csY786" fmla="*/ 1269600 h 1472414"/>
              <a:gd name="csX787" fmla="*/ 1875319 w 4914549"/>
              <a:gd name="csY787" fmla="*/ 1269600 h 1472414"/>
              <a:gd name="csX788" fmla="*/ 1883338 w 4914549"/>
              <a:gd name="csY788" fmla="*/ 1261578 h 1472414"/>
              <a:gd name="csX789" fmla="*/ 1875319 w 4914549"/>
              <a:gd name="csY789" fmla="*/ 1253558 h 1472414"/>
              <a:gd name="csX790" fmla="*/ 1875319 w 4914549"/>
              <a:gd name="csY790" fmla="*/ 1253558 h 1472414"/>
              <a:gd name="csX791" fmla="*/ 2004770 w 4914549"/>
              <a:gd name="csY791" fmla="*/ 1253558 h 1472414"/>
              <a:gd name="csX792" fmla="*/ 1939471 w 4914549"/>
              <a:gd name="csY792" fmla="*/ 1253558 h 1472414"/>
              <a:gd name="csX793" fmla="*/ 1931452 w 4914549"/>
              <a:gd name="csY793" fmla="*/ 1261578 h 1472414"/>
              <a:gd name="csX794" fmla="*/ 1939471 w 4914549"/>
              <a:gd name="csY794" fmla="*/ 1269600 h 1472414"/>
              <a:gd name="csX795" fmla="*/ 2004770 w 4914549"/>
              <a:gd name="csY795" fmla="*/ 1269600 h 1472414"/>
              <a:gd name="csX796" fmla="*/ 2012789 w 4914549"/>
              <a:gd name="csY796" fmla="*/ 1261578 h 1472414"/>
              <a:gd name="csX797" fmla="*/ 2004770 w 4914549"/>
              <a:gd name="csY797" fmla="*/ 1253558 h 1472414"/>
              <a:gd name="csX798" fmla="*/ 2004770 w 4914549"/>
              <a:gd name="csY798" fmla="*/ 1253558 h 1472414"/>
              <a:gd name="csX799" fmla="*/ 2135366 w 4914549"/>
              <a:gd name="csY799" fmla="*/ 1253558 h 1472414"/>
              <a:gd name="csX800" fmla="*/ 2070068 w 4914549"/>
              <a:gd name="csY800" fmla="*/ 1253558 h 1472414"/>
              <a:gd name="csX801" fmla="*/ 2062049 w 4914549"/>
              <a:gd name="csY801" fmla="*/ 1261578 h 1472414"/>
              <a:gd name="csX802" fmla="*/ 2070068 w 4914549"/>
              <a:gd name="csY802" fmla="*/ 1269600 h 1472414"/>
              <a:gd name="csX803" fmla="*/ 2135366 w 4914549"/>
              <a:gd name="csY803" fmla="*/ 1269600 h 1472414"/>
              <a:gd name="csX804" fmla="*/ 2143385 w 4914549"/>
              <a:gd name="csY804" fmla="*/ 1261578 h 1472414"/>
              <a:gd name="csX805" fmla="*/ 2135366 w 4914549"/>
              <a:gd name="csY805" fmla="*/ 1253558 h 1472414"/>
              <a:gd name="csX806" fmla="*/ 2135366 w 4914549"/>
              <a:gd name="csY806" fmla="*/ 1253558 h 1472414"/>
              <a:gd name="csX807" fmla="*/ 2264817 w 4914549"/>
              <a:gd name="csY807" fmla="*/ 1253558 h 1472414"/>
              <a:gd name="csX808" fmla="*/ 2199519 w 4914549"/>
              <a:gd name="csY808" fmla="*/ 1253558 h 1472414"/>
              <a:gd name="csX809" fmla="*/ 2191500 w 4914549"/>
              <a:gd name="csY809" fmla="*/ 1261578 h 1472414"/>
              <a:gd name="csX810" fmla="*/ 2199519 w 4914549"/>
              <a:gd name="csY810" fmla="*/ 1269600 h 1472414"/>
              <a:gd name="csX811" fmla="*/ 2264817 w 4914549"/>
              <a:gd name="csY811" fmla="*/ 1269600 h 1472414"/>
              <a:gd name="csX812" fmla="*/ 2272836 w 4914549"/>
              <a:gd name="csY812" fmla="*/ 1261578 h 1472414"/>
              <a:gd name="csX813" fmla="*/ 2264817 w 4914549"/>
              <a:gd name="csY813" fmla="*/ 1253558 h 1472414"/>
              <a:gd name="csX814" fmla="*/ 2264817 w 4914549"/>
              <a:gd name="csY814" fmla="*/ 1253558 h 1472414"/>
              <a:gd name="csX815" fmla="*/ 2394268 w 4914549"/>
              <a:gd name="csY815" fmla="*/ 1253558 h 1472414"/>
              <a:gd name="csX816" fmla="*/ 2328969 w 4914549"/>
              <a:gd name="csY816" fmla="*/ 1253558 h 1472414"/>
              <a:gd name="csX817" fmla="*/ 2320950 w 4914549"/>
              <a:gd name="csY817" fmla="*/ 1261578 h 1472414"/>
              <a:gd name="csX818" fmla="*/ 2328969 w 4914549"/>
              <a:gd name="csY818" fmla="*/ 1269600 h 1472414"/>
              <a:gd name="csX819" fmla="*/ 2394268 w 4914549"/>
              <a:gd name="csY819" fmla="*/ 1269600 h 1472414"/>
              <a:gd name="csX820" fmla="*/ 2402287 w 4914549"/>
              <a:gd name="csY820" fmla="*/ 1261578 h 1472414"/>
              <a:gd name="csX821" fmla="*/ 2394268 w 4914549"/>
              <a:gd name="csY821" fmla="*/ 1253558 h 1472414"/>
              <a:gd name="csX822" fmla="*/ 2394268 w 4914549"/>
              <a:gd name="csY822" fmla="*/ 1253558 h 1472414"/>
              <a:gd name="csX823" fmla="*/ 2524864 w 4914549"/>
              <a:gd name="csY823" fmla="*/ 1253558 h 1472414"/>
              <a:gd name="csX824" fmla="*/ 2459566 w 4914549"/>
              <a:gd name="csY824" fmla="*/ 1253558 h 1472414"/>
              <a:gd name="csX825" fmla="*/ 2451547 w 4914549"/>
              <a:gd name="csY825" fmla="*/ 1261578 h 1472414"/>
              <a:gd name="csX826" fmla="*/ 2459566 w 4914549"/>
              <a:gd name="csY826" fmla="*/ 1269600 h 1472414"/>
              <a:gd name="csX827" fmla="*/ 2524864 w 4914549"/>
              <a:gd name="csY827" fmla="*/ 1269600 h 1472414"/>
              <a:gd name="csX828" fmla="*/ 2532883 w 4914549"/>
              <a:gd name="csY828" fmla="*/ 1261578 h 1472414"/>
              <a:gd name="csX829" fmla="*/ 2524864 w 4914549"/>
              <a:gd name="csY829" fmla="*/ 1253558 h 1472414"/>
              <a:gd name="csX830" fmla="*/ 2524864 w 4914549"/>
              <a:gd name="csY830" fmla="*/ 1253558 h 1472414"/>
              <a:gd name="csX831" fmla="*/ 2654315 w 4914549"/>
              <a:gd name="csY831" fmla="*/ 1253558 h 1472414"/>
              <a:gd name="csX832" fmla="*/ 2589017 w 4914549"/>
              <a:gd name="csY832" fmla="*/ 1253558 h 1472414"/>
              <a:gd name="csX833" fmla="*/ 2580998 w 4914549"/>
              <a:gd name="csY833" fmla="*/ 1261578 h 1472414"/>
              <a:gd name="csX834" fmla="*/ 2589017 w 4914549"/>
              <a:gd name="csY834" fmla="*/ 1269600 h 1472414"/>
              <a:gd name="csX835" fmla="*/ 2654315 w 4914549"/>
              <a:gd name="csY835" fmla="*/ 1269600 h 1472414"/>
              <a:gd name="csX836" fmla="*/ 2662334 w 4914549"/>
              <a:gd name="csY836" fmla="*/ 1261578 h 1472414"/>
              <a:gd name="csX837" fmla="*/ 2654315 w 4914549"/>
              <a:gd name="csY837" fmla="*/ 1253558 h 1472414"/>
              <a:gd name="csX838" fmla="*/ 2654315 w 4914549"/>
              <a:gd name="csY838" fmla="*/ 1253558 h 1472414"/>
              <a:gd name="csX839" fmla="*/ 2783766 w 4914549"/>
              <a:gd name="csY839" fmla="*/ 1253558 h 1472414"/>
              <a:gd name="csX840" fmla="*/ 2718468 w 4914549"/>
              <a:gd name="csY840" fmla="*/ 1253558 h 1472414"/>
              <a:gd name="csX841" fmla="*/ 2710448 w 4914549"/>
              <a:gd name="csY841" fmla="*/ 1261578 h 1472414"/>
              <a:gd name="csX842" fmla="*/ 2718468 w 4914549"/>
              <a:gd name="csY842" fmla="*/ 1269600 h 1472414"/>
              <a:gd name="csX843" fmla="*/ 2783766 w 4914549"/>
              <a:gd name="csY843" fmla="*/ 1269600 h 1472414"/>
              <a:gd name="csX844" fmla="*/ 2791785 w 4914549"/>
              <a:gd name="csY844" fmla="*/ 1261578 h 1472414"/>
              <a:gd name="csX845" fmla="*/ 2783766 w 4914549"/>
              <a:gd name="csY845" fmla="*/ 1253558 h 1472414"/>
              <a:gd name="csX846" fmla="*/ 2783766 w 4914549"/>
              <a:gd name="csY846" fmla="*/ 1253558 h 1472414"/>
              <a:gd name="csX847" fmla="*/ 2914362 w 4914549"/>
              <a:gd name="csY847" fmla="*/ 1253558 h 1472414"/>
              <a:gd name="csX848" fmla="*/ 2849064 w 4914549"/>
              <a:gd name="csY848" fmla="*/ 1253558 h 1472414"/>
              <a:gd name="csX849" fmla="*/ 2841045 w 4914549"/>
              <a:gd name="csY849" fmla="*/ 1261578 h 1472414"/>
              <a:gd name="csX850" fmla="*/ 2849064 w 4914549"/>
              <a:gd name="csY850" fmla="*/ 1269600 h 1472414"/>
              <a:gd name="csX851" fmla="*/ 2914362 w 4914549"/>
              <a:gd name="csY851" fmla="*/ 1269600 h 1472414"/>
              <a:gd name="csX852" fmla="*/ 2922381 w 4914549"/>
              <a:gd name="csY852" fmla="*/ 1261578 h 1472414"/>
              <a:gd name="csX853" fmla="*/ 2914362 w 4914549"/>
              <a:gd name="csY853" fmla="*/ 1253558 h 1472414"/>
              <a:gd name="csX854" fmla="*/ 2914362 w 4914549"/>
              <a:gd name="csY854" fmla="*/ 1253558 h 1472414"/>
              <a:gd name="csX855" fmla="*/ 3043813 w 4914549"/>
              <a:gd name="csY855" fmla="*/ 1253558 h 1472414"/>
              <a:gd name="csX856" fmla="*/ 2978515 w 4914549"/>
              <a:gd name="csY856" fmla="*/ 1253558 h 1472414"/>
              <a:gd name="csX857" fmla="*/ 2970496 w 4914549"/>
              <a:gd name="csY857" fmla="*/ 1261578 h 1472414"/>
              <a:gd name="csX858" fmla="*/ 2978515 w 4914549"/>
              <a:gd name="csY858" fmla="*/ 1269600 h 1472414"/>
              <a:gd name="csX859" fmla="*/ 3043813 w 4914549"/>
              <a:gd name="csY859" fmla="*/ 1269600 h 1472414"/>
              <a:gd name="csX860" fmla="*/ 3051832 w 4914549"/>
              <a:gd name="csY860" fmla="*/ 1261578 h 1472414"/>
              <a:gd name="csX861" fmla="*/ 3043813 w 4914549"/>
              <a:gd name="csY861" fmla="*/ 1253558 h 1472414"/>
              <a:gd name="csX862" fmla="*/ 3043813 w 4914549"/>
              <a:gd name="csY862" fmla="*/ 1253558 h 1472414"/>
              <a:gd name="csX863" fmla="*/ 3174409 w 4914549"/>
              <a:gd name="csY863" fmla="*/ 1253558 h 1472414"/>
              <a:gd name="csX864" fmla="*/ 3109111 w 4914549"/>
              <a:gd name="csY864" fmla="*/ 1253558 h 1472414"/>
              <a:gd name="csX865" fmla="*/ 3101092 w 4914549"/>
              <a:gd name="csY865" fmla="*/ 1261578 h 1472414"/>
              <a:gd name="csX866" fmla="*/ 3109111 w 4914549"/>
              <a:gd name="csY866" fmla="*/ 1269600 h 1472414"/>
              <a:gd name="csX867" fmla="*/ 3174409 w 4914549"/>
              <a:gd name="csY867" fmla="*/ 1269600 h 1472414"/>
              <a:gd name="csX868" fmla="*/ 3182428 w 4914549"/>
              <a:gd name="csY868" fmla="*/ 1261578 h 1472414"/>
              <a:gd name="csX869" fmla="*/ 3174409 w 4914549"/>
              <a:gd name="csY869" fmla="*/ 1253558 h 1472414"/>
              <a:gd name="csX870" fmla="*/ 3174409 w 4914549"/>
              <a:gd name="csY870" fmla="*/ 1253558 h 1472414"/>
              <a:gd name="csX871" fmla="*/ 3303860 w 4914549"/>
              <a:gd name="csY871" fmla="*/ 1253558 h 1472414"/>
              <a:gd name="csX872" fmla="*/ 3238562 w 4914549"/>
              <a:gd name="csY872" fmla="*/ 1253558 h 1472414"/>
              <a:gd name="csX873" fmla="*/ 3230543 w 4914549"/>
              <a:gd name="csY873" fmla="*/ 1261578 h 1472414"/>
              <a:gd name="csX874" fmla="*/ 3238562 w 4914549"/>
              <a:gd name="csY874" fmla="*/ 1269600 h 1472414"/>
              <a:gd name="csX875" fmla="*/ 3303860 w 4914549"/>
              <a:gd name="csY875" fmla="*/ 1269600 h 1472414"/>
              <a:gd name="csX876" fmla="*/ 3311879 w 4914549"/>
              <a:gd name="csY876" fmla="*/ 1261578 h 1472414"/>
              <a:gd name="csX877" fmla="*/ 3303860 w 4914549"/>
              <a:gd name="csY877" fmla="*/ 1253558 h 1472414"/>
              <a:gd name="csX878" fmla="*/ 3303860 w 4914549"/>
              <a:gd name="csY878" fmla="*/ 1253558 h 1472414"/>
              <a:gd name="csX879" fmla="*/ 3433311 w 4914549"/>
              <a:gd name="csY879" fmla="*/ 1253558 h 1472414"/>
              <a:gd name="csX880" fmla="*/ 3368013 w 4914549"/>
              <a:gd name="csY880" fmla="*/ 1253558 h 1472414"/>
              <a:gd name="csX881" fmla="*/ 3359994 w 4914549"/>
              <a:gd name="csY881" fmla="*/ 1261578 h 1472414"/>
              <a:gd name="csX882" fmla="*/ 3368013 w 4914549"/>
              <a:gd name="csY882" fmla="*/ 1269600 h 1472414"/>
              <a:gd name="csX883" fmla="*/ 3433311 w 4914549"/>
              <a:gd name="csY883" fmla="*/ 1269600 h 1472414"/>
              <a:gd name="csX884" fmla="*/ 3441330 w 4914549"/>
              <a:gd name="csY884" fmla="*/ 1261578 h 1472414"/>
              <a:gd name="csX885" fmla="*/ 3433311 w 4914549"/>
              <a:gd name="csY885" fmla="*/ 1253558 h 1472414"/>
              <a:gd name="csX886" fmla="*/ 3433311 w 4914549"/>
              <a:gd name="csY886" fmla="*/ 1253558 h 1472414"/>
              <a:gd name="csX887" fmla="*/ 3563907 w 4914549"/>
              <a:gd name="csY887" fmla="*/ 1253558 h 1472414"/>
              <a:gd name="csX888" fmla="*/ 3498609 w 4914549"/>
              <a:gd name="csY888" fmla="*/ 1253558 h 1472414"/>
              <a:gd name="csX889" fmla="*/ 3490590 w 4914549"/>
              <a:gd name="csY889" fmla="*/ 1261578 h 1472414"/>
              <a:gd name="csX890" fmla="*/ 3498609 w 4914549"/>
              <a:gd name="csY890" fmla="*/ 1269600 h 1472414"/>
              <a:gd name="csX891" fmla="*/ 3563907 w 4914549"/>
              <a:gd name="csY891" fmla="*/ 1269600 h 1472414"/>
              <a:gd name="csX892" fmla="*/ 3571926 w 4914549"/>
              <a:gd name="csY892" fmla="*/ 1261578 h 1472414"/>
              <a:gd name="csX893" fmla="*/ 3563907 w 4914549"/>
              <a:gd name="csY893" fmla="*/ 1253558 h 1472414"/>
              <a:gd name="csX894" fmla="*/ 3563907 w 4914549"/>
              <a:gd name="csY894" fmla="*/ 1253558 h 1472414"/>
              <a:gd name="csX895" fmla="*/ 3693358 w 4914549"/>
              <a:gd name="csY895" fmla="*/ 1253558 h 1472414"/>
              <a:gd name="csX896" fmla="*/ 3628060 w 4914549"/>
              <a:gd name="csY896" fmla="*/ 1253558 h 1472414"/>
              <a:gd name="csX897" fmla="*/ 3620041 w 4914549"/>
              <a:gd name="csY897" fmla="*/ 1261578 h 1472414"/>
              <a:gd name="csX898" fmla="*/ 3628060 w 4914549"/>
              <a:gd name="csY898" fmla="*/ 1269600 h 1472414"/>
              <a:gd name="csX899" fmla="*/ 3693358 w 4914549"/>
              <a:gd name="csY899" fmla="*/ 1269600 h 1472414"/>
              <a:gd name="csX900" fmla="*/ 3701377 w 4914549"/>
              <a:gd name="csY900" fmla="*/ 1261578 h 1472414"/>
              <a:gd name="csX901" fmla="*/ 3693358 w 4914549"/>
              <a:gd name="csY901" fmla="*/ 1253558 h 1472414"/>
              <a:gd name="csX902" fmla="*/ 3693358 w 4914549"/>
              <a:gd name="csY902" fmla="*/ 1253558 h 1472414"/>
              <a:gd name="csX903" fmla="*/ 3823955 w 4914549"/>
              <a:gd name="csY903" fmla="*/ 1253558 h 1472414"/>
              <a:gd name="csX904" fmla="*/ 3758657 w 4914549"/>
              <a:gd name="csY904" fmla="*/ 1253558 h 1472414"/>
              <a:gd name="csX905" fmla="*/ 3750637 w 4914549"/>
              <a:gd name="csY905" fmla="*/ 1261578 h 1472414"/>
              <a:gd name="csX906" fmla="*/ 3758657 w 4914549"/>
              <a:gd name="csY906" fmla="*/ 1269600 h 1472414"/>
              <a:gd name="csX907" fmla="*/ 3823955 w 4914549"/>
              <a:gd name="csY907" fmla="*/ 1269600 h 1472414"/>
              <a:gd name="csX908" fmla="*/ 3831974 w 4914549"/>
              <a:gd name="csY908" fmla="*/ 1261578 h 1472414"/>
              <a:gd name="csX909" fmla="*/ 3823955 w 4914549"/>
              <a:gd name="csY909" fmla="*/ 1253558 h 1472414"/>
              <a:gd name="csX910" fmla="*/ 3823955 w 4914549"/>
              <a:gd name="csY910" fmla="*/ 1253558 h 1472414"/>
              <a:gd name="csX911" fmla="*/ 3953406 w 4914549"/>
              <a:gd name="csY911" fmla="*/ 1253558 h 1472414"/>
              <a:gd name="csX912" fmla="*/ 3888107 w 4914549"/>
              <a:gd name="csY912" fmla="*/ 1253558 h 1472414"/>
              <a:gd name="csX913" fmla="*/ 3880088 w 4914549"/>
              <a:gd name="csY913" fmla="*/ 1261578 h 1472414"/>
              <a:gd name="csX914" fmla="*/ 3888107 w 4914549"/>
              <a:gd name="csY914" fmla="*/ 1269600 h 1472414"/>
              <a:gd name="csX915" fmla="*/ 3953406 w 4914549"/>
              <a:gd name="csY915" fmla="*/ 1269600 h 1472414"/>
              <a:gd name="csX916" fmla="*/ 3961424 w 4914549"/>
              <a:gd name="csY916" fmla="*/ 1261578 h 1472414"/>
              <a:gd name="csX917" fmla="*/ 3953406 w 4914549"/>
              <a:gd name="csY917" fmla="*/ 1253558 h 1472414"/>
              <a:gd name="csX918" fmla="*/ 3953406 w 4914549"/>
              <a:gd name="csY918" fmla="*/ 1253558 h 1472414"/>
              <a:gd name="csX919" fmla="*/ 4082856 w 4914549"/>
              <a:gd name="csY919" fmla="*/ 1253558 h 1472414"/>
              <a:gd name="csX920" fmla="*/ 4017558 w 4914549"/>
              <a:gd name="csY920" fmla="*/ 1253558 h 1472414"/>
              <a:gd name="csX921" fmla="*/ 4009539 w 4914549"/>
              <a:gd name="csY921" fmla="*/ 1261578 h 1472414"/>
              <a:gd name="csX922" fmla="*/ 4017558 w 4914549"/>
              <a:gd name="csY922" fmla="*/ 1269600 h 1472414"/>
              <a:gd name="csX923" fmla="*/ 4082856 w 4914549"/>
              <a:gd name="csY923" fmla="*/ 1269600 h 1472414"/>
              <a:gd name="csX924" fmla="*/ 4090875 w 4914549"/>
              <a:gd name="csY924" fmla="*/ 1261578 h 1472414"/>
              <a:gd name="csX925" fmla="*/ 4082856 w 4914549"/>
              <a:gd name="csY925" fmla="*/ 1253558 h 1472414"/>
              <a:gd name="csX926" fmla="*/ 4082856 w 4914549"/>
              <a:gd name="csY926" fmla="*/ 1253558 h 1472414"/>
              <a:gd name="csX927" fmla="*/ 4213453 w 4914549"/>
              <a:gd name="csY927" fmla="*/ 1253558 h 1472414"/>
              <a:gd name="csX928" fmla="*/ 4148155 w 4914549"/>
              <a:gd name="csY928" fmla="*/ 1253558 h 1472414"/>
              <a:gd name="csX929" fmla="*/ 4140135 w 4914549"/>
              <a:gd name="csY929" fmla="*/ 1261578 h 1472414"/>
              <a:gd name="csX930" fmla="*/ 4148155 w 4914549"/>
              <a:gd name="csY930" fmla="*/ 1269600 h 1472414"/>
              <a:gd name="csX931" fmla="*/ 4213453 w 4914549"/>
              <a:gd name="csY931" fmla="*/ 1269600 h 1472414"/>
              <a:gd name="csX932" fmla="*/ 4221472 w 4914549"/>
              <a:gd name="csY932" fmla="*/ 1261578 h 1472414"/>
              <a:gd name="csX933" fmla="*/ 4213453 w 4914549"/>
              <a:gd name="csY933" fmla="*/ 1253558 h 1472414"/>
              <a:gd name="csX934" fmla="*/ 4213453 w 4914549"/>
              <a:gd name="csY934" fmla="*/ 1253558 h 1472414"/>
              <a:gd name="csX935" fmla="*/ 4342904 w 4914549"/>
              <a:gd name="csY935" fmla="*/ 1253558 h 1472414"/>
              <a:gd name="csX936" fmla="*/ 4277605 w 4914549"/>
              <a:gd name="csY936" fmla="*/ 1253558 h 1472414"/>
              <a:gd name="csX937" fmla="*/ 4269587 w 4914549"/>
              <a:gd name="csY937" fmla="*/ 1261578 h 1472414"/>
              <a:gd name="csX938" fmla="*/ 4277605 w 4914549"/>
              <a:gd name="csY938" fmla="*/ 1269600 h 1472414"/>
              <a:gd name="csX939" fmla="*/ 4342904 w 4914549"/>
              <a:gd name="csY939" fmla="*/ 1269600 h 1472414"/>
              <a:gd name="csX940" fmla="*/ 4350923 w 4914549"/>
              <a:gd name="csY940" fmla="*/ 1261578 h 1472414"/>
              <a:gd name="csX941" fmla="*/ 4342904 w 4914549"/>
              <a:gd name="csY941" fmla="*/ 1253558 h 1472414"/>
              <a:gd name="csX942" fmla="*/ 4342904 w 4914549"/>
              <a:gd name="csY942" fmla="*/ 1253558 h 1472414"/>
              <a:gd name="csX943" fmla="*/ 4473500 w 4914549"/>
              <a:gd name="csY943" fmla="*/ 1253558 h 1472414"/>
              <a:gd name="csX944" fmla="*/ 4408202 w 4914549"/>
              <a:gd name="csY944" fmla="*/ 1253558 h 1472414"/>
              <a:gd name="csX945" fmla="*/ 4400183 w 4914549"/>
              <a:gd name="csY945" fmla="*/ 1261578 h 1472414"/>
              <a:gd name="csX946" fmla="*/ 4408202 w 4914549"/>
              <a:gd name="csY946" fmla="*/ 1269600 h 1472414"/>
              <a:gd name="csX947" fmla="*/ 4473500 w 4914549"/>
              <a:gd name="csY947" fmla="*/ 1269600 h 1472414"/>
              <a:gd name="csX948" fmla="*/ 4481519 w 4914549"/>
              <a:gd name="csY948" fmla="*/ 1261578 h 1472414"/>
              <a:gd name="csX949" fmla="*/ 4473500 w 4914549"/>
              <a:gd name="csY949" fmla="*/ 1253558 h 1472414"/>
              <a:gd name="csX950" fmla="*/ 4473500 w 4914549"/>
              <a:gd name="csY950" fmla="*/ 1253558 h 1472414"/>
              <a:gd name="csX951" fmla="*/ 4602951 w 4914549"/>
              <a:gd name="csY951" fmla="*/ 1253558 h 1472414"/>
              <a:gd name="csX952" fmla="*/ 4537653 w 4914549"/>
              <a:gd name="csY952" fmla="*/ 1253558 h 1472414"/>
              <a:gd name="csX953" fmla="*/ 4529634 w 4914549"/>
              <a:gd name="csY953" fmla="*/ 1261578 h 1472414"/>
              <a:gd name="csX954" fmla="*/ 4537653 w 4914549"/>
              <a:gd name="csY954" fmla="*/ 1269600 h 1472414"/>
              <a:gd name="csX955" fmla="*/ 4602951 w 4914549"/>
              <a:gd name="csY955" fmla="*/ 1269600 h 1472414"/>
              <a:gd name="csX956" fmla="*/ 4610970 w 4914549"/>
              <a:gd name="csY956" fmla="*/ 1261578 h 1472414"/>
              <a:gd name="csX957" fmla="*/ 4602951 w 4914549"/>
              <a:gd name="csY957" fmla="*/ 1253558 h 1472414"/>
              <a:gd name="csX958" fmla="*/ 4602951 w 4914549"/>
              <a:gd name="csY958" fmla="*/ 1253558 h 1472414"/>
              <a:gd name="csX959" fmla="*/ 4732402 w 4914549"/>
              <a:gd name="csY959" fmla="*/ 1253558 h 1472414"/>
              <a:gd name="csX960" fmla="*/ 4667103 w 4914549"/>
              <a:gd name="csY960" fmla="*/ 1253558 h 1472414"/>
              <a:gd name="csX961" fmla="*/ 4659085 w 4914549"/>
              <a:gd name="csY961" fmla="*/ 1261578 h 1472414"/>
              <a:gd name="csX962" fmla="*/ 4667103 w 4914549"/>
              <a:gd name="csY962" fmla="*/ 1269600 h 1472414"/>
              <a:gd name="csX963" fmla="*/ 4732402 w 4914549"/>
              <a:gd name="csY963" fmla="*/ 1269600 h 1472414"/>
              <a:gd name="csX964" fmla="*/ 4740421 w 4914549"/>
              <a:gd name="csY964" fmla="*/ 1261578 h 1472414"/>
              <a:gd name="csX965" fmla="*/ 4732402 w 4914549"/>
              <a:gd name="csY965" fmla="*/ 1253558 h 1472414"/>
              <a:gd name="csX966" fmla="*/ 4732402 w 4914549"/>
              <a:gd name="csY966" fmla="*/ 1253558 h 1472414"/>
              <a:gd name="csX967" fmla="*/ 4857270 w 4914549"/>
              <a:gd name="csY967" fmla="*/ 1208869 h 1472414"/>
              <a:gd name="csX968" fmla="*/ 4851542 w 4914549"/>
              <a:gd name="csY968" fmla="*/ 1211161 h 1472414"/>
              <a:gd name="csX969" fmla="*/ 4841232 w 4914549"/>
              <a:gd name="csY969" fmla="*/ 1220328 h 1472414"/>
              <a:gd name="csX970" fmla="*/ 4841232 w 4914549"/>
              <a:gd name="csY970" fmla="*/ 1220328 h 1472414"/>
              <a:gd name="csX971" fmla="*/ 4841232 w 4914549"/>
              <a:gd name="csY971" fmla="*/ 1220328 h 1472414"/>
              <a:gd name="csX972" fmla="*/ 4841232 w 4914549"/>
              <a:gd name="csY972" fmla="*/ 1220328 h 1472414"/>
              <a:gd name="csX973" fmla="*/ 4841232 w 4914549"/>
              <a:gd name="csY973" fmla="*/ 1220328 h 1472414"/>
              <a:gd name="csX974" fmla="*/ 4841232 w 4914549"/>
              <a:gd name="csY974" fmla="*/ 1220328 h 1472414"/>
              <a:gd name="csX975" fmla="*/ 4841232 w 4914549"/>
              <a:gd name="csY975" fmla="*/ 1220328 h 1472414"/>
              <a:gd name="csX976" fmla="*/ 4841232 w 4914549"/>
              <a:gd name="csY976" fmla="*/ 1220328 h 1472414"/>
              <a:gd name="csX977" fmla="*/ 4841232 w 4914549"/>
              <a:gd name="csY977" fmla="*/ 1220328 h 1472414"/>
              <a:gd name="csX978" fmla="*/ 4841232 w 4914549"/>
              <a:gd name="csY978" fmla="*/ 1220328 h 1472414"/>
              <a:gd name="csX979" fmla="*/ 4841232 w 4914549"/>
              <a:gd name="csY979" fmla="*/ 1220328 h 1472414"/>
              <a:gd name="csX980" fmla="*/ 4841232 w 4914549"/>
              <a:gd name="csY980" fmla="*/ 1220328 h 1472414"/>
              <a:gd name="csX981" fmla="*/ 4841232 w 4914549"/>
              <a:gd name="csY981" fmla="*/ 1220328 h 1472414"/>
              <a:gd name="csX982" fmla="*/ 4841232 w 4914549"/>
              <a:gd name="csY982" fmla="*/ 1220328 h 1472414"/>
              <a:gd name="csX983" fmla="*/ 4841232 w 4914549"/>
              <a:gd name="csY983" fmla="*/ 1220328 h 1472414"/>
              <a:gd name="csX984" fmla="*/ 4841232 w 4914549"/>
              <a:gd name="csY984" fmla="*/ 1220328 h 1472414"/>
              <a:gd name="csX985" fmla="*/ 4841232 w 4914549"/>
              <a:gd name="csY985" fmla="*/ 1220328 h 1472414"/>
              <a:gd name="csX986" fmla="*/ 4841232 w 4914549"/>
              <a:gd name="csY986" fmla="*/ 1220328 h 1472414"/>
              <a:gd name="csX987" fmla="*/ 4841232 w 4914549"/>
              <a:gd name="csY987" fmla="*/ 1220328 h 1472414"/>
              <a:gd name="csX988" fmla="*/ 4841232 w 4914549"/>
              <a:gd name="csY988" fmla="*/ 1220328 h 1472414"/>
              <a:gd name="csX989" fmla="*/ 4841232 w 4914549"/>
              <a:gd name="csY989" fmla="*/ 1220328 h 1472414"/>
              <a:gd name="csX990" fmla="*/ 4841232 w 4914549"/>
              <a:gd name="csY990" fmla="*/ 1220328 h 1472414"/>
              <a:gd name="csX991" fmla="*/ 4841232 w 4914549"/>
              <a:gd name="csY991" fmla="*/ 1220328 h 1472414"/>
              <a:gd name="csX992" fmla="*/ 4841232 w 4914549"/>
              <a:gd name="csY992" fmla="*/ 1220328 h 1472414"/>
              <a:gd name="csX993" fmla="*/ 4841232 w 4914549"/>
              <a:gd name="csY993" fmla="*/ 1220328 h 1472414"/>
              <a:gd name="csX994" fmla="*/ 4841232 w 4914549"/>
              <a:gd name="csY994" fmla="*/ 1220328 h 1472414"/>
              <a:gd name="csX995" fmla="*/ 4841232 w 4914549"/>
              <a:gd name="csY995" fmla="*/ 1220328 h 1472414"/>
              <a:gd name="csX996" fmla="*/ 4841232 w 4914549"/>
              <a:gd name="csY996" fmla="*/ 1220328 h 1472414"/>
              <a:gd name="csX997" fmla="*/ 4841232 w 4914549"/>
              <a:gd name="csY997" fmla="*/ 1220328 h 1472414"/>
              <a:gd name="csX998" fmla="*/ 4841232 w 4914549"/>
              <a:gd name="csY998" fmla="*/ 1220328 h 1472414"/>
              <a:gd name="csX999" fmla="*/ 4841232 w 4914549"/>
              <a:gd name="csY999" fmla="*/ 1220328 h 1472414"/>
              <a:gd name="csX1000" fmla="*/ 4841232 w 4914549"/>
              <a:gd name="csY1000" fmla="*/ 1220328 h 1472414"/>
              <a:gd name="csX1001" fmla="*/ 4841232 w 4914549"/>
              <a:gd name="csY1001" fmla="*/ 1220328 h 1472414"/>
              <a:gd name="csX1002" fmla="*/ 4841232 w 4914549"/>
              <a:gd name="csY1002" fmla="*/ 1220328 h 1472414"/>
              <a:gd name="csX1003" fmla="*/ 4841232 w 4914549"/>
              <a:gd name="csY1003" fmla="*/ 1220328 h 1472414"/>
              <a:gd name="csX1004" fmla="*/ 4841232 w 4914549"/>
              <a:gd name="csY1004" fmla="*/ 1220328 h 1472414"/>
              <a:gd name="csX1005" fmla="*/ 4841232 w 4914549"/>
              <a:gd name="csY1005" fmla="*/ 1220328 h 1472414"/>
              <a:gd name="csX1006" fmla="*/ 4841232 w 4914549"/>
              <a:gd name="csY1006" fmla="*/ 1220328 h 1472414"/>
              <a:gd name="csX1007" fmla="*/ 4841232 w 4914549"/>
              <a:gd name="csY1007" fmla="*/ 1220328 h 1472414"/>
              <a:gd name="csX1008" fmla="*/ 4841232 w 4914549"/>
              <a:gd name="csY1008" fmla="*/ 1220328 h 1472414"/>
              <a:gd name="csX1009" fmla="*/ 4841232 w 4914549"/>
              <a:gd name="csY1009" fmla="*/ 1220328 h 1472414"/>
              <a:gd name="csX1010" fmla="*/ 4841232 w 4914549"/>
              <a:gd name="csY1010" fmla="*/ 1220328 h 1472414"/>
              <a:gd name="csX1011" fmla="*/ 4841232 w 4914549"/>
              <a:gd name="csY1011" fmla="*/ 1220328 h 1472414"/>
              <a:gd name="csX1012" fmla="*/ 4841232 w 4914549"/>
              <a:gd name="csY1012" fmla="*/ 1220328 h 1472414"/>
              <a:gd name="csX1013" fmla="*/ 4841232 w 4914549"/>
              <a:gd name="csY1013" fmla="*/ 1220328 h 1472414"/>
              <a:gd name="csX1014" fmla="*/ 4841232 w 4914549"/>
              <a:gd name="csY1014" fmla="*/ 1220328 h 1472414"/>
              <a:gd name="csX1015" fmla="*/ 4841232 w 4914549"/>
              <a:gd name="csY1015" fmla="*/ 1220328 h 1472414"/>
              <a:gd name="csX1016" fmla="*/ 4841232 w 4914549"/>
              <a:gd name="csY1016" fmla="*/ 1220328 h 1472414"/>
              <a:gd name="csX1017" fmla="*/ 4841232 w 4914549"/>
              <a:gd name="csY1017" fmla="*/ 1220328 h 1472414"/>
              <a:gd name="csX1018" fmla="*/ 4841232 w 4914549"/>
              <a:gd name="csY1018" fmla="*/ 1220328 h 1472414"/>
              <a:gd name="csX1019" fmla="*/ 4841232 w 4914549"/>
              <a:gd name="csY1019" fmla="*/ 1220328 h 1472414"/>
              <a:gd name="csX1020" fmla="*/ 4841232 w 4914549"/>
              <a:gd name="csY1020" fmla="*/ 1220328 h 1472414"/>
              <a:gd name="csX1021" fmla="*/ 4841232 w 4914549"/>
              <a:gd name="csY1021" fmla="*/ 1220328 h 1472414"/>
              <a:gd name="csX1022" fmla="*/ 4841232 w 4914549"/>
              <a:gd name="csY1022" fmla="*/ 1220328 h 1472414"/>
              <a:gd name="csX1023" fmla="*/ 4841232 w 4914549"/>
              <a:gd name="csY1023" fmla="*/ 1220328 h 1472414"/>
              <a:gd name="csX1024" fmla="*/ 4841232 w 4914549"/>
              <a:gd name="csY1024" fmla="*/ 1220328 h 1472414"/>
              <a:gd name="csX1025" fmla="*/ 4841232 w 4914549"/>
              <a:gd name="csY1025" fmla="*/ 1220328 h 1472414"/>
              <a:gd name="csX1026" fmla="*/ 4841232 w 4914549"/>
              <a:gd name="csY1026" fmla="*/ 1220328 h 1472414"/>
              <a:gd name="csX1027" fmla="*/ 4841232 w 4914549"/>
              <a:gd name="csY1027" fmla="*/ 1220328 h 1472414"/>
              <a:gd name="csX1028" fmla="*/ 4841232 w 4914549"/>
              <a:gd name="csY1028" fmla="*/ 1220328 h 1472414"/>
              <a:gd name="csX1029" fmla="*/ 4841232 w 4914549"/>
              <a:gd name="csY1029" fmla="*/ 1220328 h 1472414"/>
              <a:gd name="csX1030" fmla="*/ 4841232 w 4914549"/>
              <a:gd name="csY1030" fmla="*/ 1220328 h 1472414"/>
              <a:gd name="csX1031" fmla="*/ 4841232 w 4914549"/>
              <a:gd name="csY1031" fmla="*/ 1220328 h 1472414"/>
              <a:gd name="csX1032" fmla="*/ 4841232 w 4914549"/>
              <a:gd name="csY1032" fmla="*/ 1220328 h 1472414"/>
              <a:gd name="csX1033" fmla="*/ 4841232 w 4914549"/>
              <a:gd name="csY1033" fmla="*/ 1220328 h 1472414"/>
              <a:gd name="csX1034" fmla="*/ 4841232 w 4914549"/>
              <a:gd name="csY1034" fmla="*/ 1220328 h 1472414"/>
              <a:gd name="csX1035" fmla="*/ 4841232 w 4914549"/>
              <a:gd name="csY1035" fmla="*/ 1220328 h 1472414"/>
              <a:gd name="csX1036" fmla="*/ 4841232 w 4914549"/>
              <a:gd name="csY1036" fmla="*/ 1220328 h 1472414"/>
              <a:gd name="csX1037" fmla="*/ 4841232 w 4914549"/>
              <a:gd name="csY1037" fmla="*/ 1220328 h 1472414"/>
              <a:gd name="csX1038" fmla="*/ 4841232 w 4914549"/>
              <a:gd name="csY1038" fmla="*/ 1220328 h 1472414"/>
              <a:gd name="csX1039" fmla="*/ 4841232 w 4914549"/>
              <a:gd name="csY1039" fmla="*/ 1220328 h 1472414"/>
              <a:gd name="csX1040" fmla="*/ 4841232 w 4914549"/>
              <a:gd name="csY1040" fmla="*/ 1220328 h 1472414"/>
              <a:gd name="csX1041" fmla="*/ 4841232 w 4914549"/>
              <a:gd name="csY1041" fmla="*/ 1220328 h 1472414"/>
              <a:gd name="csX1042" fmla="*/ 4841232 w 4914549"/>
              <a:gd name="csY1042" fmla="*/ 1220328 h 1472414"/>
              <a:gd name="csX1043" fmla="*/ 4841232 w 4914549"/>
              <a:gd name="csY1043" fmla="*/ 1220328 h 1472414"/>
              <a:gd name="csX1044" fmla="*/ 4841232 w 4914549"/>
              <a:gd name="csY1044" fmla="*/ 1220328 h 1472414"/>
              <a:gd name="csX1045" fmla="*/ 4841232 w 4914549"/>
              <a:gd name="csY1045" fmla="*/ 1220328 h 1472414"/>
              <a:gd name="csX1046" fmla="*/ 4841232 w 4914549"/>
              <a:gd name="csY1046" fmla="*/ 1220328 h 1472414"/>
              <a:gd name="csX1047" fmla="*/ 4841232 w 4914549"/>
              <a:gd name="csY1047" fmla="*/ 1220328 h 1472414"/>
              <a:gd name="csX1048" fmla="*/ 4841232 w 4914549"/>
              <a:gd name="csY1048" fmla="*/ 1220328 h 1472414"/>
              <a:gd name="csX1049" fmla="*/ 4841232 w 4914549"/>
              <a:gd name="csY1049" fmla="*/ 1220328 h 1472414"/>
              <a:gd name="csX1050" fmla="*/ 4841232 w 4914549"/>
              <a:gd name="csY1050" fmla="*/ 1220328 h 1472414"/>
              <a:gd name="csX1051" fmla="*/ 4841232 w 4914549"/>
              <a:gd name="csY1051" fmla="*/ 1220328 h 1472414"/>
              <a:gd name="csX1052" fmla="*/ 4841232 w 4914549"/>
              <a:gd name="csY1052" fmla="*/ 1220328 h 1472414"/>
              <a:gd name="csX1053" fmla="*/ 4841232 w 4914549"/>
              <a:gd name="csY1053" fmla="*/ 1220328 h 1472414"/>
              <a:gd name="csX1054" fmla="*/ 4841232 w 4914549"/>
              <a:gd name="csY1054" fmla="*/ 1220328 h 1472414"/>
              <a:gd name="csX1055" fmla="*/ 4840086 w 4914549"/>
              <a:gd name="csY1055" fmla="*/ 1220328 h 1472414"/>
              <a:gd name="csX1056" fmla="*/ 4840086 w 4914549"/>
              <a:gd name="csY1056" fmla="*/ 1220328 h 1472414"/>
              <a:gd name="csX1057" fmla="*/ 4838941 w 4914549"/>
              <a:gd name="csY1057" fmla="*/ 1220328 h 1472414"/>
              <a:gd name="csX1058" fmla="*/ 4838941 w 4914549"/>
              <a:gd name="csY1058" fmla="*/ 1220328 h 1472414"/>
              <a:gd name="csX1059" fmla="*/ 4830922 w 4914549"/>
              <a:gd name="csY1059" fmla="*/ 1223766 h 1472414"/>
              <a:gd name="csX1060" fmla="*/ 4826339 w 4914549"/>
              <a:gd name="csY1060" fmla="*/ 1234078 h 1472414"/>
              <a:gd name="csX1061" fmla="*/ 4834359 w 4914549"/>
              <a:gd name="csY1061" fmla="*/ 1239807 h 1472414"/>
              <a:gd name="csX1062" fmla="*/ 4836650 w 4914549"/>
              <a:gd name="csY1062" fmla="*/ 1239807 h 1472414"/>
              <a:gd name="csX1063" fmla="*/ 4897366 w 4914549"/>
              <a:gd name="csY1063" fmla="*/ 1201995 h 1472414"/>
              <a:gd name="csX1064" fmla="*/ 4897366 w 4914549"/>
              <a:gd name="csY1064" fmla="*/ 1190536 h 1472414"/>
              <a:gd name="csX1065" fmla="*/ 4891638 w 4914549"/>
              <a:gd name="csY1065" fmla="*/ 1188244 h 1472414"/>
              <a:gd name="csX1066" fmla="*/ 4891638 w 4914549"/>
              <a:gd name="csY1066" fmla="*/ 1188244 h 1472414"/>
              <a:gd name="csX1067" fmla="*/ 4883618 w 4914549"/>
              <a:gd name="csY1067" fmla="*/ 1199703 h 1472414"/>
              <a:gd name="csX1068" fmla="*/ 4905385 w 4914549"/>
              <a:gd name="csY1068" fmla="*/ 1085118 h 1472414"/>
              <a:gd name="csX1069" fmla="*/ 4897366 w 4914549"/>
              <a:gd name="csY1069" fmla="*/ 1093139 h 1472414"/>
              <a:gd name="csX1070" fmla="*/ 4897366 w 4914549"/>
              <a:gd name="csY1070" fmla="*/ 1103452 h 1472414"/>
              <a:gd name="csX1071" fmla="*/ 4897366 w 4914549"/>
              <a:gd name="csY1071" fmla="*/ 1103452 h 1472414"/>
              <a:gd name="csX1072" fmla="*/ 4897366 w 4914549"/>
              <a:gd name="csY1072" fmla="*/ 1105743 h 1472414"/>
              <a:gd name="csX1073" fmla="*/ 4897366 w 4914549"/>
              <a:gd name="csY1073" fmla="*/ 1105743 h 1472414"/>
              <a:gd name="csX1074" fmla="*/ 4897366 w 4914549"/>
              <a:gd name="csY1074" fmla="*/ 1108035 h 1472414"/>
              <a:gd name="csX1075" fmla="*/ 4897366 w 4914549"/>
              <a:gd name="csY1075" fmla="*/ 1108035 h 1472414"/>
              <a:gd name="csX1076" fmla="*/ 4897366 w 4914549"/>
              <a:gd name="csY1076" fmla="*/ 1110327 h 1472414"/>
              <a:gd name="csX1077" fmla="*/ 4897366 w 4914549"/>
              <a:gd name="csY1077" fmla="*/ 1110327 h 1472414"/>
              <a:gd name="csX1078" fmla="*/ 4897366 w 4914549"/>
              <a:gd name="csY1078" fmla="*/ 1112618 h 1472414"/>
              <a:gd name="csX1079" fmla="*/ 4897366 w 4914549"/>
              <a:gd name="csY1079" fmla="*/ 1112618 h 1472414"/>
              <a:gd name="csX1080" fmla="*/ 4897366 w 4914549"/>
              <a:gd name="csY1080" fmla="*/ 1114910 h 1472414"/>
              <a:gd name="csX1081" fmla="*/ 4897366 w 4914549"/>
              <a:gd name="csY1081" fmla="*/ 1114910 h 1472414"/>
              <a:gd name="csX1082" fmla="*/ 4897366 w 4914549"/>
              <a:gd name="csY1082" fmla="*/ 1117202 h 1472414"/>
              <a:gd name="csX1083" fmla="*/ 4897366 w 4914549"/>
              <a:gd name="csY1083" fmla="*/ 1117202 h 1472414"/>
              <a:gd name="csX1084" fmla="*/ 4888201 w 4914549"/>
              <a:gd name="csY1084" fmla="*/ 1157306 h 1472414"/>
              <a:gd name="csX1085" fmla="*/ 4892783 w 4914549"/>
              <a:gd name="csY1085" fmla="*/ 1167619 h 1472414"/>
              <a:gd name="csX1086" fmla="*/ 4895074 w 4914549"/>
              <a:gd name="csY1086" fmla="*/ 1167619 h 1472414"/>
              <a:gd name="csX1087" fmla="*/ 4903094 w 4914549"/>
              <a:gd name="csY1087" fmla="*/ 1161890 h 1472414"/>
              <a:gd name="csX1088" fmla="*/ 4914549 w 4914549"/>
              <a:gd name="csY1088" fmla="*/ 1102306 h 1472414"/>
              <a:gd name="csX1089" fmla="*/ 4914549 w 4914549"/>
              <a:gd name="csY1089" fmla="*/ 1091993 h 1472414"/>
              <a:gd name="csX1090" fmla="*/ 4906530 w 4914549"/>
              <a:gd name="csY1090" fmla="*/ 1083972 h 1472414"/>
              <a:gd name="csX1091" fmla="*/ 4906530 w 4914549"/>
              <a:gd name="csY1091" fmla="*/ 1083972 h 1472414"/>
              <a:gd name="csX1092" fmla="*/ 4906530 w 4914549"/>
              <a:gd name="csY1092" fmla="*/ 1086264 h 1472414"/>
              <a:gd name="csX1093" fmla="*/ 4905385 w 4914549"/>
              <a:gd name="csY1093" fmla="*/ 955637 h 1472414"/>
              <a:gd name="csX1094" fmla="*/ 4897366 w 4914549"/>
              <a:gd name="csY1094" fmla="*/ 963658 h 1472414"/>
              <a:gd name="csX1095" fmla="*/ 4897366 w 4914549"/>
              <a:gd name="csY1095" fmla="*/ 1028971 h 1472414"/>
              <a:gd name="csX1096" fmla="*/ 4905385 w 4914549"/>
              <a:gd name="csY1096" fmla="*/ 1036992 h 1472414"/>
              <a:gd name="csX1097" fmla="*/ 4913404 w 4914549"/>
              <a:gd name="csY1097" fmla="*/ 1028971 h 1472414"/>
              <a:gd name="csX1098" fmla="*/ 4913404 w 4914549"/>
              <a:gd name="csY1098" fmla="*/ 963658 h 1472414"/>
              <a:gd name="csX1099" fmla="*/ 4905385 w 4914549"/>
              <a:gd name="csY1099" fmla="*/ 955637 h 1472414"/>
              <a:gd name="csX1100" fmla="*/ 4905385 w 4914549"/>
              <a:gd name="csY1100" fmla="*/ 955637 h 1472414"/>
              <a:gd name="csX1101" fmla="*/ 4905385 w 4914549"/>
              <a:gd name="csY1101" fmla="*/ 826156 h 1472414"/>
              <a:gd name="csX1102" fmla="*/ 4897366 w 4914549"/>
              <a:gd name="csY1102" fmla="*/ 834177 h 1472414"/>
              <a:gd name="csX1103" fmla="*/ 4897366 w 4914549"/>
              <a:gd name="csY1103" fmla="*/ 899490 h 1472414"/>
              <a:gd name="csX1104" fmla="*/ 4905385 w 4914549"/>
              <a:gd name="csY1104" fmla="*/ 907512 h 1472414"/>
              <a:gd name="csX1105" fmla="*/ 4913404 w 4914549"/>
              <a:gd name="csY1105" fmla="*/ 899490 h 1472414"/>
              <a:gd name="csX1106" fmla="*/ 4913404 w 4914549"/>
              <a:gd name="csY1106" fmla="*/ 834177 h 1472414"/>
              <a:gd name="csX1107" fmla="*/ 4905385 w 4914549"/>
              <a:gd name="csY1107" fmla="*/ 826156 h 1472414"/>
              <a:gd name="csX1108" fmla="*/ 4905385 w 4914549"/>
              <a:gd name="csY1108" fmla="*/ 826156 h 1472414"/>
              <a:gd name="csX1109" fmla="*/ 4905385 w 4914549"/>
              <a:gd name="csY1109" fmla="*/ 695530 h 1472414"/>
              <a:gd name="csX1110" fmla="*/ 4897366 w 4914549"/>
              <a:gd name="csY1110" fmla="*/ 703551 h 1472414"/>
              <a:gd name="csX1111" fmla="*/ 4897366 w 4914549"/>
              <a:gd name="csY1111" fmla="*/ 768864 h 1472414"/>
              <a:gd name="csX1112" fmla="*/ 4905385 w 4914549"/>
              <a:gd name="csY1112" fmla="*/ 776885 h 1472414"/>
              <a:gd name="csX1113" fmla="*/ 4913404 w 4914549"/>
              <a:gd name="csY1113" fmla="*/ 768864 h 1472414"/>
              <a:gd name="csX1114" fmla="*/ 4913404 w 4914549"/>
              <a:gd name="csY1114" fmla="*/ 703551 h 1472414"/>
              <a:gd name="csX1115" fmla="*/ 4905385 w 4914549"/>
              <a:gd name="csY1115" fmla="*/ 695530 h 1472414"/>
              <a:gd name="csX1116" fmla="*/ 4905385 w 4914549"/>
              <a:gd name="csY1116" fmla="*/ 695530 h 1472414"/>
              <a:gd name="csX1117" fmla="*/ 4905385 w 4914549"/>
              <a:gd name="csY1117" fmla="*/ 566049 h 1472414"/>
              <a:gd name="csX1118" fmla="*/ 4897366 w 4914549"/>
              <a:gd name="csY1118" fmla="*/ 574070 h 1472414"/>
              <a:gd name="csX1119" fmla="*/ 4897366 w 4914549"/>
              <a:gd name="csY1119" fmla="*/ 639383 h 1472414"/>
              <a:gd name="csX1120" fmla="*/ 4905385 w 4914549"/>
              <a:gd name="csY1120" fmla="*/ 647404 h 1472414"/>
              <a:gd name="csX1121" fmla="*/ 4913404 w 4914549"/>
              <a:gd name="csY1121" fmla="*/ 639383 h 1472414"/>
              <a:gd name="csX1122" fmla="*/ 4913404 w 4914549"/>
              <a:gd name="csY1122" fmla="*/ 574070 h 1472414"/>
              <a:gd name="csX1123" fmla="*/ 4905385 w 4914549"/>
              <a:gd name="csY1123" fmla="*/ 566049 h 1472414"/>
              <a:gd name="csX1124" fmla="*/ 4905385 w 4914549"/>
              <a:gd name="csY1124" fmla="*/ 566049 h 1472414"/>
              <a:gd name="csX1125" fmla="*/ 4905385 w 4914549"/>
              <a:gd name="csY1125" fmla="*/ 435422 h 1472414"/>
              <a:gd name="csX1126" fmla="*/ 4897366 w 4914549"/>
              <a:gd name="csY1126" fmla="*/ 443443 h 1472414"/>
              <a:gd name="csX1127" fmla="*/ 4897366 w 4914549"/>
              <a:gd name="csY1127" fmla="*/ 508756 h 1472414"/>
              <a:gd name="csX1128" fmla="*/ 4905385 w 4914549"/>
              <a:gd name="csY1128" fmla="*/ 516777 h 1472414"/>
              <a:gd name="csX1129" fmla="*/ 4913404 w 4914549"/>
              <a:gd name="csY1129" fmla="*/ 508756 h 1472414"/>
              <a:gd name="csX1130" fmla="*/ 4913404 w 4914549"/>
              <a:gd name="csY1130" fmla="*/ 443443 h 1472414"/>
              <a:gd name="csX1131" fmla="*/ 4905385 w 4914549"/>
              <a:gd name="csY1131" fmla="*/ 435422 h 1472414"/>
              <a:gd name="csX1132" fmla="*/ 4905385 w 4914549"/>
              <a:gd name="csY1132" fmla="*/ 435422 h 1472414"/>
              <a:gd name="csX1133" fmla="*/ 4905385 w 4914549"/>
              <a:gd name="csY1133" fmla="*/ 305941 h 1472414"/>
              <a:gd name="csX1134" fmla="*/ 4897366 w 4914549"/>
              <a:gd name="csY1134" fmla="*/ 313962 h 1472414"/>
              <a:gd name="csX1135" fmla="*/ 4897366 w 4914549"/>
              <a:gd name="csY1135" fmla="*/ 379276 h 1472414"/>
              <a:gd name="csX1136" fmla="*/ 4905385 w 4914549"/>
              <a:gd name="csY1136" fmla="*/ 387297 h 1472414"/>
              <a:gd name="csX1137" fmla="*/ 4913404 w 4914549"/>
              <a:gd name="csY1137" fmla="*/ 379276 h 1472414"/>
              <a:gd name="csX1138" fmla="*/ 4913404 w 4914549"/>
              <a:gd name="csY1138" fmla="*/ 313962 h 1472414"/>
              <a:gd name="csX1139" fmla="*/ 4905385 w 4914549"/>
              <a:gd name="csY1139" fmla="*/ 305941 h 1472414"/>
              <a:gd name="csX1140" fmla="*/ 4905385 w 4914549"/>
              <a:gd name="csY1140" fmla="*/ 305941 h 1472414"/>
              <a:gd name="csX1141" fmla="*/ 4905385 w 4914549"/>
              <a:gd name="csY1141" fmla="*/ 176461 h 1472414"/>
              <a:gd name="csX1142" fmla="*/ 4897366 w 4914549"/>
              <a:gd name="csY1142" fmla="*/ 184481 h 1472414"/>
              <a:gd name="csX1143" fmla="*/ 4897366 w 4914549"/>
              <a:gd name="csY1143" fmla="*/ 249795 h 1472414"/>
              <a:gd name="csX1144" fmla="*/ 4905385 w 4914549"/>
              <a:gd name="csY1144" fmla="*/ 257816 h 1472414"/>
              <a:gd name="csX1145" fmla="*/ 4913404 w 4914549"/>
              <a:gd name="csY1145" fmla="*/ 249795 h 1472414"/>
              <a:gd name="csX1146" fmla="*/ 4913404 w 4914549"/>
              <a:gd name="csY1146" fmla="*/ 184481 h 1472414"/>
              <a:gd name="csX1147" fmla="*/ 4905385 w 4914549"/>
              <a:gd name="csY1147" fmla="*/ 176461 h 1472414"/>
              <a:gd name="csX1148" fmla="*/ 4905385 w 4914549"/>
              <a:gd name="csY1148" fmla="*/ 176461 h 1472414"/>
              <a:gd name="csX1149" fmla="*/ 4859562 w 4914549"/>
              <a:gd name="csY1149" fmla="*/ 51563 h 1472414"/>
              <a:gd name="csX1150" fmla="*/ 4853834 w 4914549"/>
              <a:gd name="csY1150" fmla="*/ 53855 h 1472414"/>
              <a:gd name="csX1151" fmla="*/ 4853834 w 4914549"/>
              <a:gd name="csY1151" fmla="*/ 65313 h 1472414"/>
              <a:gd name="csX1152" fmla="*/ 4853834 w 4914549"/>
              <a:gd name="csY1152" fmla="*/ 65313 h 1472414"/>
              <a:gd name="csX1153" fmla="*/ 4853834 w 4914549"/>
              <a:gd name="csY1153" fmla="*/ 65313 h 1472414"/>
              <a:gd name="csX1154" fmla="*/ 4853834 w 4914549"/>
              <a:gd name="csY1154" fmla="*/ 65313 h 1472414"/>
              <a:gd name="csX1155" fmla="*/ 4853834 w 4914549"/>
              <a:gd name="csY1155" fmla="*/ 65313 h 1472414"/>
              <a:gd name="csX1156" fmla="*/ 4853834 w 4914549"/>
              <a:gd name="csY1156" fmla="*/ 65313 h 1472414"/>
              <a:gd name="csX1157" fmla="*/ 4853834 w 4914549"/>
              <a:gd name="csY1157" fmla="*/ 65313 h 1472414"/>
              <a:gd name="csX1158" fmla="*/ 4853834 w 4914549"/>
              <a:gd name="csY1158" fmla="*/ 65313 h 1472414"/>
              <a:gd name="csX1159" fmla="*/ 4853834 w 4914549"/>
              <a:gd name="csY1159" fmla="*/ 65313 h 1472414"/>
              <a:gd name="csX1160" fmla="*/ 4853834 w 4914549"/>
              <a:gd name="csY1160" fmla="*/ 65313 h 1472414"/>
              <a:gd name="csX1161" fmla="*/ 4853834 w 4914549"/>
              <a:gd name="csY1161" fmla="*/ 65313 h 1472414"/>
              <a:gd name="csX1162" fmla="*/ 4853834 w 4914549"/>
              <a:gd name="csY1162" fmla="*/ 65313 h 1472414"/>
              <a:gd name="csX1163" fmla="*/ 4853834 w 4914549"/>
              <a:gd name="csY1163" fmla="*/ 65313 h 1472414"/>
              <a:gd name="csX1164" fmla="*/ 4853834 w 4914549"/>
              <a:gd name="csY1164" fmla="*/ 65313 h 1472414"/>
              <a:gd name="csX1165" fmla="*/ 4853834 w 4914549"/>
              <a:gd name="csY1165" fmla="*/ 65313 h 1472414"/>
              <a:gd name="csX1166" fmla="*/ 4853834 w 4914549"/>
              <a:gd name="csY1166" fmla="*/ 65313 h 1472414"/>
              <a:gd name="csX1167" fmla="*/ 4853834 w 4914549"/>
              <a:gd name="csY1167" fmla="*/ 65313 h 1472414"/>
              <a:gd name="csX1168" fmla="*/ 4853834 w 4914549"/>
              <a:gd name="csY1168" fmla="*/ 65313 h 1472414"/>
              <a:gd name="csX1169" fmla="*/ 4853834 w 4914549"/>
              <a:gd name="csY1169" fmla="*/ 65313 h 1472414"/>
              <a:gd name="csX1170" fmla="*/ 4853834 w 4914549"/>
              <a:gd name="csY1170" fmla="*/ 65313 h 1472414"/>
              <a:gd name="csX1171" fmla="*/ 4853834 w 4914549"/>
              <a:gd name="csY1171" fmla="*/ 65313 h 1472414"/>
              <a:gd name="csX1172" fmla="*/ 4853834 w 4914549"/>
              <a:gd name="csY1172" fmla="*/ 65313 h 1472414"/>
              <a:gd name="csX1173" fmla="*/ 4853834 w 4914549"/>
              <a:gd name="csY1173" fmla="*/ 65313 h 1472414"/>
              <a:gd name="csX1174" fmla="*/ 4853834 w 4914549"/>
              <a:gd name="csY1174" fmla="*/ 65313 h 1472414"/>
              <a:gd name="csX1175" fmla="*/ 4853834 w 4914549"/>
              <a:gd name="csY1175" fmla="*/ 65313 h 1472414"/>
              <a:gd name="csX1176" fmla="*/ 4853834 w 4914549"/>
              <a:gd name="csY1176" fmla="*/ 65313 h 1472414"/>
              <a:gd name="csX1177" fmla="*/ 4853834 w 4914549"/>
              <a:gd name="csY1177" fmla="*/ 65313 h 1472414"/>
              <a:gd name="csX1178" fmla="*/ 4853834 w 4914549"/>
              <a:gd name="csY1178" fmla="*/ 65313 h 1472414"/>
              <a:gd name="csX1179" fmla="*/ 4853834 w 4914549"/>
              <a:gd name="csY1179" fmla="*/ 65313 h 1472414"/>
              <a:gd name="csX1180" fmla="*/ 4853834 w 4914549"/>
              <a:gd name="csY1180" fmla="*/ 65313 h 1472414"/>
              <a:gd name="csX1181" fmla="*/ 4853834 w 4914549"/>
              <a:gd name="csY1181" fmla="*/ 65313 h 1472414"/>
              <a:gd name="csX1182" fmla="*/ 4853834 w 4914549"/>
              <a:gd name="csY1182" fmla="*/ 65313 h 1472414"/>
              <a:gd name="csX1183" fmla="*/ 4853834 w 4914549"/>
              <a:gd name="csY1183" fmla="*/ 65313 h 1472414"/>
              <a:gd name="csX1184" fmla="*/ 4853834 w 4914549"/>
              <a:gd name="csY1184" fmla="*/ 65313 h 1472414"/>
              <a:gd name="csX1185" fmla="*/ 4853834 w 4914549"/>
              <a:gd name="csY1185" fmla="*/ 65313 h 1472414"/>
              <a:gd name="csX1186" fmla="*/ 4853834 w 4914549"/>
              <a:gd name="csY1186" fmla="*/ 65313 h 1472414"/>
              <a:gd name="csX1187" fmla="*/ 4853834 w 4914549"/>
              <a:gd name="csY1187" fmla="*/ 65313 h 1472414"/>
              <a:gd name="csX1188" fmla="*/ 4853834 w 4914549"/>
              <a:gd name="csY1188" fmla="*/ 65313 h 1472414"/>
              <a:gd name="csX1189" fmla="*/ 4853834 w 4914549"/>
              <a:gd name="csY1189" fmla="*/ 65313 h 1472414"/>
              <a:gd name="csX1190" fmla="*/ 4853834 w 4914549"/>
              <a:gd name="csY1190" fmla="*/ 65313 h 1472414"/>
              <a:gd name="csX1191" fmla="*/ 4853834 w 4914549"/>
              <a:gd name="csY1191" fmla="*/ 65313 h 1472414"/>
              <a:gd name="csX1192" fmla="*/ 4853834 w 4914549"/>
              <a:gd name="csY1192" fmla="*/ 65313 h 1472414"/>
              <a:gd name="csX1193" fmla="*/ 4854979 w 4914549"/>
              <a:gd name="csY1193" fmla="*/ 66459 h 1472414"/>
              <a:gd name="csX1194" fmla="*/ 4854979 w 4914549"/>
              <a:gd name="csY1194" fmla="*/ 66459 h 1472414"/>
              <a:gd name="csX1195" fmla="*/ 4854979 w 4914549"/>
              <a:gd name="csY1195" fmla="*/ 66459 h 1472414"/>
              <a:gd name="csX1196" fmla="*/ 4854979 w 4914549"/>
              <a:gd name="csY1196" fmla="*/ 66459 h 1472414"/>
              <a:gd name="csX1197" fmla="*/ 4854979 w 4914549"/>
              <a:gd name="csY1197" fmla="*/ 66459 h 1472414"/>
              <a:gd name="csX1198" fmla="*/ 4854979 w 4914549"/>
              <a:gd name="csY1198" fmla="*/ 66459 h 1472414"/>
              <a:gd name="csX1199" fmla="*/ 4854979 w 4914549"/>
              <a:gd name="csY1199" fmla="*/ 66459 h 1472414"/>
              <a:gd name="csX1200" fmla="*/ 4854979 w 4914549"/>
              <a:gd name="csY1200" fmla="*/ 66459 h 1472414"/>
              <a:gd name="csX1201" fmla="*/ 4854979 w 4914549"/>
              <a:gd name="csY1201" fmla="*/ 66459 h 1472414"/>
              <a:gd name="csX1202" fmla="*/ 4854979 w 4914549"/>
              <a:gd name="csY1202" fmla="*/ 66459 h 1472414"/>
              <a:gd name="csX1203" fmla="*/ 4854979 w 4914549"/>
              <a:gd name="csY1203" fmla="*/ 66459 h 1472414"/>
              <a:gd name="csX1204" fmla="*/ 4854979 w 4914549"/>
              <a:gd name="csY1204" fmla="*/ 66459 h 1472414"/>
              <a:gd name="csX1205" fmla="*/ 4854979 w 4914549"/>
              <a:gd name="csY1205" fmla="*/ 67605 h 1472414"/>
              <a:gd name="csX1206" fmla="*/ 4854979 w 4914549"/>
              <a:gd name="csY1206" fmla="*/ 67605 h 1472414"/>
              <a:gd name="csX1207" fmla="*/ 4854979 w 4914549"/>
              <a:gd name="csY1207" fmla="*/ 68751 h 1472414"/>
              <a:gd name="csX1208" fmla="*/ 4854979 w 4914549"/>
              <a:gd name="csY1208" fmla="*/ 68751 h 1472414"/>
              <a:gd name="csX1209" fmla="*/ 4854979 w 4914549"/>
              <a:gd name="csY1209" fmla="*/ 68751 h 1472414"/>
              <a:gd name="csX1210" fmla="*/ 4854979 w 4914549"/>
              <a:gd name="csY1210" fmla="*/ 68751 h 1472414"/>
              <a:gd name="csX1211" fmla="*/ 4854979 w 4914549"/>
              <a:gd name="csY1211" fmla="*/ 68751 h 1472414"/>
              <a:gd name="csX1212" fmla="*/ 4854979 w 4914549"/>
              <a:gd name="csY1212" fmla="*/ 68751 h 1472414"/>
              <a:gd name="csX1213" fmla="*/ 4854979 w 4914549"/>
              <a:gd name="csY1213" fmla="*/ 68751 h 1472414"/>
              <a:gd name="csX1214" fmla="*/ 4854979 w 4914549"/>
              <a:gd name="csY1214" fmla="*/ 68751 h 1472414"/>
              <a:gd name="csX1215" fmla="*/ 4854979 w 4914549"/>
              <a:gd name="csY1215" fmla="*/ 68751 h 1472414"/>
              <a:gd name="csX1216" fmla="*/ 4854979 w 4914549"/>
              <a:gd name="csY1216" fmla="*/ 68751 h 1472414"/>
              <a:gd name="csX1217" fmla="*/ 4854979 w 4914549"/>
              <a:gd name="csY1217" fmla="*/ 68751 h 1472414"/>
              <a:gd name="csX1218" fmla="*/ 4854979 w 4914549"/>
              <a:gd name="csY1218" fmla="*/ 68751 h 1472414"/>
              <a:gd name="csX1219" fmla="*/ 4854979 w 4914549"/>
              <a:gd name="csY1219" fmla="*/ 69897 h 1472414"/>
              <a:gd name="csX1220" fmla="*/ 4854979 w 4914549"/>
              <a:gd name="csY1220" fmla="*/ 69897 h 1472414"/>
              <a:gd name="csX1221" fmla="*/ 4854979 w 4914549"/>
              <a:gd name="csY1221" fmla="*/ 69897 h 1472414"/>
              <a:gd name="csX1222" fmla="*/ 4854979 w 4914549"/>
              <a:gd name="csY1222" fmla="*/ 69897 h 1472414"/>
              <a:gd name="csX1223" fmla="*/ 4854979 w 4914549"/>
              <a:gd name="csY1223" fmla="*/ 69897 h 1472414"/>
              <a:gd name="csX1224" fmla="*/ 4854979 w 4914549"/>
              <a:gd name="csY1224" fmla="*/ 69897 h 1472414"/>
              <a:gd name="csX1225" fmla="*/ 4854979 w 4914549"/>
              <a:gd name="csY1225" fmla="*/ 69897 h 1472414"/>
              <a:gd name="csX1226" fmla="*/ 4854979 w 4914549"/>
              <a:gd name="csY1226" fmla="*/ 69897 h 1472414"/>
              <a:gd name="csX1227" fmla="*/ 4854979 w 4914549"/>
              <a:gd name="csY1227" fmla="*/ 71043 h 1472414"/>
              <a:gd name="csX1228" fmla="*/ 4854979 w 4914549"/>
              <a:gd name="csY1228" fmla="*/ 71043 h 1472414"/>
              <a:gd name="csX1229" fmla="*/ 4867580 w 4914549"/>
              <a:gd name="csY1229" fmla="*/ 97397 h 1472414"/>
              <a:gd name="csX1230" fmla="*/ 4875600 w 4914549"/>
              <a:gd name="csY1230" fmla="*/ 103126 h 1472414"/>
              <a:gd name="csX1231" fmla="*/ 4877891 w 4914549"/>
              <a:gd name="csY1231" fmla="*/ 103126 h 1472414"/>
              <a:gd name="csX1232" fmla="*/ 4882473 w 4914549"/>
              <a:gd name="csY1232" fmla="*/ 92814 h 1472414"/>
              <a:gd name="csX1233" fmla="*/ 4844669 w 4914549"/>
              <a:gd name="csY1233" fmla="*/ 32084 h 1472414"/>
              <a:gd name="csX1234" fmla="*/ 4838941 w 4914549"/>
              <a:gd name="csY1234" fmla="*/ 29792 h 1472414"/>
              <a:gd name="csX1235" fmla="*/ 4838941 w 4914549"/>
              <a:gd name="csY1235" fmla="*/ 29792 h 1472414"/>
              <a:gd name="csX1236" fmla="*/ 4846960 w 4914549"/>
              <a:gd name="csY1236" fmla="*/ 36667 h 1472414"/>
              <a:gd name="csX1237" fmla="*/ 4747294 w 4914549"/>
              <a:gd name="csY1237" fmla="*/ 3438 h 1472414"/>
              <a:gd name="csX1238" fmla="*/ 4681996 w 4914549"/>
              <a:gd name="csY1238" fmla="*/ 3438 h 1472414"/>
              <a:gd name="csX1239" fmla="*/ 4673977 w 4914549"/>
              <a:gd name="csY1239" fmla="*/ 11458 h 1472414"/>
              <a:gd name="csX1240" fmla="*/ 4681996 w 4914549"/>
              <a:gd name="csY1240" fmla="*/ 19479 h 1472414"/>
              <a:gd name="csX1241" fmla="*/ 4756459 w 4914549"/>
              <a:gd name="csY1241" fmla="*/ 19479 h 1472414"/>
              <a:gd name="csX1242" fmla="*/ 4797700 w 4914549"/>
              <a:gd name="csY1242" fmla="*/ 28646 h 1472414"/>
              <a:gd name="csX1243" fmla="*/ 4799991 w 4914549"/>
              <a:gd name="csY1243" fmla="*/ 28646 h 1472414"/>
              <a:gd name="csX1244" fmla="*/ 4808010 w 4914549"/>
              <a:gd name="csY1244" fmla="*/ 24063 h 1472414"/>
              <a:gd name="csX1245" fmla="*/ 4803428 w 4914549"/>
              <a:gd name="csY1245" fmla="*/ 13750 h 1472414"/>
              <a:gd name="csX1246" fmla="*/ 4743858 w 4914549"/>
              <a:gd name="csY1246" fmla="*/ 2292 h 1472414"/>
              <a:gd name="csX1247" fmla="*/ 4746149 w 4914549"/>
              <a:gd name="csY1247" fmla="*/ 2292 h 14724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</a:cxnLst>
            <a:rect l="l" t="t" r="r" b="b"/>
            <a:pathLst>
              <a:path w="4914549" h="1472414">
                <a:moveTo>
                  <a:pt x="4616698" y="3438"/>
                </a:moveTo>
                <a:lnTo>
                  <a:pt x="4551400" y="3438"/>
                </a:lnTo>
                <a:cubicBezTo>
                  <a:pt x="4546817" y="3438"/>
                  <a:pt x="4543381" y="6875"/>
                  <a:pt x="4543381" y="11458"/>
                </a:cubicBezTo>
                <a:cubicBezTo>
                  <a:pt x="4543381" y="16042"/>
                  <a:pt x="4546817" y="19479"/>
                  <a:pt x="4551400" y="19479"/>
                </a:cubicBezTo>
                <a:lnTo>
                  <a:pt x="4616698" y="19479"/>
                </a:lnTo>
                <a:cubicBezTo>
                  <a:pt x="4621280" y="19479"/>
                  <a:pt x="4624717" y="16042"/>
                  <a:pt x="4624717" y="11458"/>
                </a:cubicBezTo>
                <a:cubicBezTo>
                  <a:pt x="4624717" y="6875"/>
                  <a:pt x="4621280" y="3438"/>
                  <a:pt x="4616698" y="3438"/>
                </a:cubicBezTo>
                <a:lnTo>
                  <a:pt x="4616698" y="3438"/>
                </a:lnTo>
                <a:close/>
                <a:moveTo>
                  <a:pt x="4487247" y="3438"/>
                </a:moveTo>
                <a:lnTo>
                  <a:pt x="4421949" y="3438"/>
                </a:lnTo>
                <a:cubicBezTo>
                  <a:pt x="4417367" y="3438"/>
                  <a:pt x="4413930" y="6875"/>
                  <a:pt x="4413930" y="11458"/>
                </a:cubicBezTo>
                <a:cubicBezTo>
                  <a:pt x="4413930" y="16042"/>
                  <a:pt x="4417367" y="19479"/>
                  <a:pt x="4421949" y="19479"/>
                </a:cubicBezTo>
                <a:lnTo>
                  <a:pt x="4487247" y="19479"/>
                </a:lnTo>
                <a:cubicBezTo>
                  <a:pt x="4491829" y="19479"/>
                  <a:pt x="4495266" y="16042"/>
                  <a:pt x="4495266" y="11458"/>
                </a:cubicBezTo>
                <a:cubicBezTo>
                  <a:pt x="4495266" y="6875"/>
                  <a:pt x="4491829" y="3438"/>
                  <a:pt x="4487247" y="3438"/>
                </a:cubicBezTo>
                <a:lnTo>
                  <a:pt x="4487247" y="3438"/>
                </a:lnTo>
                <a:close/>
                <a:moveTo>
                  <a:pt x="4356651" y="3438"/>
                </a:moveTo>
                <a:lnTo>
                  <a:pt x="4291353" y="3438"/>
                </a:lnTo>
                <a:cubicBezTo>
                  <a:pt x="4286770" y="3438"/>
                  <a:pt x="4283333" y="6875"/>
                  <a:pt x="4283333" y="11458"/>
                </a:cubicBezTo>
                <a:cubicBezTo>
                  <a:pt x="4283333" y="16042"/>
                  <a:pt x="4286770" y="19479"/>
                  <a:pt x="4291353" y="19479"/>
                </a:cubicBezTo>
                <a:lnTo>
                  <a:pt x="4356651" y="19479"/>
                </a:lnTo>
                <a:cubicBezTo>
                  <a:pt x="4361233" y="19479"/>
                  <a:pt x="4364670" y="16042"/>
                  <a:pt x="4364670" y="11458"/>
                </a:cubicBezTo>
                <a:cubicBezTo>
                  <a:pt x="4364670" y="6875"/>
                  <a:pt x="4361233" y="3438"/>
                  <a:pt x="4356651" y="3438"/>
                </a:cubicBezTo>
                <a:lnTo>
                  <a:pt x="4356651" y="3438"/>
                </a:lnTo>
                <a:close/>
                <a:moveTo>
                  <a:pt x="4227200" y="3438"/>
                </a:moveTo>
                <a:lnTo>
                  <a:pt x="4161901" y="3438"/>
                </a:lnTo>
                <a:cubicBezTo>
                  <a:pt x="4157319" y="3438"/>
                  <a:pt x="4153882" y="6875"/>
                  <a:pt x="4153882" y="11458"/>
                </a:cubicBezTo>
                <a:cubicBezTo>
                  <a:pt x="4153882" y="16042"/>
                  <a:pt x="4157319" y="19479"/>
                  <a:pt x="4161901" y="19479"/>
                </a:cubicBezTo>
                <a:lnTo>
                  <a:pt x="4227200" y="19479"/>
                </a:lnTo>
                <a:cubicBezTo>
                  <a:pt x="4231782" y="19479"/>
                  <a:pt x="4235219" y="16042"/>
                  <a:pt x="4235219" y="11458"/>
                </a:cubicBezTo>
                <a:cubicBezTo>
                  <a:pt x="4235219" y="6875"/>
                  <a:pt x="4231782" y="3438"/>
                  <a:pt x="4227200" y="3438"/>
                </a:cubicBezTo>
                <a:lnTo>
                  <a:pt x="4227200" y="3438"/>
                </a:lnTo>
                <a:close/>
                <a:moveTo>
                  <a:pt x="4097749" y="3438"/>
                </a:moveTo>
                <a:lnTo>
                  <a:pt x="4032451" y="3438"/>
                </a:lnTo>
                <a:cubicBezTo>
                  <a:pt x="4027868" y="3438"/>
                  <a:pt x="4024431" y="6875"/>
                  <a:pt x="4024431" y="11458"/>
                </a:cubicBezTo>
                <a:cubicBezTo>
                  <a:pt x="4024431" y="16042"/>
                  <a:pt x="4027868" y="19479"/>
                  <a:pt x="4032451" y="19479"/>
                </a:cubicBezTo>
                <a:lnTo>
                  <a:pt x="4097749" y="19479"/>
                </a:lnTo>
                <a:cubicBezTo>
                  <a:pt x="4102331" y="19479"/>
                  <a:pt x="4105768" y="16042"/>
                  <a:pt x="4105768" y="11458"/>
                </a:cubicBezTo>
                <a:cubicBezTo>
                  <a:pt x="4105768" y="6875"/>
                  <a:pt x="4102331" y="3438"/>
                  <a:pt x="4097749" y="3438"/>
                </a:cubicBezTo>
                <a:lnTo>
                  <a:pt x="4097749" y="3438"/>
                </a:lnTo>
                <a:close/>
                <a:moveTo>
                  <a:pt x="3967152" y="3438"/>
                </a:moveTo>
                <a:lnTo>
                  <a:pt x="3901854" y="3438"/>
                </a:lnTo>
                <a:cubicBezTo>
                  <a:pt x="3897272" y="3438"/>
                  <a:pt x="3893835" y="6875"/>
                  <a:pt x="3893835" y="11458"/>
                </a:cubicBezTo>
                <a:cubicBezTo>
                  <a:pt x="3893835" y="16042"/>
                  <a:pt x="3897272" y="19479"/>
                  <a:pt x="3901854" y="19479"/>
                </a:cubicBezTo>
                <a:lnTo>
                  <a:pt x="3967152" y="19479"/>
                </a:lnTo>
                <a:cubicBezTo>
                  <a:pt x="3971735" y="19479"/>
                  <a:pt x="3975172" y="16042"/>
                  <a:pt x="3975172" y="11458"/>
                </a:cubicBezTo>
                <a:cubicBezTo>
                  <a:pt x="3975172" y="6875"/>
                  <a:pt x="3971735" y="3438"/>
                  <a:pt x="3967152" y="3438"/>
                </a:cubicBezTo>
                <a:lnTo>
                  <a:pt x="3967152" y="3438"/>
                </a:lnTo>
                <a:close/>
                <a:moveTo>
                  <a:pt x="3837702" y="3438"/>
                </a:moveTo>
                <a:lnTo>
                  <a:pt x="3772403" y="3438"/>
                </a:lnTo>
                <a:cubicBezTo>
                  <a:pt x="3767821" y="3438"/>
                  <a:pt x="3764384" y="6875"/>
                  <a:pt x="3764384" y="11458"/>
                </a:cubicBezTo>
                <a:cubicBezTo>
                  <a:pt x="3764384" y="16042"/>
                  <a:pt x="3767821" y="19479"/>
                  <a:pt x="3772403" y="19479"/>
                </a:cubicBezTo>
                <a:lnTo>
                  <a:pt x="3837702" y="19479"/>
                </a:lnTo>
                <a:cubicBezTo>
                  <a:pt x="3842284" y="19479"/>
                  <a:pt x="3845721" y="16042"/>
                  <a:pt x="3845721" y="11458"/>
                </a:cubicBezTo>
                <a:cubicBezTo>
                  <a:pt x="3845721" y="6875"/>
                  <a:pt x="3842284" y="3438"/>
                  <a:pt x="3837702" y="3438"/>
                </a:cubicBezTo>
                <a:lnTo>
                  <a:pt x="3837702" y="3438"/>
                </a:lnTo>
                <a:close/>
                <a:moveTo>
                  <a:pt x="3707105" y="3438"/>
                </a:moveTo>
                <a:lnTo>
                  <a:pt x="3641807" y="3438"/>
                </a:lnTo>
                <a:cubicBezTo>
                  <a:pt x="3637225" y="3438"/>
                  <a:pt x="3633788" y="6875"/>
                  <a:pt x="3633788" y="11458"/>
                </a:cubicBezTo>
                <a:cubicBezTo>
                  <a:pt x="3633788" y="16042"/>
                  <a:pt x="3637225" y="19479"/>
                  <a:pt x="3641807" y="19479"/>
                </a:cubicBezTo>
                <a:lnTo>
                  <a:pt x="3707105" y="19479"/>
                </a:lnTo>
                <a:cubicBezTo>
                  <a:pt x="3711688" y="19479"/>
                  <a:pt x="3715124" y="16042"/>
                  <a:pt x="3715124" y="11458"/>
                </a:cubicBezTo>
                <a:cubicBezTo>
                  <a:pt x="3715124" y="6875"/>
                  <a:pt x="3711688" y="3438"/>
                  <a:pt x="3707105" y="3438"/>
                </a:cubicBezTo>
                <a:lnTo>
                  <a:pt x="3707105" y="3438"/>
                </a:lnTo>
                <a:close/>
                <a:moveTo>
                  <a:pt x="3577654" y="3438"/>
                </a:moveTo>
                <a:lnTo>
                  <a:pt x="3512356" y="3438"/>
                </a:lnTo>
                <a:cubicBezTo>
                  <a:pt x="3507774" y="3438"/>
                  <a:pt x="3504337" y="6875"/>
                  <a:pt x="3504337" y="11458"/>
                </a:cubicBezTo>
                <a:cubicBezTo>
                  <a:pt x="3504337" y="16042"/>
                  <a:pt x="3507774" y="19479"/>
                  <a:pt x="3512356" y="19479"/>
                </a:cubicBezTo>
                <a:lnTo>
                  <a:pt x="3577654" y="19479"/>
                </a:lnTo>
                <a:cubicBezTo>
                  <a:pt x="3582237" y="19479"/>
                  <a:pt x="3585673" y="16042"/>
                  <a:pt x="3585673" y="11458"/>
                </a:cubicBezTo>
                <a:cubicBezTo>
                  <a:pt x="3585673" y="6875"/>
                  <a:pt x="3582237" y="3438"/>
                  <a:pt x="3577654" y="3438"/>
                </a:cubicBezTo>
                <a:lnTo>
                  <a:pt x="3577654" y="3438"/>
                </a:lnTo>
                <a:close/>
                <a:moveTo>
                  <a:pt x="3448204" y="3438"/>
                </a:moveTo>
                <a:lnTo>
                  <a:pt x="3382905" y="3438"/>
                </a:lnTo>
                <a:cubicBezTo>
                  <a:pt x="3378323" y="3438"/>
                  <a:pt x="3374886" y="6875"/>
                  <a:pt x="3374886" y="11458"/>
                </a:cubicBezTo>
                <a:cubicBezTo>
                  <a:pt x="3374886" y="16042"/>
                  <a:pt x="3378323" y="19479"/>
                  <a:pt x="3382905" y="19479"/>
                </a:cubicBezTo>
                <a:lnTo>
                  <a:pt x="3448204" y="19479"/>
                </a:lnTo>
                <a:cubicBezTo>
                  <a:pt x="3452786" y="19479"/>
                  <a:pt x="3456223" y="16042"/>
                  <a:pt x="3456223" y="11458"/>
                </a:cubicBezTo>
                <a:cubicBezTo>
                  <a:pt x="3456223" y="6875"/>
                  <a:pt x="3452786" y="3438"/>
                  <a:pt x="3448204" y="3438"/>
                </a:cubicBezTo>
                <a:lnTo>
                  <a:pt x="3448204" y="3438"/>
                </a:lnTo>
                <a:close/>
                <a:moveTo>
                  <a:pt x="3317607" y="3438"/>
                </a:moveTo>
                <a:lnTo>
                  <a:pt x="3252309" y="3438"/>
                </a:lnTo>
                <a:cubicBezTo>
                  <a:pt x="3247727" y="3438"/>
                  <a:pt x="3244290" y="6875"/>
                  <a:pt x="3244290" y="11458"/>
                </a:cubicBezTo>
                <a:cubicBezTo>
                  <a:pt x="3244290" y="16042"/>
                  <a:pt x="3247727" y="19479"/>
                  <a:pt x="3252309" y="19479"/>
                </a:cubicBezTo>
                <a:lnTo>
                  <a:pt x="3317607" y="19479"/>
                </a:lnTo>
                <a:cubicBezTo>
                  <a:pt x="3322189" y="19479"/>
                  <a:pt x="3325626" y="16042"/>
                  <a:pt x="3325626" y="11458"/>
                </a:cubicBezTo>
                <a:cubicBezTo>
                  <a:pt x="3325626" y="6875"/>
                  <a:pt x="3322189" y="3438"/>
                  <a:pt x="3317607" y="3438"/>
                </a:cubicBezTo>
                <a:lnTo>
                  <a:pt x="3317607" y="3438"/>
                </a:lnTo>
                <a:close/>
                <a:moveTo>
                  <a:pt x="3188156" y="3438"/>
                </a:moveTo>
                <a:lnTo>
                  <a:pt x="3122858" y="3438"/>
                </a:lnTo>
                <a:cubicBezTo>
                  <a:pt x="3118276" y="3438"/>
                  <a:pt x="3114839" y="6875"/>
                  <a:pt x="3114839" y="11458"/>
                </a:cubicBezTo>
                <a:cubicBezTo>
                  <a:pt x="3114839" y="16042"/>
                  <a:pt x="3118276" y="19479"/>
                  <a:pt x="3122858" y="19479"/>
                </a:cubicBezTo>
                <a:lnTo>
                  <a:pt x="3188156" y="19479"/>
                </a:lnTo>
                <a:cubicBezTo>
                  <a:pt x="3192739" y="19479"/>
                  <a:pt x="3196175" y="16042"/>
                  <a:pt x="3196175" y="11458"/>
                </a:cubicBezTo>
                <a:cubicBezTo>
                  <a:pt x="3196175" y="6875"/>
                  <a:pt x="3192739" y="3438"/>
                  <a:pt x="3188156" y="3438"/>
                </a:cubicBezTo>
                <a:lnTo>
                  <a:pt x="3188156" y="3438"/>
                </a:lnTo>
                <a:close/>
                <a:moveTo>
                  <a:pt x="3058706" y="3438"/>
                </a:moveTo>
                <a:lnTo>
                  <a:pt x="2993407" y="3438"/>
                </a:lnTo>
                <a:cubicBezTo>
                  <a:pt x="2988825" y="3438"/>
                  <a:pt x="2985388" y="6875"/>
                  <a:pt x="2985388" y="11458"/>
                </a:cubicBezTo>
                <a:cubicBezTo>
                  <a:pt x="2985388" y="16042"/>
                  <a:pt x="2988825" y="19479"/>
                  <a:pt x="2993407" y="19479"/>
                </a:cubicBezTo>
                <a:lnTo>
                  <a:pt x="3058706" y="19479"/>
                </a:lnTo>
                <a:cubicBezTo>
                  <a:pt x="3063288" y="19479"/>
                  <a:pt x="3066725" y="16042"/>
                  <a:pt x="3066725" y="11458"/>
                </a:cubicBezTo>
                <a:cubicBezTo>
                  <a:pt x="3066725" y="6875"/>
                  <a:pt x="3063288" y="3438"/>
                  <a:pt x="3058706" y="3438"/>
                </a:cubicBezTo>
                <a:lnTo>
                  <a:pt x="3058706" y="3438"/>
                </a:lnTo>
                <a:close/>
                <a:moveTo>
                  <a:pt x="2928109" y="3438"/>
                </a:moveTo>
                <a:lnTo>
                  <a:pt x="2862811" y="3438"/>
                </a:lnTo>
                <a:cubicBezTo>
                  <a:pt x="2858229" y="3438"/>
                  <a:pt x="2854792" y="6875"/>
                  <a:pt x="2854792" y="11458"/>
                </a:cubicBezTo>
                <a:cubicBezTo>
                  <a:pt x="2854792" y="16042"/>
                  <a:pt x="2858229" y="19479"/>
                  <a:pt x="2862811" y="19479"/>
                </a:cubicBezTo>
                <a:lnTo>
                  <a:pt x="2928109" y="19479"/>
                </a:lnTo>
                <a:cubicBezTo>
                  <a:pt x="2932691" y="19479"/>
                  <a:pt x="2936128" y="16042"/>
                  <a:pt x="2936128" y="11458"/>
                </a:cubicBezTo>
                <a:cubicBezTo>
                  <a:pt x="2936128" y="6875"/>
                  <a:pt x="2932691" y="3438"/>
                  <a:pt x="2928109" y="3438"/>
                </a:cubicBezTo>
                <a:lnTo>
                  <a:pt x="2928109" y="3438"/>
                </a:lnTo>
                <a:close/>
                <a:moveTo>
                  <a:pt x="2798658" y="3438"/>
                </a:moveTo>
                <a:lnTo>
                  <a:pt x="2733360" y="3438"/>
                </a:lnTo>
                <a:cubicBezTo>
                  <a:pt x="2728778" y="3438"/>
                  <a:pt x="2725341" y="6875"/>
                  <a:pt x="2725341" y="11458"/>
                </a:cubicBezTo>
                <a:cubicBezTo>
                  <a:pt x="2725341" y="16042"/>
                  <a:pt x="2728778" y="19479"/>
                  <a:pt x="2733360" y="19479"/>
                </a:cubicBezTo>
                <a:lnTo>
                  <a:pt x="2798658" y="19479"/>
                </a:lnTo>
                <a:cubicBezTo>
                  <a:pt x="2803241" y="19479"/>
                  <a:pt x="2806677" y="16042"/>
                  <a:pt x="2806677" y="11458"/>
                </a:cubicBezTo>
                <a:cubicBezTo>
                  <a:pt x="2806677" y="6875"/>
                  <a:pt x="2803241" y="3438"/>
                  <a:pt x="2798658" y="3438"/>
                </a:cubicBezTo>
                <a:lnTo>
                  <a:pt x="2798658" y="3438"/>
                </a:lnTo>
                <a:close/>
                <a:moveTo>
                  <a:pt x="2668062" y="3438"/>
                </a:moveTo>
                <a:lnTo>
                  <a:pt x="2602764" y="3438"/>
                </a:lnTo>
                <a:cubicBezTo>
                  <a:pt x="2598181" y="3438"/>
                  <a:pt x="2594745" y="6875"/>
                  <a:pt x="2594745" y="11458"/>
                </a:cubicBezTo>
                <a:cubicBezTo>
                  <a:pt x="2594745" y="16042"/>
                  <a:pt x="2598181" y="19479"/>
                  <a:pt x="2602764" y="19479"/>
                </a:cubicBezTo>
                <a:lnTo>
                  <a:pt x="2668062" y="19479"/>
                </a:lnTo>
                <a:cubicBezTo>
                  <a:pt x="2672644" y="19479"/>
                  <a:pt x="2676081" y="16042"/>
                  <a:pt x="2676081" y="11458"/>
                </a:cubicBezTo>
                <a:cubicBezTo>
                  <a:pt x="2676081" y="6875"/>
                  <a:pt x="2672644" y="3438"/>
                  <a:pt x="2668062" y="3438"/>
                </a:cubicBezTo>
                <a:lnTo>
                  <a:pt x="2668062" y="3438"/>
                </a:lnTo>
                <a:close/>
                <a:moveTo>
                  <a:pt x="2538611" y="3438"/>
                </a:moveTo>
                <a:lnTo>
                  <a:pt x="2473313" y="3438"/>
                </a:lnTo>
                <a:cubicBezTo>
                  <a:pt x="2468731" y="3438"/>
                  <a:pt x="2465294" y="6875"/>
                  <a:pt x="2465294" y="11458"/>
                </a:cubicBezTo>
                <a:cubicBezTo>
                  <a:pt x="2465294" y="16042"/>
                  <a:pt x="2468731" y="19479"/>
                  <a:pt x="2473313" y="19479"/>
                </a:cubicBezTo>
                <a:lnTo>
                  <a:pt x="2538611" y="19479"/>
                </a:lnTo>
                <a:cubicBezTo>
                  <a:pt x="2543193" y="19479"/>
                  <a:pt x="2546630" y="16042"/>
                  <a:pt x="2546630" y="11458"/>
                </a:cubicBezTo>
                <a:cubicBezTo>
                  <a:pt x="2546630" y="6875"/>
                  <a:pt x="2543193" y="3438"/>
                  <a:pt x="2538611" y="3438"/>
                </a:cubicBezTo>
                <a:lnTo>
                  <a:pt x="2538611" y="3438"/>
                </a:lnTo>
                <a:close/>
                <a:moveTo>
                  <a:pt x="2409160" y="3438"/>
                </a:moveTo>
                <a:lnTo>
                  <a:pt x="2343862" y="3438"/>
                </a:lnTo>
                <a:cubicBezTo>
                  <a:pt x="2339280" y="3438"/>
                  <a:pt x="2335843" y="6875"/>
                  <a:pt x="2335843" y="11458"/>
                </a:cubicBezTo>
                <a:cubicBezTo>
                  <a:pt x="2335843" y="16042"/>
                  <a:pt x="2339280" y="19479"/>
                  <a:pt x="2343862" y="19479"/>
                </a:cubicBezTo>
                <a:lnTo>
                  <a:pt x="2409160" y="19479"/>
                </a:lnTo>
                <a:cubicBezTo>
                  <a:pt x="2413743" y="19479"/>
                  <a:pt x="2417179" y="16042"/>
                  <a:pt x="2417179" y="11458"/>
                </a:cubicBezTo>
                <a:cubicBezTo>
                  <a:pt x="2417179" y="6875"/>
                  <a:pt x="2413743" y="3438"/>
                  <a:pt x="2409160" y="3438"/>
                </a:cubicBezTo>
                <a:lnTo>
                  <a:pt x="2409160" y="3438"/>
                </a:lnTo>
                <a:close/>
                <a:moveTo>
                  <a:pt x="2278564" y="3438"/>
                </a:moveTo>
                <a:lnTo>
                  <a:pt x="2213266" y="3438"/>
                </a:lnTo>
                <a:cubicBezTo>
                  <a:pt x="2208683" y="3438"/>
                  <a:pt x="2205247" y="6875"/>
                  <a:pt x="2205247" y="11458"/>
                </a:cubicBezTo>
                <a:cubicBezTo>
                  <a:pt x="2205247" y="16042"/>
                  <a:pt x="2208683" y="19479"/>
                  <a:pt x="2213266" y="19479"/>
                </a:cubicBezTo>
                <a:lnTo>
                  <a:pt x="2278564" y="19479"/>
                </a:lnTo>
                <a:cubicBezTo>
                  <a:pt x="2283146" y="19479"/>
                  <a:pt x="2286583" y="16042"/>
                  <a:pt x="2286583" y="11458"/>
                </a:cubicBezTo>
                <a:cubicBezTo>
                  <a:pt x="2286583" y="6875"/>
                  <a:pt x="2283146" y="3438"/>
                  <a:pt x="2278564" y="3438"/>
                </a:cubicBezTo>
                <a:lnTo>
                  <a:pt x="2278564" y="3438"/>
                </a:lnTo>
                <a:close/>
                <a:moveTo>
                  <a:pt x="2149113" y="3438"/>
                </a:moveTo>
                <a:lnTo>
                  <a:pt x="2083815" y="3438"/>
                </a:lnTo>
                <a:cubicBezTo>
                  <a:pt x="2079232" y="3438"/>
                  <a:pt x="2075796" y="6875"/>
                  <a:pt x="2075796" y="11458"/>
                </a:cubicBezTo>
                <a:cubicBezTo>
                  <a:pt x="2075796" y="16042"/>
                  <a:pt x="2079232" y="19479"/>
                  <a:pt x="2083815" y="19479"/>
                </a:cubicBezTo>
                <a:lnTo>
                  <a:pt x="2149113" y="19479"/>
                </a:lnTo>
                <a:cubicBezTo>
                  <a:pt x="2153695" y="19479"/>
                  <a:pt x="2157132" y="16042"/>
                  <a:pt x="2157132" y="11458"/>
                </a:cubicBezTo>
                <a:cubicBezTo>
                  <a:pt x="2157132" y="6875"/>
                  <a:pt x="2153695" y="3438"/>
                  <a:pt x="2149113" y="3438"/>
                </a:cubicBezTo>
                <a:lnTo>
                  <a:pt x="2149113" y="3438"/>
                </a:lnTo>
                <a:close/>
                <a:moveTo>
                  <a:pt x="2018516" y="3438"/>
                </a:moveTo>
                <a:lnTo>
                  <a:pt x="1953218" y="3438"/>
                </a:lnTo>
                <a:cubicBezTo>
                  <a:pt x="1948636" y="3438"/>
                  <a:pt x="1945199" y="6875"/>
                  <a:pt x="1945199" y="11458"/>
                </a:cubicBezTo>
                <a:cubicBezTo>
                  <a:pt x="1945199" y="16042"/>
                  <a:pt x="1948636" y="19479"/>
                  <a:pt x="1953218" y="19479"/>
                </a:cubicBezTo>
                <a:lnTo>
                  <a:pt x="2018516" y="19479"/>
                </a:lnTo>
                <a:cubicBezTo>
                  <a:pt x="2023099" y="19479"/>
                  <a:pt x="2026536" y="16042"/>
                  <a:pt x="2026536" y="11458"/>
                </a:cubicBezTo>
                <a:cubicBezTo>
                  <a:pt x="2026536" y="6875"/>
                  <a:pt x="2023099" y="3438"/>
                  <a:pt x="2018516" y="3438"/>
                </a:cubicBezTo>
                <a:lnTo>
                  <a:pt x="2018516" y="3438"/>
                </a:lnTo>
                <a:close/>
                <a:moveTo>
                  <a:pt x="1889066" y="3438"/>
                </a:moveTo>
                <a:lnTo>
                  <a:pt x="1823767" y="3438"/>
                </a:lnTo>
                <a:cubicBezTo>
                  <a:pt x="1819185" y="3438"/>
                  <a:pt x="1815748" y="6875"/>
                  <a:pt x="1815748" y="11458"/>
                </a:cubicBezTo>
                <a:cubicBezTo>
                  <a:pt x="1815748" y="16042"/>
                  <a:pt x="1819185" y="19479"/>
                  <a:pt x="1823767" y="19479"/>
                </a:cubicBezTo>
                <a:lnTo>
                  <a:pt x="1889066" y="19479"/>
                </a:lnTo>
                <a:cubicBezTo>
                  <a:pt x="1893648" y="19479"/>
                  <a:pt x="1897085" y="16042"/>
                  <a:pt x="1897085" y="11458"/>
                </a:cubicBezTo>
                <a:cubicBezTo>
                  <a:pt x="1897085" y="6875"/>
                  <a:pt x="1893648" y="3438"/>
                  <a:pt x="1889066" y="3438"/>
                </a:cubicBezTo>
                <a:lnTo>
                  <a:pt x="1889066" y="3438"/>
                </a:lnTo>
                <a:close/>
                <a:moveTo>
                  <a:pt x="1759615" y="3438"/>
                </a:moveTo>
                <a:lnTo>
                  <a:pt x="1694317" y="3438"/>
                </a:lnTo>
                <a:cubicBezTo>
                  <a:pt x="1689734" y="3438"/>
                  <a:pt x="1686298" y="6875"/>
                  <a:pt x="1686298" y="11458"/>
                </a:cubicBezTo>
                <a:cubicBezTo>
                  <a:pt x="1686298" y="16042"/>
                  <a:pt x="1689734" y="19479"/>
                  <a:pt x="1694317" y="19479"/>
                </a:cubicBezTo>
                <a:lnTo>
                  <a:pt x="1759615" y="19479"/>
                </a:lnTo>
                <a:cubicBezTo>
                  <a:pt x="1764197" y="19479"/>
                  <a:pt x="1767634" y="16042"/>
                  <a:pt x="1767634" y="11458"/>
                </a:cubicBezTo>
                <a:cubicBezTo>
                  <a:pt x="1767634" y="6875"/>
                  <a:pt x="1764197" y="3438"/>
                  <a:pt x="1759615" y="3438"/>
                </a:cubicBezTo>
                <a:lnTo>
                  <a:pt x="1759615" y="3438"/>
                </a:lnTo>
                <a:close/>
                <a:moveTo>
                  <a:pt x="1629018" y="3438"/>
                </a:moveTo>
                <a:lnTo>
                  <a:pt x="1574030" y="3438"/>
                </a:lnTo>
                <a:cubicBezTo>
                  <a:pt x="1570594" y="3438"/>
                  <a:pt x="1566011" y="3438"/>
                  <a:pt x="1562575" y="3438"/>
                </a:cubicBezTo>
                <a:cubicBezTo>
                  <a:pt x="1557992" y="3438"/>
                  <a:pt x="1554556" y="8021"/>
                  <a:pt x="1554556" y="12604"/>
                </a:cubicBezTo>
                <a:cubicBezTo>
                  <a:pt x="1554556" y="17188"/>
                  <a:pt x="1557992" y="20625"/>
                  <a:pt x="1562575" y="20625"/>
                </a:cubicBezTo>
                <a:lnTo>
                  <a:pt x="1562575" y="20625"/>
                </a:lnTo>
                <a:cubicBezTo>
                  <a:pt x="1564866" y="20625"/>
                  <a:pt x="1567157" y="20625"/>
                  <a:pt x="1569448" y="20625"/>
                </a:cubicBezTo>
                <a:lnTo>
                  <a:pt x="1626727" y="20625"/>
                </a:lnTo>
                <a:cubicBezTo>
                  <a:pt x="1631310" y="20625"/>
                  <a:pt x="1634746" y="17188"/>
                  <a:pt x="1634746" y="12604"/>
                </a:cubicBezTo>
                <a:cubicBezTo>
                  <a:pt x="1634746" y="8021"/>
                  <a:pt x="1631310" y="4583"/>
                  <a:pt x="1626727" y="4583"/>
                </a:cubicBezTo>
                <a:lnTo>
                  <a:pt x="1626727" y="4583"/>
                </a:lnTo>
                <a:close/>
                <a:moveTo>
                  <a:pt x="1498422" y="20625"/>
                </a:moveTo>
                <a:cubicBezTo>
                  <a:pt x="1497276" y="20625"/>
                  <a:pt x="1496131" y="20625"/>
                  <a:pt x="1494985" y="20625"/>
                </a:cubicBezTo>
                <a:cubicBezTo>
                  <a:pt x="1470928" y="32084"/>
                  <a:pt x="1451453" y="49271"/>
                  <a:pt x="1438852" y="61876"/>
                </a:cubicBezTo>
                <a:cubicBezTo>
                  <a:pt x="1435415" y="65313"/>
                  <a:pt x="1435415" y="69897"/>
                  <a:pt x="1438852" y="73334"/>
                </a:cubicBezTo>
                <a:cubicBezTo>
                  <a:pt x="1439997" y="74480"/>
                  <a:pt x="1442288" y="75626"/>
                  <a:pt x="1444580" y="75626"/>
                </a:cubicBezTo>
                <a:cubicBezTo>
                  <a:pt x="1446871" y="75626"/>
                  <a:pt x="1449162" y="75626"/>
                  <a:pt x="1450308" y="73334"/>
                </a:cubicBezTo>
                <a:cubicBezTo>
                  <a:pt x="1457181" y="67605"/>
                  <a:pt x="1464055" y="60730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2074" y="55001"/>
                  <a:pt x="1472074" y="55001"/>
                  <a:pt x="1472074" y="55001"/>
                </a:cubicBezTo>
                <a:lnTo>
                  <a:pt x="1472074" y="55001"/>
                </a:lnTo>
                <a:cubicBezTo>
                  <a:pt x="1478947" y="49271"/>
                  <a:pt x="1486966" y="44688"/>
                  <a:pt x="1496131" y="40105"/>
                </a:cubicBezTo>
                <a:cubicBezTo>
                  <a:pt x="1500713" y="37813"/>
                  <a:pt x="1501859" y="33230"/>
                  <a:pt x="1499568" y="29792"/>
                </a:cubicBezTo>
                <a:cubicBezTo>
                  <a:pt x="1498422" y="27500"/>
                  <a:pt x="1494985" y="25209"/>
                  <a:pt x="1492694" y="25209"/>
                </a:cubicBezTo>
                <a:lnTo>
                  <a:pt x="1492694" y="25209"/>
                </a:lnTo>
                <a:lnTo>
                  <a:pt x="1492694" y="22917"/>
                </a:lnTo>
                <a:close/>
                <a:moveTo>
                  <a:pt x="1397611" y="106564"/>
                </a:moveTo>
                <a:cubicBezTo>
                  <a:pt x="1395320" y="106564"/>
                  <a:pt x="1393028" y="106564"/>
                  <a:pt x="1391883" y="108856"/>
                </a:cubicBezTo>
                <a:lnTo>
                  <a:pt x="1346060" y="154689"/>
                </a:lnTo>
                <a:cubicBezTo>
                  <a:pt x="1342623" y="158127"/>
                  <a:pt x="1342623" y="162710"/>
                  <a:pt x="1346060" y="166148"/>
                </a:cubicBezTo>
                <a:cubicBezTo>
                  <a:pt x="1347205" y="167294"/>
                  <a:pt x="1349496" y="168440"/>
                  <a:pt x="1351787" y="168440"/>
                </a:cubicBezTo>
                <a:cubicBezTo>
                  <a:pt x="1354079" y="168440"/>
                  <a:pt x="1356370" y="168440"/>
                  <a:pt x="1357515" y="166148"/>
                </a:cubicBezTo>
                <a:lnTo>
                  <a:pt x="1373554" y="150106"/>
                </a:lnTo>
                <a:lnTo>
                  <a:pt x="1373554" y="150106"/>
                </a:lnTo>
                <a:cubicBezTo>
                  <a:pt x="1373554" y="150106"/>
                  <a:pt x="1403339" y="120314"/>
                  <a:pt x="1403339" y="120314"/>
                </a:cubicBezTo>
                <a:cubicBezTo>
                  <a:pt x="1406775" y="116876"/>
                  <a:pt x="1406775" y="112293"/>
                  <a:pt x="1403339" y="108856"/>
                </a:cubicBezTo>
                <a:cubicBezTo>
                  <a:pt x="1402193" y="107710"/>
                  <a:pt x="1399902" y="106564"/>
                  <a:pt x="1397611" y="106564"/>
                </a:cubicBezTo>
                <a:lnTo>
                  <a:pt x="1397611" y="106564"/>
                </a:lnTo>
                <a:close/>
                <a:moveTo>
                  <a:pt x="1305964" y="195940"/>
                </a:moveTo>
                <a:cubicBezTo>
                  <a:pt x="1304819" y="195940"/>
                  <a:pt x="1302527" y="195940"/>
                  <a:pt x="1301382" y="197086"/>
                </a:cubicBezTo>
                <a:cubicBezTo>
                  <a:pt x="1293363" y="202815"/>
                  <a:pt x="1285344" y="206253"/>
                  <a:pt x="1270451" y="206253"/>
                </a:cubicBezTo>
                <a:lnTo>
                  <a:pt x="1247539" y="206253"/>
                </a:lnTo>
                <a:cubicBezTo>
                  <a:pt x="1242957" y="206253"/>
                  <a:pt x="1239520" y="209690"/>
                  <a:pt x="1239520" y="214274"/>
                </a:cubicBezTo>
                <a:cubicBezTo>
                  <a:pt x="1239520" y="218857"/>
                  <a:pt x="1242957" y="222294"/>
                  <a:pt x="1247539" y="222294"/>
                </a:cubicBezTo>
                <a:lnTo>
                  <a:pt x="1280761" y="222294"/>
                </a:lnTo>
                <a:cubicBezTo>
                  <a:pt x="1280761" y="222294"/>
                  <a:pt x="1280761" y="222294"/>
                  <a:pt x="1280761" y="222294"/>
                </a:cubicBezTo>
                <a:lnTo>
                  <a:pt x="1281907" y="222294"/>
                </a:lnTo>
                <a:cubicBezTo>
                  <a:pt x="1281907" y="222294"/>
                  <a:pt x="1281907" y="222294"/>
                  <a:pt x="1281907" y="222294"/>
                </a:cubicBezTo>
                <a:lnTo>
                  <a:pt x="1281907" y="222294"/>
                </a:lnTo>
                <a:cubicBezTo>
                  <a:pt x="1281907" y="222294"/>
                  <a:pt x="1281907" y="222294"/>
                  <a:pt x="1281907" y="222294"/>
                </a:cubicBezTo>
                <a:lnTo>
                  <a:pt x="1281907" y="222294"/>
                </a:lnTo>
                <a:cubicBezTo>
                  <a:pt x="1281907" y="222294"/>
                  <a:pt x="1281907" y="222294"/>
                  <a:pt x="1281907" y="222294"/>
                </a:cubicBezTo>
                <a:lnTo>
                  <a:pt x="1281907" y="222294"/>
                </a:lnTo>
                <a:cubicBezTo>
                  <a:pt x="1289926" y="220003"/>
                  <a:pt x="1295654" y="217711"/>
                  <a:pt x="1302527" y="211982"/>
                </a:cubicBezTo>
                <a:cubicBezTo>
                  <a:pt x="1305964" y="209690"/>
                  <a:pt x="1307110" y="203961"/>
                  <a:pt x="1304819" y="200523"/>
                </a:cubicBezTo>
                <a:cubicBezTo>
                  <a:pt x="1303673" y="198232"/>
                  <a:pt x="1300236" y="197086"/>
                  <a:pt x="1297945" y="197086"/>
                </a:cubicBezTo>
                <a:lnTo>
                  <a:pt x="1302527" y="197086"/>
                </a:lnTo>
                <a:close/>
                <a:moveTo>
                  <a:pt x="1183387" y="206253"/>
                </a:moveTo>
                <a:lnTo>
                  <a:pt x="1118089" y="206253"/>
                </a:lnTo>
                <a:cubicBezTo>
                  <a:pt x="1113506" y="206253"/>
                  <a:pt x="1110070" y="209690"/>
                  <a:pt x="1110070" y="214274"/>
                </a:cubicBezTo>
                <a:cubicBezTo>
                  <a:pt x="1110070" y="218857"/>
                  <a:pt x="1113506" y="222294"/>
                  <a:pt x="1118089" y="222294"/>
                </a:cubicBezTo>
                <a:lnTo>
                  <a:pt x="1183387" y="222294"/>
                </a:lnTo>
                <a:cubicBezTo>
                  <a:pt x="1187969" y="222294"/>
                  <a:pt x="1191406" y="218857"/>
                  <a:pt x="1191406" y="214274"/>
                </a:cubicBezTo>
                <a:cubicBezTo>
                  <a:pt x="1191406" y="209690"/>
                  <a:pt x="1187969" y="206253"/>
                  <a:pt x="1183387" y="206253"/>
                </a:cubicBezTo>
                <a:lnTo>
                  <a:pt x="1183387" y="206253"/>
                </a:lnTo>
                <a:close/>
                <a:moveTo>
                  <a:pt x="1052790" y="206253"/>
                </a:moveTo>
                <a:lnTo>
                  <a:pt x="987492" y="206253"/>
                </a:lnTo>
                <a:cubicBezTo>
                  <a:pt x="982910" y="206253"/>
                  <a:pt x="979473" y="209690"/>
                  <a:pt x="979473" y="214274"/>
                </a:cubicBezTo>
                <a:cubicBezTo>
                  <a:pt x="979473" y="218857"/>
                  <a:pt x="982910" y="222294"/>
                  <a:pt x="987492" y="222294"/>
                </a:cubicBezTo>
                <a:lnTo>
                  <a:pt x="1052790" y="222294"/>
                </a:lnTo>
                <a:cubicBezTo>
                  <a:pt x="1057373" y="222294"/>
                  <a:pt x="1060809" y="218857"/>
                  <a:pt x="1060809" y="214274"/>
                </a:cubicBezTo>
                <a:cubicBezTo>
                  <a:pt x="1060809" y="209690"/>
                  <a:pt x="1057373" y="206253"/>
                  <a:pt x="1052790" y="206253"/>
                </a:cubicBezTo>
                <a:lnTo>
                  <a:pt x="1052790" y="206253"/>
                </a:lnTo>
                <a:close/>
                <a:moveTo>
                  <a:pt x="923340" y="206253"/>
                </a:moveTo>
                <a:lnTo>
                  <a:pt x="858041" y="206253"/>
                </a:lnTo>
                <a:cubicBezTo>
                  <a:pt x="853459" y="206253"/>
                  <a:pt x="850022" y="209690"/>
                  <a:pt x="850022" y="214274"/>
                </a:cubicBezTo>
                <a:cubicBezTo>
                  <a:pt x="850022" y="218857"/>
                  <a:pt x="853459" y="222294"/>
                  <a:pt x="858041" y="222294"/>
                </a:cubicBezTo>
                <a:lnTo>
                  <a:pt x="923340" y="222294"/>
                </a:lnTo>
                <a:cubicBezTo>
                  <a:pt x="927922" y="222294"/>
                  <a:pt x="931359" y="218857"/>
                  <a:pt x="931359" y="214274"/>
                </a:cubicBezTo>
                <a:cubicBezTo>
                  <a:pt x="931359" y="209690"/>
                  <a:pt x="927922" y="206253"/>
                  <a:pt x="923340" y="206253"/>
                </a:cubicBezTo>
                <a:lnTo>
                  <a:pt x="923340" y="206253"/>
                </a:lnTo>
                <a:close/>
                <a:moveTo>
                  <a:pt x="752648" y="156981"/>
                </a:moveTo>
                <a:cubicBezTo>
                  <a:pt x="750357" y="156981"/>
                  <a:pt x="748065" y="156981"/>
                  <a:pt x="746920" y="159273"/>
                </a:cubicBezTo>
                <a:cubicBezTo>
                  <a:pt x="743483" y="162710"/>
                  <a:pt x="743483" y="167294"/>
                  <a:pt x="746920" y="170731"/>
                </a:cubicBezTo>
                <a:lnTo>
                  <a:pt x="762958" y="186773"/>
                </a:lnTo>
                <a:cubicBezTo>
                  <a:pt x="775559" y="199377"/>
                  <a:pt x="784724" y="208544"/>
                  <a:pt x="795034" y="214274"/>
                </a:cubicBezTo>
                <a:cubicBezTo>
                  <a:pt x="796180" y="214274"/>
                  <a:pt x="797325" y="215419"/>
                  <a:pt x="799617" y="215419"/>
                </a:cubicBezTo>
                <a:cubicBezTo>
                  <a:pt x="801908" y="215419"/>
                  <a:pt x="805345" y="214274"/>
                  <a:pt x="806490" y="210836"/>
                </a:cubicBezTo>
                <a:cubicBezTo>
                  <a:pt x="808781" y="207398"/>
                  <a:pt x="806490" y="201669"/>
                  <a:pt x="804199" y="199377"/>
                </a:cubicBezTo>
                <a:cubicBezTo>
                  <a:pt x="795034" y="194794"/>
                  <a:pt x="787015" y="185627"/>
                  <a:pt x="774414" y="174169"/>
                </a:cubicBezTo>
                <a:lnTo>
                  <a:pt x="758376" y="158127"/>
                </a:lnTo>
                <a:cubicBezTo>
                  <a:pt x="757230" y="156981"/>
                  <a:pt x="754939" y="155835"/>
                  <a:pt x="752648" y="155835"/>
                </a:cubicBezTo>
                <a:lnTo>
                  <a:pt x="752648" y="155835"/>
                </a:lnTo>
                <a:close/>
                <a:moveTo>
                  <a:pt x="661001" y="65313"/>
                </a:moveTo>
                <a:cubicBezTo>
                  <a:pt x="658710" y="65313"/>
                  <a:pt x="656419" y="65313"/>
                  <a:pt x="655273" y="67605"/>
                </a:cubicBezTo>
                <a:cubicBezTo>
                  <a:pt x="651837" y="71043"/>
                  <a:pt x="651837" y="75626"/>
                  <a:pt x="655273" y="79063"/>
                </a:cubicBezTo>
                <a:cubicBezTo>
                  <a:pt x="656419" y="80209"/>
                  <a:pt x="658710" y="82501"/>
                  <a:pt x="659856" y="83647"/>
                </a:cubicBezTo>
                <a:lnTo>
                  <a:pt x="659856" y="83647"/>
                </a:lnTo>
                <a:cubicBezTo>
                  <a:pt x="659856" y="83647"/>
                  <a:pt x="659856" y="83647"/>
                  <a:pt x="659856" y="83647"/>
                </a:cubicBezTo>
                <a:lnTo>
                  <a:pt x="659856" y="83647"/>
                </a:lnTo>
                <a:cubicBezTo>
                  <a:pt x="659856" y="83647"/>
                  <a:pt x="659856" y="83647"/>
                  <a:pt x="659856" y="83647"/>
                </a:cubicBezTo>
                <a:lnTo>
                  <a:pt x="659856" y="83647"/>
                </a:lnTo>
                <a:cubicBezTo>
                  <a:pt x="659856" y="83647"/>
                  <a:pt x="659856" y="83647"/>
                  <a:pt x="659856" y="83647"/>
                </a:cubicBezTo>
                <a:lnTo>
                  <a:pt x="659856" y="83647"/>
                </a:lnTo>
                <a:cubicBezTo>
                  <a:pt x="659856" y="83647"/>
                  <a:pt x="699951" y="123752"/>
                  <a:pt x="699951" y="123752"/>
                </a:cubicBezTo>
                <a:cubicBezTo>
                  <a:pt x="701097" y="124897"/>
                  <a:pt x="703388" y="126043"/>
                  <a:pt x="705679" y="126043"/>
                </a:cubicBezTo>
                <a:cubicBezTo>
                  <a:pt x="707970" y="126043"/>
                  <a:pt x="710261" y="126043"/>
                  <a:pt x="711407" y="123752"/>
                </a:cubicBezTo>
                <a:cubicBezTo>
                  <a:pt x="714844" y="120314"/>
                  <a:pt x="714844" y="115731"/>
                  <a:pt x="711407" y="112293"/>
                </a:cubicBezTo>
                <a:lnTo>
                  <a:pt x="671311" y="72188"/>
                </a:lnTo>
                <a:lnTo>
                  <a:pt x="665583" y="66459"/>
                </a:lnTo>
                <a:cubicBezTo>
                  <a:pt x="664438" y="65313"/>
                  <a:pt x="662147" y="64167"/>
                  <a:pt x="659856" y="64167"/>
                </a:cubicBezTo>
                <a:lnTo>
                  <a:pt x="659856" y="64167"/>
                </a:lnTo>
                <a:close/>
                <a:moveTo>
                  <a:pt x="543006" y="4583"/>
                </a:moveTo>
                <a:cubicBezTo>
                  <a:pt x="538424" y="4583"/>
                  <a:pt x="534987" y="8021"/>
                  <a:pt x="534987" y="11458"/>
                </a:cubicBezTo>
                <a:cubicBezTo>
                  <a:pt x="534987" y="16042"/>
                  <a:pt x="537278" y="19479"/>
                  <a:pt x="541861" y="20625"/>
                </a:cubicBezTo>
                <a:cubicBezTo>
                  <a:pt x="556753" y="21771"/>
                  <a:pt x="569355" y="25209"/>
                  <a:pt x="580810" y="28646"/>
                </a:cubicBezTo>
                <a:lnTo>
                  <a:pt x="580810" y="28646"/>
                </a:lnTo>
                <a:cubicBezTo>
                  <a:pt x="580810" y="28646"/>
                  <a:pt x="580810" y="28646"/>
                  <a:pt x="580810" y="28646"/>
                </a:cubicBezTo>
                <a:lnTo>
                  <a:pt x="583102" y="28646"/>
                </a:lnTo>
                <a:cubicBezTo>
                  <a:pt x="583102" y="28646"/>
                  <a:pt x="583102" y="28646"/>
                  <a:pt x="583102" y="28646"/>
                </a:cubicBezTo>
                <a:lnTo>
                  <a:pt x="583102" y="28646"/>
                </a:lnTo>
                <a:cubicBezTo>
                  <a:pt x="588829" y="30938"/>
                  <a:pt x="594557" y="33230"/>
                  <a:pt x="600285" y="36667"/>
                </a:cubicBezTo>
                <a:cubicBezTo>
                  <a:pt x="601431" y="36667"/>
                  <a:pt x="602576" y="36667"/>
                  <a:pt x="603722" y="36667"/>
                </a:cubicBezTo>
                <a:cubicBezTo>
                  <a:pt x="606013" y="36667"/>
                  <a:pt x="609450" y="35521"/>
                  <a:pt x="610596" y="32084"/>
                </a:cubicBezTo>
                <a:cubicBezTo>
                  <a:pt x="612887" y="28646"/>
                  <a:pt x="610596" y="22917"/>
                  <a:pt x="607159" y="20625"/>
                </a:cubicBezTo>
                <a:cubicBezTo>
                  <a:pt x="586538" y="9167"/>
                  <a:pt x="563627" y="2292"/>
                  <a:pt x="539569" y="0"/>
                </a:cubicBezTo>
                <a:lnTo>
                  <a:pt x="539569" y="0"/>
                </a:lnTo>
                <a:lnTo>
                  <a:pt x="540715" y="0"/>
                </a:lnTo>
                <a:close/>
                <a:moveTo>
                  <a:pt x="477708" y="3438"/>
                </a:moveTo>
                <a:lnTo>
                  <a:pt x="412410" y="3438"/>
                </a:lnTo>
                <a:cubicBezTo>
                  <a:pt x="407827" y="3438"/>
                  <a:pt x="404391" y="6875"/>
                  <a:pt x="404391" y="11458"/>
                </a:cubicBezTo>
                <a:cubicBezTo>
                  <a:pt x="404391" y="16042"/>
                  <a:pt x="407827" y="19479"/>
                  <a:pt x="412410" y="19479"/>
                </a:cubicBezTo>
                <a:lnTo>
                  <a:pt x="477708" y="19479"/>
                </a:lnTo>
                <a:cubicBezTo>
                  <a:pt x="482290" y="19479"/>
                  <a:pt x="485727" y="16042"/>
                  <a:pt x="485727" y="11458"/>
                </a:cubicBezTo>
                <a:cubicBezTo>
                  <a:pt x="485727" y="6875"/>
                  <a:pt x="482290" y="3438"/>
                  <a:pt x="477708" y="3438"/>
                </a:cubicBezTo>
                <a:lnTo>
                  <a:pt x="477708" y="3438"/>
                </a:lnTo>
                <a:close/>
                <a:moveTo>
                  <a:pt x="347112" y="3438"/>
                </a:moveTo>
                <a:lnTo>
                  <a:pt x="281813" y="3438"/>
                </a:lnTo>
                <a:cubicBezTo>
                  <a:pt x="277231" y="3438"/>
                  <a:pt x="273794" y="6875"/>
                  <a:pt x="273794" y="11458"/>
                </a:cubicBezTo>
                <a:cubicBezTo>
                  <a:pt x="273794" y="16042"/>
                  <a:pt x="277231" y="19479"/>
                  <a:pt x="281813" y="19479"/>
                </a:cubicBezTo>
                <a:lnTo>
                  <a:pt x="347112" y="19479"/>
                </a:lnTo>
                <a:cubicBezTo>
                  <a:pt x="351694" y="19479"/>
                  <a:pt x="355131" y="16042"/>
                  <a:pt x="355131" y="11458"/>
                </a:cubicBezTo>
                <a:cubicBezTo>
                  <a:pt x="355131" y="6875"/>
                  <a:pt x="351694" y="3438"/>
                  <a:pt x="347112" y="3438"/>
                </a:cubicBezTo>
                <a:lnTo>
                  <a:pt x="347112" y="3438"/>
                </a:lnTo>
                <a:close/>
                <a:moveTo>
                  <a:pt x="217661" y="3438"/>
                </a:moveTo>
                <a:lnTo>
                  <a:pt x="166109" y="3438"/>
                </a:lnTo>
                <a:cubicBezTo>
                  <a:pt x="161527" y="3438"/>
                  <a:pt x="155799" y="3438"/>
                  <a:pt x="151217" y="3438"/>
                </a:cubicBezTo>
                <a:cubicBezTo>
                  <a:pt x="146635" y="3438"/>
                  <a:pt x="143198" y="8021"/>
                  <a:pt x="144343" y="12604"/>
                </a:cubicBezTo>
                <a:cubicBezTo>
                  <a:pt x="144343" y="17188"/>
                  <a:pt x="147780" y="19479"/>
                  <a:pt x="152362" y="19479"/>
                </a:cubicBezTo>
                <a:lnTo>
                  <a:pt x="152362" y="19479"/>
                </a:lnTo>
                <a:cubicBezTo>
                  <a:pt x="153508" y="19479"/>
                  <a:pt x="154654" y="19479"/>
                  <a:pt x="156945" y="19479"/>
                </a:cubicBezTo>
                <a:lnTo>
                  <a:pt x="159236" y="19479"/>
                </a:lnTo>
                <a:cubicBezTo>
                  <a:pt x="159236" y="19479"/>
                  <a:pt x="159236" y="19479"/>
                  <a:pt x="159236" y="19479"/>
                </a:cubicBezTo>
                <a:lnTo>
                  <a:pt x="215370" y="19479"/>
                </a:lnTo>
                <a:cubicBezTo>
                  <a:pt x="219952" y="19479"/>
                  <a:pt x="223389" y="16042"/>
                  <a:pt x="223389" y="11458"/>
                </a:cubicBezTo>
                <a:cubicBezTo>
                  <a:pt x="223389" y="6875"/>
                  <a:pt x="219952" y="3438"/>
                  <a:pt x="215370" y="3438"/>
                </a:cubicBezTo>
                <a:lnTo>
                  <a:pt x="217661" y="3438"/>
                </a:lnTo>
                <a:close/>
                <a:moveTo>
                  <a:pt x="87064" y="24063"/>
                </a:moveTo>
                <a:cubicBezTo>
                  <a:pt x="85919" y="24063"/>
                  <a:pt x="84773" y="24063"/>
                  <a:pt x="82482" y="24063"/>
                </a:cubicBezTo>
                <a:cubicBezTo>
                  <a:pt x="61861" y="35521"/>
                  <a:pt x="43532" y="52709"/>
                  <a:pt x="29785" y="72188"/>
                </a:cubicBezTo>
                <a:cubicBezTo>
                  <a:pt x="27494" y="75626"/>
                  <a:pt x="28640" y="81355"/>
                  <a:pt x="32076" y="83647"/>
                </a:cubicBezTo>
                <a:cubicBezTo>
                  <a:pt x="33222" y="83647"/>
                  <a:pt x="35513" y="84793"/>
                  <a:pt x="36659" y="84793"/>
                </a:cubicBezTo>
                <a:cubicBezTo>
                  <a:pt x="38950" y="84793"/>
                  <a:pt x="41241" y="83647"/>
                  <a:pt x="43532" y="81355"/>
                </a:cubicBezTo>
                <a:cubicBezTo>
                  <a:pt x="46969" y="76772"/>
                  <a:pt x="50406" y="71043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cubicBezTo>
                  <a:pt x="54988" y="66459"/>
                  <a:pt x="54988" y="66459"/>
                  <a:pt x="54988" y="66459"/>
                </a:cubicBez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4988" y="66459"/>
                  <a:pt x="54988" y="66459"/>
                  <a:pt x="54988" y="66459"/>
                </a:cubicBezTo>
                <a:lnTo>
                  <a:pt x="54988" y="66459"/>
                </a:lnTo>
                <a:cubicBezTo>
                  <a:pt x="59570" y="63022"/>
                  <a:pt x="64153" y="60730"/>
                  <a:pt x="68735" y="57292"/>
                </a:cubicBezTo>
                <a:cubicBezTo>
                  <a:pt x="72172" y="55001"/>
                  <a:pt x="73317" y="50417"/>
                  <a:pt x="72172" y="45834"/>
                </a:cubicBezTo>
                <a:cubicBezTo>
                  <a:pt x="71026" y="43542"/>
                  <a:pt x="67589" y="41250"/>
                  <a:pt x="65298" y="41250"/>
                </a:cubicBezTo>
                <a:lnTo>
                  <a:pt x="65298" y="41250"/>
                </a:lnTo>
                <a:lnTo>
                  <a:pt x="75608" y="30938"/>
                </a:lnTo>
                <a:close/>
                <a:moveTo>
                  <a:pt x="10310" y="132918"/>
                </a:moveTo>
                <a:cubicBezTo>
                  <a:pt x="6873" y="132918"/>
                  <a:pt x="3437" y="135210"/>
                  <a:pt x="2291" y="139793"/>
                </a:cubicBezTo>
                <a:cubicBezTo>
                  <a:pt x="0" y="150106"/>
                  <a:pt x="0" y="160419"/>
                  <a:pt x="0" y="170731"/>
                </a:cubicBezTo>
                <a:lnTo>
                  <a:pt x="0" y="207398"/>
                </a:lnTo>
                <a:cubicBezTo>
                  <a:pt x="0" y="211982"/>
                  <a:pt x="3437" y="215419"/>
                  <a:pt x="8019" y="215419"/>
                </a:cubicBezTo>
                <a:cubicBezTo>
                  <a:pt x="12601" y="215419"/>
                  <a:pt x="16038" y="211982"/>
                  <a:pt x="16038" y="207398"/>
                </a:cubicBezTo>
                <a:lnTo>
                  <a:pt x="16038" y="170731"/>
                </a:lnTo>
                <a:lnTo>
                  <a:pt x="16038" y="170731"/>
                </a:lnTo>
                <a:lnTo>
                  <a:pt x="16038" y="168440"/>
                </a:lnTo>
                <a:lnTo>
                  <a:pt x="16038" y="168440"/>
                </a:lnTo>
                <a:lnTo>
                  <a:pt x="16038" y="166148"/>
                </a:lnTo>
                <a:lnTo>
                  <a:pt x="16038" y="166148"/>
                </a:lnTo>
                <a:lnTo>
                  <a:pt x="16038" y="163856"/>
                </a:lnTo>
                <a:lnTo>
                  <a:pt x="16038" y="163856"/>
                </a:lnTo>
                <a:cubicBezTo>
                  <a:pt x="16038" y="156981"/>
                  <a:pt x="16038" y="148960"/>
                  <a:pt x="18329" y="142085"/>
                </a:cubicBezTo>
                <a:cubicBezTo>
                  <a:pt x="18329" y="137502"/>
                  <a:pt x="16038" y="132918"/>
                  <a:pt x="11456" y="132918"/>
                </a:cubicBezTo>
                <a:cubicBezTo>
                  <a:pt x="11456" y="132918"/>
                  <a:pt x="11456" y="132918"/>
                  <a:pt x="10310" y="132918"/>
                </a:cubicBezTo>
                <a:lnTo>
                  <a:pt x="10310" y="132918"/>
                </a:lnTo>
                <a:close/>
                <a:moveTo>
                  <a:pt x="8019" y="263545"/>
                </a:moveTo>
                <a:cubicBezTo>
                  <a:pt x="3437" y="263545"/>
                  <a:pt x="0" y="266983"/>
                  <a:pt x="0" y="271566"/>
                </a:cubicBezTo>
                <a:lnTo>
                  <a:pt x="0" y="336879"/>
                </a:lnTo>
                <a:cubicBezTo>
                  <a:pt x="0" y="341463"/>
                  <a:pt x="3437" y="344900"/>
                  <a:pt x="8019" y="344900"/>
                </a:cubicBezTo>
                <a:cubicBezTo>
                  <a:pt x="12601" y="344900"/>
                  <a:pt x="16038" y="341463"/>
                  <a:pt x="16038" y="336879"/>
                </a:cubicBezTo>
                <a:lnTo>
                  <a:pt x="16038" y="271566"/>
                </a:lnTo>
                <a:cubicBezTo>
                  <a:pt x="16038" y="266983"/>
                  <a:pt x="12601" y="263545"/>
                  <a:pt x="8019" y="263545"/>
                </a:cubicBezTo>
                <a:lnTo>
                  <a:pt x="8019" y="263545"/>
                </a:lnTo>
                <a:close/>
                <a:moveTo>
                  <a:pt x="8019" y="394172"/>
                </a:moveTo>
                <a:cubicBezTo>
                  <a:pt x="3437" y="394172"/>
                  <a:pt x="0" y="397609"/>
                  <a:pt x="0" y="402193"/>
                </a:cubicBezTo>
                <a:lnTo>
                  <a:pt x="0" y="467506"/>
                </a:lnTo>
                <a:cubicBezTo>
                  <a:pt x="0" y="472089"/>
                  <a:pt x="3437" y="475527"/>
                  <a:pt x="8019" y="475527"/>
                </a:cubicBezTo>
                <a:cubicBezTo>
                  <a:pt x="12601" y="475527"/>
                  <a:pt x="16038" y="472089"/>
                  <a:pt x="16038" y="467506"/>
                </a:cubicBezTo>
                <a:lnTo>
                  <a:pt x="16038" y="402193"/>
                </a:lnTo>
                <a:cubicBezTo>
                  <a:pt x="16038" y="397609"/>
                  <a:pt x="12601" y="394172"/>
                  <a:pt x="8019" y="394172"/>
                </a:cubicBezTo>
                <a:lnTo>
                  <a:pt x="8019" y="394172"/>
                </a:lnTo>
                <a:close/>
                <a:moveTo>
                  <a:pt x="8019" y="523652"/>
                </a:moveTo>
                <a:cubicBezTo>
                  <a:pt x="3437" y="523652"/>
                  <a:pt x="0" y="527090"/>
                  <a:pt x="0" y="531673"/>
                </a:cubicBezTo>
                <a:lnTo>
                  <a:pt x="0" y="596987"/>
                </a:lnTo>
                <a:cubicBezTo>
                  <a:pt x="0" y="601570"/>
                  <a:pt x="3437" y="605008"/>
                  <a:pt x="8019" y="605008"/>
                </a:cubicBezTo>
                <a:cubicBezTo>
                  <a:pt x="12601" y="605008"/>
                  <a:pt x="16038" y="601570"/>
                  <a:pt x="16038" y="596987"/>
                </a:cubicBezTo>
                <a:lnTo>
                  <a:pt x="16038" y="531673"/>
                </a:lnTo>
                <a:cubicBezTo>
                  <a:pt x="16038" y="527090"/>
                  <a:pt x="12601" y="523652"/>
                  <a:pt x="8019" y="523652"/>
                </a:cubicBezTo>
                <a:lnTo>
                  <a:pt x="8019" y="523652"/>
                </a:lnTo>
                <a:close/>
                <a:moveTo>
                  <a:pt x="8019" y="654279"/>
                </a:moveTo>
                <a:cubicBezTo>
                  <a:pt x="3437" y="654279"/>
                  <a:pt x="0" y="657717"/>
                  <a:pt x="0" y="662300"/>
                </a:cubicBezTo>
                <a:lnTo>
                  <a:pt x="0" y="727613"/>
                </a:lnTo>
                <a:cubicBezTo>
                  <a:pt x="0" y="732197"/>
                  <a:pt x="3437" y="735634"/>
                  <a:pt x="8019" y="735634"/>
                </a:cubicBezTo>
                <a:cubicBezTo>
                  <a:pt x="12601" y="735634"/>
                  <a:pt x="16038" y="732197"/>
                  <a:pt x="16038" y="727613"/>
                </a:cubicBezTo>
                <a:lnTo>
                  <a:pt x="16038" y="662300"/>
                </a:lnTo>
                <a:cubicBezTo>
                  <a:pt x="16038" y="657717"/>
                  <a:pt x="12601" y="654279"/>
                  <a:pt x="8019" y="654279"/>
                </a:cubicBezTo>
                <a:lnTo>
                  <a:pt x="8019" y="654279"/>
                </a:lnTo>
                <a:close/>
                <a:moveTo>
                  <a:pt x="8019" y="783760"/>
                </a:moveTo>
                <a:cubicBezTo>
                  <a:pt x="3437" y="783760"/>
                  <a:pt x="0" y="787198"/>
                  <a:pt x="0" y="791781"/>
                </a:cubicBezTo>
                <a:lnTo>
                  <a:pt x="0" y="857094"/>
                </a:lnTo>
                <a:cubicBezTo>
                  <a:pt x="0" y="861678"/>
                  <a:pt x="3437" y="865115"/>
                  <a:pt x="8019" y="865115"/>
                </a:cubicBezTo>
                <a:cubicBezTo>
                  <a:pt x="12601" y="865115"/>
                  <a:pt x="16038" y="861678"/>
                  <a:pt x="16038" y="857094"/>
                </a:cubicBezTo>
                <a:lnTo>
                  <a:pt x="16038" y="791781"/>
                </a:lnTo>
                <a:cubicBezTo>
                  <a:pt x="16038" y="787198"/>
                  <a:pt x="12601" y="783760"/>
                  <a:pt x="8019" y="783760"/>
                </a:cubicBezTo>
                <a:lnTo>
                  <a:pt x="8019" y="783760"/>
                </a:lnTo>
                <a:close/>
                <a:moveTo>
                  <a:pt x="8019" y="913241"/>
                </a:moveTo>
                <a:cubicBezTo>
                  <a:pt x="3437" y="913241"/>
                  <a:pt x="0" y="916678"/>
                  <a:pt x="0" y="921262"/>
                </a:cubicBezTo>
                <a:lnTo>
                  <a:pt x="0" y="986575"/>
                </a:lnTo>
                <a:cubicBezTo>
                  <a:pt x="0" y="991158"/>
                  <a:pt x="3437" y="994596"/>
                  <a:pt x="8019" y="994596"/>
                </a:cubicBezTo>
                <a:cubicBezTo>
                  <a:pt x="12601" y="994596"/>
                  <a:pt x="16038" y="991158"/>
                  <a:pt x="16038" y="986575"/>
                </a:cubicBezTo>
                <a:lnTo>
                  <a:pt x="16038" y="921262"/>
                </a:lnTo>
                <a:cubicBezTo>
                  <a:pt x="16038" y="916678"/>
                  <a:pt x="12601" y="913241"/>
                  <a:pt x="8019" y="913241"/>
                </a:cubicBezTo>
                <a:lnTo>
                  <a:pt x="8019" y="913241"/>
                </a:lnTo>
                <a:close/>
                <a:moveTo>
                  <a:pt x="8019" y="1043867"/>
                </a:moveTo>
                <a:cubicBezTo>
                  <a:pt x="3437" y="1043867"/>
                  <a:pt x="0" y="1047305"/>
                  <a:pt x="0" y="1051888"/>
                </a:cubicBezTo>
                <a:lnTo>
                  <a:pt x="0" y="1103452"/>
                </a:lnTo>
                <a:cubicBezTo>
                  <a:pt x="0" y="1108035"/>
                  <a:pt x="0" y="1112618"/>
                  <a:pt x="0" y="1118348"/>
                </a:cubicBezTo>
                <a:cubicBezTo>
                  <a:pt x="0" y="1122931"/>
                  <a:pt x="3437" y="1125223"/>
                  <a:pt x="8019" y="1125223"/>
                </a:cubicBezTo>
                <a:lnTo>
                  <a:pt x="8019" y="1125223"/>
                </a:lnTo>
                <a:cubicBezTo>
                  <a:pt x="12601" y="1125223"/>
                  <a:pt x="16038" y="1120639"/>
                  <a:pt x="16038" y="1116056"/>
                </a:cubicBezTo>
                <a:cubicBezTo>
                  <a:pt x="16038" y="1114910"/>
                  <a:pt x="16038" y="1113764"/>
                  <a:pt x="16038" y="1111472"/>
                </a:cubicBezTo>
                <a:lnTo>
                  <a:pt x="16038" y="1111472"/>
                </a:lnTo>
                <a:lnTo>
                  <a:pt x="16038" y="1109181"/>
                </a:lnTo>
                <a:lnTo>
                  <a:pt x="16038" y="1109181"/>
                </a:lnTo>
                <a:lnTo>
                  <a:pt x="16038" y="1106889"/>
                </a:lnTo>
                <a:lnTo>
                  <a:pt x="16038" y="1106889"/>
                </a:lnTo>
                <a:lnTo>
                  <a:pt x="16038" y="1104598"/>
                </a:lnTo>
                <a:lnTo>
                  <a:pt x="16038" y="1104598"/>
                </a:lnTo>
                <a:lnTo>
                  <a:pt x="16038" y="1051888"/>
                </a:lnTo>
                <a:cubicBezTo>
                  <a:pt x="16038" y="1047305"/>
                  <a:pt x="12601" y="1043867"/>
                  <a:pt x="8019" y="1043867"/>
                </a:cubicBezTo>
                <a:lnTo>
                  <a:pt x="8019" y="1043867"/>
                </a:lnTo>
                <a:lnTo>
                  <a:pt x="8019" y="1041576"/>
                </a:lnTo>
                <a:close/>
                <a:moveTo>
                  <a:pt x="28640" y="1174494"/>
                </a:moveTo>
                <a:cubicBezTo>
                  <a:pt x="27494" y="1174494"/>
                  <a:pt x="26348" y="1174494"/>
                  <a:pt x="24057" y="1174494"/>
                </a:cubicBezTo>
                <a:cubicBezTo>
                  <a:pt x="20620" y="1176786"/>
                  <a:pt x="18329" y="1181369"/>
                  <a:pt x="20620" y="1185952"/>
                </a:cubicBezTo>
                <a:cubicBezTo>
                  <a:pt x="32076" y="1206578"/>
                  <a:pt x="49260" y="1224912"/>
                  <a:pt x="68735" y="1238662"/>
                </a:cubicBezTo>
                <a:cubicBezTo>
                  <a:pt x="69881" y="1238662"/>
                  <a:pt x="72172" y="1239807"/>
                  <a:pt x="73317" y="1239807"/>
                </a:cubicBezTo>
                <a:cubicBezTo>
                  <a:pt x="75608" y="1239807"/>
                  <a:pt x="77900" y="1238662"/>
                  <a:pt x="80191" y="1236370"/>
                </a:cubicBezTo>
                <a:cubicBezTo>
                  <a:pt x="82482" y="1232932"/>
                  <a:pt x="81336" y="1227203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77900" y="1224912"/>
                  <a:pt x="77900" y="1224912"/>
                  <a:pt x="77900" y="1224912"/>
                </a:cubicBezTo>
                <a:lnTo>
                  <a:pt x="77900" y="1224912"/>
                </a:lnTo>
                <a:cubicBezTo>
                  <a:pt x="61861" y="1213453"/>
                  <a:pt x="49260" y="1197411"/>
                  <a:pt x="38950" y="1180223"/>
                </a:cubicBezTo>
                <a:cubicBezTo>
                  <a:pt x="37804" y="1177932"/>
                  <a:pt x="34367" y="1175640"/>
                  <a:pt x="32076" y="1175640"/>
                </a:cubicBezTo>
                <a:lnTo>
                  <a:pt x="32076" y="1175640"/>
                </a:lnTo>
                <a:close/>
                <a:moveTo>
                  <a:pt x="136324" y="1251266"/>
                </a:moveTo>
                <a:cubicBezTo>
                  <a:pt x="132888" y="1251266"/>
                  <a:pt x="129451" y="1253558"/>
                  <a:pt x="128305" y="1258141"/>
                </a:cubicBezTo>
                <a:cubicBezTo>
                  <a:pt x="128305" y="1262724"/>
                  <a:pt x="130596" y="1267308"/>
                  <a:pt x="135179" y="1267308"/>
                </a:cubicBezTo>
                <a:cubicBezTo>
                  <a:pt x="145489" y="1269600"/>
                  <a:pt x="155799" y="1269600"/>
                  <a:pt x="166109" y="1269600"/>
                </a:cubicBezTo>
                <a:lnTo>
                  <a:pt x="202768" y="1269600"/>
                </a:lnTo>
                <a:cubicBezTo>
                  <a:pt x="207350" y="1269600"/>
                  <a:pt x="210787" y="1266162"/>
                  <a:pt x="210787" y="1261578"/>
                </a:cubicBezTo>
                <a:cubicBezTo>
                  <a:pt x="210787" y="1256995"/>
                  <a:pt x="207350" y="1253558"/>
                  <a:pt x="202768" y="1253558"/>
                </a:cubicBezTo>
                <a:lnTo>
                  <a:pt x="160382" y="1253558"/>
                </a:lnTo>
                <a:cubicBezTo>
                  <a:pt x="155799" y="1253558"/>
                  <a:pt x="151217" y="1253558"/>
                  <a:pt x="146635" y="1252412"/>
                </a:cubicBezTo>
                <a:lnTo>
                  <a:pt x="146635" y="1252412"/>
                </a:lnTo>
                <a:cubicBezTo>
                  <a:pt x="144343" y="1252412"/>
                  <a:pt x="142052" y="1252412"/>
                  <a:pt x="140907" y="1252412"/>
                </a:cubicBezTo>
                <a:cubicBezTo>
                  <a:pt x="140907" y="1252412"/>
                  <a:pt x="140907" y="1252412"/>
                  <a:pt x="139761" y="1252412"/>
                </a:cubicBezTo>
                <a:lnTo>
                  <a:pt x="138615" y="1252412"/>
                </a:lnTo>
                <a:close/>
                <a:moveTo>
                  <a:pt x="332219" y="1253558"/>
                </a:moveTo>
                <a:lnTo>
                  <a:pt x="266921" y="1253558"/>
                </a:lnTo>
                <a:cubicBezTo>
                  <a:pt x="262338" y="1253558"/>
                  <a:pt x="258902" y="1256995"/>
                  <a:pt x="258902" y="1261578"/>
                </a:cubicBezTo>
                <a:cubicBezTo>
                  <a:pt x="258902" y="1266162"/>
                  <a:pt x="262338" y="1269600"/>
                  <a:pt x="266921" y="1269600"/>
                </a:cubicBezTo>
                <a:lnTo>
                  <a:pt x="332219" y="1269600"/>
                </a:lnTo>
                <a:cubicBezTo>
                  <a:pt x="336801" y="1269600"/>
                  <a:pt x="340238" y="1266162"/>
                  <a:pt x="340238" y="1261578"/>
                </a:cubicBezTo>
                <a:cubicBezTo>
                  <a:pt x="340238" y="1256995"/>
                  <a:pt x="336801" y="1253558"/>
                  <a:pt x="332219" y="1253558"/>
                </a:cubicBezTo>
                <a:lnTo>
                  <a:pt x="332219" y="1253558"/>
                </a:lnTo>
                <a:close/>
                <a:moveTo>
                  <a:pt x="462815" y="1253558"/>
                </a:moveTo>
                <a:lnTo>
                  <a:pt x="397517" y="1253558"/>
                </a:lnTo>
                <a:cubicBezTo>
                  <a:pt x="392935" y="1253558"/>
                  <a:pt x="389498" y="1256995"/>
                  <a:pt x="389498" y="1261578"/>
                </a:cubicBezTo>
                <a:cubicBezTo>
                  <a:pt x="389498" y="1266162"/>
                  <a:pt x="392935" y="1269600"/>
                  <a:pt x="397517" y="1269600"/>
                </a:cubicBezTo>
                <a:lnTo>
                  <a:pt x="462815" y="1269600"/>
                </a:lnTo>
                <a:cubicBezTo>
                  <a:pt x="467398" y="1269600"/>
                  <a:pt x="470834" y="1266162"/>
                  <a:pt x="470834" y="1261578"/>
                </a:cubicBezTo>
                <a:cubicBezTo>
                  <a:pt x="470834" y="1256995"/>
                  <a:pt x="467398" y="1253558"/>
                  <a:pt x="462815" y="1253558"/>
                </a:cubicBezTo>
                <a:lnTo>
                  <a:pt x="462815" y="1253558"/>
                </a:lnTo>
                <a:close/>
                <a:moveTo>
                  <a:pt x="547588" y="1253558"/>
                </a:moveTo>
                <a:lnTo>
                  <a:pt x="526968" y="1253558"/>
                </a:lnTo>
                <a:cubicBezTo>
                  <a:pt x="522386" y="1253558"/>
                  <a:pt x="518949" y="1256995"/>
                  <a:pt x="518949" y="1261578"/>
                </a:cubicBezTo>
                <a:cubicBezTo>
                  <a:pt x="518949" y="1266162"/>
                  <a:pt x="522386" y="1269600"/>
                  <a:pt x="526968" y="1269600"/>
                </a:cubicBezTo>
                <a:lnTo>
                  <a:pt x="547588" y="1269600"/>
                </a:lnTo>
                <a:cubicBezTo>
                  <a:pt x="560190" y="1269600"/>
                  <a:pt x="571646" y="1271891"/>
                  <a:pt x="583102" y="1278766"/>
                </a:cubicBezTo>
                <a:cubicBezTo>
                  <a:pt x="583102" y="1278766"/>
                  <a:pt x="585393" y="1278766"/>
                  <a:pt x="586538" y="1278766"/>
                </a:cubicBezTo>
                <a:cubicBezTo>
                  <a:pt x="589975" y="1278766"/>
                  <a:pt x="592266" y="1277620"/>
                  <a:pt x="593412" y="1274183"/>
                </a:cubicBezTo>
                <a:cubicBezTo>
                  <a:pt x="595703" y="1269600"/>
                  <a:pt x="593412" y="1265016"/>
                  <a:pt x="589975" y="1262724"/>
                </a:cubicBezTo>
                <a:cubicBezTo>
                  <a:pt x="589975" y="1262724"/>
                  <a:pt x="587684" y="1262724"/>
                  <a:pt x="586538" y="1261578"/>
                </a:cubicBezTo>
                <a:lnTo>
                  <a:pt x="586538" y="1261578"/>
                </a:lnTo>
                <a:cubicBezTo>
                  <a:pt x="586538" y="1261578"/>
                  <a:pt x="586538" y="1261578"/>
                  <a:pt x="586538" y="1261578"/>
                </a:cubicBezTo>
                <a:cubicBezTo>
                  <a:pt x="586538" y="1261578"/>
                  <a:pt x="586538" y="1261578"/>
                  <a:pt x="586538" y="1261578"/>
                </a:cubicBezTo>
                <a:cubicBezTo>
                  <a:pt x="586538" y="1261578"/>
                  <a:pt x="586538" y="1261578"/>
                  <a:pt x="586538" y="1261578"/>
                </a:cubicBezTo>
                <a:lnTo>
                  <a:pt x="586538" y="1261578"/>
                </a:lnTo>
                <a:cubicBezTo>
                  <a:pt x="586538" y="1261578"/>
                  <a:pt x="586538" y="1261578"/>
                  <a:pt x="586538" y="1261578"/>
                </a:cubicBezTo>
                <a:lnTo>
                  <a:pt x="586538" y="1261578"/>
                </a:lnTo>
                <a:cubicBezTo>
                  <a:pt x="578519" y="1258141"/>
                  <a:pt x="571646" y="1256995"/>
                  <a:pt x="563627" y="1255849"/>
                </a:cubicBezTo>
                <a:lnTo>
                  <a:pt x="563627" y="1255849"/>
                </a:lnTo>
                <a:cubicBezTo>
                  <a:pt x="563627" y="1255849"/>
                  <a:pt x="563627" y="1255849"/>
                  <a:pt x="562481" y="1255849"/>
                </a:cubicBezTo>
                <a:lnTo>
                  <a:pt x="556753" y="1255849"/>
                </a:lnTo>
                <a:lnTo>
                  <a:pt x="551025" y="1253558"/>
                </a:lnTo>
                <a:close/>
                <a:moveTo>
                  <a:pt x="634653" y="1302829"/>
                </a:moveTo>
                <a:cubicBezTo>
                  <a:pt x="632362" y="1302829"/>
                  <a:pt x="630070" y="1302829"/>
                  <a:pt x="628925" y="1305121"/>
                </a:cubicBezTo>
                <a:cubicBezTo>
                  <a:pt x="625488" y="1308558"/>
                  <a:pt x="625488" y="1313142"/>
                  <a:pt x="628925" y="1316579"/>
                </a:cubicBezTo>
                <a:lnTo>
                  <a:pt x="674748" y="1362413"/>
                </a:lnTo>
                <a:cubicBezTo>
                  <a:pt x="675894" y="1363559"/>
                  <a:pt x="678185" y="1364705"/>
                  <a:pt x="680476" y="1364705"/>
                </a:cubicBezTo>
                <a:cubicBezTo>
                  <a:pt x="682767" y="1364705"/>
                  <a:pt x="685058" y="1364705"/>
                  <a:pt x="686204" y="1362413"/>
                </a:cubicBezTo>
                <a:cubicBezTo>
                  <a:pt x="689641" y="1358976"/>
                  <a:pt x="689641" y="1354392"/>
                  <a:pt x="686204" y="1350955"/>
                </a:cubicBezTo>
                <a:lnTo>
                  <a:pt x="640381" y="1305121"/>
                </a:lnTo>
                <a:cubicBezTo>
                  <a:pt x="639235" y="1303975"/>
                  <a:pt x="636944" y="1302829"/>
                  <a:pt x="634653" y="1302829"/>
                </a:cubicBezTo>
                <a:lnTo>
                  <a:pt x="634653" y="1302829"/>
                </a:lnTo>
                <a:close/>
                <a:moveTo>
                  <a:pt x="726299" y="1394497"/>
                </a:moveTo>
                <a:cubicBezTo>
                  <a:pt x="724008" y="1394497"/>
                  <a:pt x="722863" y="1394497"/>
                  <a:pt x="720571" y="1396789"/>
                </a:cubicBezTo>
                <a:cubicBezTo>
                  <a:pt x="717135" y="1400226"/>
                  <a:pt x="717135" y="1404809"/>
                  <a:pt x="720571" y="1408247"/>
                </a:cubicBezTo>
                <a:lnTo>
                  <a:pt x="722863" y="1410539"/>
                </a:lnTo>
                <a:lnTo>
                  <a:pt x="722863" y="1410539"/>
                </a:lnTo>
                <a:cubicBezTo>
                  <a:pt x="734318" y="1424289"/>
                  <a:pt x="749211" y="1440331"/>
                  <a:pt x="773268" y="1452935"/>
                </a:cubicBezTo>
                <a:cubicBezTo>
                  <a:pt x="774414" y="1452935"/>
                  <a:pt x="775559" y="1452935"/>
                  <a:pt x="776705" y="1452935"/>
                </a:cubicBezTo>
                <a:cubicBezTo>
                  <a:pt x="778996" y="1452935"/>
                  <a:pt x="782433" y="1451789"/>
                  <a:pt x="783579" y="1448352"/>
                </a:cubicBezTo>
                <a:cubicBezTo>
                  <a:pt x="785870" y="1444914"/>
                  <a:pt x="783579" y="1439185"/>
                  <a:pt x="780142" y="1436893"/>
                </a:cubicBezTo>
                <a:cubicBezTo>
                  <a:pt x="773268" y="1433456"/>
                  <a:pt x="767540" y="1430018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2958" y="1425435"/>
                </a:cubicBezTo>
                <a:lnTo>
                  <a:pt x="762958" y="1425435"/>
                </a:lnTo>
                <a:cubicBezTo>
                  <a:pt x="762958" y="1425435"/>
                  <a:pt x="762958" y="1425435"/>
                  <a:pt x="761812" y="1425435"/>
                </a:cubicBezTo>
                <a:lnTo>
                  <a:pt x="761812" y="1425435"/>
                </a:lnTo>
                <a:cubicBezTo>
                  <a:pt x="753793" y="1418560"/>
                  <a:pt x="748065" y="141168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lnTo>
                  <a:pt x="741192" y="1405955"/>
                </a:lnTo>
                <a:cubicBezTo>
                  <a:pt x="741192" y="1405955"/>
                  <a:pt x="741192" y="1405955"/>
                  <a:pt x="741192" y="1405955"/>
                </a:cubicBezTo>
                <a:cubicBezTo>
                  <a:pt x="741192" y="1405955"/>
                  <a:pt x="740046" y="1404809"/>
                  <a:pt x="738901" y="1403664"/>
                </a:cubicBezTo>
                <a:lnTo>
                  <a:pt x="738901" y="1403664"/>
                </a:lnTo>
                <a:cubicBezTo>
                  <a:pt x="737755" y="1402518"/>
                  <a:pt x="735464" y="1401372"/>
                  <a:pt x="733173" y="1401372"/>
                </a:cubicBezTo>
                <a:lnTo>
                  <a:pt x="733173" y="1401372"/>
                </a:lnTo>
                <a:lnTo>
                  <a:pt x="729736" y="1397934"/>
                </a:lnTo>
                <a:close/>
                <a:moveTo>
                  <a:pt x="843149" y="1455227"/>
                </a:moveTo>
                <a:cubicBezTo>
                  <a:pt x="838566" y="1455227"/>
                  <a:pt x="835130" y="1458664"/>
                  <a:pt x="835130" y="1462102"/>
                </a:cubicBezTo>
                <a:cubicBezTo>
                  <a:pt x="835130" y="1466685"/>
                  <a:pt x="838566" y="1470123"/>
                  <a:pt x="843149" y="1471269"/>
                </a:cubicBezTo>
                <a:cubicBezTo>
                  <a:pt x="850022" y="1471269"/>
                  <a:pt x="855750" y="1471269"/>
                  <a:pt x="862624" y="1471269"/>
                </a:cubicBezTo>
                <a:lnTo>
                  <a:pt x="909593" y="1471269"/>
                </a:lnTo>
                <a:cubicBezTo>
                  <a:pt x="914175" y="1471269"/>
                  <a:pt x="917612" y="1467831"/>
                  <a:pt x="917612" y="1463248"/>
                </a:cubicBezTo>
                <a:cubicBezTo>
                  <a:pt x="917612" y="1458664"/>
                  <a:pt x="914175" y="1455227"/>
                  <a:pt x="909593" y="1455227"/>
                </a:cubicBezTo>
                <a:lnTo>
                  <a:pt x="856896" y="1455227"/>
                </a:lnTo>
                <a:cubicBezTo>
                  <a:pt x="854605" y="1455227"/>
                  <a:pt x="853459" y="1455227"/>
                  <a:pt x="852313" y="1455227"/>
                </a:cubicBezTo>
                <a:lnTo>
                  <a:pt x="850022" y="1455227"/>
                </a:lnTo>
                <a:cubicBezTo>
                  <a:pt x="850022" y="1455227"/>
                  <a:pt x="847731" y="1455227"/>
                  <a:pt x="847731" y="1455227"/>
                </a:cubicBezTo>
                <a:lnTo>
                  <a:pt x="845440" y="1455227"/>
                </a:lnTo>
                <a:close/>
                <a:moveTo>
                  <a:pt x="1039043" y="1456373"/>
                </a:moveTo>
                <a:lnTo>
                  <a:pt x="973745" y="1456373"/>
                </a:lnTo>
                <a:cubicBezTo>
                  <a:pt x="969163" y="1456373"/>
                  <a:pt x="965726" y="1459810"/>
                  <a:pt x="965726" y="1464394"/>
                </a:cubicBezTo>
                <a:cubicBezTo>
                  <a:pt x="965726" y="1468977"/>
                  <a:pt x="969163" y="1472414"/>
                  <a:pt x="973745" y="1472414"/>
                </a:cubicBezTo>
                <a:lnTo>
                  <a:pt x="1039043" y="1472414"/>
                </a:lnTo>
                <a:cubicBezTo>
                  <a:pt x="1043626" y="1472414"/>
                  <a:pt x="1047062" y="1468977"/>
                  <a:pt x="1047062" y="1464394"/>
                </a:cubicBezTo>
                <a:cubicBezTo>
                  <a:pt x="1047062" y="1459810"/>
                  <a:pt x="1043626" y="1456373"/>
                  <a:pt x="1039043" y="1456373"/>
                </a:cubicBezTo>
                <a:lnTo>
                  <a:pt x="1039043" y="1456373"/>
                </a:lnTo>
                <a:close/>
                <a:moveTo>
                  <a:pt x="1168494" y="1456373"/>
                </a:moveTo>
                <a:lnTo>
                  <a:pt x="1103196" y="1456373"/>
                </a:lnTo>
                <a:cubicBezTo>
                  <a:pt x="1098614" y="1456373"/>
                  <a:pt x="1095177" y="1459810"/>
                  <a:pt x="1095177" y="1464394"/>
                </a:cubicBezTo>
                <a:cubicBezTo>
                  <a:pt x="1095177" y="1468977"/>
                  <a:pt x="1098614" y="1472414"/>
                  <a:pt x="1103196" y="1472414"/>
                </a:cubicBezTo>
                <a:lnTo>
                  <a:pt x="1168494" y="1472414"/>
                </a:lnTo>
                <a:cubicBezTo>
                  <a:pt x="1173077" y="1472414"/>
                  <a:pt x="1176513" y="1468977"/>
                  <a:pt x="1176513" y="1464394"/>
                </a:cubicBezTo>
                <a:cubicBezTo>
                  <a:pt x="1176513" y="1459810"/>
                  <a:pt x="1173077" y="1456373"/>
                  <a:pt x="1168494" y="1456373"/>
                </a:cubicBezTo>
                <a:lnTo>
                  <a:pt x="1168494" y="1456373"/>
                </a:lnTo>
                <a:close/>
                <a:moveTo>
                  <a:pt x="1300236" y="1443768"/>
                </a:moveTo>
                <a:cubicBezTo>
                  <a:pt x="1300236" y="1443768"/>
                  <a:pt x="1297945" y="1443768"/>
                  <a:pt x="1296799" y="1443768"/>
                </a:cubicBezTo>
                <a:cubicBezTo>
                  <a:pt x="1289926" y="1447206"/>
                  <a:pt x="1281907" y="1449497"/>
                  <a:pt x="1272742" y="1450643"/>
                </a:cubicBezTo>
                <a:lnTo>
                  <a:pt x="1264723" y="1450643"/>
                </a:lnTo>
                <a:cubicBezTo>
                  <a:pt x="1264723" y="1450643"/>
                  <a:pt x="1264723" y="1450643"/>
                  <a:pt x="1264723" y="1450643"/>
                </a:cubicBezTo>
                <a:lnTo>
                  <a:pt x="1257850" y="1450643"/>
                </a:lnTo>
                <a:cubicBezTo>
                  <a:pt x="1257850" y="1450643"/>
                  <a:pt x="1257850" y="1450643"/>
                  <a:pt x="1256704" y="1450643"/>
                </a:cubicBezTo>
                <a:lnTo>
                  <a:pt x="1256704" y="1450643"/>
                </a:lnTo>
                <a:cubicBezTo>
                  <a:pt x="1250976" y="1450643"/>
                  <a:pt x="1244103" y="1450643"/>
                  <a:pt x="1237229" y="1450643"/>
                </a:cubicBezTo>
                <a:cubicBezTo>
                  <a:pt x="1232647" y="1450643"/>
                  <a:pt x="1229210" y="1454081"/>
                  <a:pt x="1229210" y="1458664"/>
                </a:cubicBezTo>
                <a:cubicBezTo>
                  <a:pt x="1229210" y="1463248"/>
                  <a:pt x="1232647" y="1466685"/>
                  <a:pt x="1237229" y="1466685"/>
                </a:cubicBezTo>
                <a:lnTo>
                  <a:pt x="1237229" y="1466685"/>
                </a:lnTo>
                <a:cubicBezTo>
                  <a:pt x="1263578" y="1466685"/>
                  <a:pt x="1285344" y="1462102"/>
                  <a:pt x="1307110" y="1454081"/>
                </a:cubicBezTo>
                <a:cubicBezTo>
                  <a:pt x="1311692" y="1452935"/>
                  <a:pt x="1312838" y="1447206"/>
                  <a:pt x="1311692" y="1443768"/>
                </a:cubicBezTo>
                <a:cubicBezTo>
                  <a:pt x="1310547" y="1440331"/>
                  <a:pt x="1307110" y="1439185"/>
                  <a:pt x="1303673" y="1439185"/>
                </a:cubicBezTo>
                <a:lnTo>
                  <a:pt x="1303673" y="1439185"/>
                </a:lnTo>
                <a:lnTo>
                  <a:pt x="1299091" y="1442623"/>
                </a:lnTo>
                <a:close/>
                <a:moveTo>
                  <a:pt x="1402193" y="1360121"/>
                </a:moveTo>
                <a:cubicBezTo>
                  <a:pt x="1399902" y="1360121"/>
                  <a:pt x="1397611" y="1360121"/>
                  <a:pt x="1396465" y="1362413"/>
                </a:cubicBezTo>
                <a:lnTo>
                  <a:pt x="1366680" y="1392205"/>
                </a:ln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2205"/>
                  <a:pt x="1366680" y="1392205"/>
                  <a:pt x="1366680" y="1392205"/>
                </a:cubicBezTo>
                <a:lnTo>
                  <a:pt x="1366680" y="1392205"/>
                </a:lnTo>
                <a:cubicBezTo>
                  <a:pt x="1366680" y="1393351"/>
                  <a:pt x="1364389" y="1394497"/>
                  <a:pt x="1363243" y="1395643"/>
                </a:cubicBezTo>
                <a:lnTo>
                  <a:pt x="1363243" y="1395643"/>
                </a:lnTo>
                <a:cubicBezTo>
                  <a:pt x="1363243" y="1395643"/>
                  <a:pt x="1363243" y="1395643"/>
                  <a:pt x="1363243" y="1395643"/>
                </a:cubicBezTo>
                <a:lnTo>
                  <a:pt x="1363243" y="1395643"/>
                </a:lnTo>
                <a:cubicBezTo>
                  <a:pt x="1360952" y="1397934"/>
                  <a:pt x="1358661" y="1400226"/>
                  <a:pt x="1356370" y="1402518"/>
                </a:cubicBezTo>
                <a:lnTo>
                  <a:pt x="1356370" y="1402518"/>
                </a:lnTo>
                <a:cubicBezTo>
                  <a:pt x="1356370" y="1402518"/>
                  <a:pt x="1354079" y="1403664"/>
                  <a:pt x="1354079" y="1404809"/>
                </a:cubicBezTo>
                <a:cubicBezTo>
                  <a:pt x="1350642" y="1408247"/>
                  <a:pt x="1350642" y="1412831"/>
                  <a:pt x="1354079" y="1416268"/>
                </a:cubicBezTo>
                <a:cubicBezTo>
                  <a:pt x="1355224" y="1417414"/>
                  <a:pt x="1357515" y="1418560"/>
                  <a:pt x="1359807" y="1418560"/>
                </a:cubicBezTo>
                <a:cubicBezTo>
                  <a:pt x="1362098" y="1418560"/>
                  <a:pt x="1364389" y="1418560"/>
                  <a:pt x="1365534" y="1416268"/>
                </a:cubicBezTo>
                <a:cubicBezTo>
                  <a:pt x="1368971" y="1412831"/>
                  <a:pt x="1372408" y="1409393"/>
                  <a:pt x="1374699" y="1407101"/>
                </a:cubicBezTo>
                <a:lnTo>
                  <a:pt x="1374699" y="1407101"/>
                </a:lnTo>
                <a:cubicBezTo>
                  <a:pt x="1376990" y="1404809"/>
                  <a:pt x="1379281" y="1402518"/>
                  <a:pt x="1381573" y="1400226"/>
                </a:cubicBezTo>
                <a:lnTo>
                  <a:pt x="1411358" y="1370434"/>
                </a:lnTo>
                <a:cubicBezTo>
                  <a:pt x="1414795" y="1366997"/>
                  <a:pt x="1414795" y="1362413"/>
                  <a:pt x="1411358" y="1358976"/>
                </a:cubicBezTo>
                <a:cubicBezTo>
                  <a:pt x="1410212" y="1357830"/>
                  <a:pt x="1407921" y="1356684"/>
                  <a:pt x="1405630" y="1356684"/>
                </a:cubicBezTo>
                <a:lnTo>
                  <a:pt x="1404484" y="1356684"/>
                </a:lnTo>
                <a:close/>
                <a:moveTo>
                  <a:pt x="1493840" y="1269600"/>
                </a:moveTo>
                <a:cubicBezTo>
                  <a:pt x="1492694" y="1269600"/>
                  <a:pt x="1490403" y="1269600"/>
                  <a:pt x="1489257" y="1270745"/>
                </a:cubicBezTo>
                <a:cubicBezTo>
                  <a:pt x="1482384" y="1276475"/>
                  <a:pt x="1475510" y="1282204"/>
                  <a:pt x="1468637" y="1289079"/>
                </a:cubicBezTo>
                <a:lnTo>
                  <a:pt x="1468637" y="1289079"/>
                </a:lnTo>
                <a:cubicBezTo>
                  <a:pt x="1468637" y="1289079"/>
                  <a:pt x="1468637" y="1289079"/>
                  <a:pt x="1468637" y="1289079"/>
                </a:cubicBezTo>
                <a:lnTo>
                  <a:pt x="1468637" y="1289079"/>
                </a:lnTo>
                <a:lnTo>
                  <a:pt x="1442288" y="1315433"/>
                </a:lnTo>
                <a:cubicBezTo>
                  <a:pt x="1438852" y="1318871"/>
                  <a:pt x="1438852" y="1323454"/>
                  <a:pt x="1442288" y="1326892"/>
                </a:cubicBezTo>
                <a:cubicBezTo>
                  <a:pt x="1443434" y="1328038"/>
                  <a:pt x="1445725" y="1329183"/>
                  <a:pt x="1448016" y="1329183"/>
                </a:cubicBezTo>
                <a:cubicBezTo>
                  <a:pt x="1450308" y="1329183"/>
                  <a:pt x="1452599" y="1329183"/>
                  <a:pt x="1453744" y="1326892"/>
                </a:cubicBezTo>
                <a:lnTo>
                  <a:pt x="1480093" y="1300537"/>
                </a:lnTo>
                <a:cubicBezTo>
                  <a:pt x="1486966" y="1293662"/>
                  <a:pt x="1493840" y="1287933"/>
                  <a:pt x="1499568" y="1283350"/>
                </a:cubicBezTo>
                <a:cubicBezTo>
                  <a:pt x="1503004" y="1281058"/>
                  <a:pt x="1504150" y="1275329"/>
                  <a:pt x="1500713" y="1271891"/>
                </a:cubicBezTo>
                <a:cubicBezTo>
                  <a:pt x="1499568" y="1269600"/>
                  <a:pt x="1496131" y="1268454"/>
                  <a:pt x="1493840" y="1268454"/>
                </a:cubicBezTo>
                <a:lnTo>
                  <a:pt x="1493840" y="1268454"/>
                </a:lnTo>
                <a:close/>
                <a:moveTo>
                  <a:pt x="1615271" y="1253558"/>
                </a:moveTo>
                <a:lnTo>
                  <a:pt x="1549973" y="1253558"/>
                </a:lnTo>
                <a:cubicBezTo>
                  <a:pt x="1545391" y="1253558"/>
                  <a:pt x="1541954" y="1256995"/>
                  <a:pt x="1541954" y="1261578"/>
                </a:cubicBezTo>
                <a:cubicBezTo>
                  <a:pt x="1541954" y="1266162"/>
                  <a:pt x="1545391" y="1269600"/>
                  <a:pt x="1549973" y="1269600"/>
                </a:cubicBezTo>
                <a:lnTo>
                  <a:pt x="1615271" y="1269600"/>
                </a:lnTo>
                <a:cubicBezTo>
                  <a:pt x="1619854" y="1269600"/>
                  <a:pt x="1623290" y="1266162"/>
                  <a:pt x="1623290" y="1261578"/>
                </a:cubicBezTo>
                <a:cubicBezTo>
                  <a:pt x="1623290" y="1256995"/>
                  <a:pt x="1619854" y="1253558"/>
                  <a:pt x="1615271" y="1253558"/>
                </a:cubicBezTo>
                <a:lnTo>
                  <a:pt x="1615271" y="1253558"/>
                </a:lnTo>
                <a:close/>
                <a:moveTo>
                  <a:pt x="1744722" y="1253558"/>
                </a:moveTo>
                <a:lnTo>
                  <a:pt x="1679424" y="1253558"/>
                </a:lnTo>
                <a:cubicBezTo>
                  <a:pt x="1674842" y="1253558"/>
                  <a:pt x="1671405" y="1256995"/>
                  <a:pt x="1671405" y="1261578"/>
                </a:cubicBezTo>
                <a:cubicBezTo>
                  <a:pt x="1671405" y="1266162"/>
                  <a:pt x="1674842" y="1269600"/>
                  <a:pt x="1679424" y="1269600"/>
                </a:cubicBezTo>
                <a:lnTo>
                  <a:pt x="1744722" y="1269600"/>
                </a:lnTo>
                <a:cubicBezTo>
                  <a:pt x="1749305" y="1269600"/>
                  <a:pt x="1752741" y="1266162"/>
                  <a:pt x="1752741" y="1261578"/>
                </a:cubicBezTo>
                <a:cubicBezTo>
                  <a:pt x="1752741" y="1256995"/>
                  <a:pt x="1749305" y="1253558"/>
                  <a:pt x="1744722" y="1253558"/>
                </a:cubicBezTo>
                <a:lnTo>
                  <a:pt x="1744722" y="1253558"/>
                </a:lnTo>
                <a:close/>
                <a:moveTo>
                  <a:pt x="1875319" y="1253558"/>
                </a:moveTo>
                <a:lnTo>
                  <a:pt x="1810020" y="1253558"/>
                </a:lnTo>
                <a:cubicBezTo>
                  <a:pt x="1805438" y="1253558"/>
                  <a:pt x="1802001" y="1256995"/>
                  <a:pt x="1802001" y="1261578"/>
                </a:cubicBezTo>
                <a:cubicBezTo>
                  <a:pt x="1802001" y="1266162"/>
                  <a:pt x="1805438" y="1269600"/>
                  <a:pt x="1810020" y="1269600"/>
                </a:cubicBezTo>
                <a:lnTo>
                  <a:pt x="1875319" y="1269600"/>
                </a:lnTo>
                <a:cubicBezTo>
                  <a:pt x="1879901" y="1269600"/>
                  <a:pt x="1883338" y="1266162"/>
                  <a:pt x="1883338" y="1261578"/>
                </a:cubicBezTo>
                <a:cubicBezTo>
                  <a:pt x="1883338" y="1256995"/>
                  <a:pt x="1879901" y="1253558"/>
                  <a:pt x="1875319" y="1253558"/>
                </a:cubicBezTo>
                <a:lnTo>
                  <a:pt x="1875319" y="1253558"/>
                </a:lnTo>
                <a:close/>
                <a:moveTo>
                  <a:pt x="2004770" y="1253558"/>
                </a:moveTo>
                <a:lnTo>
                  <a:pt x="1939471" y="1253558"/>
                </a:lnTo>
                <a:cubicBezTo>
                  <a:pt x="1934889" y="1253558"/>
                  <a:pt x="1931452" y="1256995"/>
                  <a:pt x="1931452" y="1261578"/>
                </a:cubicBezTo>
                <a:cubicBezTo>
                  <a:pt x="1931452" y="1266162"/>
                  <a:pt x="1934889" y="1269600"/>
                  <a:pt x="1939471" y="1269600"/>
                </a:cubicBezTo>
                <a:lnTo>
                  <a:pt x="2004770" y="1269600"/>
                </a:lnTo>
                <a:cubicBezTo>
                  <a:pt x="2009352" y="1269600"/>
                  <a:pt x="2012789" y="1266162"/>
                  <a:pt x="2012789" y="1261578"/>
                </a:cubicBezTo>
                <a:cubicBezTo>
                  <a:pt x="2012789" y="1256995"/>
                  <a:pt x="2009352" y="1253558"/>
                  <a:pt x="2004770" y="1253558"/>
                </a:cubicBezTo>
                <a:lnTo>
                  <a:pt x="2004770" y="1253558"/>
                </a:lnTo>
                <a:close/>
                <a:moveTo>
                  <a:pt x="2135366" y="1253558"/>
                </a:moveTo>
                <a:lnTo>
                  <a:pt x="2070068" y="1253558"/>
                </a:lnTo>
                <a:cubicBezTo>
                  <a:pt x="2065485" y="1253558"/>
                  <a:pt x="2062049" y="1256995"/>
                  <a:pt x="2062049" y="1261578"/>
                </a:cubicBezTo>
                <a:cubicBezTo>
                  <a:pt x="2062049" y="1266162"/>
                  <a:pt x="2065485" y="1269600"/>
                  <a:pt x="2070068" y="1269600"/>
                </a:cubicBezTo>
                <a:lnTo>
                  <a:pt x="2135366" y="1269600"/>
                </a:lnTo>
                <a:cubicBezTo>
                  <a:pt x="2139948" y="1269600"/>
                  <a:pt x="2143385" y="1266162"/>
                  <a:pt x="2143385" y="1261578"/>
                </a:cubicBezTo>
                <a:cubicBezTo>
                  <a:pt x="2143385" y="1256995"/>
                  <a:pt x="2139948" y="1253558"/>
                  <a:pt x="2135366" y="1253558"/>
                </a:cubicBezTo>
                <a:lnTo>
                  <a:pt x="2135366" y="1253558"/>
                </a:lnTo>
                <a:close/>
                <a:moveTo>
                  <a:pt x="2264817" y="1253558"/>
                </a:moveTo>
                <a:lnTo>
                  <a:pt x="2199519" y="1253558"/>
                </a:lnTo>
                <a:cubicBezTo>
                  <a:pt x="2194936" y="1253558"/>
                  <a:pt x="2191500" y="1256995"/>
                  <a:pt x="2191500" y="1261578"/>
                </a:cubicBezTo>
                <a:cubicBezTo>
                  <a:pt x="2191500" y="1266162"/>
                  <a:pt x="2194936" y="1269600"/>
                  <a:pt x="2199519" y="1269600"/>
                </a:cubicBezTo>
                <a:lnTo>
                  <a:pt x="2264817" y="1269600"/>
                </a:lnTo>
                <a:cubicBezTo>
                  <a:pt x="2269399" y="1269600"/>
                  <a:pt x="2272836" y="1266162"/>
                  <a:pt x="2272836" y="1261578"/>
                </a:cubicBezTo>
                <a:cubicBezTo>
                  <a:pt x="2272836" y="1256995"/>
                  <a:pt x="2269399" y="1253558"/>
                  <a:pt x="2264817" y="1253558"/>
                </a:cubicBezTo>
                <a:lnTo>
                  <a:pt x="2264817" y="1253558"/>
                </a:lnTo>
                <a:close/>
                <a:moveTo>
                  <a:pt x="2394268" y="1253558"/>
                </a:moveTo>
                <a:lnTo>
                  <a:pt x="2328969" y="1253558"/>
                </a:lnTo>
                <a:cubicBezTo>
                  <a:pt x="2324387" y="1253558"/>
                  <a:pt x="2320950" y="1256995"/>
                  <a:pt x="2320950" y="1261578"/>
                </a:cubicBezTo>
                <a:cubicBezTo>
                  <a:pt x="2320950" y="1266162"/>
                  <a:pt x="2324387" y="1269600"/>
                  <a:pt x="2328969" y="1269600"/>
                </a:cubicBezTo>
                <a:lnTo>
                  <a:pt x="2394268" y="1269600"/>
                </a:lnTo>
                <a:cubicBezTo>
                  <a:pt x="2398850" y="1269600"/>
                  <a:pt x="2402287" y="1266162"/>
                  <a:pt x="2402287" y="1261578"/>
                </a:cubicBezTo>
                <a:cubicBezTo>
                  <a:pt x="2402287" y="1256995"/>
                  <a:pt x="2398850" y="1253558"/>
                  <a:pt x="2394268" y="1253558"/>
                </a:cubicBezTo>
                <a:lnTo>
                  <a:pt x="2394268" y="1253558"/>
                </a:lnTo>
                <a:close/>
                <a:moveTo>
                  <a:pt x="2524864" y="1253558"/>
                </a:moveTo>
                <a:lnTo>
                  <a:pt x="2459566" y="1253558"/>
                </a:lnTo>
                <a:cubicBezTo>
                  <a:pt x="2454984" y="1253558"/>
                  <a:pt x="2451547" y="1256995"/>
                  <a:pt x="2451547" y="1261578"/>
                </a:cubicBezTo>
                <a:cubicBezTo>
                  <a:pt x="2451547" y="1266162"/>
                  <a:pt x="2454984" y="1269600"/>
                  <a:pt x="2459566" y="1269600"/>
                </a:cubicBezTo>
                <a:lnTo>
                  <a:pt x="2524864" y="1269600"/>
                </a:lnTo>
                <a:cubicBezTo>
                  <a:pt x="2529446" y="1269600"/>
                  <a:pt x="2532883" y="1266162"/>
                  <a:pt x="2532883" y="1261578"/>
                </a:cubicBezTo>
                <a:cubicBezTo>
                  <a:pt x="2532883" y="1256995"/>
                  <a:pt x="2529446" y="1253558"/>
                  <a:pt x="2524864" y="1253558"/>
                </a:cubicBezTo>
                <a:lnTo>
                  <a:pt x="2524864" y="1253558"/>
                </a:lnTo>
                <a:close/>
                <a:moveTo>
                  <a:pt x="2654315" y="1253558"/>
                </a:moveTo>
                <a:lnTo>
                  <a:pt x="2589017" y="1253558"/>
                </a:lnTo>
                <a:cubicBezTo>
                  <a:pt x="2584434" y="1253558"/>
                  <a:pt x="2580998" y="1256995"/>
                  <a:pt x="2580998" y="1261578"/>
                </a:cubicBezTo>
                <a:cubicBezTo>
                  <a:pt x="2580998" y="1266162"/>
                  <a:pt x="2584434" y="1269600"/>
                  <a:pt x="2589017" y="1269600"/>
                </a:cubicBezTo>
                <a:lnTo>
                  <a:pt x="2654315" y="1269600"/>
                </a:lnTo>
                <a:cubicBezTo>
                  <a:pt x="2658897" y="1269600"/>
                  <a:pt x="2662334" y="1266162"/>
                  <a:pt x="2662334" y="1261578"/>
                </a:cubicBezTo>
                <a:cubicBezTo>
                  <a:pt x="2662334" y="1256995"/>
                  <a:pt x="2658897" y="1253558"/>
                  <a:pt x="2654315" y="1253558"/>
                </a:cubicBezTo>
                <a:lnTo>
                  <a:pt x="2654315" y="1253558"/>
                </a:lnTo>
                <a:close/>
                <a:moveTo>
                  <a:pt x="2783766" y="1253558"/>
                </a:moveTo>
                <a:lnTo>
                  <a:pt x="2718468" y="1253558"/>
                </a:lnTo>
                <a:cubicBezTo>
                  <a:pt x="2713885" y="1253558"/>
                  <a:pt x="2710448" y="1256995"/>
                  <a:pt x="2710448" y="1261578"/>
                </a:cubicBezTo>
                <a:cubicBezTo>
                  <a:pt x="2710448" y="1266162"/>
                  <a:pt x="2713885" y="1269600"/>
                  <a:pt x="2718468" y="1269600"/>
                </a:cubicBezTo>
                <a:lnTo>
                  <a:pt x="2783766" y="1269600"/>
                </a:lnTo>
                <a:cubicBezTo>
                  <a:pt x="2788348" y="1269600"/>
                  <a:pt x="2791785" y="1266162"/>
                  <a:pt x="2791785" y="1261578"/>
                </a:cubicBezTo>
                <a:cubicBezTo>
                  <a:pt x="2791785" y="1256995"/>
                  <a:pt x="2788348" y="1253558"/>
                  <a:pt x="2783766" y="1253558"/>
                </a:cubicBezTo>
                <a:lnTo>
                  <a:pt x="2783766" y="1253558"/>
                </a:lnTo>
                <a:close/>
                <a:moveTo>
                  <a:pt x="2914362" y="1253558"/>
                </a:moveTo>
                <a:lnTo>
                  <a:pt x="2849064" y="1253558"/>
                </a:lnTo>
                <a:cubicBezTo>
                  <a:pt x="2844482" y="1253558"/>
                  <a:pt x="2841045" y="1256995"/>
                  <a:pt x="2841045" y="1261578"/>
                </a:cubicBezTo>
                <a:cubicBezTo>
                  <a:pt x="2841045" y="1266162"/>
                  <a:pt x="2844482" y="1269600"/>
                  <a:pt x="2849064" y="1269600"/>
                </a:cubicBezTo>
                <a:lnTo>
                  <a:pt x="2914362" y="1269600"/>
                </a:lnTo>
                <a:cubicBezTo>
                  <a:pt x="2918944" y="1269600"/>
                  <a:pt x="2922381" y="1266162"/>
                  <a:pt x="2922381" y="1261578"/>
                </a:cubicBezTo>
                <a:cubicBezTo>
                  <a:pt x="2922381" y="1256995"/>
                  <a:pt x="2918944" y="1253558"/>
                  <a:pt x="2914362" y="1253558"/>
                </a:cubicBezTo>
                <a:lnTo>
                  <a:pt x="2914362" y="1253558"/>
                </a:lnTo>
                <a:close/>
                <a:moveTo>
                  <a:pt x="3043813" y="1253558"/>
                </a:moveTo>
                <a:lnTo>
                  <a:pt x="2978515" y="1253558"/>
                </a:lnTo>
                <a:cubicBezTo>
                  <a:pt x="2973932" y="1253558"/>
                  <a:pt x="2970496" y="1256995"/>
                  <a:pt x="2970496" y="1261578"/>
                </a:cubicBezTo>
                <a:cubicBezTo>
                  <a:pt x="2970496" y="1266162"/>
                  <a:pt x="2973932" y="1269600"/>
                  <a:pt x="2978515" y="1269600"/>
                </a:cubicBezTo>
                <a:lnTo>
                  <a:pt x="3043813" y="1269600"/>
                </a:lnTo>
                <a:cubicBezTo>
                  <a:pt x="3048395" y="1269600"/>
                  <a:pt x="3051832" y="1266162"/>
                  <a:pt x="3051832" y="1261578"/>
                </a:cubicBezTo>
                <a:cubicBezTo>
                  <a:pt x="3051832" y="1256995"/>
                  <a:pt x="3048395" y="1253558"/>
                  <a:pt x="3043813" y="1253558"/>
                </a:cubicBezTo>
                <a:lnTo>
                  <a:pt x="3043813" y="1253558"/>
                </a:lnTo>
                <a:close/>
                <a:moveTo>
                  <a:pt x="3174409" y="1253558"/>
                </a:moveTo>
                <a:lnTo>
                  <a:pt x="3109111" y="1253558"/>
                </a:lnTo>
                <a:cubicBezTo>
                  <a:pt x="3104529" y="1253558"/>
                  <a:pt x="3101092" y="1256995"/>
                  <a:pt x="3101092" y="1261578"/>
                </a:cubicBezTo>
                <a:cubicBezTo>
                  <a:pt x="3101092" y="1266162"/>
                  <a:pt x="3104529" y="1269600"/>
                  <a:pt x="3109111" y="1269600"/>
                </a:cubicBezTo>
                <a:lnTo>
                  <a:pt x="3174409" y="1269600"/>
                </a:lnTo>
                <a:cubicBezTo>
                  <a:pt x="3178992" y="1269600"/>
                  <a:pt x="3182428" y="1266162"/>
                  <a:pt x="3182428" y="1261578"/>
                </a:cubicBezTo>
                <a:cubicBezTo>
                  <a:pt x="3182428" y="1256995"/>
                  <a:pt x="3178992" y="1253558"/>
                  <a:pt x="3174409" y="1253558"/>
                </a:cubicBezTo>
                <a:lnTo>
                  <a:pt x="3174409" y="1253558"/>
                </a:lnTo>
                <a:close/>
                <a:moveTo>
                  <a:pt x="3303860" y="1253558"/>
                </a:moveTo>
                <a:lnTo>
                  <a:pt x="3238562" y="1253558"/>
                </a:lnTo>
                <a:cubicBezTo>
                  <a:pt x="3233980" y="1253558"/>
                  <a:pt x="3230543" y="1256995"/>
                  <a:pt x="3230543" y="1261578"/>
                </a:cubicBezTo>
                <a:cubicBezTo>
                  <a:pt x="3230543" y="1266162"/>
                  <a:pt x="3233980" y="1269600"/>
                  <a:pt x="3238562" y="1269600"/>
                </a:cubicBezTo>
                <a:lnTo>
                  <a:pt x="3303860" y="1269600"/>
                </a:lnTo>
                <a:cubicBezTo>
                  <a:pt x="3308442" y="1269600"/>
                  <a:pt x="3311879" y="1266162"/>
                  <a:pt x="3311879" y="1261578"/>
                </a:cubicBezTo>
                <a:cubicBezTo>
                  <a:pt x="3311879" y="1256995"/>
                  <a:pt x="3308442" y="1253558"/>
                  <a:pt x="3303860" y="1253558"/>
                </a:cubicBezTo>
                <a:lnTo>
                  <a:pt x="3303860" y="1253558"/>
                </a:lnTo>
                <a:close/>
                <a:moveTo>
                  <a:pt x="3433311" y="1253558"/>
                </a:moveTo>
                <a:lnTo>
                  <a:pt x="3368013" y="1253558"/>
                </a:lnTo>
                <a:cubicBezTo>
                  <a:pt x="3363431" y="1253558"/>
                  <a:pt x="3359994" y="1256995"/>
                  <a:pt x="3359994" y="1261578"/>
                </a:cubicBezTo>
                <a:cubicBezTo>
                  <a:pt x="3359994" y="1266162"/>
                  <a:pt x="3363431" y="1269600"/>
                  <a:pt x="3368013" y="1269600"/>
                </a:cubicBezTo>
                <a:lnTo>
                  <a:pt x="3433311" y="1269600"/>
                </a:lnTo>
                <a:cubicBezTo>
                  <a:pt x="3437893" y="1269600"/>
                  <a:pt x="3441330" y="1266162"/>
                  <a:pt x="3441330" y="1261578"/>
                </a:cubicBezTo>
                <a:cubicBezTo>
                  <a:pt x="3441330" y="1256995"/>
                  <a:pt x="3437893" y="1253558"/>
                  <a:pt x="3433311" y="1253558"/>
                </a:cubicBezTo>
                <a:lnTo>
                  <a:pt x="3433311" y="1253558"/>
                </a:lnTo>
                <a:close/>
                <a:moveTo>
                  <a:pt x="3563907" y="1253558"/>
                </a:moveTo>
                <a:lnTo>
                  <a:pt x="3498609" y="1253558"/>
                </a:lnTo>
                <a:cubicBezTo>
                  <a:pt x="3494027" y="1253558"/>
                  <a:pt x="3490590" y="1256995"/>
                  <a:pt x="3490590" y="1261578"/>
                </a:cubicBezTo>
                <a:cubicBezTo>
                  <a:pt x="3490590" y="1266162"/>
                  <a:pt x="3494027" y="1269600"/>
                  <a:pt x="3498609" y="1269600"/>
                </a:cubicBezTo>
                <a:lnTo>
                  <a:pt x="3563907" y="1269600"/>
                </a:lnTo>
                <a:cubicBezTo>
                  <a:pt x="3568490" y="1269600"/>
                  <a:pt x="3571926" y="1266162"/>
                  <a:pt x="3571926" y="1261578"/>
                </a:cubicBezTo>
                <a:cubicBezTo>
                  <a:pt x="3571926" y="1256995"/>
                  <a:pt x="3568490" y="1253558"/>
                  <a:pt x="3563907" y="1253558"/>
                </a:cubicBezTo>
                <a:lnTo>
                  <a:pt x="3563907" y="1253558"/>
                </a:lnTo>
                <a:close/>
                <a:moveTo>
                  <a:pt x="3693358" y="1253558"/>
                </a:moveTo>
                <a:lnTo>
                  <a:pt x="3628060" y="1253558"/>
                </a:lnTo>
                <a:cubicBezTo>
                  <a:pt x="3623478" y="1253558"/>
                  <a:pt x="3620041" y="1256995"/>
                  <a:pt x="3620041" y="1261578"/>
                </a:cubicBezTo>
                <a:cubicBezTo>
                  <a:pt x="3620041" y="1266162"/>
                  <a:pt x="3623478" y="1269600"/>
                  <a:pt x="3628060" y="1269600"/>
                </a:cubicBezTo>
                <a:lnTo>
                  <a:pt x="3693358" y="1269600"/>
                </a:lnTo>
                <a:cubicBezTo>
                  <a:pt x="3697940" y="1269600"/>
                  <a:pt x="3701377" y="1266162"/>
                  <a:pt x="3701377" y="1261578"/>
                </a:cubicBezTo>
                <a:cubicBezTo>
                  <a:pt x="3701377" y="1256995"/>
                  <a:pt x="3697940" y="1253558"/>
                  <a:pt x="3693358" y="1253558"/>
                </a:cubicBezTo>
                <a:lnTo>
                  <a:pt x="3693358" y="1253558"/>
                </a:lnTo>
                <a:close/>
                <a:moveTo>
                  <a:pt x="3823955" y="1253558"/>
                </a:moveTo>
                <a:lnTo>
                  <a:pt x="3758657" y="1253558"/>
                </a:lnTo>
                <a:cubicBezTo>
                  <a:pt x="3754074" y="1253558"/>
                  <a:pt x="3750637" y="1256995"/>
                  <a:pt x="3750637" y="1261578"/>
                </a:cubicBezTo>
                <a:cubicBezTo>
                  <a:pt x="3750637" y="1266162"/>
                  <a:pt x="3754074" y="1269600"/>
                  <a:pt x="3758657" y="1269600"/>
                </a:cubicBezTo>
                <a:lnTo>
                  <a:pt x="3823955" y="1269600"/>
                </a:lnTo>
                <a:cubicBezTo>
                  <a:pt x="3828537" y="1269600"/>
                  <a:pt x="3831974" y="1266162"/>
                  <a:pt x="3831974" y="1261578"/>
                </a:cubicBezTo>
                <a:cubicBezTo>
                  <a:pt x="3831974" y="1256995"/>
                  <a:pt x="3828537" y="1253558"/>
                  <a:pt x="3823955" y="1253558"/>
                </a:cubicBezTo>
                <a:lnTo>
                  <a:pt x="3823955" y="1253558"/>
                </a:lnTo>
                <a:close/>
                <a:moveTo>
                  <a:pt x="3953406" y="1253558"/>
                </a:moveTo>
                <a:lnTo>
                  <a:pt x="3888107" y="1253558"/>
                </a:lnTo>
                <a:cubicBezTo>
                  <a:pt x="3883525" y="1253558"/>
                  <a:pt x="3880088" y="1256995"/>
                  <a:pt x="3880088" y="1261578"/>
                </a:cubicBezTo>
                <a:cubicBezTo>
                  <a:pt x="3880088" y="1266162"/>
                  <a:pt x="3883525" y="1269600"/>
                  <a:pt x="3888107" y="1269600"/>
                </a:cubicBezTo>
                <a:lnTo>
                  <a:pt x="3953406" y="1269600"/>
                </a:lnTo>
                <a:cubicBezTo>
                  <a:pt x="3957988" y="1269600"/>
                  <a:pt x="3961424" y="1266162"/>
                  <a:pt x="3961424" y="1261578"/>
                </a:cubicBezTo>
                <a:cubicBezTo>
                  <a:pt x="3961424" y="1256995"/>
                  <a:pt x="3957988" y="1253558"/>
                  <a:pt x="3953406" y="1253558"/>
                </a:cubicBezTo>
                <a:lnTo>
                  <a:pt x="3953406" y="1253558"/>
                </a:lnTo>
                <a:close/>
                <a:moveTo>
                  <a:pt x="4082856" y="1253558"/>
                </a:moveTo>
                <a:lnTo>
                  <a:pt x="4017558" y="1253558"/>
                </a:lnTo>
                <a:cubicBezTo>
                  <a:pt x="4012976" y="1253558"/>
                  <a:pt x="4009539" y="1256995"/>
                  <a:pt x="4009539" y="1261578"/>
                </a:cubicBezTo>
                <a:cubicBezTo>
                  <a:pt x="4009539" y="1266162"/>
                  <a:pt x="4012976" y="1269600"/>
                  <a:pt x="4017558" y="1269600"/>
                </a:cubicBezTo>
                <a:lnTo>
                  <a:pt x="4082856" y="1269600"/>
                </a:lnTo>
                <a:cubicBezTo>
                  <a:pt x="4087438" y="1269600"/>
                  <a:pt x="4090875" y="1266162"/>
                  <a:pt x="4090875" y="1261578"/>
                </a:cubicBezTo>
                <a:cubicBezTo>
                  <a:pt x="4090875" y="1256995"/>
                  <a:pt x="4087438" y="1253558"/>
                  <a:pt x="4082856" y="1253558"/>
                </a:cubicBezTo>
                <a:lnTo>
                  <a:pt x="4082856" y="1253558"/>
                </a:lnTo>
                <a:close/>
                <a:moveTo>
                  <a:pt x="4213453" y="1253558"/>
                </a:moveTo>
                <a:lnTo>
                  <a:pt x="4148155" y="1253558"/>
                </a:lnTo>
                <a:cubicBezTo>
                  <a:pt x="4143572" y="1253558"/>
                  <a:pt x="4140135" y="1256995"/>
                  <a:pt x="4140135" y="1261578"/>
                </a:cubicBezTo>
                <a:cubicBezTo>
                  <a:pt x="4140135" y="1266162"/>
                  <a:pt x="4143572" y="1269600"/>
                  <a:pt x="4148155" y="1269600"/>
                </a:cubicBezTo>
                <a:lnTo>
                  <a:pt x="4213453" y="1269600"/>
                </a:lnTo>
                <a:cubicBezTo>
                  <a:pt x="4218035" y="1269600"/>
                  <a:pt x="4221472" y="1266162"/>
                  <a:pt x="4221472" y="1261578"/>
                </a:cubicBezTo>
                <a:cubicBezTo>
                  <a:pt x="4221472" y="1256995"/>
                  <a:pt x="4218035" y="1253558"/>
                  <a:pt x="4213453" y="1253558"/>
                </a:cubicBezTo>
                <a:lnTo>
                  <a:pt x="4213453" y="1253558"/>
                </a:lnTo>
                <a:close/>
                <a:moveTo>
                  <a:pt x="4342904" y="1253558"/>
                </a:moveTo>
                <a:lnTo>
                  <a:pt x="4277605" y="1253558"/>
                </a:lnTo>
                <a:cubicBezTo>
                  <a:pt x="4273023" y="1253558"/>
                  <a:pt x="4269587" y="1256995"/>
                  <a:pt x="4269587" y="1261578"/>
                </a:cubicBezTo>
                <a:cubicBezTo>
                  <a:pt x="4269587" y="1266162"/>
                  <a:pt x="4273023" y="1269600"/>
                  <a:pt x="4277605" y="1269600"/>
                </a:cubicBezTo>
                <a:lnTo>
                  <a:pt x="4342904" y="1269600"/>
                </a:lnTo>
                <a:cubicBezTo>
                  <a:pt x="4347486" y="1269600"/>
                  <a:pt x="4350923" y="1266162"/>
                  <a:pt x="4350923" y="1261578"/>
                </a:cubicBezTo>
                <a:cubicBezTo>
                  <a:pt x="4350923" y="1256995"/>
                  <a:pt x="4347486" y="1253558"/>
                  <a:pt x="4342904" y="1253558"/>
                </a:cubicBezTo>
                <a:lnTo>
                  <a:pt x="4342904" y="1253558"/>
                </a:lnTo>
                <a:close/>
                <a:moveTo>
                  <a:pt x="4473500" y="1253558"/>
                </a:moveTo>
                <a:lnTo>
                  <a:pt x="4408202" y="1253558"/>
                </a:lnTo>
                <a:cubicBezTo>
                  <a:pt x="4403619" y="1253558"/>
                  <a:pt x="4400183" y="1256995"/>
                  <a:pt x="4400183" y="1261578"/>
                </a:cubicBezTo>
                <a:cubicBezTo>
                  <a:pt x="4400183" y="1266162"/>
                  <a:pt x="4403619" y="1269600"/>
                  <a:pt x="4408202" y="1269600"/>
                </a:cubicBezTo>
                <a:lnTo>
                  <a:pt x="4473500" y="1269600"/>
                </a:lnTo>
                <a:cubicBezTo>
                  <a:pt x="4478082" y="1269600"/>
                  <a:pt x="4481519" y="1266162"/>
                  <a:pt x="4481519" y="1261578"/>
                </a:cubicBezTo>
                <a:cubicBezTo>
                  <a:pt x="4481519" y="1256995"/>
                  <a:pt x="4478082" y="1253558"/>
                  <a:pt x="4473500" y="1253558"/>
                </a:cubicBezTo>
                <a:lnTo>
                  <a:pt x="4473500" y="1253558"/>
                </a:lnTo>
                <a:close/>
                <a:moveTo>
                  <a:pt x="4602951" y="1253558"/>
                </a:moveTo>
                <a:lnTo>
                  <a:pt x="4537653" y="1253558"/>
                </a:lnTo>
                <a:cubicBezTo>
                  <a:pt x="4533071" y="1253558"/>
                  <a:pt x="4529634" y="1256995"/>
                  <a:pt x="4529634" y="1261578"/>
                </a:cubicBezTo>
                <a:cubicBezTo>
                  <a:pt x="4529634" y="1266162"/>
                  <a:pt x="4533071" y="1269600"/>
                  <a:pt x="4537653" y="1269600"/>
                </a:cubicBezTo>
                <a:lnTo>
                  <a:pt x="4602951" y="1269600"/>
                </a:lnTo>
                <a:cubicBezTo>
                  <a:pt x="4607533" y="1269600"/>
                  <a:pt x="4610970" y="1266162"/>
                  <a:pt x="4610970" y="1261578"/>
                </a:cubicBezTo>
                <a:cubicBezTo>
                  <a:pt x="4610970" y="1256995"/>
                  <a:pt x="4607533" y="1253558"/>
                  <a:pt x="4602951" y="1253558"/>
                </a:cubicBezTo>
                <a:lnTo>
                  <a:pt x="4602951" y="1253558"/>
                </a:lnTo>
                <a:close/>
                <a:moveTo>
                  <a:pt x="4732402" y="1253558"/>
                </a:moveTo>
                <a:lnTo>
                  <a:pt x="4667103" y="1253558"/>
                </a:lnTo>
                <a:cubicBezTo>
                  <a:pt x="4662521" y="1253558"/>
                  <a:pt x="4659085" y="1256995"/>
                  <a:pt x="4659085" y="1261578"/>
                </a:cubicBezTo>
                <a:cubicBezTo>
                  <a:pt x="4659085" y="1266162"/>
                  <a:pt x="4662521" y="1269600"/>
                  <a:pt x="4667103" y="1269600"/>
                </a:cubicBezTo>
                <a:lnTo>
                  <a:pt x="4732402" y="1269600"/>
                </a:lnTo>
                <a:cubicBezTo>
                  <a:pt x="4736984" y="1269600"/>
                  <a:pt x="4740421" y="1266162"/>
                  <a:pt x="4740421" y="1261578"/>
                </a:cubicBezTo>
                <a:cubicBezTo>
                  <a:pt x="4740421" y="1256995"/>
                  <a:pt x="4736984" y="1253558"/>
                  <a:pt x="4732402" y="1253558"/>
                </a:cubicBezTo>
                <a:lnTo>
                  <a:pt x="4732402" y="1253558"/>
                </a:lnTo>
                <a:close/>
                <a:moveTo>
                  <a:pt x="4857270" y="1208869"/>
                </a:moveTo>
                <a:cubicBezTo>
                  <a:pt x="4854979" y="1208869"/>
                  <a:pt x="4852688" y="1208869"/>
                  <a:pt x="4851542" y="1211161"/>
                </a:cubicBezTo>
                <a:cubicBezTo>
                  <a:pt x="4848106" y="1214599"/>
                  <a:pt x="4844669" y="1216890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1232" y="1220328"/>
                </a:cubicBezTo>
                <a:lnTo>
                  <a:pt x="4841232" y="1220328"/>
                </a:lnTo>
                <a:cubicBezTo>
                  <a:pt x="4841232" y="1220328"/>
                  <a:pt x="4841232" y="1220328"/>
                  <a:pt x="4840086" y="1220328"/>
                </a:cubicBezTo>
                <a:lnTo>
                  <a:pt x="4840086" y="1220328"/>
                </a:lnTo>
                <a:cubicBezTo>
                  <a:pt x="4840086" y="1220328"/>
                  <a:pt x="4840086" y="1220328"/>
                  <a:pt x="4838941" y="1220328"/>
                </a:cubicBezTo>
                <a:lnTo>
                  <a:pt x="4838941" y="1220328"/>
                </a:lnTo>
                <a:cubicBezTo>
                  <a:pt x="4836650" y="1221474"/>
                  <a:pt x="4833213" y="1222620"/>
                  <a:pt x="4830922" y="1223766"/>
                </a:cubicBezTo>
                <a:cubicBezTo>
                  <a:pt x="4826339" y="1224912"/>
                  <a:pt x="4824048" y="1229495"/>
                  <a:pt x="4826339" y="1234078"/>
                </a:cubicBezTo>
                <a:cubicBezTo>
                  <a:pt x="4827485" y="1237516"/>
                  <a:pt x="4830922" y="1239807"/>
                  <a:pt x="4834359" y="1239807"/>
                </a:cubicBezTo>
                <a:cubicBezTo>
                  <a:pt x="4837795" y="1239807"/>
                  <a:pt x="4836650" y="1239807"/>
                  <a:pt x="4836650" y="1239807"/>
                </a:cubicBezTo>
                <a:cubicBezTo>
                  <a:pt x="4859562" y="1231786"/>
                  <a:pt x="4880182" y="1219182"/>
                  <a:pt x="4897366" y="1201995"/>
                </a:cubicBezTo>
                <a:cubicBezTo>
                  <a:pt x="4900802" y="1198557"/>
                  <a:pt x="4900802" y="1193974"/>
                  <a:pt x="4897366" y="1190536"/>
                </a:cubicBezTo>
                <a:cubicBezTo>
                  <a:pt x="4893929" y="1187098"/>
                  <a:pt x="4893929" y="1188244"/>
                  <a:pt x="4891638" y="1188244"/>
                </a:cubicBezTo>
                <a:lnTo>
                  <a:pt x="4891638" y="1188244"/>
                </a:lnTo>
                <a:lnTo>
                  <a:pt x="4883618" y="1199703"/>
                </a:lnTo>
                <a:close/>
                <a:moveTo>
                  <a:pt x="4905385" y="1085118"/>
                </a:moveTo>
                <a:cubicBezTo>
                  <a:pt x="4900802" y="1085118"/>
                  <a:pt x="4897366" y="1088555"/>
                  <a:pt x="4897366" y="1093139"/>
                </a:cubicBezTo>
                <a:lnTo>
                  <a:pt x="4897366" y="1103452"/>
                </a:lnTo>
                <a:lnTo>
                  <a:pt x="4897366" y="1103452"/>
                </a:lnTo>
                <a:lnTo>
                  <a:pt x="4897366" y="1105743"/>
                </a:lnTo>
                <a:lnTo>
                  <a:pt x="4897366" y="1105743"/>
                </a:lnTo>
                <a:lnTo>
                  <a:pt x="4897366" y="1108035"/>
                </a:lnTo>
                <a:lnTo>
                  <a:pt x="4897366" y="1108035"/>
                </a:lnTo>
                <a:lnTo>
                  <a:pt x="4897366" y="1110327"/>
                </a:lnTo>
                <a:lnTo>
                  <a:pt x="4897366" y="1110327"/>
                </a:lnTo>
                <a:lnTo>
                  <a:pt x="4897366" y="1112618"/>
                </a:lnTo>
                <a:lnTo>
                  <a:pt x="4897366" y="1112618"/>
                </a:lnTo>
                <a:lnTo>
                  <a:pt x="4897366" y="1114910"/>
                </a:lnTo>
                <a:lnTo>
                  <a:pt x="4897366" y="1114910"/>
                </a:lnTo>
                <a:cubicBezTo>
                  <a:pt x="4897366" y="1114910"/>
                  <a:pt x="4897366" y="1117202"/>
                  <a:pt x="4897366" y="1117202"/>
                </a:cubicBezTo>
                <a:lnTo>
                  <a:pt x="4897366" y="1117202"/>
                </a:lnTo>
                <a:cubicBezTo>
                  <a:pt x="4896220" y="1130952"/>
                  <a:pt x="4892783" y="1144702"/>
                  <a:pt x="4888201" y="1157306"/>
                </a:cubicBezTo>
                <a:cubicBezTo>
                  <a:pt x="4887055" y="1161890"/>
                  <a:pt x="4888201" y="1166473"/>
                  <a:pt x="4892783" y="1167619"/>
                </a:cubicBezTo>
                <a:cubicBezTo>
                  <a:pt x="4892783" y="1167619"/>
                  <a:pt x="4895074" y="1167619"/>
                  <a:pt x="4895074" y="1167619"/>
                </a:cubicBezTo>
                <a:cubicBezTo>
                  <a:pt x="4898511" y="1167619"/>
                  <a:pt x="4900802" y="1165327"/>
                  <a:pt x="4903094" y="1161890"/>
                </a:cubicBezTo>
                <a:cubicBezTo>
                  <a:pt x="4909967" y="1142410"/>
                  <a:pt x="4914549" y="1122931"/>
                  <a:pt x="4914549" y="1102306"/>
                </a:cubicBezTo>
                <a:lnTo>
                  <a:pt x="4914549" y="1091993"/>
                </a:lnTo>
                <a:cubicBezTo>
                  <a:pt x="4914549" y="1087410"/>
                  <a:pt x="4911113" y="1083972"/>
                  <a:pt x="4906530" y="1083972"/>
                </a:cubicBezTo>
                <a:lnTo>
                  <a:pt x="4906530" y="1083972"/>
                </a:lnTo>
                <a:lnTo>
                  <a:pt x="4906530" y="1086264"/>
                </a:lnTo>
                <a:close/>
                <a:moveTo>
                  <a:pt x="4905385" y="955637"/>
                </a:moveTo>
                <a:cubicBezTo>
                  <a:pt x="4900802" y="955637"/>
                  <a:pt x="4897366" y="959075"/>
                  <a:pt x="4897366" y="963658"/>
                </a:cubicBezTo>
                <a:lnTo>
                  <a:pt x="4897366" y="1028971"/>
                </a:lnTo>
                <a:cubicBezTo>
                  <a:pt x="4897366" y="1033555"/>
                  <a:pt x="4900802" y="1036992"/>
                  <a:pt x="4905385" y="1036992"/>
                </a:cubicBezTo>
                <a:cubicBezTo>
                  <a:pt x="4909967" y="1036992"/>
                  <a:pt x="4913404" y="1033555"/>
                  <a:pt x="4913404" y="1028971"/>
                </a:cubicBezTo>
                <a:lnTo>
                  <a:pt x="4913404" y="963658"/>
                </a:lnTo>
                <a:cubicBezTo>
                  <a:pt x="4913404" y="959075"/>
                  <a:pt x="4909967" y="955637"/>
                  <a:pt x="4905385" y="955637"/>
                </a:cubicBezTo>
                <a:lnTo>
                  <a:pt x="4905385" y="955637"/>
                </a:lnTo>
                <a:close/>
                <a:moveTo>
                  <a:pt x="4905385" y="826156"/>
                </a:moveTo>
                <a:cubicBezTo>
                  <a:pt x="4900802" y="826156"/>
                  <a:pt x="4897366" y="829594"/>
                  <a:pt x="4897366" y="834177"/>
                </a:cubicBezTo>
                <a:lnTo>
                  <a:pt x="4897366" y="899490"/>
                </a:lnTo>
                <a:cubicBezTo>
                  <a:pt x="4897366" y="904074"/>
                  <a:pt x="4900802" y="907512"/>
                  <a:pt x="4905385" y="907512"/>
                </a:cubicBezTo>
                <a:cubicBezTo>
                  <a:pt x="4909967" y="907512"/>
                  <a:pt x="4913404" y="904074"/>
                  <a:pt x="4913404" y="899490"/>
                </a:cubicBezTo>
                <a:lnTo>
                  <a:pt x="4913404" y="834177"/>
                </a:lnTo>
                <a:cubicBezTo>
                  <a:pt x="4913404" y="829594"/>
                  <a:pt x="4909967" y="826156"/>
                  <a:pt x="4905385" y="826156"/>
                </a:cubicBezTo>
                <a:lnTo>
                  <a:pt x="4905385" y="826156"/>
                </a:lnTo>
                <a:close/>
                <a:moveTo>
                  <a:pt x="4905385" y="695530"/>
                </a:moveTo>
                <a:cubicBezTo>
                  <a:pt x="4900802" y="695530"/>
                  <a:pt x="4897366" y="698967"/>
                  <a:pt x="4897366" y="703551"/>
                </a:cubicBezTo>
                <a:lnTo>
                  <a:pt x="4897366" y="768864"/>
                </a:lnTo>
                <a:cubicBezTo>
                  <a:pt x="4897366" y="773447"/>
                  <a:pt x="4900802" y="776885"/>
                  <a:pt x="4905385" y="776885"/>
                </a:cubicBezTo>
                <a:cubicBezTo>
                  <a:pt x="4909967" y="776885"/>
                  <a:pt x="4913404" y="773447"/>
                  <a:pt x="4913404" y="768864"/>
                </a:cubicBezTo>
                <a:lnTo>
                  <a:pt x="4913404" y="703551"/>
                </a:lnTo>
                <a:cubicBezTo>
                  <a:pt x="4913404" y="698967"/>
                  <a:pt x="4909967" y="695530"/>
                  <a:pt x="4905385" y="695530"/>
                </a:cubicBezTo>
                <a:lnTo>
                  <a:pt x="4905385" y="695530"/>
                </a:lnTo>
                <a:close/>
                <a:moveTo>
                  <a:pt x="4905385" y="566049"/>
                </a:moveTo>
                <a:cubicBezTo>
                  <a:pt x="4900802" y="566049"/>
                  <a:pt x="4897366" y="569486"/>
                  <a:pt x="4897366" y="574070"/>
                </a:cubicBezTo>
                <a:lnTo>
                  <a:pt x="4897366" y="639383"/>
                </a:lnTo>
                <a:cubicBezTo>
                  <a:pt x="4897366" y="643967"/>
                  <a:pt x="4900802" y="647404"/>
                  <a:pt x="4905385" y="647404"/>
                </a:cubicBezTo>
                <a:cubicBezTo>
                  <a:pt x="4909967" y="647404"/>
                  <a:pt x="4913404" y="643967"/>
                  <a:pt x="4913404" y="639383"/>
                </a:cubicBezTo>
                <a:lnTo>
                  <a:pt x="4913404" y="574070"/>
                </a:lnTo>
                <a:cubicBezTo>
                  <a:pt x="4913404" y="569486"/>
                  <a:pt x="4909967" y="566049"/>
                  <a:pt x="4905385" y="566049"/>
                </a:cubicBezTo>
                <a:lnTo>
                  <a:pt x="4905385" y="566049"/>
                </a:lnTo>
                <a:close/>
                <a:moveTo>
                  <a:pt x="4905385" y="435422"/>
                </a:moveTo>
                <a:cubicBezTo>
                  <a:pt x="4900802" y="435422"/>
                  <a:pt x="4897366" y="438860"/>
                  <a:pt x="4897366" y="443443"/>
                </a:cubicBezTo>
                <a:lnTo>
                  <a:pt x="4897366" y="508756"/>
                </a:lnTo>
                <a:cubicBezTo>
                  <a:pt x="4897366" y="513340"/>
                  <a:pt x="4900802" y="516777"/>
                  <a:pt x="4905385" y="516777"/>
                </a:cubicBezTo>
                <a:cubicBezTo>
                  <a:pt x="4909967" y="516777"/>
                  <a:pt x="4913404" y="513340"/>
                  <a:pt x="4913404" y="508756"/>
                </a:cubicBezTo>
                <a:lnTo>
                  <a:pt x="4913404" y="443443"/>
                </a:lnTo>
                <a:cubicBezTo>
                  <a:pt x="4913404" y="438860"/>
                  <a:pt x="4909967" y="435422"/>
                  <a:pt x="4905385" y="435422"/>
                </a:cubicBezTo>
                <a:lnTo>
                  <a:pt x="4905385" y="435422"/>
                </a:lnTo>
                <a:close/>
                <a:moveTo>
                  <a:pt x="4905385" y="305941"/>
                </a:moveTo>
                <a:cubicBezTo>
                  <a:pt x="4900802" y="305941"/>
                  <a:pt x="4897366" y="309379"/>
                  <a:pt x="4897366" y="313962"/>
                </a:cubicBezTo>
                <a:lnTo>
                  <a:pt x="4897366" y="379276"/>
                </a:lnTo>
                <a:cubicBezTo>
                  <a:pt x="4897366" y="383859"/>
                  <a:pt x="4900802" y="387297"/>
                  <a:pt x="4905385" y="387297"/>
                </a:cubicBezTo>
                <a:cubicBezTo>
                  <a:pt x="4909967" y="387297"/>
                  <a:pt x="4913404" y="383859"/>
                  <a:pt x="4913404" y="379276"/>
                </a:cubicBezTo>
                <a:lnTo>
                  <a:pt x="4913404" y="313962"/>
                </a:lnTo>
                <a:cubicBezTo>
                  <a:pt x="4913404" y="309379"/>
                  <a:pt x="4909967" y="305941"/>
                  <a:pt x="4905385" y="305941"/>
                </a:cubicBezTo>
                <a:lnTo>
                  <a:pt x="4905385" y="305941"/>
                </a:lnTo>
                <a:close/>
                <a:moveTo>
                  <a:pt x="4905385" y="176461"/>
                </a:moveTo>
                <a:cubicBezTo>
                  <a:pt x="4900802" y="176461"/>
                  <a:pt x="4897366" y="179898"/>
                  <a:pt x="4897366" y="184481"/>
                </a:cubicBezTo>
                <a:lnTo>
                  <a:pt x="4897366" y="249795"/>
                </a:lnTo>
                <a:cubicBezTo>
                  <a:pt x="4897366" y="254378"/>
                  <a:pt x="4900802" y="257816"/>
                  <a:pt x="4905385" y="257816"/>
                </a:cubicBezTo>
                <a:cubicBezTo>
                  <a:pt x="4909967" y="257816"/>
                  <a:pt x="4913404" y="254378"/>
                  <a:pt x="4913404" y="249795"/>
                </a:cubicBezTo>
                <a:lnTo>
                  <a:pt x="4913404" y="184481"/>
                </a:lnTo>
                <a:cubicBezTo>
                  <a:pt x="4913404" y="179898"/>
                  <a:pt x="4909967" y="176461"/>
                  <a:pt x="4905385" y="176461"/>
                </a:cubicBezTo>
                <a:lnTo>
                  <a:pt x="4905385" y="176461"/>
                </a:lnTo>
                <a:close/>
                <a:moveTo>
                  <a:pt x="4859562" y="51563"/>
                </a:moveTo>
                <a:cubicBezTo>
                  <a:pt x="4857270" y="51563"/>
                  <a:pt x="4854979" y="51563"/>
                  <a:pt x="4853834" y="53855"/>
                </a:cubicBezTo>
                <a:cubicBezTo>
                  <a:pt x="4850397" y="57292"/>
                  <a:pt x="4850397" y="61876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3834" y="65313"/>
                </a:cubicBezTo>
                <a:lnTo>
                  <a:pt x="4853834" y="65313"/>
                </a:lnTo>
                <a:cubicBezTo>
                  <a:pt x="4853834" y="65313"/>
                  <a:pt x="4853834" y="65313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6459"/>
                </a:cubicBezTo>
                <a:lnTo>
                  <a:pt x="4854979" y="66459"/>
                </a:lnTo>
                <a:cubicBezTo>
                  <a:pt x="4854979" y="66459"/>
                  <a:pt x="4854979" y="66459"/>
                  <a:pt x="4854979" y="67605"/>
                </a:cubicBezTo>
                <a:lnTo>
                  <a:pt x="4854979" y="67605"/>
                </a:lnTo>
                <a:cubicBezTo>
                  <a:pt x="4854979" y="67605"/>
                  <a:pt x="4854979" y="67605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8751"/>
                </a:cubicBezTo>
                <a:lnTo>
                  <a:pt x="4854979" y="68751"/>
                </a:lnTo>
                <a:cubicBezTo>
                  <a:pt x="4854979" y="68751"/>
                  <a:pt x="4854979" y="68751"/>
                  <a:pt x="4854979" y="69897"/>
                </a:cubicBezTo>
                <a:lnTo>
                  <a:pt x="4854979" y="69897"/>
                </a:lnTo>
                <a:cubicBezTo>
                  <a:pt x="4854979" y="69897"/>
                  <a:pt x="4854979" y="69897"/>
                  <a:pt x="4854979" y="69897"/>
                </a:cubicBezTo>
                <a:lnTo>
                  <a:pt x="4854979" y="69897"/>
                </a:lnTo>
                <a:cubicBezTo>
                  <a:pt x="4854979" y="69897"/>
                  <a:pt x="4854979" y="69897"/>
                  <a:pt x="4854979" y="69897"/>
                </a:cubicBezTo>
                <a:lnTo>
                  <a:pt x="4854979" y="69897"/>
                </a:lnTo>
                <a:cubicBezTo>
                  <a:pt x="4854979" y="69897"/>
                  <a:pt x="4854979" y="69897"/>
                  <a:pt x="4854979" y="69897"/>
                </a:cubicBezTo>
                <a:lnTo>
                  <a:pt x="4854979" y="69897"/>
                </a:lnTo>
                <a:cubicBezTo>
                  <a:pt x="4854979" y="69897"/>
                  <a:pt x="4854979" y="69897"/>
                  <a:pt x="4854979" y="71043"/>
                </a:cubicBezTo>
                <a:lnTo>
                  <a:pt x="4854979" y="71043"/>
                </a:lnTo>
                <a:cubicBezTo>
                  <a:pt x="4859562" y="79063"/>
                  <a:pt x="4864144" y="88230"/>
                  <a:pt x="4867580" y="97397"/>
                </a:cubicBezTo>
                <a:cubicBezTo>
                  <a:pt x="4868726" y="100835"/>
                  <a:pt x="4872163" y="103126"/>
                  <a:pt x="4875600" y="103126"/>
                </a:cubicBezTo>
                <a:cubicBezTo>
                  <a:pt x="4879036" y="103126"/>
                  <a:pt x="4877891" y="103126"/>
                  <a:pt x="4877891" y="103126"/>
                </a:cubicBezTo>
                <a:cubicBezTo>
                  <a:pt x="4882473" y="101980"/>
                  <a:pt x="4884764" y="97397"/>
                  <a:pt x="4882473" y="92814"/>
                </a:cubicBezTo>
                <a:cubicBezTo>
                  <a:pt x="4874454" y="69897"/>
                  <a:pt x="4861852" y="49271"/>
                  <a:pt x="4844669" y="32084"/>
                </a:cubicBezTo>
                <a:cubicBezTo>
                  <a:pt x="4843523" y="30938"/>
                  <a:pt x="4841232" y="29792"/>
                  <a:pt x="4838941" y="29792"/>
                </a:cubicBezTo>
                <a:lnTo>
                  <a:pt x="4838941" y="29792"/>
                </a:lnTo>
                <a:lnTo>
                  <a:pt x="4846960" y="36667"/>
                </a:lnTo>
                <a:close/>
                <a:moveTo>
                  <a:pt x="4747294" y="3438"/>
                </a:moveTo>
                <a:lnTo>
                  <a:pt x="4681996" y="3438"/>
                </a:lnTo>
                <a:cubicBezTo>
                  <a:pt x="4677414" y="3438"/>
                  <a:pt x="4673977" y="6875"/>
                  <a:pt x="4673977" y="11458"/>
                </a:cubicBezTo>
                <a:cubicBezTo>
                  <a:pt x="4673977" y="16042"/>
                  <a:pt x="4677414" y="19479"/>
                  <a:pt x="4681996" y="19479"/>
                </a:cubicBezTo>
                <a:lnTo>
                  <a:pt x="4756459" y="19479"/>
                </a:lnTo>
                <a:cubicBezTo>
                  <a:pt x="4771352" y="20625"/>
                  <a:pt x="4785099" y="24063"/>
                  <a:pt x="4797700" y="28646"/>
                </a:cubicBezTo>
                <a:cubicBezTo>
                  <a:pt x="4797700" y="28646"/>
                  <a:pt x="4799991" y="28646"/>
                  <a:pt x="4799991" y="28646"/>
                </a:cubicBezTo>
                <a:cubicBezTo>
                  <a:pt x="4803428" y="28646"/>
                  <a:pt x="4805719" y="26355"/>
                  <a:pt x="4808010" y="24063"/>
                </a:cubicBezTo>
                <a:cubicBezTo>
                  <a:pt x="4809156" y="19479"/>
                  <a:pt x="4808010" y="14896"/>
                  <a:pt x="4803428" y="13750"/>
                </a:cubicBezTo>
                <a:cubicBezTo>
                  <a:pt x="4783953" y="6875"/>
                  <a:pt x="4764478" y="2292"/>
                  <a:pt x="4743858" y="2292"/>
                </a:cubicBezTo>
                <a:lnTo>
                  <a:pt x="4746149" y="2292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7BDF10AA-EF27-0F62-F0D5-0654CA940924}"/>
              </a:ext>
            </a:extLst>
          </p:cNvPr>
          <p:cNvSpPr/>
          <p:nvPr/>
        </p:nvSpPr>
        <p:spPr>
          <a:xfrm>
            <a:off x="260132" y="2356960"/>
            <a:ext cx="4779370" cy="1337204"/>
          </a:xfrm>
          <a:custGeom>
            <a:avLst/>
            <a:gdLst>
              <a:gd name="csX0" fmla="*/ 4678559 w 4779370"/>
              <a:gd name="csY0" fmla="*/ 1135535 h 1337204"/>
              <a:gd name="csX1" fmla="*/ 4779371 w 4779370"/>
              <a:gd name="csY1" fmla="*/ 1034701 h 1337204"/>
              <a:gd name="csX2" fmla="*/ 4779371 w 4779370"/>
              <a:gd name="csY2" fmla="*/ 100835 h 1337204"/>
              <a:gd name="csX3" fmla="*/ 4678559 w 4779370"/>
              <a:gd name="csY3" fmla="*/ 0 h 1337204"/>
              <a:gd name="csX4" fmla="*/ 1506441 w 4779370"/>
              <a:gd name="csY4" fmla="*/ 0 h 1337204"/>
              <a:gd name="csX5" fmla="*/ 1405630 w 4779370"/>
              <a:gd name="csY5" fmla="*/ 50417 h 1337204"/>
              <a:gd name="csX6" fmla="*/ 1304819 w 4779370"/>
              <a:gd name="csY6" fmla="*/ 151252 h 1337204"/>
              <a:gd name="csX7" fmla="*/ 1204007 w 4779370"/>
              <a:gd name="csY7" fmla="*/ 201669 h 1337204"/>
              <a:gd name="csX8" fmla="*/ 762958 w 4779370"/>
              <a:gd name="csY8" fmla="*/ 201669 h 1337204"/>
              <a:gd name="csX9" fmla="*/ 662147 w 4779370"/>
              <a:gd name="csY9" fmla="*/ 151252 h 1337204"/>
              <a:gd name="csX10" fmla="*/ 561335 w 4779370"/>
              <a:gd name="csY10" fmla="*/ 50417 h 1337204"/>
              <a:gd name="csX11" fmla="*/ 460524 w 4779370"/>
              <a:gd name="csY11" fmla="*/ 0 h 1337204"/>
              <a:gd name="csX12" fmla="*/ 100811 w 4779370"/>
              <a:gd name="csY12" fmla="*/ 0 h 1337204"/>
              <a:gd name="csX13" fmla="*/ 0 w 4779370"/>
              <a:gd name="csY13" fmla="*/ 100835 h 1337204"/>
              <a:gd name="csX14" fmla="*/ 0 w 4779370"/>
              <a:gd name="csY14" fmla="*/ 1034701 h 1337204"/>
              <a:gd name="csX15" fmla="*/ 100811 w 4779370"/>
              <a:gd name="csY15" fmla="*/ 1135535 h 1337204"/>
              <a:gd name="csX16" fmla="*/ 483436 w 4779370"/>
              <a:gd name="csY16" fmla="*/ 1135535 h 1337204"/>
              <a:gd name="csX17" fmla="*/ 595703 w 4779370"/>
              <a:gd name="csY17" fmla="*/ 1185953 h 1337204"/>
              <a:gd name="csX18" fmla="*/ 696514 w 4779370"/>
              <a:gd name="csY18" fmla="*/ 1286787 h 1337204"/>
              <a:gd name="csX19" fmla="*/ 797325 w 4779370"/>
              <a:gd name="csY19" fmla="*/ 1337205 h 1337204"/>
              <a:gd name="csX20" fmla="*/ 1166203 w 4779370"/>
              <a:gd name="csY20" fmla="*/ 1337205 h 1337204"/>
              <a:gd name="csX21" fmla="*/ 1267014 w 4779370"/>
              <a:gd name="csY21" fmla="*/ 1286787 h 1337204"/>
              <a:gd name="csX22" fmla="*/ 1367826 w 4779370"/>
              <a:gd name="csY22" fmla="*/ 1185953 h 1337204"/>
              <a:gd name="csX23" fmla="*/ 1476656 w 4779370"/>
              <a:gd name="csY23" fmla="*/ 1135535 h 1337204"/>
              <a:gd name="csX24" fmla="*/ 4680851 w 4779370"/>
              <a:gd name="csY24" fmla="*/ 1135535 h 1337204"/>
              <a:gd name="csX25" fmla="*/ 4680851 w 4779370"/>
              <a:gd name="csY25" fmla="*/ 1135535 h 13372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4779370" h="1337204">
                <a:moveTo>
                  <a:pt x="4678559" y="1135535"/>
                </a:moveTo>
                <a:cubicBezTo>
                  <a:pt x="4734693" y="1135535"/>
                  <a:pt x="4779371" y="1089701"/>
                  <a:pt x="4779371" y="1034701"/>
                </a:cubicBezTo>
                <a:lnTo>
                  <a:pt x="4779371" y="100835"/>
                </a:lnTo>
                <a:cubicBezTo>
                  <a:pt x="4779371" y="44688"/>
                  <a:pt x="4733547" y="0"/>
                  <a:pt x="4678559" y="0"/>
                </a:cubicBezTo>
                <a:lnTo>
                  <a:pt x="1506441" y="0"/>
                </a:lnTo>
                <a:cubicBezTo>
                  <a:pt x="1456036" y="0"/>
                  <a:pt x="1430833" y="25209"/>
                  <a:pt x="1405630" y="50417"/>
                </a:cubicBezTo>
                <a:lnTo>
                  <a:pt x="1304819" y="151252"/>
                </a:lnTo>
                <a:cubicBezTo>
                  <a:pt x="1279616" y="176461"/>
                  <a:pt x="1254413" y="201669"/>
                  <a:pt x="1204007" y="201669"/>
                </a:cubicBezTo>
                <a:lnTo>
                  <a:pt x="762958" y="201669"/>
                </a:lnTo>
                <a:cubicBezTo>
                  <a:pt x="712552" y="201669"/>
                  <a:pt x="687350" y="176461"/>
                  <a:pt x="662147" y="151252"/>
                </a:cubicBezTo>
                <a:lnTo>
                  <a:pt x="561335" y="50417"/>
                </a:lnTo>
                <a:cubicBezTo>
                  <a:pt x="536133" y="25209"/>
                  <a:pt x="510930" y="0"/>
                  <a:pt x="460524" y="0"/>
                </a:cubicBezTo>
                <a:lnTo>
                  <a:pt x="100811" y="0"/>
                </a:lnTo>
                <a:cubicBezTo>
                  <a:pt x="44678" y="0"/>
                  <a:pt x="0" y="45834"/>
                  <a:pt x="0" y="100835"/>
                </a:cubicBezTo>
                <a:lnTo>
                  <a:pt x="0" y="1034701"/>
                </a:lnTo>
                <a:cubicBezTo>
                  <a:pt x="0" y="1090847"/>
                  <a:pt x="45823" y="1135535"/>
                  <a:pt x="100811" y="1135535"/>
                </a:cubicBezTo>
                <a:lnTo>
                  <a:pt x="483436" y="1135535"/>
                </a:lnTo>
                <a:cubicBezTo>
                  <a:pt x="533841" y="1135535"/>
                  <a:pt x="570500" y="1160744"/>
                  <a:pt x="595703" y="1185953"/>
                </a:cubicBezTo>
                <a:lnTo>
                  <a:pt x="696514" y="1286787"/>
                </a:lnTo>
                <a:cubicBezTo>
                  <a:pt x="721717" y="1311996"/>
                  <a:pt x="735464" y="1337205"/>
                  <a:pt x="797325" y="1337205"/>
                </a:cubicBezTo>
                <a:lnTo>
                  <a:pt x="1166203" y="1337205"/>
                </a:lnTo>
                <a:cubicBezTo>
                  <a:pt x="1224628" y="1337205"/>
                  <a:pt x="1241812" y="1311996"/>
                  <a:pt x="1267014" y="1286787"/>
                </a:cubicBezTo>
                <a:lnTo>
                  <a:pt x="1367826" y="1185953"/>
                </a:lnTo>
                <a:cubicBezTo>
                  <a:pt x="1393029" y="1160744"/>
                  <a:pt x="1426250" y="1135535"/>
                  <a:pt x="1476656" y="1135535"/>
                </a:cubicBezTo>
                <a:lnTo>
                  <a:pt x="4680851" y="1135535"/>
                </a:lnTo>
                <a:lnTo>
                  <a:pt x="4680851" y="1135535"/>
                </a:lnTo>
                <a:close/>
              </a:path>
            </a:pathLst>
          </a:custGeom>
          <a:solidFill>
            <a:srgbClr val="ED6E65"/>
          </a:solidFill>
          <a:ln w="309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282C06C-7BCA-170D-0A74-B994F6A8F569}"/>
              </a:ext>
            </a:extLst>
          </p:cNvPr>
          <p:cNvSpPr txBox="1"/>
          <p:nvPr/>
        </p:nvSpPr>
        <p:spPr>
          <a:xfrm>
            <a:off x="805636" y="2931143"/>
            <a:ext cx="963836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rest for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E552B8-3350-F4F3-B239-32B3D527A944}"/>
              </a:ext>
            </a:extLst>
          </p:cNvPr>
          <p:cNvSpPr txBox="1"/>
          <p:nvPr/>
        </p:nvSpPr>
        <p:spPr>
          <a:xfrm>
            <a:off x="754085" y="2640784"/>
            <a:ext cx="1871719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rest for</a:t>
            </a: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52F2268F-89D2-BD67-6C04-D335FB3F5DAA}"/>
              </a:ext>
            </a:extLst>
          </p:cNvPr>
          <p:cNvSpPr/>
          <p:nvPr/>
        </p:nvSpPr>
        <p:spPr>
          <a:xfrm>
            <a:off x="385001" y="2703006"/>
            <a:ext cx="357421" cy="264690"/>
          </a:xfrm>
          <a:custGeom>
            <a:avLst/>
            <a:gdLst>
              <a:gd name="csX0" fmla="*/ 335656 w 357421"/>
              <a:gd name="csY0" fmla="*/ 264691 h 264690"/>
              <a:gd name="csX1" fmla="*/ 357422 w 357421"/>
              <a:gd name="csY1" fmla="*/ 178752 h 264690"/>
              <a:gd name="csX2" fmla="*/ 178711 w 357421"/>
              <a:gd name="csY2" fmla="*/ 0 h 264690"/>
              <a:gd name="csX3" fmla="*/ 0 w 357421"/>
              <a:gd name="csY3" fmla="*/ 178752 h 264690"/>
              <a:gd name="csX4" fmla="*/ 21766 w 357421"/>
              <a:gd name="csY4" fmla="*/ 264691 h 264690"/>
              <a:gd name="csX5" fmla="*/ 335656 w 357421"/>
              <a:gd name="csY5" fmla="*/ 264691 h 264690"/>
              <a:gd name="csX6" fmla="*/ 335656 w 357421"/>
              <a:gd name="csY6" fmla="*/ 264691 h 2646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7421" h="264690">
                <a:moveTo>
                  <a:pt x="335656" y="264691"/>
                </a:moveTo>
                <a:cubicBezTo>
                  <a:pt x="349403" y="239482"/>
                  <a:pt x="357422" y="209690"/>
                  <a:pt x="357422" y="178752"/>
                </a:cubicBezTo>
                <a:cubicBezTo>
                  <a:pt x="357422" y="80209"/>
                  <a:pt x="277231" y="0"/>
                  <a:pt x="178711" y="0"/>
                </a:cubicBezTo>
                <a:cubicBezTo>
                  <a:pt x="80191" y="0"/>
                  <a:pt x="0" y="80209"/>
                  <a:pt x="0" y="178752"/>
                </a:cubicBezTo>
                <a:cubicBezTo>
                  <a:pt x="0" y="277295"/>
                  <a:pt x="8019" y="238336"/>
                  <a:pt x="21766" y="264691"/>
                </a:cubicBezTo>
                <a:lnTo>
                  <a:pt x="335656" y="264691"/>
                </a:lnTo>
                <a:lnTo>
                  <a:pt x="335656" y="264691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32BE8000-FA38-D271-1767-2073752A2CD4}"/>
              </a:ext>
            </a:extLst>
          </p:cNvPr>
          <p:cNvSpPr/>
          <p:nvPr/>
        </p:nvSpPr>
        <p:spPr>
          <a:xfrm>
            <a:off x="2637216" y="2549462"/>
            <a:ext cx="1276178" cy="774593"/>
          </a:xfrm>
          <a:custGeom>
            <a:avLst/>
            <a:gdLst>
              <a:gd name="csX0" fmla="*/ 1276179 w 1276178"/>
              <a:gd name="csY0" fmla="*/ 739072 h 774593"/>
              <a:gd name="csX1" fmla="*/ 387207 w 1276178"/>
              <a:gd name="csY1" fmla="*/ 739072 h 774593"/>
              <a:gd name="csX2" fmla="*/ 36659 w 1276178"/>
              <a:gd name="csY2" fmla="*/ 388443 h 774593"/>
              <a:gd name="csX3" fmla="*/ 36659 w 1276178"/>
              <a:gd name="csY3" fmla="*/ 388443 h 774593"/>
              <a:gd name="csX4" fmla="*/ 387207 w 1276178"/>
              <a:gd name="csY4" fmla="*/ 37813 h 774593"/>
              <a:gd name="csX5" fmla="*/ 1276179 w 1276178"/>
              <a:gd name="csY5" fmla="*/ 37813 h 774593"/>
              <a:gd name="csX6" fmla="*/ 1276179 w 1276178"/>
              <a:gd name="csY6" fmla="*/ 0 h 774593"/>
              <a:gd name="csX7" fmla="*/ 387207 w 1276178"/>
              <a:gd name="csY7" fmla="*/ 0 h 774593"/>
              <a:gd name="csX8" fmla="*/ 0 w 1276178"/>
              <a:gd name="csY8" fmla="*/ 387297 h 774593"/>
              <a:gd name="csX9" fmla="*/ 387207 w 1276178"/>
              <a:gd name="csY9" fmla="*/ 774593 h 774593"/>
              <a:gd name="csX10" fmla="*/ 1276179 w 1276178"/>
              <a:gd name="csY10" fmla="*/ 774593 h 774593"/>
              <a:gd name="csX11" fmla="*/ 1276179 w 1276178"/>
              <a:gd name="csY11" fmla="*/ 736780 h 7745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76178" h="774593">
                <a:moveTo>
                  <a:pt x="1276179" y="739072"/>
                </a:moveTo>
                <a:lnTo>
                  <a:pt x="387207" y="739072"/>
                </a:lnTo>
                <a:cubicBezTo>
                  <a:pt x="194749" y="739072"/>
                  <a:pt x="36659" y="580945"/>
                  <a:pt x="36659" y="388443"/>
                </a:cubicBezTo>
                <a:lnTo>
                  <a:pt x="36659" y="388443"/>
                </a:lnTo>
                <a:cubicBezTo>
                  <a:pt x="36659" y="195940"/>
                  <a:pt x="194749" y="37813"/>
                  <a:pt x="387207" y="37813"/>
                </a:cubicBezTo>
                <a:lnTo>
                  <a:pt x="1276179" y="37813"/>
                </a:lnTo>
                <a:lnTo>
                  <a:pt x="1276179" y="0"/>
                </a:lnTo>
                <a:lnTo>
                  <a:pt x="387207" y="0"/>
                </a:lnTo>
                <a:cubicBezTo>
                  <a:pt x="172983" y="0"/>
                  <a:pt x="0" y="174169"/>
                  <a:pt x="0" y="387297"/>
                </a:cubicBezTo>
                <a:cubicBezTo>
                  <a:pt x="0" y="600424"/>
                  <a:pt x="174129" y="774593"/>
                  <a:pt x="387207" y="774593"/>
                </a:cubicBezTo>
                <a:lnTo>
                  <a:pt x="1276179" y="774593"/>
                </a:lnTo>
                <a:lnTo>
                  <a:pt x="1276179" y="736780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8A7DDBD2-5279-FA93-7D30-2DEF12D720BE}"/>
              </a:ext>
            </a:extLst>
          </p:cNvPr>
          <p:cNvSpPr/>
          <p:nvPr/>
        </p:nvSpPr>
        <p:spPr>
          <a:xfrm>
            <a:off x="2716261" y="2637692"/>
            <a:ext cx="2153695" cy="601570"/>
          </a:xfrm>
          <a:prstGeom prst="roundRect">
            <a:avLst>
              <a:gd name="adj" fmla="val 47798"/>
            </a:avLst>
          </a:prstGeom>
          <a:solidFill>
            <a:srgbClr val="D0544A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61FDE9-A0B5-0C5F-A225-E0523445BC9D}"/>
              </a:ext>
            </a:extLst>
          </p:cNvPr>
          <p:cNvSpPr txBox="1"/>
          <p:nvPr/>
        </p:nvSpPr>
        <p:spPr>
          <a:xfrm>
            <a:off x="2820716" y="2928852"/>
            <a:ext cx="280499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06F0722-708B-DBB5-DC04-B93D19A07293}"/>
              </a:ext>
            </a:extLst>
          </p:cNvPr>
          <p:cNvSpPr txBox="1"/>
          <p:nvPr/>
        </p:nvSpPr>
        <p:spPr>
          <a:xfrm>
            <a:off x="3041813" y="2928852"/>
            <a:ext cx="573358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A2C2F10-2237-5D8A-6D99-3FAB59707ACE}"/>
              </a:ext>
            </a:extLst>
          </p:cNvPr>
          <p:cNvSpPr txBox="1"/>
          <p:nvPr/>
        </p:nvSpPr>
        <p:spPr>
          <a:xfrm>
            <a:off x="786161" y="4487205"/>
            <a:ext cx="1061455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 button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95C5B88-240A-4881-BF3D-7DC772109E7E}"/>
              </a:ext>
            </a:extLst>
          </p:cNvPr>
          <p:cNvSpPr txBox="1"/>
          <p:nvPr/>
        </p:nvSpPr>
        <p:spPr>
          <a:xfrm>
            <a:off x="734610" y="4196845"/>
            <a:ext cx="2082824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 button</a:t>
            </a: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714CBEAF-D36A-8C3F-76CF-54E66E3384DE}"/>
              </a:ext>
            </a:extLst>
          </p:cNvPr>
          <p:cNvSpPr/>
          <p:nvPr/>
        </p:nvSpPr>
        <p:spPr>
          <a:xfrm>
            <a:off x="5217880" y="2363835"/>
            <a:ext cx="3150685" cy="1136681"/>
          </a:xfrm>
          <a:custGeom>
            <a:avLst/>
            <a:gdLst>
              <a:gd name="csX0" fmla="*/ 3049875 w 3150685"/>
              <a:gd name="csY0" fmla="*/ 0 h 1136681"/>
              <a:gd name="csX1" fmla="*/ 49594 w 3150685"/>
              <a:gd name="csY1" fmla="*/ 0 h 1136681"/>
              <a:gd name="csX2" fmla="*/ 101145 w 3150685"/>
              <a:gd name="csY2" fmla="*/ 561466 h 1136681"/>
              <a:gd name="csX3" fmla="*/ 101145 w 3150685"/>
              <a:gd name="csY3" fmla="*/ 561466 h 1136681"/>
              <a:gd name="csX4" fmla="*/ 146968 w 3150685"/>
              <a:gd name="csY4" fmla="*/ 1136681 h 1136681"/>
              <a:gd name="csX5" fmla="*/ 3049875 w 3150685"/>
              <a:gd name="csY5" fmla="*/ 1136681 h 1136681"/>
              <a:gd name="csX6" fmla="*/ 3150686 w 3150685"/>
              <a:gd name="csY6" fmla="*/ 1035846 h 1136681"/>
              <a:gd name="csX7" fmla="*/ 3150686 w 3150685"/>
              <a:gd name="csY7" fmla="*/ 101980 h 1136681"/>
              <a:gd name="csX8" fmla="*/ 3049875 w 3150685"/>
              <a:gd name="csY8" fmla="*/ 1146 h 1136681"/>
              <a:gd name="csX9" fmla="*/ 3049875 w 3150685"/>
              <a:gd name="csY9" fmla="*/ 1146 h 11366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3150685" h="1136681">
                <a:moveTo>
                  <a:pt x="3049875" y="0"/>
                </a:moveTo>
                <a:lnTo>
                  <a:pt x="49594" y="0"/>
                </a:lnTo>
                <a:cubicBezTo>
                  <a:pt x="-28306" y="177606"/>
                  <a:pt x="-16850" y="389588"/>
                  <a:pt x="101145" y="561466"/>
                </a:cubicBezTo>
                <a:lnTo>
                  <a:pt x="101145" y="561466"/>
                </a:lnTo>
                <a:cubicBezTo>
                  <a:pt x="221431" y="736780"/>
                  <a:pt x="231742" y="956783"/>
                  <a:pt x="146968" y="1136681"/>
                </a:cubicBezTo>
                <a:lnTo>
                  <a:pt x="3049875" y="1136681"/>
                </a:lnTo>
                <a:cubicBezTo>
                  <a:pt x="3106008" y="1136681"/>
                  <a:pt x="3150686" y="1090847"/>
                  <a:pt x="3150686" y="1035846"/>
                </a:cubicBezTo>
                <a:lnTo>
                  <a:pt x="3150686" y="101980"/>
                </a:lnTo>
                <a:cubicBezTo>
                  <a:pt x="3150686" y="45834"/>
                  <a:pt x="3104862" y="1146"/>
                  <a:pt x="3049875" y="1146"/>
                </a:cubicBezTo>
                <a:lnTo>
                  <a:pt x="3049875" y="1146"/>
                </a:lnTo>
                <a:close/>
              </a:path>
            </a:pathLst>
          </a:custGeom>
          <a:solidFill>
            <a:srgbClr val="ED6E65"/>
          </a:solidFill>
          <a:ln w="3091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F98921D-5148-BBA8-4F93-4B941D477622}"/>
              </a:ext>
            </a:extLst>
          </p:cNvPr>
          <p:cNvSpPr txBox="1"/>
          <p:nvPr/>
        </p:nvSpPr>
        <p:spPr>
          <a:xfrm>
            <a:off x="5558658" y="2910518"/>
            <a:ext cx="1159075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67489E6C-66BB-6808-630E-00CB09244641}"/>
              </a:ext>
            </a:extLst>
          </p:cNvPr>
          <p:cNvSpPr/>
          <p:nvPr/>
        </p:nvSpPr>
        <p:spPr>
          <a:xfrm>
            <a:off x="7873674" y="2878607"/>
            <a:ext cx="192457" cy="123465"/>
          </a:xfrm>
          <a:custGeom>
            <a:avLst/>
            <a:gdLst>
              <a:gd name="csX0" fmla="*/ 96229 w 192457"/>
              <a:gd name="csY0" fmla="*/ 123465 h 123465"/>
              <a:gd name="csX1" fmla="*/ 77900 w 192457"/>
              <a:gd name="csY1" fmla="*/ 115444 h 123465"/>
              <a:gd name="csX2" fmla="*/ 6873 w 192457"/>
              <a:gd name="csY2" fmla="*/ 44402 h 123465"/>
              <a:gd name="csX3" fmla="*/ 6873 w 192457"/>
              <a:gd name="csY3" fmla="*/ 7735 h 123465"/>
              <a:gd name="csX4" fmla="*/ 185584 w 192457"/>
              <a:gd name="csY4" fmla="*/ 7735 h 123465"/>
              <a:gd name="csX5" fmla="*/ 185584 w 192457"/>
              <a:gd name="csY5" fmla="*/ 44402 h 123465"/>
              <a:gd name="csX6" fmla="*/ 114558 w 192457"/>
              <a:gd name="csY6" fmla="*/ 115444 h 123465"/>
              <a:gd name="csX7" fmla="*/ 96229 w 192457"/>
              <a:gd name="csY7" fmla="*/ 123465 h 123465"/>
              <a:gd name="csX8" fmla="*/ 96229 w 192457"/>
              <a:gd name="csY8" fmla="*/ 123465 h 1234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2457" h="123465">
                <a:moveTo>
                  <a:pt x="96229" y="123465"/>
                </a:moveTo>
                <a:cubicBezTo>
                  <a:pt x="89355" y="123465"/>
                  <a:pt x="82482" y="121173"/>
                  <a:pt x="77900" y="115444"/>
                </a:cubicBezTo>
                <a:lnTo>
                  <a:pt x="6873" y="44402"/>
                </a:lnTo>
                <a:cubicBezTo>
                  <a:pt x="-2291" y="34089"/>
                  <a:pt x="-2291" y="18047"/>
                  <a:pt x="6873" y="7735"/>
                </a:cubicBezTo>
                <a:cubicBezTo>
                  <a:pt x="17183" y="-2578"/>
                  <a:pt x="175274" y="-2578"/>
                  <a:pt x="185584" y="7735"/>
                </a:cubicBezTo>
                <a:cubicBezTo>
                  <a:pt x="194749" y="18047"/>
                  <a:pt x="194749" y="34089"/>
                  <a:pt x="185584" y="44402"/>
                </a:cubicBezTo>
                <a:lnTo>
                  <a:pt x="114558" y="115444"/>
                </a:lnTo>
                <a:cubicBezTo>
                  <a:pt x="109976" y="120028"/>
                  <a:pt x="103102" y="123465"/>
                  <a:pt x="96229" y="123465"/>
                </a:cubicBezTo>
                <a:lnTo>
                  <a:pt x="96229" y="123465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B5762B4E-2949-8949-5DDA-CADC23A45405}"/>
              </a:ext>
            </a:extLst>
          </p:cNvPr>
          <p:cNvSpPr/>
          <p:nvPr/>
        </p:nvSpPr>
        <p:spPr>
          <a:xfrm>
            <a:off x="5522939" y="2622796"/>
            <a:ext cx="2711593" cy="624487"/>
          </a:xfrm>
          <a:custGeom>
            <a:avLst/>
            <a:gdLst>
              <a:gd name="csX0" fmla="*/ 2640568 w 2711593"/>
              <a:gd name="csY0" fmla="*/ 28646 h 624487"/>
              <a:gd name="csX1" fmla="*/ 2682954 w 2711593"/>
              <a:gd name="csY1" fmla="*/ 71043 h 624487"/>
              <a:gd name="csX2" fmla="*/ 2682954 w 2711593"/>
              <a:gd name="csY2" fmla="*/ 553444 h 624487"/>
              <a:gd name="csX3" fmla="*/ 2640568 w 2711593"/>
              <a:gd name="csY3" fmla="*/ 595841 h 624487"/>
              <a:gd name="csX4" fmla="*/ 71026 w 2711593"/>
              <a:gd name="csY4" fmla="*/ 595841 h 624487"/>
              <a:gd name="csX5" fmla="*/ 28640 w 2711593"/>
              <a:gd name="csY5" fmla="*/ 553444 h 624487"/>
              <a:gd name="csX6" fmla="*/ 28640 w 2711593"/>
              <a:gd name="csY6" fmla="*/ 71043 h 624487"/>
              <a:gd name="csX7" fmla="*/ 71026 w 2711593"/>
              <a:gd name="csY7" fmla="*/ 28646 h 624487"/>
              <a:gd name="csX8" fmla="*/ 2640568 w 2711593"/>
              <a:gd name="csY8" fmla="*/ 28646 h 624487"/>
              <a:gd name="csX9" fmla="*/ 2640568 w 2711593"/>
              <a:gd name="csY9" fmla="*/ 0 h 624487"/>
              <a:gd name="csX10" fmla="*/ 71026 w 2711593"/>
              <a:gd name="csY10" fmla="*/ 0 h 624487"/>
              <a:gd name="csX11" fmla="*/ 0 w 2711593"/>
              <a:gd name="csY11" fmla="*/ 71043 h 624487"/>
              <a:gd name="csX12" fmla="*/ 0 w 2711593"/>
              <a:gd name="csY12" fmla="*/ 553444 h 624487"/>
              <a:gd name="csX13" fmla="*/ 71026 w 2711593"/>
              <a:gd name="csY13" fmla="*/ 624487 h 624487"/>
              <a:gd name="csX14" fmla="*/ 2640568 w 2711593"/>
              <a:gd name="csY14" fmla="*/ 624487 h 624487"/>
              <a:gd name="csX15" fmla="*/ 2711594 w 2711593"/>
              <a:gd name="csY15" fmla="*/ 553444 h 624487"/>
              <a:gd name="csX16" fmla="*/ 2711594 w 2711593"/>
              <a:gd name="csY16" fmla="*/ 71043 h 624487"/>
              <a:gd name="csX17" fmla="*/ 2640568 w 2711593"/>
              <a:gd name="csY17" fmla="*/ 0 h 624487"/>
              <a:gd name="csX18" fmla="*/ 2640568 w 2711593"/>
              <a:gd name="csY18" fmla="*/ 0 h 6244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711593" h="624487">
                <a:moveTo>
                  <a:pt x="2640568" y="28646"/>
                </a:moveTo>
                <a:cubicBezTo>
                  <a:pt x="2663480" y="28646"/>
                  <a:pt x="2682954" y="46980"/>
                  <a:pt x="2682954" y="71043"/>
                </a:cubicBezTo>
                <a:lnTo>
                  <a:pt x="2682954" y="553444"/>
                </a:lnTo>
                <a:cubicBezTo>
                  <a:pt x="2682954" y="576361"/>
                  <a:pt x="2663480" y="595841"/>
                  <a:pt x="2640568" y="595841"/>
                </a:cubicBezTo>
                <a:lnTo>
                  <a:pt x="71026" y="595841"/>
                </a:lnTo>
                <a:cubicBezTo>
                  <a:pt x="48115" y="595841"/>
                  <a:pt x="28640" y="577507"/>
                  <a:pt x="28640" y="553444"/>
                </a:cubicBezTo>
                <a:lnTo>
                  <a:pt x="28640" y="71043"/>
                </a:lnTo>
                <a:cubicBezTo>
                  <a:pt x="28640" y="48126"/>
                  <a:pt x="46969" y="28646"/>
                  <a:pt x="71026" y="28646"/>
                </a:cubicBezTo>
                <a:lnTo>
                  <a:pt x="2640568" y="28646"/>
                </a:lnTo>
                <a:moveTo>
                  <a:pt x="2640568" y="0"/>
                </a:moveTo>
                <a:lnTo>
                  <a:pt x="71026" y="0"/>
                </a:lnTo>
                <a:cubicBezTo>
                  <a:pt x="32077" y="0"/>
                  <a:pt x="0" y="32084"/>
                  <a:pt x="0" y="71043"/>
                </a:cubicBezTo>
                <a:lnTo>
                  <a:pt x="0" y="553444"/>
                </a:lnTo>
                <a:cubicBezTo>
                  <a:pt x="0" y="592403"/>
                  <a:pt x="32077" y="624487"/>
                  <a:pt x="71026" y="624487"/>
                </a:cubicBezTo>
                <a:lnTo>
                  <a:pt x="2640568" y="624487"/>
                </a:lnTo>
                <a:cubicBezTo>
                  <a:pt x="2679518" y="624487"/>
                  <a:pt x="2711594" y="592403"/>
                  <a:pt x="2711594" y="553444"/>
                </a:cubicBezTo>
                <a:lnTo>
                  <a:pt x="2711594" y="71043"/>
                </a:lnTo>
                <a:cubicBezTo>
                  <a:pt x="2711594" y="32084"/>
                  <a:pt x="2679518" y="0"/>
                  <a:pt x="2640568" y="0"/>
                </a:cubicBezTo>
                <a:lnTo>
                  <a:pt x="264056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251C0A-020C-2C28-36B2-4A3D91524EFB}"/>
              </a:ext>
            </a:extLst>
          </p:cNvPr>
          <p:cNvSpPr txBox="1"/>
          <p:nvPr/>
        </p:nvSpPr>
        <p:spPr>
          <a:xfrm>
            <a:off x="5560949" y="2647659"/>
            <a:ext cx="2293929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A0800D2B-BEFD-4648-ACEF-8EA2231ADDEF}"/>
              </a:ext>
            </a:extLst>
          </p:cNvPr>
          <p:cNvSpPr/>
          <p:nvPr/>
        </p:nvSpPr>
        <p:spPr>
          <a:xfrm>
            <a:off x="5136877" y="2295084"/>
            <a:ext cx="3299277" cy="1269599"/>
          </a:xfrm>
          <a:custGeom>
            <a:avLst/>
            <a:gdLst>
              <a:gd name="csX0" fmla="*/ 3000280 w 3299277"/>
              <a:gd name="csY0" fmla="*/ 3438 h 1269599"/>
              <a:gd name="csX1" fmla="*/ 2934983 w 3299277"/>
              <a:gd name="csY1" fmla="*/ 3438 h 1269599"/>
              <a:gd name="csX2" fmla="*/ 2926964 w 3299277"/>
              <a:gd name="csY2" fmla="*/ 11458 h 1269599"/>
              <a:gd name="csX3" fmla="*/ 2934983 w 3299277"/>
              <a:gd name="csY3" fmla="*/ 19479 h 1269599"/>
              <a:gd name="csX4" fmla="*/ 3000280 w 3299277"/>
              <a:gd name="csY4" fmla="*/ 19479 h 1269599"/>
              <a:gd name="csX5" fmla="*/ 3008300 w 3299277"/>
              <a:gd name="csY5" fmla="*/ 11458 h 1269599"/>
              <a:gd name="csX6" fmla="*/ 3000280 w 3299277"/>
              <a:gd name="csY6" fmla="*/ 3438 h 1269599"/>
              <a:gd name="csX7" fmla="*/ 3000280 w 3299277"/>
              <a:gd name="csY7" fmla="*/ 3438 h 1269599"/>
              <a:gd name="csX8" fmla="*/ 2870830 w 3299277"/>
              <a:gd name="csY8" fmla="*/ 3438 h 1269599"/>
              <a:gd name="csX9" fmla="*/ 2805531 w 3299277"/>
              <a:gd name="csY9" fmla="*/ 3438 h 1269599"/>
              <a:gd name="csX10" fmla="*/ 2797513 w 3299277"/>
              <a:gd name="csY10" fmla="*/ 11458 h 1269599"/>
              <a:gd name="csX11" fmla="*/ 2805531 w 3299277"/>
              <a:gd name="csY11" fmla="*/ 19479 h 1269599"/>
              <a:gd name="csX12" fmla="*/ 2870830 w 3299277"/>
              <a:gd name="csY12" fmla="*/ 19479 h 1269599"/>
              <a:gd name="csX13" fmla="*/ 2878849 w 3299277"/>
              <a:gd name="csY13" fmla="*/ 11458 h 1269599"/>
              <a:gd name="csX14" fmla="*/ 2870830 w 3299277"/>
              <a:gd name="csY14" fmla="*/ 3438 h 1269599"/>
              <a:gd name="csX15" fmla="*/ 2870830 w 3299277"/>
              <a:gd name="csY15" fmla="*/ 3438 h 1269599"/>
              <a:gd name="csX16" fmla="*/ 2740234 w 3299277"/>
              <a:gd name="csY16" fmla="*/ 3438 h 1269599"/>
              <a:gd name="csX17" fmla="*/ 2674935 w 3299277"/>
              <a:gd name="csY17" fmla="*/ 3438 h 1269599"/>
              <a:gd name="csX18" fmla="*/ 2666916 w 3299277"/>
              <a:gd name="csY18" fmla="*/ 11458 h 1269599"/>
              <a:gd name="csX19" fmla="*/ 2674935 w 3299277"/>
              <a:gd name="csY19" fmla="*/ 19479 h 1269599"/>
              <a:gd name="csX20" fmla="*/ 2740234 w 3299277"/>
              <a:gd name="csY20" fmla="*/ 19479 h 1269599"/>
              <a:gd name="csX21" fmla="*/ 2748252 w 3299277"/>
              <a:gd name="csY21" fmla="*/ 11458 h 1269599"/>
              <a:gd name="csX22" fmla="*/ 2740234 w 3299277"/>
              <a:gd name="csY22" fmla="*/ 3438 h 1269599"/>
              <a:gd name="csX23" fmla="*/ 2740234 w 3299277"/>
              <a:gd name="csY23" fmla="*/ 3438 h 1269599"/>
              <a:gd name="csX24" fmla="*/ 2610782 w 3299277"/>
              <a:gd name="csY24" fmla="*/ 3438 h 1269599"/>
              <a:gd name="csX25" fmla="*/ 2545485 w 3299277"/>
              <a:gd name="csY25" fmla="*/ 3438 h 1269599"/>
              <a:gd name="csX26" fmla="*/ 2537465 w 3299277"/>
              <a:gd name="csY26" fmla="*/ 11458 h 1269599"/>
              <a:gd name="csX27" fmla="*/ 2545485 w 3299277"/>
              <a:gd name="csY27" fmla="*/ 19479 h 1269599"/>
              <a:gd name="csX28" fmla="*/ 2610782 w 3299277"/>
              <a:gd name="csY28" fmla="*/ 19479 h 1269599"/>
              <a:gd name="csX29" fmla="*/ 2618802 w 3299277"/>
              <a:gd name="csY29" fmla="*/ 11458 h 1269599"/>
              <a:gd name="csX30" fmla="*/ 2610782 w 3299277"/>
              <a:gd name="csY30" fmla="*/ 3438 h 1269599"/>
              <a:gd name="csX31" fmla="*/ 2610782 w 3299277"/>
              <a:gd name="csY31" fmla="*/ 3438 h 1269599"/>
              <a:gd name="csX32" fmla="*/ 2480186 w 3299277"/>
              <a:gd name="csY32" fmla="*/ 3438 h 1269599"/>
              <a:gd name="csX33" fmla="*/ 2414888 w 3299277"/>
              <a:gd name="csY33" fmla="*/ 3438 h 1269599"/>
              <a:gd name="csX34" fmla="*/ 2406869 w 3299277"/>
              <a:gd name="csY34" fmla="*/ 11458 h 1269599"/>
              <a:gd name="csX35" fmla="*/ 2414888 w 3299277"/>
              <a:gd name="csY35" fmla="*/ 19479 h 1269599"/>
              <a:gd name="csX36" fmla="*/ 2480186 w 3299277"/>
              <a:gd name="csY36" fmla="*/ 19479 h 1269599"/>
              <a:gd name="csX37" fmla="*/ 2488206 w 3299277"/>
              <a:gd name="csY37" fmla="*/ 11458 h 1269599"/>
              <a:gd name="csX38" fmla="*/ 2480186 w 3299277"/>
              <a:gd name="csY38" fmla="*/ 3438 h 1269599"/>
              <a:gd name="csX39" fmla="*/ 2480186 w 3299277"/>
              <a:gd name="csY39" fmla="*/ 3438 h 1269599"/>
              <a:gd name="csX40" fmla="*/ 2350736 w 3299277"/>
              <a:gd name="csY40" fmla="*/ 3438 h 1269599"/>
              <a:gd name="csX41" fmla="*/ 2285437 w 3299277"/>
              <a:gd name="csY41" fmla="*/ 3438 h 1269599"/>
              <a:gd name="csX42" fmla="*/ 2277418 w 3299277"/>
              <a:gd name="csY42" fmla="*/ 11458 h 1269599"/>
              <a:gd name="csX43" fmla="*/ 2285437 w 3299277"/>
              <a:gd name="csY43" fmla="*/ 19479 h 1269599"/>
              <a:gd name="csX44" fmla="*/ 2350736 w 3299277"/>
              <a:gd name="csY44" fmla="*/ 19479 h 1269599"/>
              <a:gd name="csX45" fmla="*/ 2358754 w 3299277"/>
              <a:gd name="csY45" fmla="*/ 11458 h 1269599"/>
              <a:gd name="csX46" fmla="*/ 2350736 w 3299277"/>
              <a:gd name="csY46" fmla="*/ 3438 h 1269599"/>
              <a:gd name="csX47" fmla="*/ 2350736 w 3299277"/>
              <a:gd name="csY47" fmla="*/ 3438 h 1269599"/>
              <a:gd name="csX48" fmla="*/ 2221284 w 3299277"/>
              <a:gd name="csY48" fmla="*/ 3438 h 1269599"/>
              <a:gd name="csX49" fmla="*/ 2155987 w 3299277"/>
              <a:gd name="csY49" fmla="*/ 3438 h 1269599"/>
              <a:gd name="csX50" fmla="*/ 2147967 w 3299277"/>
              <a:gd name="csY50" fmla="*/ 11458 h 1269599"/>
              <a:gd name="csX51" fmla="*/ 2155987 w 3299277"/>
              <a:gd name="csY51" fmla="*/ 19479 h 1269599"/>
              <a:gd name="csX52" fmla="*/ 2221284 w 3299277"/>
              <a:gd name="csY52" fmla="*/ 19479 h 1269599"/>
              <a:gd name="csX53" fmla="*/ 2229303 w 3299277"/>
              <a:gd name="csY53" fmla="*/ 11458 h 1269599"/>
              <a:gd name="csX54" fmla="*/ 2221284 w 3299277"/>
              <a:gd name="csY54" fmla="*/ 3438 h 1269599"/>
              <a:gd name="csX55" fmla="*/ 2221284 w 3299277"/>
              <a:gd name="csY55" fmla="*/ 3438 h 1269599"/>
              <a:gd name="csX56" fmla="*/ 2090688 w 3299277"/>
              <a:gd name="csY56" fmla="*/ 3438 h 1269599"/>
              <a:gd name="csX57" fmla="*/ 2025390 w 3299277"/>
              <a:gd name="csY57" fmla="*/ 3438 h 1269599"/>
              <a:gd name="csX58" fmla="*/ 2017371 w 3299277"/>
              <a:gd name="csY58" fmla="*/ 11458 h 1269599"/>
              <a:gd name="csX59" fmla="*/ 2025390 w 3299277"/>
              <a:gd name="csY59" fmla="*/ 19479 h 1269599"/>
              <a:gd name="csX60" fmla="*/ 2090688 w 3299277"/>
              <a:gd name="csY60" fmla="*/ 19479 h 1269599"/>
              <a:gd name="csX61" fmla="*/ 2098707 w 3299277"/>
              <a:gd name="csY61" fmla="*/ 11458 h 1269599"/>
              <a:gd name="csX62" fmla="*/ 2090688 w 3299277"/>
              <a:gd name="csY62" fmla="*/ 3438 h 1269599"/>
              <a:gd name="csX63" fmla="*/ 2090688 w 3299277"/>
              <a:gd name="csY63" fmla="*/ 3438 h 1269599"/>
              <a:gd name="csX64" fmla="*/ 1961238 w 3299277"/>
              <a:gd name="csY64" fmla="*/ 3438 h 1269599"/>
              <a:gd name="csX65" fmla="*/ 1895939 w 3299277"/>
              <a:gd name="csY65" fmla="*/ 3438 h 1269599"/>
              <a:gd name="csX66" fmla="*/ 1887920 w 3299277"/>
              <a:gd name="csY66" fmla="*/ 11458 h 1269599"/>
              <a:gd name="csX67" fmla="*/ 1895939 w 3299277"/>
              <a:gd name="csY67" fmla="*/ 19479 h 1269599"/>
              <a:gd name="csX68" fmla="*/ 1961238 w 3299277"/>
              <a:gd name="csY68" fmla="*/ 19479 h 1269599"/>
              <a:gd name="csX69" fmla="*/ 1969256 w 3299277"/>
              <a:gd name="csY69" fmla="*/ 11458 h 1269599"/>
              <a:gd name="csX70" fmla="*/ 1961238 w 3299277"/>
              <a:gd name="csY70" fmla="*/ 3438 h 1269599"/>
              <a:gd name="csX71" fmla="*/ 1961238 w 3299277"/>
              <a:gd name="csY71" fmla="*/ 3438 h 1269599"/>
              <a:gd name="csX72" fmla="*/ 1831786 w 3299277"/>
              <a:gd name="csY72" fmla="*/ 3438 h 1269599"/>
              <a:gd name="csX73" fmla="*/ 1766488 w 3299277"/>
              <a:gd name="csY73" fmla="*/ 3438 h 1269599"/>
              <a:gd name="csX74" fmla="*/ 1758469 w 3299277"/>
              <a:gd name="csY74" fmla="*/ 11458 h 1269599"/>
              <a:gd name="csX75" fmla="*/ 1766488 w 3299277"/>
              <a:gd name="csY75" fmla="*/ 19479 h 1269599"/>
              <a:gd name="csX76" fmla="*/ 1831786 w 3299277"/>
              <a:gd name="csY76" fmla="*/ 19479 h 1269599"/>
              <a:gd name="csX77" fmla="*/ 1839805 w 3299277"/>
              <a:gd name="csY77" fmla="*/ 11458 h 1269599"/>
              <a:gd name="csX78" fmla="*/ 1831786 w 3299277"/>
              <a:gd name="csY78" fmla="*/ 3438 h 1269599"/>
              <a:gd name="csX79" fmla="*/ 1831786 w 3299277"/>
              <a:gd name="csY79" fmla="*/ 3438 h 1269599"/>
              <a:gd name="csX80" fmla="*/ 1701190 w 3299277"/>
              <a:gd name="csY80" fmla="*/ 3438 h 1269599"/>
              <a:gd name="csX81" fmla="*/ 1635892 w 3299277"/>
              <a:gd name="csY81" fmla="*/ 3438 h 1269599"/>
              <a:gd name="csX82" fmla="*/ 1627873 w 3299277"/>
              <a:gd name="csY82" fmla="*/ 11458 h 1269599"/>
              <a:gd name="csX83" fmla="*/ 1635892 w 3299277"/>
              <a:gd name="csY83" fmla="*/ 19479 h 1269599"/>
              <a:gd name="csX84" fmla="*/ 1701190 w 3299277"/>
              <a:gd name="csY84" fmla="*/ 19479 h 1269599"/>
              <a:gd name="csX85" fmla="*/ 1709209 w 3299277"/>
              <a:gd name="csY85" fmla="*/ 11458 h 1269599"/>
              <a:gd name="csX86" fmla="*/ 1701190 w 3299277"/>
              <a:gd name="csY86" fmla="*/ 3438 h 1269599"/>
              <a:gd name="csX87" fmla="*/ 1701190 w 3299277"/>
              <a:gd name="csY87" fmla="*/ 3438 h 1269599"/>
              <a:gd name="csX88" fmla="*/ 1571739 w 3299277"/>
              <a:gd name="csY88" fmla="*/ 3438 h 1269599"/>
              <a:gd name="csX89" fmla="*/ 1506441 w 3299277"/>
              <a:gd name="csY89" fmla="*/ 3438 h 1269599"/>
              <a:gd name="csX90" fmla="*/ 1498422 w 3299277"/>
              <a:gd name="csY90" fmla="*/ 11458 h 1269599"/>
              <a:gd name="csX91" fmla="*/ 1506441 w 3299277"/>
              <a:gd name="csY91" fmla="*/ 19479 h 1269599"/>
              <a:gd name="csX92" fmla="*/ 1571739 w 3299277"/>
              <a:gd name="csY92" fmla="*/ 19479 h 1269599"/>
              <a:gd name="csX93" fmla="*/ 1579758 w 3299277"/>
              <a:gd name="csY93" fmla="*/ 11458 h 1269599"/>
              <a:gd name="csX94" fmla="*/ 1571739 w 3299277"/>
              <a:gd name="csY94" fmla="*/ 3438 h 1269599"/>
              <a:gd name="csX95" fmla="*/ 1571739 w 3299277"/>
              <a:gd name="csY95" fmla="*/ 3438 h 1269599"/>
              <a:gd name="csX96" fmla="*/ 1441143 w 3299277"/>
              <a:gd name="csY96" fmla="*/ 3438 h 1269599"/>
              <a:gd name="csX97" fmla="*/ 1375844 w 3299277"/>
              <a:gd name="csY97" fmla="*/ 3438 h 1269599"/>
              <a:gd name="csX98" fmla="*/ 1367825 w 3299277"/>
              <a:gd name="csY98" fmla="*/ 11458 h 1269599"/>
              <a:gd name="csX99" fmla="*/ 1375844 w 3299277"/>
              <a:gd name="csY99" fmla="*/ 19479 h 1269599"/>
              <a:gd name="csX100" fmla="*/ 1441143 w 3299277"/>
              <a:gd name="csY100" fmla="*/ 19479 h 1269599"/>
              <a:gd name="csX101" fmla="*/ 1449162 w 3299277"/>
              <a:gd name="csY101" fmla="*/ 11458 h 1269599"/>
              <a:gd name="csX102" fmla="*/ 1441143 w 3299277"/>
              <a:gd name="csY102" fmla="*/ 3438 h 1269599"/>
              <a:gd name="csX103" fmla="*/ 1441143 w 3299277"/>
              <a:gd name="csY103" fmla="*/ 3438 h 1269599"/>
              <a:gd name="csX104" fmla="*/ 1311692 w 3299277"/>
              <a:gd name="csY104" fmla="*/ 3438 h 1269599"/>
              <a:gd name="csX105" fmla="*/ 1246394 w 3299277"/>
              <a:gd name="csY105" fmla="*/ 3438 h 1269599"/>
              <a:gd name="csX106" fmla="*/ 1238375 w 3299277"/>
              <a:gd name="csY106" fmla="*/ 11458 h 1269599"/>
              <a:gd name="csX107" fmla="*/ 1246394 w 3299277"/>
              <a:gd name="csY107" fmla="*/ 19479 h 1269599"/>
              <a:gd name="csX108" fmla="*/ 1311692 w 3299277"/>
              <a:gd name="csY108" fmla="*/ 19479 h 1269599"/>
              <a:gd name="csX109" fmla="*/ 1319711 w 3299277"/>
              <a:gd name="csY109" fmla="*/ 11458 h 1269599"/>
              <a:gd name="csX110" fmla="*/ 1311692 w 3299277"/>
              <a:gd name="csY110" fmla="*/ 3438 h 1269599"/>
              <a:gd name="csX111" fmla="*/ 1311692 w 3299277"/>
              <a:gd name="csY111" fmla="*/ 3438 h 1269599"/>
              <a:gd name="csX112" fmla="*/ 1182241 w 3299277"/>
              <a:gd name="csY112" fmla="*/ 3438 h 1269599"/>
              <a:gd name="csX113" fmla="*/ 1116943 w 3299277"/>
              <a:gd name="csY113" fmla="*/ 3438 h 1269599"/>
              <a:gd name="csX114" fmla="*/ 1108924 w 3299277"/>
              <a:gd name="csY114" fmla="*/ 11458 h 1269599"/>
              <a:gd name="csX115" fmla="*/ 1116943 w 3299277"/>
              <a:gd name="csY115" fmla="*/ 19479 h 1269599"/>
              <a:gd name="csX116" fmla="*/ 1182241 w 3299277"/>
              <a:gd name="csY116" fmla="*/ 19479 h 1269599"/>
              <a:gd name="csX117" fmla="*/ 1190260 w 3299277"/>
              <a:gd name="csY117" fmla="*/ 11458 h 1269599"/>
              <a:gd name="csX118" fmla="*/ 1182241 w 3299277"/>
              <a:gd name="csY118" fmla="*/ 3438 h 1269599"/>
              <a:gd name="csX119" fmla="*/ 1182241 w 3299277"/>
              <a:gd name="csY119" fmla="*/ 3438 h 1269599"/>
              <a:gd name="csX120" fmla="*/ 1051645 w 3299277"/>
              <a:gd name="csY120" fmla="*/ 3438 h 1269599"/>
              <a:gd name="csX121" fmla="*/ 986346 w 3299277"/>
              <a:gd name="csY121" fmla="*/ 3438 h 1269599"/>
              <a:gd name="csX122" fmla="*/ 978327 w 3299277"/>
              <a:gd name="csY122" fmla="*/ 11458 h 1269599"/>
              <a:gd name="csX123" fmla="*/ 986346 w 3299277"/>
              <a:gd name="csY123" fmla="*/ 19479 h 1269599"/>
              <a:gd name="csX124" fmla="*/ 1051645 w 3299277"/>
              <a:gd name="csY124" fmla="*/ 19479 h 1269599"/>
              <a:gd name="csX125" fmla="*/ 1059664 w 3299277"/>
              <a:gd name="csY125" fmla="*/ 11458 h 1269599"/>
              <a:gd name="csX126" fmla="*/ 1051645 w 3299277"/>
              <a:gd name="csY126" fmla="*/ 3438 h 1269599"/>
              <a:gd name="csX127" fmla="*/ 1051645 w 3299277"/>
              <a:gd name="csY127" fmla="*/ 3438 h 1269599"/>
              <a:gd name="csX128" fmla="*/ 922194 w 3299277"/>
              <a:gd name="csY128" fmla="*/ 3438 h 1269599"/>
              <a:gd name="csX129" fmla="*/ 856896 w 3299277"/>
              <a:gd name="csY129" fmla="*/ 3438 h 1269599"/>
              <a:gd name="csX130" fmla="*/ 848876 w 3299277"/>
              <a:gd name="csY130" fmla="*/ 11458 h 1269599"/>
              <a:gd name="csX131" fmla="*/ 856896 w 3299277"/>
              <a:gd name="csY131" fmla="*/ 19479 h 1269599"/>
              <a:gd name="csX132" fmla="*/ 922194 w 3299277"/>
              <a:gd name="csY132" fmla="*/ 19479 h 1269599"/>
              <a:gd name="csX133" fmla="*/ 930213 w 3299277"/>
              <a:gd name="csY133" fmla="*/ 11458 h 1269599"/>
              <a:gd name="csX134" fmla="*/ 922194 w 3299277"/>
              <a:gd name="csY134" fmla="*/ 3438 h 1269599"/>
              <a:gd name="csX135" fmla="*/ 922194 w 3299277"/>
              <a:gd name="csY135" fmla="*/ 3438 h 1269599"/>
              <a:gd name="csX136" fmla="*/ 792743 w 3299277"/>
              <a:gd name="csY136" fmla="*/ 3438 h 1269599"/>
              <a:gd name="csX137" fmla="*/ 727445 w 3299277"/>
              <a:gd name="csY137" fmla="*/ 3438 h 1269599"/>
              <a:gd name="csX138" fmla="*/ 719426 w 3299277"/>
              <a:gd name="csY138" fmla="*/ 11458 h 1269599"/>
              <a:gd name="csX139" fmla="*/ 727445 w 3299277"/>
              <a:gd name="csY139" fmla="*/ 19479 h 1269599"/>
              <a:gd name="csX140" fmla="*/ 792743 w 3299277"/>
              <a:gd name="csY140" fmla="*/ 19479 h 1269599"/>
              <a:gd name="csX141" fmla="*/ 800762 w 3299277"/>
              <a:gd name="csY141" fmla="*/ 11458 h 1269599"/>
              <a:gd name="csX142" fmla="*/ 792743 w 3299277"/>
              <a:gd name="csY142" fmla="*/ 3438 h 1269599"/>
              <a:gd name="csX143" fmla="*/ 792743 w 3299277"/>
              <a:gd name="csY143" fmla="*/ 3438 h 1269599"/>
              <a:gd name="csX144" fmla="*/ 662147 w 3299277"/>
              <a:gd name="csY144" fmla="*/ 3438 h 1269599"/>
              <a:gd name="csX145" fmla="*/ 596848 w 3299277"/>
              <a:gd name="csY145" fmla="*/ 3438 h 1269599"/>
              <a:gd name="csX146" fmla="*/ 588829 w 3299277"/>
              <a:gd name="csY146" fmla="*/ 11458 h 1269599"/>
              <a:gd name="csX147" fmla="*/ 596848 w 3299277"/>
              <a:gd name="csY147" fmla="*/ 19479 h 1269599"/>
              <a:gd name="csX148" fmla="*/ 662147 w 3299277"/>
              <a:gd name="csY148" fmla="*/ 19479 h 1269599"/>
              <a:gd name="csX149" fmla="*/ 670166 w 3299277"/>
              <a:gd name="csY149" fmla="*/ 11458 h 1269599"/>
              <a:gd name="csX150" fmla="*/ 662147 w 3299277"/>
              <a:gd name="csY150" fmla="*/ 3438 h 1269599"/>
              <a:gd name="csX151" fmla="*/ 662147 w 3299277"/>
              <a:gd name="csY151" fmla="*/ 3438 h 1269599"/>
              <a:gd name="csX152" fmla="*/ 532696 w 3299277"/>
              <a:gd name="csY152" fmla="*/ 3438 h 1269599"/>
              <a:gd name="csX153" fmla="*/ 467398 w 3299277"/>
              <a:gd name="csY153" fmla="*/ 3438 h 1269599"/>
              <a:gd name="csX154" fmla="*/ 459378 w 3299277"/>
              <a:gd name="csY154" fmla="*/ 11458 h 1269599"/>
              <a:gd name="csX155" fmla="*/ 467398 w 3299277"/>
              <a:gd name="csY155" fmla="*/ 19479 h 1269599"/>
              <a:gd name="csX156" fmla="*/ 532696 w 3299277"/>
              <a:gd name="csY156" fmla="*/ 19479 h 1269599"/>
              <a:gd name="csX157" fmla="*/ 540715 w 3299277"/>
              <a:gd name="csY157" fmla="*/ 11458 h 1269599"/>
              <a:gd name="csX158" fmla="*/ 532696 w 3299277"/>
              <a:gd name="csY158" fmla="*/ 3438 h 1269599"/>
              <a:gd name="csX159" fmla="*/ 532696 w 3299277"/>
              <a:gd name="csY159" fmla="*/ 3438 h 1269599"/>
              <a:gd name="csX160" fmla="*/ 402099 w 3299277"/>
              <a:gd name="csY160" fmla="*/ 3438 h 1269599"/>
              <a:gd name="csX161" fmla="*/ 336801 w 3299277"/>
              <a:gd name="csY161" fmla="*/ 3438 h 1269599"/>
              <a:gd name="csX162" fmla="*/ 328782 w 3299277"/>
              <a:gd name="csY162" fmla="*/ 11458 h 1269599"/>
              <a:gd name="csX163" fmla="*/ 336801 w 3299277"/>
              <a:gd name="csY163" fmla="*/ 19479 h 1269599"/>
              <a:gd name="csX164" fmla="*/ 402099 w 3299277"/>
              <a:gd name="csY164" fmla="*/ 19479 h 1269599"/>
              <a:gd name="csX165" fmla="*/ 410118 w 3299277"/>
              <a:gd name="csY165" fmla="*/ 11458 h 1269599"/>
              <a:gd name="csX166" fmla="*/ 402099 w 3299277"/>
              <a:gd name="csY166" fmla="*/ 3438 h 1269599"/>
              <a:gd name="csX167" fmla="*/ 402099 w 3299277"/>
              <a:gd name="csY167" fmla="*/ 3438 h 1269599"/>
              <a:gd name="csX168" fmla="*/ 272649 w 3299277"/>
              <a:gd name="csY168" fmla="*/ 3438 h 1269599"/>
              <a:gd name="csX169" fmla="*/ 207350 w 3299277"/>
              <a:gd name="csY169" fmla="*/ 3438 h 1269599"/>
              <a:gd name="csX170" fmla="*/ 199331 w 3299277"/>
              <a:gd name="csY170" fmla="*/ 11458 h 1269599"/>
              <a:gd name="csX171" fmla="*/ 207350 w 3299277"/>
              <a:gd name="csY171" fmla="*/ 19479 h 1269599"/>
              <a:gd name="csX172" fmla="*/ 272649 w 3299277"/>
              <a:gd name="csY172" fmla="*/ 19479 h 1269599"/>
              <a:gd name="csX173" fmla="*/ 280668 w 3299277"/>
              <a:gd name="csY173" fmla="*/ 11458 h 1269599"/>
              <a:gd name="csX174" fmla="*/ 272649 w 3299277"/>
              <a:gd name="csY174" fmla="*/ 3438 h 1269599"/>
              <a:gd name="csX175" fmla="*/ 272649 w 3299277"/>
              <a:gd name="csY175" fmla="*/ 3438 h 1269599"/>
              <a:gd name="csX176" fmla="*/ 143198 w 3299277"/>
              <a:gd name="csY176" fmla="*/ 3438 h 1269599"/>
              <a:gd name="csX177" fmla="*/ 90501 w 3299277"/>
              <a:gd name="csY177" fmla="*/ 3438 h 1269599"/>
              <a:gd name="csX178" fmla="*/ 76754 w 3299277"/>
              <a:gd name="csY178" fmla="*/ 11458 h 1269599"/>
              <a:gd name="csX179" fmla="*/ 71026 w 3299277"/>
              <a:gd name="csY179" fmla="*/ 21771 h 1269599"/>
              <a:gd name="csX180" fmla="*/ 74463 w 3299277"/>
              <a:gd name="csY180" fmla="*/ 33230 h 1269599"/>
              <a:gd name="csX181" fmla="*/ 77899 w 3299277"/>
              <a:gd name="csY181" fmla="*/ 33230 h 1269599"/>
              <a:gd name="csX182" fmla="*/ 84773 w 3299277"/>
              <a:gd name="csY182" fmla="*/ 28646 h 1269599"/>
              <a:gd name="csX183" fmla="*/ 88210 w 3299277"/>
              <a:gd name="csY183" fmla="*/ 21771 h 1269599"/>
              <a:gd name="csX184" fmla="*/ 88210 w 3299277"/>
              <a:gd name="csY184" fmla="*/ 21771 h 1269599"/>
              <a:gd name="csX185" fmla="*/ 88210 w 3299277"/>
              <a:gd name="csY185" fmla="*/ 21771 h 1269599"/>
              <a:gd name="csX186" fmla="*/ 88210 w 3299277"/>
              <a:gd name="csY186" fmla="*/ 21771 h 1269599"/>
              <a:gd name="csX187" fmla="*/ 88210 w 3299277"/>
              <a:gd name="csY187" fmla="*/ 21771 h 1269599"/>
              <a:gd name="csX188" fmla="*/ 88210 w 3299277"/>
              <a:gd name="csY188" fmla="*/ 21771 h 1269599"/>
              <a:gd name="csX189" fmla="*/ 88210 w 3299277"/>
              <a:gd name="csY189" fmla="*/ 21771 h 1269599"/>
              <a:gd name="csX190" fmla="*/ 88210 w 3299277"/>
              <a:gd name="csY190" fmla="*/ 21771 h 1269599"/>
              <a:gd name="csX191" fmla="*/ 88210 w 3299277"/>
              <a:gd name="csY191" fmla="*/ 21771 h 1269599"/>
              <a:gd name="csX192" fmla="*/ 140907 w 3299277"/>
              <a:gd name="csY192" fmla="*/ 21771 h 1269599"/>
              <a:gd name="csX193" fmla="*/ 148926 w 3299277"/>
              <a:gd name="csY193" fmla="*/ 13750 h 1269599"/>
              <a:gd name="csX194" fmla="*/ 140907 w 3299277"/>
              <a:gd name="csY194" fmla="*/ 5729 h 1269599"/>
              <a:gd name="csX195" fmla="*/ 142052 w 3299277"/>
              <a:gd name="csY195" fmla="*/ 5729 h 1269599"/>
              <a:gd name="csX196" fmla="*/ 49260 w 3299277"/>
              <a:gd name="csY196" fmla="*/ 77918 h 1269599"/>
              <a:gd name="csX197" fmla="*/ 41241 w 3299277"/>
              <a:gd name="csY197" fmla="*/ 82501 h 1269599"/>
              <a:gd name="csX198" fmla="*/ 20620 w 3299277"/>
              <a:gd name="csY198" fmla="*/ 145523 h 1269599"/>
              <a:gd name="csX199" fmla="*/ 26348 w 3299277"/>
              <a:gd name="csY199" fmla="*/ 155835 h 1269599"/>
              <a:gd name="csX200" fmla="*/ 28640 w 3299277"/>
              <a:gd name="csY200" fmla="*/ 155835 h 1269599"/>
              <a:gd name="csX201" fmla="*/ 36658 w 3299277"/>
              <a:gd name="csY201" fmla="*/ 150106 h 1269599"/>
              <a:gd name="csX202" fmla="*/ 43532 w 3299277"/>
              <a:gd name="csY202" fmla="*/ 127189 h 1269599"/>
              <a:gd name="csX203" fmla="*/ 43532 w 3299277"/>
              <a:gd name="csY203" fmla="*/ 127189 h 1269599"/>
              <a:gd name="csX204" fmla="*/ 43532 w 3299277"/>
              <a:gd name="csY204" fmla="*/ 127189 h 1269599"/>
              <a:gd name="csX205" fmla="*/ 43532 w 3299277"/>
              <a:gd name="csY205" fmla="*/ 127189 h 1269599"/>
              <a:gd name="csX206" fmla="*/ 43532 w 3299277"/>
              <a:gd name="csY206" fmla="*/ 127189 h 1269599"/>
              <a:gd name="csX207" fmla="*/ 43532 w 3299277"/>
              <a:gd name="csY207" fmla="*/ 127189 h 1269599"/>
              <a:gd name="csX208" fmla="*/ 43532 w 3299277"/>
              <a:gd name="csY208" fmla="*/ 127189 h 1269599"/>
              <a:gd name="csX209" fmla="*/ 43532 w 3299277"/>
              <a:gd name="csY209" fmla="*/ 127189 h 1269599"/>
              <a:gd name="csX210" fmla="*/ 43532 w 3299277"/>
              <a:gd name="csY210" fmla="*/ 127189 h 1269599"/>
              <a:gd name="csX211" fmla="*/ 43532 w 3299277"/>
              <a:gd name="csY211" fmla="*/ 127189 h 1269599"/>
              <a:gd name="csX212" fmla="*/ 43532 w 3299277"/>
              <a:gd name="csY212" fmla="*/ 127189 h 1269599"/>
              <a:gd name="csX213" fmla="*/ 43532 w 3299277"/>
              <a:gd name="csY213" fmla="*/ 127189 h 1269599"/>
              <a:gd name="csX214" fmla="*/ 43532 w 3299277"/>
              <a:gd name="csY214" fmla="*/ 127189 h 1269599"/>
              <a:gd name="csX215" fmla="*/ 43532 w 3299277"/>
              <a:gd name="csY215" fmla="*/ 127189 h 1269599"/>
              <a:gd name="csX216" fmla="*/ 43532 w 3299277"/>
              <a:gd name="csY216" fmla="*/ 127189 h 1269599"/>
              <a:gd name="csX217" fmla="*/ 43532 w 3299277"/>
              <a:gd name="csY217" fmla="*/ 127189 h 1269599"/>
              <a:gd name="csX218" fmla="*/ 43532 w 3299277"/>
              <a:gd name="csY218" fmla="*/ 127189 h 1269599"/>
              <a:gd name="csX219" fmla="*/ 43532 w 3299277"/>
              <a:gd name="csY219" fmla="*/ 127189 h 1269599"/>
              <a:gd name="csX220" fmla="*/ 43532 w 3299277"/>
              <a:gd name="csY220" fmla="*/ 127189 h 1269599"/>
              <a:gd name="csX221" fmla="*/ 43532 w 3299277"/>
              <a:gd name="csY221" fmla="*/ 127189 h 1269599"/>
              <a:gd name="csX222" fmla="*/ 43532 w 3299277"/>
              <a:gd name="csY222" fmla="*/ 126043 h 1269599"/>
              <a:gd name="csX223" fmla="*/ 43532 w 3299277"/>
              <a:gd name="csY223" fmla="*/ 126043 h 1269599"/>
              <a:gd name="csX224" fmla="*/ 43532 w 3299277"/>
              <a:gd name="csY224" fmla="*/ 123752 h 1269599"/>
              <a:gd name="csX225" fmla="*/ 43532 w 3299277"/>
              <a:gd name="csY225" fmla="*/ 123752 h 1269599"/>
              <a:gd name="csX226" fmla="*/ 43532 w 3299277"/>
              <a:gd name="csY226" fmla="*/ 123752 h 1269599"/>
              <a:gd name="csX227" fmla="*/ 43532 w 3299277"/>
              <a:gd name="csY227" fmla="*/ 123752 h 1269599"/>
              <a:gd name="csX228" fmla="*/ 43532 w 3299277"/>
              <a:gd name="csY228" fmla="*/ 123752 h 1269599"/>
              <a:gd name="csX229" fmla="*/ 43532 w 3299277"/>
              <a:gd name="csY229" fmla="*/ 123752 h 1269599"/>
              <a:gd name="csX230" fmla="*/ 43532 w 3299277"/>
              <a:gd name="csY230" fmla="*/ 123752 h 1269599"/>
              <a:gd name="csX231" fmla="*/ 43532 w 3299277"/>
              <a:gd name="csY231" fmla="*/ 123752 h 1269599"/>
              <a:gd name="csX232" fmla="*/ 43532 w 3299277"/>
              <a:gd name="csY232" fmla="*/ 123752 h 1269599"/>
              <a:gd name="csX233" fmla="*/ 43532 w 3299277"/>
              <a:gd name="csY233" fmla="*/ 123752 h 1269599"/>
              <a:gd name="csX234" fmla="*/ 43532 w 3299277"/>
              <a:gd name="csY234" fmla="*/ 123752 h 1269599"/>
              <a:gd name="csX235" fmla="*/ 43532 w 3299277"/>
              <a:gd name="csY235" fmla="*/ 123752 h 1269599"/>
              <a:gd name="csX236" fmla="*/ 43532 w 3299277"/>
              <a:gd name="csY236" fmla="*/ 123752 h 1269599"/>
              <a:gd name="csX237" fmla="*/ 43532 w 3299277"/>
              <a:gd name="csY237" fmla="*/ 123752 h 1269599"/>
              <a:gd name="csX238" fmla="*/ 52697 w 3299277"/>
              <a:gd name="csY238" fmla="*/ 100835 h 1269599"/>
              <a:gd name="csX239" fmla="*/ 52697 w 3299277"/>
              <a:gd name="csY239" fmla="*/ 100835 h 1269599"/>
              <a:gd name="csX240" fmla="*/ 52697 w 3299277"/>
              <a:gd name="csY240" fmla="*/ 100835 h 1269599"/>
              <a:gd name="csX241" fmla="*/ 52697 w 3299277"/>
              <a:gd name="csY241" fmla="*/ 100835 h 1269599"/>
              <a:gd name="csX242" fmla="*/ 52697 w 3299277"/>
              <a:gd name="csY242" fmla="*/ 100835 h 1269599"/>
              <a:gd name="csX243" fmla="*/ 52697 w 3299277"/>
              <a:gd name="csY243" fmla="*/ 100835 h 1269599"/>
              <a:gd name="csX244" fmla="*/ 52697 w 3299277"/>
              <a:gd name="csY244" fmla="*/ 100835 h 1269599"/>
              <a:gd name="csX245" fmla="*/ 52697 w 3299277"/>
              <a:gd name="csY245" fmla="*/ 100835 h 1269599"/>
              <a:gd name="csX246" fmla="*/ 48114 w 3299277"/>
              <a:gd name="csY246" fmla="*/ 90522 h 1269599"/>
              <a:gd name="csX247" fmla="*/ 44678 w 3299277"/>
              <a:gd name="csY247" fmla="*/ 90522 h 1269599"/>
              <a:gd name="csX248" fmla="*/ 46969 w 3299277"/>
              <a:gd name="csY248" fmla="*/ 90522 h 1269599"/>
              <a:gd name="csX249" fmla="*/ 14892 w 3299277"/>
              <a:gd name="csY249" fmla="*/ 205107 h 1269599"/>
              <a:gd name="csX250" fmla="*/ 6873 w 3299277"/>
              <a:gd name="csY250" fmla="*/ 211982 h 1269599"/>
              <a:gd name="csX251" fmla="*/ 0 w 3299277"/>
              <a:gd name="csY251" fmla="*/ 278441 h 1269599"/>
              <a:gd name="csX252" fmla="*/ 8019 w 3299277"/>
              <a:gd name="csY252" fmla="*/ 286462 h 1269599"/>
              <a:gd name="csX253" fmla="*/ 8019 w 3299277"/>
              <a:gd name="csY253" fmla="*/ 286462 h 1269599"/>
              <a:gd name="csX254" fmla="*/ 16038 w 3299277"/>
              <a:gd name="csY254" fmla="*/ 278441 h 1269599"/>
              <a:gd name="csX255" fmla="*/ 16038 w 3299277"/>
              <a:gd name="csY255" fmla="*/ 260107 h 1269599"/>
              <a:gd name="csX256" fmla="*/ 16038 w 3299277"/>
              <a:gd name="csY256" fmla="*/ 260107 h 1269599"/>
              <a:gd name="csX257" fmla="*/ 16038 w 3299277"/>
              <a:gd name="csY257" fmla="*/ 257816 h 1269599"/>
              <a:gd name="csX258" fmla="*/ 16038 w 3299277"/>
              <a:gd name="csY258" fmla="*/ 257816 h 1269599"/>
              <a:gd name="csX259" fmla="*/ 16038 w 3299277"/>
              <a:gd name="csY259" fmla="*/ 255524 h 1269599"/>
              <a:gd name="csX260" fmla="*/ 16038 w 3299277"/>
              <a:gd name="csY260" fmla="*/ 255524 h 1269599"/>
              <a:gd name="csX261" fmla="*/ 20620 w 3299277"/>
              <a:gd name="csY261" fmla="*/ 213128 h 1269599"/>
              <a:gd name="csX262" fmla="*/ 13747 w 3299277"/>
              <a:gd name="csY262" fmla="*/ 203961 h 1269599"/>
              <a:gd name="csX263" fmla="*/ 12601 w 3299277"/>
              <a:gd name="csY263" fmla="*/ 203961 h 1269599"/>
              <a:gd name="csX264" fmla="*/ 12601 w 3299277"/>
              <a:gd name="csY264" fmla="*/ 203961 h 1269599"/>
              <a:gd name="csX265" fmla="*/ 9165 w 3299277"/>
              <a:gd name="csY265" fmla="*/ 335733 h 1269599"/>
              <a:gd name="csX266" fmla="*/ 9165 w 3299277"/>
              <a:gd name="csY266" fmla="*/ 335733 h 1269599"/>
              <a:gd name="csX267" fmla="*/ 1145 w 3299277"/>
              <a:gd name="csY267" fmla="*/ 344900 h 1269599"/>
              <a:gd name="csX268" fmla="*/ 9165 w 3299277"/>
              <a:gd name="csY268" fmla="*/ 411359 h 1269599"/>
              <a:gd name="csX269" fmla="*/ 17184 w 3299277"/>
              <a:gd name="csY269" fmla="*/ 418234 h 1269599"/>
              <a:gd name="csX270" fmla="*/ 18329 w 3299277"/>
              <a:gd name="csY270" fmla="*/ 418234 h 1269599"/>
              <a:gd name="csX271" fmla="*/ 25203 w 3299277"/>
              <a:gd name="csY271" fmla="*/ 409068 h 1269599"/>
              <a:gd name="csX272" fmla="*/ 25203 w 3299277"/>
              <a:gd name="csY272" fmla="*/ 406776 h 1269599"/>
              <a:gd name="csX273" fmla="*/ 25203 w 3299277"/>
              <a:gd name="csY273" fmla="*/ 406776 h 1269599"/>
              <a:gd name="csX274" fmla="*/ 25203 w 3299277"/>
              <a:gd name="csY274" fmla="*/ 404484 h 1269599"/>
              <a:gd name="csX275" fmla="*/ 25203 w 3299277"/>
              <a:gd name="csY275" fmla="*/ 404484 h 1269599"/>
              <a:gd name="csX276" fmla="*/ 25203 w 3299277"/>
              <a:gd name="csY276" fmla="*/ 403338 h 1269599"/>
              <a:gd name="csX277" fmla="*/ 25203 w 3299277"/>
              <a:gd name="csY277" fmla="*/ 403338 h 1269599"/>
              <a:gd name="csX278" fmla="*/ 18329 w 3299277"/>
              <a:gd name="csY278" fmla="*/ 344900 h 1269599"/>
              <a:gd name="csX279" fmla="*/ 10310 w 3299277"/>
              <a:gd name="csY279" fmla="*/ 336879 h 1269599"/>
              <a:gd name="csX280" fmla="*/ 10310 w 3299277"/>
              <a:gd name="csY280" fmla="*/ 336879 h 1269599"/>
              <a:gd name="csX281" fmla="*/ 33222 w 3299277"/>
              <a:gd name="csY281" fmla="*/ 465214 h 1269599"/>
              <a:gd name="csX282" fmla="*/ 30931 w 3299277"/>
              <a:gd name="csY282" fmla="*/ 465214 h 1269599"/>
              <a:gd name="csX283" fmla="*/ 25203 w 3299277"/>
              <a:gd name="csY283" fmla="*/ 475527 h 1269599"/>
              <a:gd name="csX284" fmla="*/ 48114 w 3299277"/>
              <a:gd name="csY284" fmla="*/ 538549 h 1269599"/>
              <a:gd name="csX285" fmla="*/ 54988 w 3299277"/>
              <a:gd name="csY285" fmla="*/ 543132 h 1269599"/>
              <a:gd name="csX286" fmla="*/ 58424 w 3299277"/>
              <a:gd name="csY286" fmla="*/ 543132 h 1269599"/>
              <a:gd name="csX287" fmla="*/ 63007 w 3299277"/>
              <a:gd name="csY287" fmla="*/ 532819 h 1269599"/>
              <a:gd name="csX288" fmla="*/ 40095 w 3299277"/>
              <a:gd name="csY288" fmla="*/ 472089 h 1269599"/>
              <a:gd name="csX289" fmla="*/ 32076 w 3299277"/>
              <a:gd name="csY289" fmla="*/ 466360 h 1269599"/>
              <a:gd name="csX290" fmla="*/ 32076 w 3299277"/>
              <a:gd name="csY290" fmla="*/ 466360 h 1269599"/>
              <a:gd name="csX291" fmla="*/ 84773 w 3299277"/>
              <a:gd name="csY291" fmla="*/ 585528 h 1269599"/>
              <a:gd name="csX292" fmla="*/ 80191 w 3299277"/>
              <a:gd name="csY292" fmla="*/ 585528 h 1269599"/>
              <a:gd name="csX293" fmla="*/ 76754 w 3299277"/>
              <a:gd name="csY293" fmla="*/ 596987 h 1269599"/>
              <a:gd name="csX294" fmla="*/ 101957 w 3299277"/>
              <a:gd name="csY294" fmla="*/ 638237 h 1269599"/>
              <a:gd name="csX295" fmla="*/ 101957 w 3299277"/>
              <a:gd name="csY295" fmla="*/ 638237 h 1269599"/>
              <a:gd name="csX296" fmla="*/ 111121 w 3299277"/>
              <a:gd name="csY296" fmla="*/ 651987 h 1269599"/>
              <a:gd name="csX297" fmla="*/ 117995 w 3299277"/>
              <a:gd name="csY297" fmla="*/ 655425 h 1269599"/>
              <a:gd name="csX298" fmla="*/ 122577 w 3299277"/>
              <a:gd name="csY298" fmla="*/ 654279 h 1269599"/>
              <a:gd name="csX299" fmla="*/ 124868 w 3299277"/>
              <a:gd name="csY299" fmla="*/ 642821 h 1269599"/>
              <a:gd name="csX300" fmla="*/ 121431 w 3299277"/>
              <a:gd name="csY300" fmla="*/ 637092 h 1269599"/>
              <a:gd name="csX301" fmla="*/ 121431 w 3299277"/>
              <a:gd name="csY301" fmla="*/ 637092 h 1269599"/>
              <a:gd name="csX302" fmla="*/ 121431 w 3299277"/>
              <a:gd name="csY302" fmla="*/ 637092 h 1269599"/>
              <a:gd name="csX303" fmla="*/ 121431 w 3299277"/>
              <a:gd name="csY303" fmla="*/ 637092 h 1269599"/>
              <a:gd name="csX304" fmla="*/ 121431 w 3299277"/>
              <a:gd name="csY304" fmla="*/ 635946 h 1269599"/>
              <a:gd name="csX305" fmla="*/ 121431 w 3299277"/>
              <a:gd name="csY305" fmla="*/ 635946 h 1269599"/>
              <a:gd name="csX306" fmla="*/ 116849 w 3299277"/>
              <a:gd name="csY306" fmla="*/ 629070 h 1269599"/>
              <a:gd name="csX307" fmla="*/ 116849 w 3299277"/>
              <a:gd name="csY307" fmla="*/ 629070 h 1269599"/>
              <a:gd name="csX308" fmla="*/ 116849 w 3299277"/>
              <a:gd name="csY308" fmla="*/ 629070 h 1269599"/>
              <a:gd name="csX309" fmla="*/ 116849 w 3299277"/>
              <a:gd name="csY309" fmla="*/ 629070 h 1269599"/>
              <a:gd name="csX310" fmla="*/ 116849 w 3299277"/>
              <a:gd name="csY310" fmla="*/ 629070 h 1269599"/>
              <a:gd name="csX311" fmla="*/ 116849 w 3299277"/>
              <a:gd name="csY311" fmla="*/ 629070 h 1269599"/>
              <a:gd name="csX312" fmla="*/ 116849 w 3299277"/>
              <a:gd name="csY312" fmla="*/ 629070 h 1269599"/>
              <a:gd name="csX313" fmla="*/ 116849 w 3299277"/>
              <a:gd name="csY313" fmla="*/ 629070 h 1269599"/>
              <a:gd name="csX314" fmla="*/ 116849 w 3299277"/>
              <a:gd name="csY314" fmla="*/ 629070 h 1269599"/>
              <a:gd name="csX315" fmla="*/ 116849 w 3299277"/>
              <a:gd name="csY315" fmla="*/ 629070 h 1269599"/>
              <a:gd name="csX316" fmla="*/ 116849 w 3299277"/>
              <a:gd name="csY316" fmla="*/ 629070 h 1269599"/>
              <a:gd name="csX317" fmla="*/ 116849 w 3299277"/>
              <a:gd name="csY317" fmla="*/ 629070 h 1269599"/>
              <a:gd name="csX318" fmla="*/ 116849 w 3299277"/>
              <a:gd name="csY318" fmla="*/ 629070 h 1269599"/>
              <a:gd name="csX319" fmla="*/ 116849 w 3299277"/>
              <a:gd name="csY319" fmla="*/ 629070 h 1269599"/>
              <a:gd name="csX320" fmla="*/ 116849 w 3299277"/>
              <a:gd name="csY320" fmla="*/ 629070 h 1269599"/>
              <a:gd name="csX321" fmla="*/ 116849 w 3299277"/>
              <a:gd name="csY321" fmla="*/ 629070 h 1269599"/>
              <a:gd name="csX322" fmla="*/ 116849 w 3299277"/>
              <a:gd name="csY322" fmla="*/ 629070 h 1269599"/>
              <a:gd name="csX323" fmla="*/ 116849 w 3299277"/>
              <a:gd name="csY323" fmla="*/ 629070 h 1269599"/>
              <a:gd name="csX324" fmla="*/ 116849 w 3299277"/>
              <a:gd name="csY324" fmla="*/ 629070 h 1269599"/>
              <a:gd name="csX325" fmla="*/ 116849 w 3299277"/>
              <a:gd name="csY325" fmla="*/ 629070 h 1269599"/>
              <a:gd name="csX326" fmla="*/ 116849 w 3299277"/>
              <a:gd name="csY326" fmla="*/ 629070 h 1269599"/>
              <a:gd name="csX327" fmla="*/ 116849 w 3299277"/>
              <a:gd name="csY327" fmla="*/ 629070 h 1269599"/>
              <a:gd name="csX328" fmla="*/ 116849 w 3299277"/>
              <a:gd name="csY328" fmla="*/ 629070 h 1269599"/>
              <a:gd name="csX329" fmla="*/ 116849 w 3299277"/>
              <a:gd name="csY329" fmla="*/ 629070 h 1269599"/>
              <a:gd name="csX330" fmla="*/ 115704 w 3299277"/>
              <a:gd name="csY330" fmla="*/ 626779 h 1269599"/>
              <a:gd name="csX331" fmla="*/ 115704 w 3299277"/>
              <a:gd name="csY331" fmla="*/ 626779 h 1269599"/>
              <a:gd name="csX332" fmla="*/ 115704 w 3299277"/>
              <a:gd name="csY332" fmla="*/ 626779 h 1269599"/>
              <a:gd name="csX333" fmla="*/ 115704 w 3299277"/>
              <a:gd name="csY333" fmla="*/ 626779 h 1269599"/>
              <a:gd name="csX334" fmla="*/ 114558 w 3299277"/>
              <a:gd name="csY334" fmla="*/ 624487 h 1269599"/>
              <a:gd name="csX335" fmla="*/ 114558 w 3299277"/>
              <a:gd name="csY335" fmla="*/ 624487 h 1269599"/>
              <a:gd name="csX336" fmla="*/ 114558 w 3299277"/>
              <a:gd name="csY336" fmla="*/ 624487 h 1269599"/>
              <a:gd name="csX337" fmla="*/ 114558 w 3299277"/>
              <a:gd name="csY337" fmla="*/ 624487 h 1269599"/>
              <a:gd name="csX338" fmla="*/ 114558 w 3299277"/>
              <a:gd name="csY338" fmla="*/ 624487 h 1269599"/>
              <a:gd name="csX339" fmla="*/ 114558 w 3299277"/>
              <a:gd name="csY339" fmla="*/ 624487 h 1269599"/>
              <a:gd name="csX340" fmla="*/ 114558 w 3299277"/>
              <a:gd name="csY340" fmla="*/ 624487 h 1269599"/>
              <a:gd name="csX341" fmla="*/ 114558 w 3299277"/>
              <a:gd name="csY341" fmla="*/ 623341 h 1269599"/>
              <a:gd name="csX342" fmla="*/ 114558 w 3299277"/>
              <a:gd name="csY342" fmla="*/ 623341 h 1269599"/>
              <a:gd name="csX343" fmla="*/ 114558 w 3299277"/>
              <a:gd name="csY343" fmla="*/ 623341 h 1269599"/>
              <a:gd name="csX344" fmla="*/ 114558 w 3299277"/>
              <a:gd name="csY344" fmla="*/ 623341 h 1269599"/>
              <a:gd name="csX345" fmla="*/ 114558 w 3299277"/>
              <a:gd name="csY345" fmla="*/ 623341 h 1269599"/>
              <a:gd name="csX346" fmla="*/ 114558 w 3299277"/>
              <a:gd name="csY346" fmla="*/ 623341 h 1269599"/>
              <a:gd name="csX347" fmla="*/ 114558 w 3299277"/>
              <a:gd name="csY347" fmla="*/ 623341 h 1269599"/>
              <a:gd name="csX348" fmla="*/ 114558 w 3299277"/>
              <a:gd name="csY348" fmla="*/ 623341 h 1269599"/>
              <a:gd name="csX349" fmla="*/ 114558 w 3299277"/>
              <a:gd name="csY349" fmla="*/ 623341 h 1269599"/>
              <a:gd name="csX350" fmla="*/ 114558 w 3299277"/>
              <a:gd name="csY350" fmla="*/ 623341 h 1269599"/>
              <a:gd name="csX351" fmla="*/ 114558 w 3299277"/>
              <a:gd name="csY351" fmla="*/ 623341 h 1269599"/>
              <a:gd name="csX352" fmla="*/ 114558 w 3299277"/>
              <a:gd name="csY352" fmla="*/ 623341 h 1269599"/>
              <a:gd name="csX353" fmla="*/ 114558 w 3299277"/>
              <a:gd name="csY353" fmla="*/ 623341 h 1269599"/>
              <a:gd name="csX354" fmla="*/ 114558 w 3299277"/>
              <a:gd name="csY354" fmla="*/ 623341 h 1269599"/>
              <a:gd name="csX355" fmla="*/ 114558 w 3299277"/>
              <a:gd name="csY355" fmla="*/ 623341 h 1269599"/>
              <a:gd name="csX356" fmla="*/ 114558 w 3299277"/>
              <a:gd name="csY356" fmla="*/ 623341 h 1269599"/>
              <a:gd name="csX357" fmla="*/ 114558 w 3299277"/>
              <a:gd name="csY357" fmla="*/ 622195 h 1269599"/>
              <a:gd name="csX358" fmla="*/ 114558 w 3299277"/>
              <a:gd name="csY358" fmla="*/ 622195 h 1269599"/>
              <a:gd name="csX359" fmla="*/ 114558 w 3299277"/>
              <a:gd name="csY359" fmla="*/ 622195 h 1269599"/>
              <a:gd name="csX360" fmla="*/ 114558 w 3299277"/>
              <a:gd name="csY360" fmla="*/ 622195 h 1269599"/>
              <a:gd name="csX361" fmla="*/ 114558 w 3299277"/>
              <a:gd name="csY361" fmla="*/ 621050 h 1269599"/>
              <a:gd name="csX362" fmla="*/ 114558 w 3299277"/>
              <a:gd name="csY362" fmla="*/ 621050 h 1269599"/>
              <a:gd name="csX363" fmla="*/ 114558 w 3299277"/>
              <a:gd name="csY363" fmla="*/ 621050 h 1269599"/>
              <a:gd name="csX364" fmla="*/ 114558 w 3299277"/>
              <a:gd name="csY364" fmla="*/ 621050 h 1269599"/>
              <a:gd name="csX365" fmla="*/ 114558 w 3299277"/>
              <a:gd name="csY365" fmla="*/ 621050 h 1269599"/>
              <a:gd name="csX366" fmla="*/ 114558 w 3299277"/>
              <a:gd name="csY366" fmla="*/ 621050 h 1269599"/>
              <a:gd name="csX367" fmla="*/ 114558 w 3299277"/>
              <a:gd name="csY367" fmla="*/ 621050 h 1269599"/>
              <a:gd name="csX368" fmla="*/ 114558 w 3299277"/>
              <a:gd name="csY368" fmla="*/ 621050 h 1269599"/>
              <a:gd name="csX369" fmla="*/ 100811 w 3299277"/>
              <a:gd name="csY369" fmla="*/ 599279 h 1269599"/>
              <a:gd name="csX370" fmla="*/ 93938 w 3299277"/>
              <a:gd name="csY370" fmla="*/ 594695 h 1269599"/>
              <a:gd name="csX371" fmla="*/ 93938 w 3299277"/>
              <a:gd name="csY371" fmla="*/ 594695 h 1269599"/>
              <a:gd name="csX372" fmla="*/ 90501 w 3299277"/>
              <a:gd name="csY372" fmla="*/ 592403 h 1269599"/>
              <a:gd name="csX373" fmla="*/ 152362 w 3299277"/>
              <a:gd name="csY373" fmla="*/ 696675 h 1269599"/>
              <a:gd name="csX374" fmla="*/ 148926 w 3299277"/>
              <a:gd name="csY374" fmla="*/ 696675 h 1269599"/>
              <a:gd name="csX375" fmla="*/ 145489 w 3299277"/>
              <a:gd name="csY375" fmla="*/ 708134 h 1269599"/>
              <a:gd name="csX376" fmla="*/ 170692 w 3299277"/>
              <a:gd name="csY376" fmla="*/ 766572 h 1269599"/>
              <a:gd name="csX377" fmla="*/ 178711 w 3299277"/>
              <a:gd name="csY377" fmla="*/ 772301 h 1269599"/>
              <a:gd name="csX378" fmla="*/ 181002 w 3299277"/>
              <a:gd name="csY378" fmla="*/ 772301 h 1269599"/>
              <a:gd name="csX379" fmla="*/ 185584 w 3299277"/>
              <a:gd name="csY379" fmla="*/ 761989 h 1269599"/>
              <a:gd name="csX380" fmla="*/ 162673 w 3299277"/>
              <a:gd name="csY380" fmla="*/ 706988 h 1269599"/>
              <a:gd name="csX381" fmla="*/ 162673 w 3299277"/>
              <a:gd name="csY381" fmla="*/ 706988 h 1269599"/>
              <a:gd name="csX382" fmla="*/ 162673 w 3299277"/>
              <a:gd name="csY382" fmla="*/ 706988 h 1269599"/>
              <a:gd name="csX383" fmla="*/ 162673 w 3299277"/>
              <a:gd name="csY383" fmla="*/ 706988 h 1269599"/>
              <a:gd name="csX384" fmla="*/ 162673 w 3299277"/>
              <a:gd name="csY384" fmla="*/ 704696 h 1269599"/>
              <a:gd name="csX385" fmla="*/ 162673 w 3299277"/>
              <a:gd name="csY385" fmla="*/ 704696 h 1269599"/>
              <a:gd name="csX386" fmla="*/ 162673 w 3299277"/>
              <a:gd name="csY386" fmla="*/ 704696 h 1269599"/>
              <a:gd name="csX387" fmla="*/ 162673 w 3299277"/>
              <a:gd name="csY387" fmla="*/ 704696 h 1269599"/>
              <a:gd name="csX388" fmla="*/ 161527 w 3299277"/>
              <a:gd name="csY388" fmla="*/ 702405 h 1269599"/>
              <a:gd name="csX389" fmla="*/ 154654 w 3299277"/>
              <a:gd name="csY389" fmla="*/ 697821 h 1269599"/>
              <a:gd name="csX390" fmla="*/ 154654 w 3299277"/>
              <a:gd name="csY390" fmla="*/ 697821 h 1269599"/>
              <a:gd name="csX391" fmla="*/ 194749 w 3299277"/>
              <a:gd name="csY391" fmla="*/ 816989 h 1269599"/>
              <a:gd name="csX392" fmla="*/ 192458 w 3299277"/>
              <a:gd name="csY392" fmla="*/ 816989 h 1269599"/>
              <a:gd name="csX393" fmla="*/ 186730 w 3299277"/>
              <a:gd name="csY393" fmla="*/ 827302 h 1269599"/>
              <a:gd name="csX394" fmla="*/ 198186 w 3299277"/>
              <a:gd name="csY394" fmla="*/ 889178 h 1269599"/>
              <a:gd name="csX395" fmla="*/ 206205 w 3299277"/>
              <a:gd name="csY395" fmla="*/ 896053 h 1269599"/>
              <a:gd name="csX396" fmla="*/ 206205 w 3299277"/>
              <a:gd name="csY396" fmla="*/ 896053 h 1269599"/>
              <a:gd name="csX397" fmla="*/ 213078 w 3299277"/>
              <a:gd name="csY397" fmla="*/ 886886 h 1269599"/>
              <a:gd name="csX398" fmla="*/ 209641 w 3299277"/>
              <a:gd name="csY398" fmla="*/ 861678 h 1269599"/>
              <a:gd name="csX399" fmla="*/ 209641 w 3299277"/>
              <a:gd name="csY399" fmla="*/ 861678 h 1269599"/>
              <a:gd name="csX400" fmla="*/ 209641 w 3299277"/>
              <a:gd name="csY400" fmla="*/ 861678 h 1269599"/>
              <a:gd name="csX401" fmla="*/ 209641 w 3299277"/>
              <a:gd name="csY401" fmla="*/ 861678 h 1269599"/>
              <a:gd name="csX402" fmla="*/ 209641 w 3299277"/>
              <a:gd name="csY402" fmla="*/ 859386 h 1269599"/>
              <a:gd name="csX403" fmla="*/ 209641 w 3299277"/>
              <a:gd name="csY403" fmla="*/ 859386 h 1269599"/>
              <a:gd name="csX404" fmla="*/ 209641 w 3299277"/>
              <a:gd name="csY404" fmla="*/ 857094 h 1269599"/>
              <a:gd name="csX405" fmla="*/ 209641 w 3299277"/>
              <a:gd name="csY405" fmla="*/ 857094 h 1269599"/>
              <a:gd name="csX406" fmla="*/ 209641 w 3299277"/>
              <a:gd name="csY406" fmla="*/ 854803 h 1269599"/>
              <a:gd name="csX407" fmla="*/ 209641 w 3299277"/>
              <a:gd name="csY407" fmla="*/ 854803 h 1269599"/>
              <a:gd name="csX408" fmla="*/ 206205 w 3299277"/>
              <a:gd name="csY408" fmla="*/ 837615 h 1269599"/>
              <a:gd name="csX409" fmla="*/ 206205 w 3299277"/>
              <a:gd name="csY409" fmla="*/ 837615 h 1269599"/>
              <a:gd name="csX410" fmla="*/ 206205 w 3299277"/>
              <a:gd name="csY410" fmla="*/ 837615 h 1269599"/>
              <a:gd name="csX411" fmla="*/ 206205 w 3299277"/>
              <a:gd name="csY411" fmla="*/ 837615 h 1269599"/>
              <a:gd name="csX412" fmla="*/ 206205 w 3299277"/>
              <a:gd name="csY412" fmla="*/ 835323 h 1269599"/>
              <a:gd name="csX413" fmla="*/ 206205 w 3299277"/>
              <a:gd name="csY413" fmla="*/ 835323 h 1269599"/>
              <a:gd name="csX414" fmla="*/ 206205 w 3299277"/>
              <a:gd name="csY414" fmla="*/ 833032 h 1269599"/>
              <a:gd name="csX415" fmla="*/ 206205 w 3299277"/>
              <a:gd name="csY415" fmla="*/ 833032 h 1269599"/>
              <a:gd name="csX416" fmla="*/ 205059 w 3299277"/>
              <a:gd name="csY416" fmla="*/ 825011 h 1269599"/>
              <a:gd name="csX417" fmla="*/ 197040 w 3299277"/>
              <a:gd name="csY417" fmla="*/ 819281 h 1269599"/>
              <a:gd name="csX418" fmla="*/ 197040 w 3299277"/>
              <a:gd name="csY418" fmla="*/ 819281 h 1269599"/>
              <a:gd name="csX419" fmla="*/ 194749 w 3299277"/>
              <a:gd name="csY419" fmla="*/ 816989 h 1269599"/>
              <a:gd name="csX420" fmla="*/ 210787 w 3299277"/>
              <a:gd name="csY420" fmla="*/ 944179 h 1269599"/>
              <a:gd name="csX421" fmla="*/ 210787 w 3299277"/>
              <a:gd name="csY421" fmla="*/ 944179 h 1269599"/>
              <a:gd name="csX422" fmla="*/ 202768 w 3299277"/>
              <a:gd name="csY422" fmla="*/ 952200 h 1269599"/>
              <a:gd name="csX423" fmla="*/ 199331 w 3299277"/>
              <a:gd name="csY423" fmla="*/ 1015221 h 1269599"/>
              <a:gd name="csX424" fmla="*/ 206205 w 3299277"/>
              <a:gd name="csY424" fmla="*/ 1024388 h 1269599"/>
              <a:gd name="csX425" fmla="*/ 206205 w 3299277"/>
              <a:gd name="csY425" fmla="*/ 1024388 h 1269599"/>
              <a:gd name="csX426" fmla="*/ 214224 w 3299277"/>
              <a:gd name="csY426" fmla="*/ 1017513 h 1269599"/>
              <a:gd name="csX427" fmla="*/ 217661 w 3299277"/>
              <a:gd name="csY427" fmla="*/ 952200 h 1269599"/>
              <a:gd name="csX428" fmla="*/ 209641 w 3299277"/>
              <a:gd name="csY428" fmla="*/ 944179 h 1269599"/>
              <a:gd name="csX429" fmla="*/ 209641 w 3299277"/>
              <a:gd name="csY429" fmla="*/ 944179 h 1269599"/>
              <a:gd name="csX430" fmla="*/ 197040 w 3299277"/>
              <a:gd name="csY430" fmla="*/ 1071368 h 1269599"/>
              <a:gd name="csX431" fmla="*/ 189021 w 3299277"/>
              <a:gd name="csY431" fmla="*/ 1078243 h 1269599"/>
              <a:gd name="csX432" fmla="*/ 171837 w 3299277"/>
              <a:gd name="csY432" fmla="*/ 1138973 h 1269599"/>
              <a:gd name="csX433" fmla="*/ 176420 w 3299277"/>
              <a:gd name="csY433" fmla="*/ 1149285 h 1269599"/>
              <a:gd name="csX434" fmla="*/ 178711 w 3299277"/>
              <a:gd name="csY434" fmla="*/ 1149285 h 1269599"/>
              <a:gd name="csX435" fmla="*/ 186730 w 3299277"/>
              <a:gd name="csY435" fmla="*/ 1143556 h 1269599"/>
              <a:gd name="csX436" fmla="*/ 191312 w 3299277"/>
              <a:gd name="csY436" fmla="*/ 1130952 h 1269599"/>
              <a:gd name="csX437" fmla="*/ 191312 w 3299277"/>
              <a:gd name="csY437" fmla="*/ 1130952 h 1269599"/>
              <a:gd name="csX438" fmla="*/ 191312 w 3299277"/>
              <a:gd name="csY438" fmla="*/ 1130952 h 1269599"/>
              <a:gd name="csX439" fmla="*/ 191312 w 3299277"/>
              <a:gd name="csY439" fmla="*/ 1130952 h 1269599"/>
              <a:gd name="csX440" fmla="*/ 191312 w 3299277"/>
              <a:gd name="csY440" fmla="*/ 1130952 h 1269599"/>
              <a:gd name="csX441" fmla="*/ 191312 w 3299277"/>
              <a:gd name="csY441" fmla="*/ 1130952 h 1269599"/>
              <a:gd name="csX442" fmla="*/ 191312 w 3299277"/>
              <a:gd name="csY442" fmla="*/ 1130952 h 1269599"/>
              <a:gd name="csX443" fmla="*/ 191312 w 3299277"/>
              <a:gd name="csY443" fmla="*/ 1130952 h 1269599"/>
              <a:gd name="csX444" fmla="*/ 191312 w 3299277"/>
              <a:gd name="csY444" fmla="*/ 1130952 h 1269599"/>
              <a:gd name="csX445" fmla="*/ 191312 w 3299277"/>
              <a:gd name="csY445" fmla="*/ 1130952 h 1269599"/>
              <a:gd name="csX446" fmla="*/ 191312 w 3299277"/>
              <a:gd name="csY446" fmla="*/ 1130952 h 1269599"/>
              <a:gd name="csX447" fmla="*/ 191312 w 3299277"/>
              <a:gd name="csY447" fmla="*/ 1130952 h 1269599"/>
              <a:gd name="csX448" fmla="*/ 191312 w 3299277"/>
              <a:gd name="csY448" fmla="*/ 1130952 h 1269599"/>
              <a:gd name="csX449" fmla="*/ 191312 w 3299277"/>
              <a:gd name="csY449" fmla="*/ 1130952 h 1269599"/>
              <a:gd name="csX450" fmla="*/ 191312 w 3299277"/>
              <a:gd name="csY450" fmla="*/ 1128660 h 1269599"/>
              <a:gd name="csX451" fmla="*/ 191312 w 3299277"/>
              <a:gd name="csY451" fmla="*/ 1128660 h 1269599"/>
              <a:gd name="csX452" fmla="*/ 191312 w 3299277"/>
              <a:gd name="csY452" fmla="*/ 1126368 h 1269599"/>
              <a:gd name="csX453" fmla="*/ 191312 w 3299277"/>
              <a:gd name="csY453" fmla="*/ 1126368 h 1269599"/>
              <a:gd name="csX454" fmla="*/ 191312 w 3299277"/>
              <a:gd name="csY454" fmla="*/ 1126368 h 1269599"/>
              <a:gd name="csX455" fmla="*/ 191312 w 3299277"/>
              <a:gd name="csY455" fmla="*/ 1126368 h 1269599"/>
              <a:gd name="csX456" fmla="*/ 191312 w 3299277"/>
              <a:gd name="csY456" fmla="*/ 1126368 h 1269599"/>
              <a:gd name="csX457" fmla="*/ 191312 w 3299277"/>
              <a:gd name="csY457" fmla="*/ 1126368 h 1269599"/>
              <a:gd name="csX458" fmla="*/ 191312 w 3299277"/>
              <a:gd name="csY458" fmla="*/ 1126368 h 1269599"/>
              <a:gd name="csX459" fmla="*/ 191312 w 3299277"/>
              <a:gd name="csY459" fmla="*/ 1126368 h 1269599"/>
              <a:gd name="csX460" fmla="*/ 191312 w 3299277"/>
              <a:gd name="csY460" fmla="*/ 1124077 h 1269599"/>
              <a:gd name="csX461" fmla="*/ 191312 w 3299277"/>
              <a:gd name="csY461" fmla="*/ 1124077 h 1269599"/>
              <a:gd name="csX462" fmla="*/ 191312 w 3299277"/>
              <a:gd name="csY462" fmla="*/ 1121785 h 1269599"/>
              <a:gd name="csX463" fmla="*/ 191312 w 3299277"/>
              <a:gd name="csY463" fmla="*/ 1121785 h 1269599"/>
              <a:gd name="csX464" fmla="*/ 191312 w 3299277"/>
              <a:gd name="csY464" fmla="*/ 1121785 h 1269599"/>
              <a:gd name="csX465" fmla="*/ 191312 w 3299277"/>
              <a:gd name="csY465" fmla="*/ 1121785 h 1269599"/>
              <a:gd name="csX466" fmla="*/ 191312 w 3299277"/>
              <a:gd name="csY466" fmla="*/ 1121785 h 1269599"/>
              <a:gd name="csX467" fmla="*/ 191312 w 3299277"/>
              <a:gd name="csY467" fmla="*/ 1121785 h 1269599"/>
              <a:gd name="csX468" fmla="*/ 191312 w 3299277"/>
              <a:gd name="csY468" fmla="*/ 1121785 h 1269599"/>
              <a:gd name="csX469" fmla="*/ 191312 w 3299277"/>
              <a:gd name="csY469" fmla="*/ 1121785 h 1269599"/>
              <a:gd name="csX470" fmla="*/ 191312 w 3299277"/>
              <a:gd name="csY470" fmla="*/ 1121785 h 1269599"/>
              <a:gd name="csX471" fmla="*/ 191312 w 3299277"/>
              <a:gd name="csY471" fmla="*/ 1121785 h 1269599"/>
              <a:gd name="csX472" fmla="*/ 191312 w 3299277"/>
              <a:gd name="csY472" fmla="*/ 1120639 h 1269599"/>
              <a:gd name="csX473" fmla="*/ 191312 w 3299277"/>
              <a:gd name="csY473" fmla="*/ 1120639 h 1269599"/>
              <a:gd name="csX474" fmla="*/ 191312 w 3299277"/>
              <a:gd name="csY474" fmla="*/ 1118348 h 1269599"/>
              <a:gd name="csX475" fmla="*/ 191312 w 3299277"/>
              <a:gd name="csY475" fmla="*/ 1118348 h 1269599"/>
              <a:gd name="csX476" fmla="*/ 191312 w 3299277"/>
              <a:gd name="csY476" fmla="*/ 1117202 h 1269599"/>
              <a:gd name="csX477" fmla="*/ 191312 w 3299277"/>
              <a:gd name="csY477" fmla="*/ 1117202 h 1269599"/>
              <a:gd name="csX478" fmla="*/ 191312 w 3299277"/>
              <a:gd name="csY478" fmla="*/ 1116056 h 1269599"/>
              <a:gd name="csX479" fmla="*/ 191312 w 3299277"/>
              <a:gd name="csY479" fmla="*/ 1116056 h 1269599"/>
              <a:gd name="csX480" fmla="*/ 191312 w 3299277"/>
              <a:gd name="csY480" fmla="*/ 1114910 h 1269599"/>
              <a:gd name="csX481" fmla="*/ 191312 w 3299277"/>
              <a:gd name="csY481" fmla="*/ 1114910 h 1269599"/>
              <a:gd name="csX482" fmla="*/ 191312 w 3299277"/>
              <a:gd name="csY482" fmla="*/ 1112618 h 1269599"/>
              <a:gd name="csX483" fmla="*/ 191312 w 3299277"/>
              <a:gd name="csY483" fmla="*/ 1112618 h 1269599"/>
              <a:gd name="csX484" fmla="*/ 191312 w 3299277"/>
              <a:gd name="csY484" fmla="*/ 1112618 h 1269599"/>
              <a:gd name="csX485" fmla="*/ 191312 w 3299277"/>
              <a:gd name="csY485" fmla="*/ 1112618 h 1269599"/>
              <a:gd name="csX486" fmla="*/ 191312 w 3299277"/>
              <a:gd name="csY486" fmla="*/ 1110327 h 1269599"/>
              <a:gd name="csX487" fmla="*/ 191312 w 3299277"/>
              <a:gd name="csY487" fmla="*/ 1110327 h 1269599"/>
              <a:gd name="csX488" fmla="*/ 191312 w 3299277"/>
              <a:gd name="csY488" fmla="*/ 1110327 h 1269599"/>
              <a:gd name="csX489" fmla="*/ 191312 w 3299277"/>
              <a:gd name="csY489" fmla="*/ 1110327 h 1269599"/>
              <a:gd name="csX490" fmla="*/ 191312 w 3299277"/>
              <a:gd name="csY490" fmla="*/ 1110327 h 1269599"/>
              <a:gd name="csX491" fmla="*/ 191312 w 3299277"/>
              <a:gd name="csY491" fmla="*/ 1110327 h 1269599"/>
              <a:gd name="csX492" fmla="*/ 191312 w 3299277"/>
              <a:gd name="csY492" fmla="*/ 1110327 h 1269599"/>
              <a:gd name="csX493" fmla="*/ 191312 w 3299277"/>
              <a:gd name="csY493" fmla="*/ 1110327 h 1269599"/>
              <a:gd name="csX494" fmla="*/ 195894 w 3299277"/>
              <a:gd name="csY494" fmla="*/ 1091993 h 1269599"/>
              <a:gd name="csX495" fmla="*/ 190166 w 3299277"/>
              <a:gd name="csY495" fmla="*/ 1082826 h 1269599"/>
              <a:gd name="csX496" fmla="*/ 189021 w 3299277"/>
              <a:gd name="csY496" fmla="*/ 1082826 h 1269599"/>
              <a:gd name="csX497" fmla="*/ 189021 w 3299277"/>
              <a:gd name="csY497" fmla="*/ 1082826 h 1269599"/>
              <a:gd name="csX498" fmla="*/ 194749 w 3299277"/>
              <a:gd name="csY498" fmla="*/ 1080534 h 1269599"/>
              <a:gd name="csX499" fmla="*/ 155799 w 3299277"/>
              <a:gd name="csY499" fmla="*/ 1191682 h 1269599"/>
              <a:gd name="csX500" fmla="*/ 148926 w 3299277"/>
              <a:gd name="csY500" fmla="*/ 1196265 h 1269599"/>
              <a:gd name="csX501" fmla="*/ 122577 w 3299277"/>
              <a:gd name="csY501" fmla="*/ 1244391 h 1269599"/>
              <a:gd name="csX502" fmla="*/ 122577 w 3299277"/>
              <a:gd name="csY502" fmla="*/ 1260433 h 1269599"/>
              <a:gd name="csX503" fmla="*/ 136324 w 3299277"/>
              <a:gd name="csY503" fmla="*/ 1268454 h 1269599"/>
              <a:gd name="csX504" fmla="*/ 144343 w 3299277"/>
              <a:gd name="csY504" fmla="*/ 1268454 h 1269599"/>
              <a:gd name="csX505" fmla="*/ 152362 w 3299277"/>
              <a:gd name="csY505" fmla="*/ 1260433 h 1269599"/>
              <a:gd name="csX506" fmla="*/ 144343 w 3299277"/>
              <a:gd name="csY506" fmla="*/ 1252412 h 1269599"/>
              <a:gd name="csX507" fmla="*/ 136324 w 3299277"/>
              <a:gd name="csY507" fmla="*/ 1252412 h 1269599"/>
              <a:gd name="csX508" fmla="*/ 136324 w 3299277"/>
              <a:gd name="csY508" fmla="*/ 1252412 h 1269599"/>
              <a:gd name="csX509" fmla="*/ 136324 w 3299277"/>
              <a:gd name="csY509" fmla="*/ 1252412 h 1269599"/>
              <a:gd name="csX510" fmla="*/ 136324 w 3299277"/>
              <a:gd name="csY510" fmla="*/ 1252412 h 1269599"/>
              <a:gd name="csX511" fmla="*/ 136324 w 3299277"/>
              <a:gd name="csY511" fmla="*/ 1252412 h 1269599"/>
              <a:gd name="csX512" fmla="*/ 136324 w 3299277"/>
              <a:gd name="csY512" fmla="*/ 1252412 h 1269599"/>
              <a:gd name="csX513" fmla="*/ 136324 w 3299277"/>
              <a:gd name="csY513" fmla="*/ 1252412 h 1269599"/>
              <a:gd name="csX514" fmla="*/ 136324 w 3299277"/>
              <a:gd name="csY514" fmla="*/ 1252412 h 1269599"/>
              <a:gd name="csX515" fmla="*/ 136324 w 3299277"/>
              <a:gd name="csY515" fmla="*/ 1252412 h 1269599"/>
              <a:gd name="csX516" fmla="*/ 136324 w 3299277"/>
              <a:gd name="csY516" fmla="*/ 1252412 h 1269599"/>
              <a:gd name="csX517" fmla="*/ 136324 w 3299277"/>
              <a:gd name="csY517" fmla="*/ 1252412 h 1269599"/>
              <a:gd name="csX518" fmla="*/ 136324 w 3299277"/>
              <a:gd name="csY518" fmla="*/ 1252412 h 1269599"/>
              <a:gd name="csX519" fmla="*/ 136324 w 3299277"/>
              <a:gd name="csY519" fmla="*/ 1252412 h 1269599"/>
              <a:gd name="csX520" fmla="*/ 136324 w 3299277"/>
              <a:gd name="csY520" fmla="*/ 1252412 h 1269599"/>
              <a:gd name="csX521" fmla="*/ 136324 w 3299277"/>
              <a:gd name="csY521" fmla="*/ 1252412 h 1269599"/>
              <a:gd name="csX522" fmla="*/ 136324 w 3299277"/>
              <a:gd name="csY522" fmla="*/ 1252412 h 1269599"/>
              <a:gd name="csX523" fmla="*/ 136324 w 3299277"/>
              <a:gd name="csY523" fmla="*/ 1252412 h 1269599"/>
              <a:gd name="csX524" fmla="*/ 136324 w 3299277"/>
              <a:gd name="csY524" fmla="*/ 1252412 h 1269599"/>
              <a:gd name="csX525" fmla="*/ 136324 w 3299277"/>
              <a:gd name="csY525" fmla="*/ 1252412 h 1269599"/>
              <a:gd name="csX526" fmla="*/ 136324 w 3299277"/>
              <a:gd name="csY526" fmla="*/ 1252412 h 1269599"/>
              <a:gd name="csX527" fmla="*/ 136324 w 3299277"/>
              <a:gd name="csY527" fmla="*/ 1252412 h 1269599"/>
              <a:gd name="csX528" fmla="*/ 136324 w 3299277"/>
              <a:gd name="csY528" fmla="*/ 1252412 h 1269599"/>
              <a:gd name="csX529" fmla="*/ 136324 w 3299277"/>
              <a:gd name="csY529" fmla="*/ 1252412 h 1269599"/>
              <a:gd name="csX530" fmla="*/ 136324 w 3299277"/>
              <a:gd name="csY530" fmla="*/ 1252412 h 1269599"/>
              <a:gd name="csX531" fmla="*/ 136324 w 3299277"/>
              <a:gd name="csY531" fmla="*/ 1252412 h 1269599"/>
              <a:gd name="csX532" fmla="*/ 136324 w 3299277"/>
              <a:gd name="csY532" fmla="*/ 1252412 h 1269599"/>
              <a:gd name="csX533" fmla="*/ 136324 w 3299277"/>
              <a:gd name="csY533" fmla="*/ 1252412 h 1269599"/>
              <a:gd name="csX534" fmla="*/ 136324 w 3299277"/>
              <a:gd name="csY534" fmla="*/ 1252412 h 1269599"/>
              <a:gd name="csX535" fmla="*/ 136324 w 3299277"/>
              <a:gd name="csY535" fmla="*/ 1252412 h 1269599"/>
              <a:gd name="csX536" fmla="*/ 136324 w 3299277"/>
              <a:gd name="csY536" fmla="*/ 1252412 h 1269599"/>
              <a:gd name="csX537" fmla="*/ 136324 w 3299277"/>
              <a:gd name="csY537" fmla="*/ 1252412 h 1269599"/>
              <a:gd name="csX538" fmla="*/ 136324 w 3299277"/>
              <a:gd name="csY538" fmla="*/ 1252412 h 1269599"/>
              <a:gd name="csX539" fmla="*/ 136324 w 3299277"/>
              <a:gd name="csY539" fmla="*/ 1252412 h 1269599"/>
              <a:gd name="csX540" fmla="*/ 136324 w 3299277"/>
              <a:gd name="csY540" fmla="*/ 1252412 h 1269599"/>
              <a:gd name="csX541" fmla="*/ 136324 w 3299277"/>
              <a:gd name="csY541" fmla="*/ 1252412 h 1269599"/>
              <a:gd name="csX542" fmla="*/ 136324 w 3299277"/>
              <a:gd name="csY542" fmla="*/ 1252412 h 1269599"/>
              <a:gd name="csX543" fmla="*/ 136324 w 3299277"/>
              <a:gd name="csY543" fmla="*/ 1252412 h 1269599"/>
              <a:gd name="csX544" fmla="*/ 136324 w 3299277"/>
              <a:gd name="csY544" fmla="*/ 1251266 h 1269599"/>
              <a:gd name="csX545" fmla="*/ 136324 w 3299277"/>
              <a:gd name="csY545" fmla="*/ 1251266 h 1269599"/>
              <a:gd name="csX546" fmla="*/ 136324 w 3299277"/>
              <a:gd name="csY546" fmla="*/ 1251266 h 1269599"/>
              <a:gd name="csX547" fmla="*/ 136324 w 3299277"/>
              <a:gd name="csY547" fmla="*/ 1251266 h 1269599"/>
              <a:gd name="csX548" fmla="*/ 136324 w 3299277"/>
              <a:gd name="csY548" fmla="*/ 1251266 h 1269599"/>
              <a:gd name="csX549" fmla="*/ 136324 w 3299277"/>
              <a:gd name="csY549" fmla="*/ 1251266 h 1269599"/>
              <a:gd name="csX550" fmla="*/ 136324 w 3299277"/>
              <a:gd name="csY550" fmla="*/ 1251266 h 1269599"/>
              <a:gd name="csX551" fmla="*/ 136324 w 3299277"/>
              <a:gd name="csY551" fmla="*/ 1251266 h 1269599"/>
              <a:gd name="csX552" fmla="*/ 136324 w 3299277"/>
              <a:gd name="csY552" fmla="*/ 1251266 h 1269599"/>
              <a:gd name="csX553" fmla="*/ 136324 w 3299277"/>
              <a:gd name="csY553" fmla="*/ 1251266 h 1269599"/>
              <a:gd name="csX554" fmla="*/ 136324 w 3299277"/>
              <a:gd name="csY554" fmla="*/ 1251266 h 1269599"/>
              <a:gd name="csX555" fmla="*/ 136324 w 3299277"/>
              <a:gd name="csY555" fmla="*/ 1251266 h 1269599"/>
              <a:gd name="csX556" fmla="*/ 136324 w 3299277"/>
              <a:gd name="csY556" fmla="*/ 1251266 h 1269599"/>
              <a:gd name="csX557" fmla="*/ 136324 w 3299277"/>
              <a:gd name="csY557" fmla="*/ 1251266 h 1269599"/>
              <a:gd name="csX558" fmla="*/ 136324 w 3299277"/>
              <a:gd name="csY558" fmla="*/ 1251266 h 1269599"/>
              <a:gd name="csX559" fmla="*/ 136324 w 3299277"/>
              <a:gd name="csY559" fmla="*/ 1251266 h 1269599"/>
              <a:gd name="csX560" fmla="*/ 136324 w 3299277"/>
              <a:gd name="csY560" fmla="*/ 1251266 h 1269599"/>
              <a:gd name="csX561" fmla="*/ 136324 w 3299277"/>
              <a:gd name="csY561" fmla="*/ 1251266 h 1269599"/>
              <a:gd name="csX562" fmla="*/ 136324 w 3299277"/>
              <a:gd name="csY562" fmla="*/ 1251266 h 1269599"/>
              <a:gd name="csX563" fmla="*/ 136324 w 3299277"/>
              <a:gd name="csY563" fmla="*/ 1251266 h 1269599"/>
              <a:gd name="csX564" fmla="*/ 136324 w 3299277"/>
              <a:gd name="csY564" fmla="*/ 1251266 h 1269599"/>
              <a:gd name="csX565" fmla="*/ 136324 w 3299277"/>
              <a:gd name="csY565" fmla="*/ 1251266 h 1269599"/>
              <a:gd name="csX566" fmla="*/ 136324 w 3299277"/>
              <a:gd name="csY566" fmla="*/ 1251266 h 1269599"/>
              <a:gd name="csX567" fmla="*/ 136324 w 3299277"/>
              <a:gd name="csY567" fmla="*/ 1251266 h 1269599"/>
              <a:gd name="csX568" fmla="*/ 136324 w 3299277"/>
              <a:gd name="csY568" fmla="*/ 1251266 h 1269599"/>
              <a:gd name="csX569" fmla="*/ 136324 w 3299277"/>
              <a:gd name="csY569" fmla="*/ 1251266 h 1269599"/>
              <a:gd name="csX570" fmla="*/ 136324 w 3299277"/>
              <a:gd name="csY570" fmla="*/ 1251266 h 1269599"/>
              <a:gd name="csX571" fmla="*/ 136324 w 3299277"/>
              <a:gd name="csY571" fmla="*/ 1251266 h 1269599"/>
              <a:gd name="csX572" fmla="*/ 136324 w 3299277"/>
              <a:gd name="csY572" fmla="*/ 1251266 h 1269599"/>
              <a:gd name="csX573" fmla="*/ 136324 w 3299277"/>
              <a:gd name="csY573" fmla="*/ 1251266 h 1269599"/>
              <a:gd name="csX574" fmla="*/ 136324 w 3299277"/>
              <a:gd name="csY574" fmla="*/ 1251266 h 1269599"/>
              <a:gd name="csX575" fmla="*/ 136324 w 3299277"/>
              <a:gd name="csY575" fmla="*/ 1251266 h 1269599"/>
              <a:gd name="csX576" fmla="*/ 136324 w 3299277"/>
              <a:gd name="csY576" fmla="*/ 1251266 h 1269599"/>
              <a:gd name="csX577" fmla="*/ 136324 w 3299277"/>
              <a:gd name="csY577" fmla="*/ 1251266 h 1269599"/>
              <a:gd name="csX578" fmla="*/ 136324 w 3299277"/>
              <a:gd name="csY578" fmla="*/ 1251266 h 1269599"/>
              <a:gd name="csX579" fmla="*/ 136324 w 3299277"/>
              <a:gd name="csY579" fmla="*/ 1251266 h 1269599"/>
              <a:gd name="csX580" fmla="*/ 136324 w 3299277"/>
              <a:gd name="csY580" fmla="*/ 1251266 h 1269599"/>
              <a:gd name="csX581" fmla="*/ 136324 w 3299277"/>
              <a:gd name="csY581" fmla="*/ 1251266 h 1269599"/>
              <a:gd name="csX582" fmla="*/ 136324 w 3299277"/>
              <a:gd name="csY582" fmla="*/ 1251266 h 1269599"/>
              <a:gd name="csX583" fmla="*/ 136324 w 3299277"/>
              <a:gd name="csY583" fmla="*/ 1251266 h 1269599"/>
              <a:gd name="csX584" fmla="*/ 136324 w 3299277"/>
              <a:gd name="csY584" fmla="*/ 1251266 h 1269599"/>
              <a:gd name="csX585" fmla="*/ 136324 w 3299277"/>
              <a:gd name="csY585" fmla="*/ 1251266 h 1269599"/>
              <a:gd name="csX586" fmla="*/ 136324 w 3299277"/>
              <a:gd name="csY586" fmla="*/ 1251266 h 1269599"/>
              <a:gd name="csX587" fmla="*/ 136324 w 3299277"/>
              <a:gd name="csY587" fmla="*/ 1251266 h 1269599"/>
              <a:gd name="csX588" fmla="*/ 136324 w 3299277"/>
              <a:gd name="csY588" fmla="*/ 1251266 h 1269599"/>
              <a:gd name="csX589" fmla="*/ 136324 w 3299277"/>
              <a:gd name="csY589" fmla="*/ 1251266 h 1269599"/>
              <a:gd name="csX590" fmla="*/ 136324 w 3299277"/>
              <a:gd name="csY590" fmla="*/ 1251266 h 1269599"/>
              <a:gd name="csX591" fmla="*/ 136324 w 3299277"/>
              <a:gd name="csY591" fmla="*/ 1251266 h 1269599"/>
              <a:gd name="csX592" fmla="*/ 136324 w 3299277"/>
              <a:gd name="csY592" fmla="*/ 1251266 h 1269599"/>
              <a:gd name="csX593" fmla="*/ 136324 w 3299277"/>
              <a:gd name="csY593" fmla="*/ 1251266 h 1269599"/>
              <a:gd name="csX594" fmla="*/ 136324 w 3299277"/>
              <a:gd name="csY594" fmla="*/ 1251266 h 1269599"/>
              <a:gd name="csX595" fmla="*/ 136324 w 3299277"/>
              <a:gd name="csY595" fmla="*/ 1251266 h 1269599"/>
              <a:gd name="csX596" fmla="*/ 136324 w 3299277"/>
              <a:gd name="csY596" fmla="*/ 1251266 h 1269599"/>
              <a:gd name="csX597" fmla="*/ 136324 w 3299277"/>
              <a:gd name="csY597" fmla="*/ 1251266 h 1269599"/>
              <a:gd name="csX598" fmla="*/ 136324 w 3299277"/>
              <a:gd name="csY598" fmla="*/ 1251266 h 1269599"/>
              <a:gd name="csX599" fmla="*/ 136324 w 3299277"/>
              <a:gd name="csY599" fmla="*/ 1251266 h 1269599"/>
              <a:gd name="csX600" fmla="*/ 136324 w 3299277"/>
              <a:gd name="csY600" fmla="*/ 1251266 h 1269599"/>
              <a:gd name="csX601" fmla="*/ 136324 w 3299277"/>
              <a:gd name="csY601" fmla="*/ 1251266 h 1269599"/>
              <a:gd name="csX602" fmla="*/ 136324 w 3299277"/>
              <a:gd name="csY602" fmla="*/ 1251266 h 1269599"/>
              <a:gd name="csX603" fmla="*/ 136324 w 3299277"/>
              <a:gd name="csY603" fmla="*/ 1251266 h 1269599"/>
              <a:gd name="csX604" fmla="*/ 136324 w 3299277"/>
              <a:gd name="csY604" fmla="*/ 1251266 h 1269599"/>
              <a:gd name="csX605" fmla="*/ 136324 w 3299277"/>
              <a:gd name="csY605" fmla="*/ 1251266 h 1269599"/>
              <a:gd name="csX606" fmla="*/ 136324 w 3299277"/>
              <a:gd name="csY606" fmla="*/ 1251266 h 1269599"/>
              <a:gd name="csX607" fmla="*/ 136324 w 3299277"/>
              <a:gd name="csY607" fmla="*/ 1251266 h 1269599"/>
              <a:gd name="csX608" fmla="*/ 136324 w 3299277"/>
              <a:gd name="csY608" fmla="*/ 1251266 h 1269599"/>
              <a:gd name="csX609" fmla="*/ 136324 w 3299277"/>
              <a:gd name="csY609" fmla="*/ 1251266 h 1269599"/>
              <a:gd name="csX610" fmla="*/ 136324 w 3299277"/>
              <a:gd name="csY610" fmla="*/ 1251266 h 1269599"/>
              <a:gd name="csX611" fmla="*/ 136324 w 3299277"/>
              <a:gd name="csY611" fmla="*/ 1251266 h 1269599"/>
              <a:gd name="csX612" fmla="*/ 136324 w 3299277"/>
              <a:gd name="csY612" fmla="*/ 1251266 h 1269599"/>
              <a:gd name="csX613" fmla="*/ 136324 w 3299277"/>
              <a:gd name="csY613" fmla="*/ 1251266 h 1269599"/>
              <a:gd name="csX614" fmla="*/ 136324 w 3299277"/>
              <a:gd name="csY614" fmla="*/ 1251266 h 1269599"/>
              <a:gd name="csX615" fmla="*/ 136324 w 3299277"/>
              <a:gd name="csY615" fmla="*/ 1251266 h 1269599"/>
              <a:gd name="csX616" fmla="*/ 136324 w 3299277"/>
              <a:gd name="csY616" fmla="*/ 1251266 h 1269599"/>
              <a:gd name="csX617" fmla="*/ 136324 w 3299277"/>
              <a:gd name="csY617" fmla="*/ 1251266 h 1269599"/>
              <a:gd name="csX618" fmla="*/ 136324 w 3299277"/>
              <a:gd name="csY618" fmla="*/ 1251266 h 1269599"/>
              <a:gd name="csX619" fmla="*/ 136324 w 3299277"/>
              <a:gd name="csY619" fmla="*/ 1251266 h 1269599"/>
              <a:gd name="csX620" fmla="*/ 136324 w 3299277"/>
              <a:gd name="csY620" fmla="*/ 1251266 h 1269599"/>
              <a:gd name="csX621" fmla="*/ 136324 w 3299277"/>
              <a:gd name="csY621" fmla="*/ 1251266 h 1269599"/>
              <a:gd name="csX622" fmla="*/ 136324 w 3299277"/>
              <a:gd name="csY622" fmla="*/ 1250120 h 1269599"/>
              <a:gd name="csX623" fmla="*/ 136324 w 3299277"/>
              <a:gd name="csY623" fmla="*/ 1250120 h 1269599"/>
              <a:gd name="csX624" fmla="*/ 145489 w 3299277"/>
              <a:gd name="csY624" fmla="*/ 1232932 h 1269599"/>
              <a:gd name="csX625" fmla="*/ 142052 w 3299277"/>
              <a:gd name="csY625" fmla="*/ 1222620 h 1269599"/>
              <a:gd name="csX626" fmla="*/ 138615 w 3299277"/>
              <a:gd name="csY626" fmla="*/ 1222620 h 1269599"/>
              <a:gd name="csX627" fmla="*/ 146634 w 3299277"/>
              <a:gd name="csY627" fmla="*/ 1222620 h 1269599"/>
              <a:gd name="csX628" fmla="*/ 274940 w 3299277"/>
              <a:gd name="csY628" fmla="*/ 1253558 h 1269599"/>
              <a:gd name="csX629" fmla="*/ 209641 w 3299277"/>
              <a:gd name="csY629" fmla="*/ 1253558 h 1269599"/>
              <a:gd name="csX630" fmla="*/ 201622 w 3299277"/>
              <a:gd name="csY630" fmla="*/ 1261579 h 1269599"/>
              <a:gd name="csX631" fmla="*/ 209641 w 3299277"/>
              <a:gd name="csY631" fmla="*/ 1269599 h 1269599"/>
              <a:gd name="csX632" fmla="*/ 274940 w 3299277"/>
              <a:gd name="csY632" fmla="*/ 1269599 h 1269599"/>
              <a:gd name="csX633" fmla="*/ 282959 w 3299277"/>
              <a:gd name="csY633" fmla="*/ 1261579 h 1269599"/>
              <a:gd name="csX634" fmla="*/ 274940 w 3299277"/>
              <a:gd name="csY634" fmla="*/ 1253558 h 1269599"/>
              <a:gd name="csX635" fmla="*/ 274940 w 3299277"/>
              <a:gd name="csY635" fmla="*/ 1253558 h 1269599"/>
              <a:gd name="csX636" fmla="*/ 405536 w 3299277"/>
              <a:gd name="csY636" fmla="*/ 1253558 h 1269599"/>
              <a:gd name="csX637" fmla="*/ 340238 w 3299277"/>
              <a:gd name="csY637" fmla="*/ 1253558 h 1269599"/>
              <a:gd name="csX638" fmla="*/ 332219 w 3299277"/>
              <a:gd name="csY638" fmla="*/ 1261579 h 1269599"/>
              <a:gd name="csX639" fmla="*/ 340238 w 3299277"/>
              <a:gd name="csY639" fmla="*/ 1269599 h 1269599"/>
              <a:gd name="csX640" fmla="*/ 405536 w 3299277"/>
              <a:gd name="csY640" fmla="*/ 1269599 h 1269599"/>
              <a:gd name="csX641" fmla="*/ 413555 w 3299277"/>
              <a:gd name="csY641" fmla="*/ 1261579 h 1269599"/>
              <a:gd name="csX642" fmla="*/ 405536 w 3299277"/>
              <a:gd name="csY642" fmla="*/ 1253558 h 1269599"/>
              <a:gd name="csX643" fmla="*/ 405536 w 3299277"/>
              <a:gd name="csY643" fmla="*/ 1253558 h 1269599"/>
              <a:gd name="csX644" fmla="*/ 534987 w 3299277"/>
              <a:gd name="csY644" fmla="*/ 1253558 h 1269599"/>
              <a:gd name="csX645" fmla="*/ 469689 w 3299277"/>
              <a:gd name="csY645" fmla="*/ 1253558 h 1269599"/>
              <a:gd name="csX646" fmla="*/ 461670 w 3299277"/>
              <a:gd name="csY646" fmla="*/ 1261579 h 1269599"/>
              <a:gd name="csX647" fmla="*/ 469689 w 3299277"/>
              <a:gd name="csY647" fmla="*/ 1269599 h 1269599"/>
              <a:gd name="csX648" fmla="*/ 534987 w 3299277"/>
              <a:gd name="csY648" fmla="*/ 1269599 h 1269599"/>
              <a:gd name="csX649" fmla="*/ 543006 w 3299277"/>
              <a:gd name="csY649" fmla="*/ 1261579 h 1269599"/>
              <a:gd name="csX650" fmla="*/ 534987 w 3299277"/>
              <a:gd name="csY650" fmla="*/ 1253558 h 1269599"/>
              <a:gd name="csX651" fmla="*/ 534987 w 3299277"/>
              <a:gd name="csY651" fmla="*/ 1253558 h 1269599"/>
              <a:gd name="csX652" fmla="*/ 664438 w 3299277"/>
              <a:gd name="csY652" fmla="*/ 1253558 h 1269599"/>
              <a:gd name="csX653" fmla="*/ 599140 w 3299277"/>
              <a:gd name="csY653" fmla="*/ 1253558 h 1269599"/>
              <a:gd name="csX654" fmla="*/ 591120 w 3299277"/>
              <a:gd name="csY654" fmla="*/ 1261579 h 1269599"/>
              <a:gd name="csX655" fmla="*/ 599140 w 3299277"/>
              <a:gd name="csY655" fmla="*/ 1269599 h 1269599"/>
              <a:gd name="csX656" fmla="*/ 664438 w 3299277"/>
              <a:gd name="csY656" fmla="*/ 1269599 h 1269599"/>
              <a:gd name="csX657" fmla="*/ 672457 w 3299277"/>
              <a:gd name="csY657" fmla="*/ 1261579 h 1269599"/>
              <a:gd name="csX658" fmla="*/ 664438 w 3299277"/>
              <a:gd name="csY658" fmla="*/ 1253558 h 1269599"/>
              <a:gd name="csX659" fmla="*/ 664438 w 3299277"/>
              <a:gd name="csY659" fmla="*/ 1253558 h 1269599"/>
              <a:gd name="csX660" fmla="*/ 795034 w 3299277"/>
              <a:gd name="csY660" fmla="*/ 1253558 h 1269599"/>
              <a:gd name="csX661" fmla="*/ 729736 w 3299277"/>
              <a:gd name="csY661" fmla="*/ 1253558 h 1269599"/>
              <a:gd name="csX662" fmla="*/ 721717 w 3299277"/>
              <a:gd name="csY662" fmla="*/ 1261579 h 1269599"/>
              <a:gd name="csX663" fmla="*/ 729736 w 3299277"/>
              <a:gd name="csY663" fmla="*/ 1269599 h 1269599"/>
              <a:gd name="csX664" fmla="*/ 795034 w 3299277"/>
              <a:gd name="csY664" fmla="*/ 1269599 h 1269599"/>
              <a:gd name="csX665" fmla="*/ 803053 w 3299277"/>
              <a:gd name="csY665" fmla="*/ 1261579 h 1269599"/>
              <a:gd name="csX666" fmla="*/ 795034 w 3299277"/>
              <a:gd name="csY666" fmla="*/ 1253558 h 1269599"/>
              <a:gd name="csX667" fmla="*/ 795034 w 3299277"/>
              <a:gd name="csY667" fmla="*/ 1253558 h 1269599"/>
              <a:gd name="csX668" fmla="*/ 924485 w 3299277"/>
              <a:gd name="csY668" fmla="*/ 1253558 h 1269599"/>
              <a:gd name="csX669" fmla="*/ 859187 w 3299277"/>
              <a:gd name="csY669" fmla="*/ 1253558 h 1269599"/>
              <a:gd name="csX670" fmla="*/ 851168 w 3299277"/>
              <a:gd name="csY670" fmla="*/ 1261579 h 1269599"/>
              <a:gd name="csX671" fmla="*/ 859187 w 3299277"/>
              <a:gd name="csY671" fmla="*/ 1269599 h 1269599"/>
              <a:gd name="csX672" fmla="*/ 924485 w 3299277"/>
              <a:gd name="csY672" fmla="*/ 1269599 h 1269599"/>
              <a:gd name="csX673" fmla="*/ 932504 w 3299277"/>
              <a:gd name="csY673" fmla="*/ 1261579 h 1269599"/>
              <a:gd name="csX674" fmla="*/ 924485 w 3299277"/>
              <a:gd name="csY674" fmla="*/ 1253558 h 1269599"/>
              <a:gd name="csX675" fmla="*/ 924485 w 3299277"/>
              <a:gd name="csY675" fmla="*/ 1253558 h 1269599"/>
              <a:gd name="csX676" fmla="*/ 1055081 w 3299277"/>
              <a:gd name="csY676" fmla="*/ 1253558 h 1269599"/>
              <a:gd name="csX677" fmla="*/ 989783 w 3299277"/>
              <a:gd name="csY677" fmla="*/ 1253558 h 1269599"/>
              <a:gd name="csX678" fmla="*/ 981764 w 3299277"/>
              <a:gd name="csY678" fmla="*/ 1261579 h 1269599"/>
              <a:gd name="csX679" fmla="*/ 989783 w 3299277"/>
              <a:gd name="csY679" fmla="*/ 1269599 h 1269599"/>
              <a:gd name="csX680" fmla="*/ 1055081 w 3299277"/>
              <a:gd name="csY680" fmla="*/ 1269599 h 1269599"/>
              <a:gd name="csX681" fmla="*/ 1063101 w 3299277"/>
              <a:gd name="csY681" fmla="*/ 1261579 h 1269599"/>
              <a:gd name="csX682" fmla="*/ 1055081 w 3299277"/>
              <a:gd name="csY682" fmla="*/ 1253558 h 1269599"/>
              <a:gd name="csX683" fmla="*/ 1055081 w 3299277"/>
              <a:gd name="csY683" fmla="*/ 1253558 h 1269599"/>
              <a:gd name="csX684" fmla="*/ 1184532 w 3299277"/>
              <a:gd name="csY684" fmla="*/ 1253558 h 1269599"/>
              <a:gd name="csX685" fmla="*/ 1119234 w 3299277"/>
              <a:gd name="csY685" fmla="*/ 1253558 h 1269599"/>
              <a:gd name="csX686" fmla="*/ 1111215 w 3299277"/>
              <a:gd name="csY686" fmla="*/ 1261579 h 1269599"/>
              <a:gd name="csX687" fmla="*/ 1119234 w 3299277"/>
              <a:gd name="csY687" fmla="*/ 1269599 h 1269599"/>
              <a:gd name="csX688" fmla="*/ 1184532 w 3299277"/>
              <a:gd name="csY688" fmla="*/ 1269599 h 1269599"/>
              <a:gd name="csX689" fmla="*/ 1192551 w 3299277"/>
              <a:gd name="csY689" fmla="*/ 1261579 h 1269599"/>
              <a:gd name="csX690" fmla="*/ 1184532 w 3299277"/>
              <a:gd name="csY690" fmla="*/ 1253558 h 1269599"/>
              <a:gd name="csX691" fmla="*/ 1184532 w 3299277"/>
              <a:gd name="csY691" fmla="*/ 1253558 h 1269599"/>
              <a:gd name="csX692" fmla="*/ 1313983 w 3299277"/>
              <a:gd name="csY692" fmla="*/ 1253558 h 1269599"/>
              <a:gd name="csX693" fmla="*/ 1248685 w 3299277"/>
              <a:gd name="csY693" fmla="*/ 1253558 h 1269599"/>
              <a:gd name="csX694" fmla="*/ 1240666 w 3299277"/>
              <a:gd name="csY694" fmla="*/ 1261579 h 1269599"/>
              <a:gd name="csX695" fmla="*/ 1248685 w 3299277"/>
              <a:gd name="csY695" fmla="*/ 1269599 h 1269599"/>
              <a:gd name="csX696" fmla="*/ 1313983 w 3299277"/>
              <a:gd name="csY696" fmla="*/ 1269599 h 1269599"/>
              <a:gd name="csX697" fmla="*/ 1322002 w 3299277"/>
              <a:gd name="csY697" fmla="*/ 1261579 h 1269599"/>
              <a:gd name="csX698" fmla="*/ 1313983 w 3299277"/>
              <a:gd name="csY698" fmla="*/ 1253558 h 1269599"/>
              <a:gd name="csX699" fmla="*/ 1313983 w 3299277"/>
              <a:gd name="csY699" fmla="*/ 1253558 h 1269599"/>
              <a:gd name="csX700" fmla="*/ 1444579 w 3299277"/>
              <a:gd name="csY700" fmla="*/ 1253558 h 1269599"/>
              <a:gd name="csX701" fmla="*/ 1379281 w 3299277"/>
              <a:gd name="csY701" fmla="*/ 1253558 h 1269599"/>
              <a:gd name="csX702" fmla="*/ 1371263 w 3299277"/>
              <a:gd name="csY702" fmla="*/ 1261579 h 1269599"/>
              <a:gd name="csX703" fmla="*/ 1379281 w 3299277"/>
              <a:gd name="csY703" fmla="*/ 1269599 h 1269599"/>
              <a:gd name="csX704" fmla="*/ 1444579 w 3299277"/>
              <a:gd name="csY704" fmla="*/ 1269599 h 1269599"/>
              <a:gd name="csX705" fmla="*/ 1452599 w 3299277"/>
              <a:gd name="csY705" fmla="*/ 1261579 h 1269599"/>
              <a:gd name="csX706" fmla="*/ 1444579 w 3299277"/>
              <a:gd name="csY706" fmla="*/ 1253558 h 1269599"/>
              <a:gd name="csX707" fmla="*/ 1444579 w 3299277"/>
              <a:gd name="csY707" fmla="*/ 1253558 h 1269599"/>
              <a:gd name="csX708" fmla="*/ 1574030 w 3299277"/>
              <a:gd name="csY708" fmla="*/ 1253558 h 1269599"/>
              <a:gd name="csX709" fmla="*/ 1508732 w 3299277"/>
              <a:gd name="csY709" fmla="*/ 1253558 h 1269599"/>
              <a:gd name="csX710" fmla="*/ 1500713 w 3299277"/>
              <a:gd name="csY710" fmla="*/ 1261579 h 1269599"/>
              <a:gd name="csX711" fmla="*/ 1508732 w 3299277"/>
              <a:gd name="csY711" fmla="*/ 1269599 h 1269599"/>
              <a:gd name="csX712" fmla="*/ 1574030 w 3299277"/>
              <a:gd name="csY712" fmla="*/ 1269599 h 1269599"/>
              <a:gd name="csX713" fmla="*/ 1582049 w 3299277"/>
              <a:gd name="csY713" fmla="*/ 1261579 h 1269599"/>
              <a:gd name="csX714" fmla="*/ 1574030 w 3299277"/>
              <a:gd name="csY714" fmla="*/ 1253558 h 1269599"/>
              <a:gd name="csX715" fmla="*/ 1574030 w 3299277"/>
              <a:gd name="csY715" fmla="*/ 1253558 h 1269599"/>
              <a:gd name="csX716" fmla="*/ 1703481 w 3299277"/>
              <a:gd name="csY716" fmla="*/ 1253558 h 1269599"/>
              <a:gd name="csX717" fmla="*/ 1638183 w 3299277"/>
              <a:gd name="csY717" fmla="*/ 1253558 h 1269599"/>
              <a:gd name="csX718" fmla="*/ 1630164 w 3299277"/>
              <a:gd name="csY718" fmla="*/ 1261579 h 1269599"/>
              <a:gd name="csX719" fmla="*/ 1638183 w 3299277"/>
              <a:gd name="csY719" fmla="*/ 1269599 h 1269599"/>
              <a:gd name="csX720" fmla="*/ 1703481 w 3299277"/>
              <a:gd name="csY720" fmla="*/ 1269599 h 1269599"/>
              <a:gd name="csX721" fmla="*/ 1711500 w 3299277"/>
              <a:gd name="csY721" fmla="*/ 1261579 h 1269599"/>
              <a:gd name="csX722" fmla="*/ 1703481 w 3299277"/>
              <a:gd name="csY722" fmla="*/ 1253558 h 1269599"/>
              <a:gd name="csX723" fmla="*/ 1703481 w 3299277"/>
              <a:gd name="csY723" fmla="*/ 1253558 h 1269599"/>
              <a:gd name="csX724" fmla="*/ 1834077 w 3299277"/>
              <a:gd name="csY724" fmla="*/ 1253558 h 1269599"/>
              <a:gd name="csX725" fmla="*/ 1768779 w 3299277"/>
              <a:gd name="csY725" fmla="*/ 1253558 h 1269599"/>
              <a:gd name="csX726" fmla="*/ 1760761 w 3299277"/>
              <a:gd name="csY726" fmla="*/ 1261579 h 1269599"/>
              <a:gd name="csX727" fmla="*/ 1768779 w 3299277"/>
              <a:gd name="csY727" fmla="*/ 1269599 h 1269599"/>
              <a:gd name="csX728" fmla="*/ 1834077 w 3299277"/>
              <a:gd name="csY728" fmla="*/ 1269599 h 1269599"/>
              <a:gd name="csX729" fmla="*/ 1842097 w 3299277"/>
              <a:gd name="csY729" fmla="*/ 1261579 h 1269599"/>
              <a:gd name="csX730" fmla="*/ 1834077 w 3299277"/>
              <a:gd name="csY730" fmla="*/ 1253558 h 1269599"/>
              <a:gd name="csX731" fmla="*/ 1834077 w 3299277"/>
              <a:gd name="csY731" fmla="*/ 1253558 h 1269599"/>
              <a:gd name="csX732" fmla="*/ 1963528 w 3299277"/>
              <a:gd name="csY732" fmla="*/ 1253558 h 1269599"/>
              <a:gd name="csX733" fmla="*/ 1898230 w 3299277"/>
              <a:gd name="csY733" fmla="*/ 1253558 h 1269599"/>
              <a:gd name="csX734" fmla="*/ 1890211 w 3299277"/>
              <a:gd name="csY734" fmla="*/ 1261579 h 1269599"/>
              <a:gd name="csX735" fmla="*/ 1898230 w 3299277"/>
              <a:gd name="csY735" fmla="*/ 1269599 h 1269599"/>
              <a:gd name="csX736" fmla="*/ 1963528 w 3299277"/>
              <a:gd name="csY736" fmla="*/ 1269599 h 1269599"/>
              <a:gd name="csX737" fmla="*/ 1971547 w 3299277"/>
              <a:gd name="csY737" fmla="*/ 1261579 h 1269599"/>
              <a:gd name="csX738" fmla="*/ 1963528 w 3299277"/>
              <a:gd name="csY738" fmla="*/ 1253558 h 1269599"/>
              <a:gd name="csX739" fmla="*/ 1963528 w 3299277"/>
              <a:gd name="csY739" fmla="*/ 1253558 h 1269599"/>
              <a:gd name="csX740" fmla="*/ 2094125 w 3299277"/>
              <a:gd name="csY740" fmla="*/ 1253558 h 1269599"/>
              <a:gd name="csX741" fmla="*/ 2028826 w 3299277"/>
              <a:gd name="csY741" fmla="*/ 1253558 h 1269599"/>
              <a:gd name="csX742" fmla="*/ 2020807 w 3299277"/>
              <a:gd name="csY742" fmla="*/ 1261579 h 1269599"/>
              <a:gd name="csX743" fmla="*/ 2028826 w 3299277"/>
              <a:gd name="csY743" fmla="*/ 1269599 h 1269599"/>
              <a:gd name="csX744" fmla="*/ 2094125 w 3299277"/>
              <a:gd name="csY744" fmla="*/ 1269599 h 1269599"/>
              <a:gd name="csX745" fmla="*/ 2102144 w 3299277"/>
              <a:gd name="csY745" fmla="*/ 1261579 h 1269599"/>
              <a:gd name="csX746" fmla="*/ 2094125 w 3299277"/>
              <a:gd name="csY746" fmla="*/ 1253558 h 1269599"/>
              <a:gd name="csX747" fmla="*/ 2094125 w 3299277"/>
              <a:gd name="csY747" fmla="*/ 1253558 h 1269599"/>
              <a:gd name="csX748" fmla="*/ 2223576 w 3299277"/>
              <a:gd name="csY748" fmla="*/ 1253558 h 1269599"/>
              <a:gd name="csX749" fmla="*/ 2158277 w 3299277"/>
              <a:gd name="csY749" fmla="*/ 1253558 h 1269599"/>
              <a:gd name="csX750" fmla="*/ 2150259 w 3299277"/>
              <a:gd name="csY750" fmla="*/ 1261579 h 1269599"/>
              <a:gd name="csX751" fmla="*/ 2158277 w 3299277"/>
              <a:gd name="csY751" fmla="*/ 1269599 h 1269599"/>
              <a:gd name="csX752" fmla="*/ 2223576 w 3299277"/>
              <a:gd name="csY752" fmla="*/ 1269599 h 1269599"/>
              <a:gd name="csX753" fmla="*/ 2231595 w 3299277"/>
              <a:gd name="csY753" fmla="*/ 1261579 h 1269599"/>
              <a:gd name="csX754" fmla="*/ 2223576 w 3299277"/>
              <a:gd name="csY754" fmla="*/ 1253558 h 1269599"/>
              <a:gd name="csX755" fmla="*/ 2223576 w 3299277"/>
              <a:gd name="csY755" fmla="*/ 1253558 h 1269599"/>
              <a:gd name="csX756" fmla="*/ 2353026 w 3299277"/>
              <a:gd name="csY756" fmla="*/ 1253558 h 1269599"/>
              <a:gd name="csX757" fmla="*/ 2287729 w 3299277"/>
              <a:gd name="csY757" fmla="*/ 1253558 h 1269599"/>
              <a:gd name="csX758" fmla="*/ 2279709 w 3299277"/>
              <a:gd name="csY758" fmla="*/ 1261579 h 1269599"/>
              <a:gd name="csX759" fmla="*/ 2287729 w 3299277"/>
              <a:gd name="csY759" fmla="*/ 1269599 h 1269599"/>
              <a:gd name="csX760" fmla="*/ 2353026 w 3299277"/>
              <a:gd name="csY760" fmla="*/ 1269599 h 1269599"/>
              <a:gd name="csX761" fmla="*/ 2361045 w 3299277"/>
              <a:gd name="csY761" fmla="*/ 1261579 h 1269599"/>
              <a:gd name="csX762" fmla="*/ 2353026 w 3299277"/>
              <a:gd name="csY762" fmla="*/ 1253558 h 1269599"/>
              <a:gd name="csX763" fmla="*/ 2353026 w 3299277"/>
              <a:gd name="csY763" fmla="*/ 1253558 h 1269599"/>
              <a:gd name="csX764" fmla="*/ 2483623 w 3299277"/>
              <a:gd name="csY764" fmla="*/ 1253558 h 1269599"/>
              <a:gd name="csX765" fmla="*/ 2418325 w 3299277"/>
              <a:gd name="csY765" fmla="*/ 1253558 h 1269599"/>
              <a:gd name="csX766" fmla="*/ 2410305 w 3299277"/>
              <a:gd name="csY766" fmla="*/ 1261579 h 1269599"/>
              <a:gd name="csX767" fmla="*/ 2418325 w 3299277"/>
              <a:gd name="csY767" fmla="*/ 1269599 h 1269599"/>
              <a:gd name="csX768" fmla="*/ 2483623 w 3299277"/>
              <a:gd name="csY768" fmla="*/ 1269599 h 1269599"/>
              <a:gd name="csX769" fmla="*/ 2491642 w 3299277"/>
              <a:gd name="csY769" fmla="*/ 1261579 h 1269599"/>
              <a:gd name="csX770" fmla="*/ 2483623 w 3299277"/>
              <a:gd name="csY770" fmla="*/ 1253558 h 1269599"/>
              <a:gd name="csX771" fmla="*/ 2483623 w 3299277"/>
              <a:gd name="csY771" fmla="*/ 1253558 h 1269599"/>
              <a:gd name="csX772" fmla="*/ 2613074 w 3299277"/>
              <a:gd name="csY772" fmla="*/ 1253558 h 1269599"/>
              <a:gd name="csX773" fmla="*/ 2547775 w 3299277"/>
              <a:gd name="csY773" fmla="*/ 1253558 h 1269599"/>
              <a:gd name="csX774" fmla="*/ 2539757 w 3299277"/>
              <a:gd name="csY774" fmla="*/ 1261579 h 1269599"/>
              <a:gd name="csX775" fmla="*/ 2547775 w 3299277"/>
              <a:gd name="csY775" fmla="*/ 1269599 h 1269599"/>
              <a:gd name="csX776" fmla="*/ 2613074 w 3299277"/>
              <a:gd name="csY776" fmla="*/ 1269599 h 1269599"/>
              <a:gd name="csX777" fmla="*/ 2621093 w 3299277"/>
              <a:gd name="csY777" fmla="*/ 1261579 h 1269599"/>
              <a:gd name="csX778" fmla="*/ 2613074 w 3299277"/>
              <a:gd name="csY778" fmla="*/ 1253558 h 1269599"/>
              <a:gd name="csX779" fmla="*/ 2613074 w 3299277"/>
              <a:gd name="csY779" fmla="*/ 1253558 h 1269599"/>
              <a:gd name="csX780" fmla="*/ 2743670 w 3299277"/>
              <a:gd name="csY780" fmla="*/ 1253558 h 1269599"/>
              <a:gd name="csX781" fmla="*/ 2678372 w 3299277"/>
              <a:gd name="csY781" fmla="*/ 1253558 h 1269599"/>
              <a:gd name="csX782" fmla="*/ 2670353 w 3299277"/>
              <a:gd name="csY782" fmla="*/ 1261579 h 1269599"/>
              <a:gd name="csX783" fmla="*/ 2678372 w 3299277"/>
              <a:gd name="csY783" fmla="*/ 1269599 h 1269599"/>
              <a:gd name="csX784" fmla="*/ 2743670 w 3299277"/>
              <a:gd name="csY784" fmla="*/ 1269599 h 1269599"/>
              <a:gd name="csX785" fmla="*/ 2751690 w 3299277"/>
              <a:gd name="csY785" fmla="*/ 1261579 h 1269599"/>
              <a:gd name="csX786" fmla="*/ 2743670 w 3299277"/>
              <a:gd name="csY786" fmla="*/ 1253558 h 1269599"/>
              <a:gd name="csX787" fmla="*/ 2743670 w 3299277"/>
              <a:gd name="csY787" fmla="*/ 1253558 h 1269599"/>
              <a:gd name="csX788" fmla="*/ 2873121 w 3299277"/>
              <a:gd name="csY788" fmla="*/ 1253558 h 1269599"/>
              <a:gd name="csX789" fmla="*/ 2807823 w 3299277"/>
              <a:gd name="csY789" fmla="*/ 1253558 h 1269599"/>
              <a:gd name="csX790" fmla="*/ 2799803 w 3299277"/>
              <a:gd name="csY790" fmla="*/ 1261579 h 1269599"/>
              <a:gd name="csX791" fmla="*/ 2807823 w 3299277"/>
              <a:gd name="csY791" fmla="*/ 1269599 h 1269599"/>
              <a:gd name="csX792" fmla="*/ 2873121 w 3299277"/>
              <a:gd name="csY792" fmla="*/ 1269599 h 1269599"/>
              <a:gd name="csX793" fmla="*/ 2881140 w 3299277"/>
              <a:gd name="csY793" fmla="*/ 1261579 h 1269599"/>
              <a:gd name="csX794" fmla="*/ 2873121 w 3299277"/>
              <a:gd name="csY794" fmla="*/ 1253558 h 1269599"/>
              <a:gd name="csX795" fmla="*/ 2873121 w 3299277"/>
              <a:gd name="csY795" fmla="*/ 1253558 h 1269599"/>
              <a:gd name="csX796" fmla="*/ 3002572 w 3299277"/>
              <a:gd name="csY796" fmla="*/ 1253558 h 1269599"/>
              <a:gd name="csX797" fmla="*/ 2937273 w 3299277"/>
              <a:gd name="csY797" fmla="*/ 1253558 h 1269599"/>
              <a:gd name="csX798" fmla="*/ 2929255 w 3299277"/>
              <a:gd name="csY798" fmla="*/ 1261579 h 1269599"/>
              <a:gd name="csX799" fmla="*/ 2937273 w 3299277"/>
              <a:gd name="csY799" fmla="*/ 1269599 h 1269599"/>
              <a:gd name="csX800" fmla="*/ 3002572 w 3299277"/>
              <a:gd name="csY800" fmla="*/ 1269599 h 1269599"/>
              <a:gd name="csX801" fmla="*/ 3010591 w 3299277"/>
              <a:gd name="csY801" fmla="*/ 1261579 h 1269599"/>
              <a:gd name="csX802" fmla="*/ 3002572 w 3299277"/>
              <a:gd name="csY802" fmla="*/ 1253558 h 1269599"/>
              <a:gd name="csX803" fmla="*/ 3002572 w 3299277"/>
              <a:gd name="csY803" fmla="*/ 1253558 h 1269599"/>
              <a:gd name="csX804" fmla="*/ 3133168 w 3299277"/>
              <a:gd name="csY804" fmla="*/ 1253558 h 1269599"/>
              <a:gd name="csX805" fmla="*/ 3069015 w 3299277"/>
              <a:gd name="csY805" fmla="*/ 1253558 h 1269599"/>
              <a:gd name="csX806" fmla="*/ 3060997 w 3299277"/>
              <a:gd name="csY806" fmla="*/ 1261579 h 1269599"/>
              <a:gd name="csX807" fmla="*/ 3069015 w 3299277"/>
              <a:gd name="csY807" fmla="*/ 1269599 h 1269599"/>
              <a:gd name="csX808" fmla="*/ 3134314 w 3299277"/>
              <a:gd name="csY808" fmla="*/ 1269599 h 1269599"/>
              <a:gd name="csX809" fmla="*/ 3142333 w 3299277"/>
              <a:gd name="csY809" fmla="*/ 1261579 h 1269599"/>
              <a:gd name="csX810" fmla="*/ 3134314 w 3299277"/>
              <a:gd name="csY810" fmla="*/ 1253558 h 1269599"/>
              <a:gd name="csX811" fmla="*/ 3134314 w 3299277"/>
              <a:gd name="csY811" fmla="*/ 1253558 h 1269599"/>
              <a:gd name="csX812" fmla="*/ 3252309 w 3299277"/>
              <a:gd name="csY812" fmla="*/ 1196265 h 1269599"/>
              <a:gd name="csX813" fmla="*/ 3246581 w 3299277"/>
              <a:gd name="csY813" fmla="*/ 1199703 h 1269599"/>
              <a:gd name="csX814" fmla="*/ 3246581 w 3299277"/>
              <a:gd name="csY814" fmla="*/ 1199703 h 1269599"/>
              <a:gd name="csX815" fmla="*/ 3246581 w 3299277"/>
              <a:gd name="csY815" fmla="*/ 1199703 h 1269599"/>
              <a:gd name="csX816" fmla="*/ 3246581 w 3299277"/>
              <a:gd name="csY816" fmla="*/ 1199703 h 1269599"/>
              <a:gd name="csX817" fmla="*/ 3246581 w 3299277"/>
              <a:gd name="csY817" fmla="*/ 1199703 h 1269599"/>
              <a:gd name="csX818" fmla="*/ 3246581 w 3299277"/>
              <a:gd name="csY818" fmla="*/ 1199703 h 1269599"/>
              <a:gd name="csX819" fmla="*/ 3246581 w 3299277"/>
              <a:gd name="csY819" fmla="*/ 1199703 h 1269599"/>
              <a:gd name="csX820" fmla="*/ 3246581 w 3299277"/>
              <a:gd name="csY820" fmla="*/ 1199703 h 1269599"/>
              <a:gd name="csX821" fmla="*/ 3246581 w 3299277"/>
              <a:gd name="csY821" fmla="*/ 1199703 h 1269599"/>
              <a:gd name="csX822" fmla="*/ 3246581 w 3299277"/>
              <a:gd name="csY822" fmla="*/ 1199703 h 1269599"/>
              <a:gd name="csX823" fmla="*/ 3246581 w 3299277"/>
              <a:gd name="csY823" fmla="*/ 1199703 h 1269599"/>
              <a:gd name="csX824" fmla="*/ 3246581 w 3299277"/>
              <a:gd name="csY824" fmla="*/ 1199703 h 1269599"/>
              <a:gd name="csX825" fmla="*/ 3246581 w 3299277"/>
              <a:gd name="csY825" fmla="*/ 1199703 h 1269599"/>
              <a:gd name="csX826" fmla="*/ 3246581 w 3299277"/>
              <a:gd name="csY826" fmla="*/ 1199703 h 1269599"/>
              <a:gd name="csX827" fmla="*/ 3246581 w 3299277"/>
              <a:gd name="csY827" fmla="*/ 1199703 h 1269599"/>
              <a:gd name="csX828" fmla="*/ 3246581 w 3299277"/>
              <a:gd name="csY828" fmla="*/ 1199703 h 1269599"/>
              <a:gd name="csX829" fmla="*/ 3246581 w 3299277"/>
              <a:gd name="csY829" fmla="*/ 1199703 h 1269599"/>
              <a:gd name="csX830" fmla="*/ 3246581 w 3299277"/>
              <a:gd name="csY830" fmla="*/ 1199703 h 1269599"/>
              <a:gd name="csX831" fmla="*/ 3246581 w 3299277"/>
              <a:gd name="csY831" fmla="*/ 1199703 h 1269599"/>
              <a:gd name="csX832" fmla="*/ 3246581 w 3299277"/>
              <a:gd name="csY832" fmla="*/ 1200849 h 1269599"/>
              <a:gd name="csX833" fmla="*/ 3246581 w 3299277"/>
              <a:gd name="csY833" fmla="*/ 1200849 h 1269599"/>
              <a:gd name="csX834" fmla="*/ 3246581 w 3299277"/>
              <a:gd name="csY834" fmla="*/ 1200849 h 1269599"/>
              <a:gd name="csX835" fmla="*/ 3246581 w 3299277"/>
              <a:gd name="csY835" fmla="*/ 1200849 h 1269599"/>
              <a:gd name="csX836" fmla="*/ 3201903 w 3299277"/>
              <a:gd name="csY836" fmla="*/ 1234078 h 1269599"/>
              <a:gd name="csX837" fmla="*/ 3198467 w 3299277"/>
              <a:gd name="csY837" fmla="*/ 1245537 h 1269599"/>
              <a:gd name="csX838" fmla="*/ 3205340 w 3299277"/>
              <a:gd name="csY838" fmla="*/ 1250120 h 1269599"/>
              <a:gd name="csX839" fmla="*/ 3208777 w 3299277"/>
              <a:gd name="csY839" fmla="*/ 1250120 h 1269599"/>
              <a:gd name="csX840" fmla="*/ 3264910 w 3299277"/>
              <a:gd name="csY840" fmla="*/ 1205432 h 1269599"/>
              <a:gd name="csX841" fmla="*/ 3264910 w 3299277"/>
              <a:gd name="csY841" fmla="*/ 1193974 h 1269599"/>
              <a:gd name="csX842" fmla="*/ 3259182 w 3299277"/>
              <a:gd name="csY842" fmla="*/ 1191682 h 1269599"/>
              <a:gd name="csX843" fmla="*/ 3259182 w 3299277"/>
              <a:gd name="csY843" fmla="*/ 1191682 h 1269599"/>
              <a:gd name="csX844" fmla="*/ 3256891 w 3299277"/>
              <a:gd name="csY844" fmla="*/ 1193974 h 1269599"/>
              <a:gd name="csX845" fmla="*/ 3288967 w 3299277"/>
              <a:gd name="csY845" fmla="*/ 1069076 h 1269599"/>
              <a:gd name="csX846" fmla="*/ 3280948 w 3299277"/>
              <a:gd name="csY846" fmla="*/ 1077097 h 1269599"/>
              <a:gd name="csX847" fmla="*/ 3280948 w 3299277"/>
              <a:gd name="csY847" fmla="*/ 1103451 h 1269599"/>
              <a:gd name="csX848" fmla="*/ 3280948 w 3299277"/>
              <a:gd name="csY848" fmla="*/ 1103451 h 1269599"/>
              <a:gd name="csX849" fmla="*/ 3280948 w 3299277"/>
              <a:gd name="csY849" fmla="*/ 1105743 h 1269599"/>
              <a:gd name="csX850" fmla="*/ 3280948 w 3299277"/>
              <a:gd name="csY850" fmla="*/ 1105743 h 1269599"/>
              <a:gd name="csX851" fmla="*/ 3280948 w 3299277"/>
              <a:gd name="csY851" fmla="*/ 1108035 h 1269599"/>
              <a:gd name="csX852" fmla="*/ 3280948 w 3299277"/>
              <a:gd name="csY852" fmla="*/ 1108035 h 1269599"/>
              <a:gd name="csX853" fmla="*/ 3280948 w 3299277"/>
              <a:gd name="csY853" fmla="*/ 1110327 h 1269599"/>
              <a:gd name="csX854" fmla="*/ 3280948 w 3299277"/>
              <a:gd name="csY854" fmla="*/ 1110327 h 1269599"/>
              <a:gd name="csX855" fmla="*/ 3280948 w 3299277"/>
              <a:gd name="csY855" fmla="*/ 1112618 h 1269599"/>
              <a:gd name="csX856" fmla="*/ 3280948 w 3299277"/>
              <a:gd name="csY856" fmla="*/ 1112618 h 1269599"/>
              <a:gd name="csX857" fmla="*/ 3280948 w 3299277"/>
              <a:gd name="csY857" fmla="*/ 1114910 h 1269599"/>
              <a:gd name="csX858" fmla="*/ 3280948 w 3299277"/>
              <a:gd name="csY858" fmla="*/ 1114910 h 1269599"/>
              <a:gd name="csX859" fmla="*/ 3280948 w 3299277"/>
              <a:gd name="csY859" fmla="*/ 1117202 h 1269599"/>
              <a:gd name="csX860" fmla="*/ 3280948 w 3299277"/>
              <a:gd name="csY860" fmla="*/ 1117202 h 1269599"/>
              <a:gd name="csX861" fmla="*/ 3280948 w 3299277"/>
              <a:gd name="csY861" fmla="*/ 1119494 h 1269599"/>
              <a:gd name="csX862" fmla="*/ 3280948 w 3299277"/>
              <a:gd name="csY862" fmla="*/ 1119494 h 1269599"/>
              <a:gd name="csX863" fmla="*/ 3277511 w 3299277"/>
              <a:gd name="csY863" fmla="*/ 1142411 h 1269599"/>
              <a:gd name="csX864" fmla="*/ 3283239 w 3299277"/>
              <a:gd name="csY864" fmla="*/ 1152723 h 1269599"/>
              <a:gd name="csX865" fmla="*/ 3285531 w 3299277"/>
              <a:gd name="csY865" fmla="*/ 1152723 h 1269599"/>
              <a:gd name="csX866" fmla="*/ 3293550 w 3299277"/>
              <a:gd name="csY866" fmla="*/ 1146994 h 1269599"/>
              <a:gd name="csX867" fmla="*/ 3299278 w 3299277"/>
              <a:gd name="csY867" fmla="*/ 1104597 h 1269599"/>
              <a:gd name="csX868" fmla="*/ 3299278 w 3299277"/>
              <a:gd name="csY868" fmla="*/ 1078243 h 1269599"/>
              <a:gd name="csX869" fmla="*/ 3291259 w 3299277"/>
              <a:gd name="csY869" fmla="*/ 1070222 h 1269599"/>
              <a:gd name="csX870" fmla="*/ 3291259 w 3299277"/>
              <a:gd name="csY870" fmla="*/ 1070222 h 1269599"/>
              <a:gd name="csX871" fmla="*/ 3291259 w 3299277"/>
              <a:gd name="csY871" fmla="*/ 1072514 h 1269599"/>
              <a:gd name="csX872" fmla="*/ 3288967 w 3299277"/>
              <a:gd name="csY872" fmla="*/ 938449 h 1269599"/>
              <a:gd name="csX873" fmla="*/ 3280948 w 3299277"/>
              <a:gd name="csY873" fmla="*/ 946470 h 1269599"/>
              <a:gd name="csX874" fmla="*/ 3280948 w 3299277"/>
              <a:gd name="csY874" fmla="*/ 1011784 h 1269599"/>
              <a:gd name="csX875" fmla="*/ 3288967 w 3299277"/>
              <a:gd name="csY875" fmla="*/ 1019805 h 1269599"/>
              <a:gd name="csX876" fmla="*/ 3296987 w 3299277"/>
              <a:gd name="csY876" fmla="*/ 1011784 h 1269599"/>
              <a:gd name="csX877" fmla="*/ 3296987 w 3299277"/>
              <a:gd name="csY877" fmla="*/ 946470 h 1269599"/>
              <a:gd name="csX878" fmla="*/ 3288967 w 3299277"/>
              <a:gd name="csY878" fmla="*/ 938449 h 1269599"/>
              <a:gd name="csX879" fmla="*/ 3288967 w 3299277"/>
              <a:gd name="csY879" fmla="*/ 938449 h 1269599"/>
              <a:gd name="csX880" fmla="*/ 3288967 w 3299277"/>
              <a:gd name="csY880" fmla="*/ 808969 h 1269599"/>
              <a:gd name="csX881" fmla="*/ 3280948 w 3299277"/>
              <a:gd name="csY881" fmla="*/ 816989 h 1269599"/>
              <a:gd name="csX882" fmla="*/ 3280948 w 3299277"/>
              <a:gd name="csY882" fmla="*/ 882303 h 1269599"/>
              <a:gd name="csX883" fmla="*/ 3288967 w 3299277"/>
              <a:gd name="csY883" fmla="*/ 890324 h 1269599"/>
              <a:gd name="csX884" fmla="*/ 3296987 w 3299277"/>
              <a:gd name="csY884" fmla="*/ 882303 h 1269599"/>
              <a:gd name="csX885" fmla="*/ 3296987 w 3299277"/>
              <a:gd name="csY885" fmla="*/ 816989 h 1269599"/>
              <a:gd name="csX886" fmla="*/ 3288967 w 3299277"/>
              <a:gd name="csY886" fmla="*/ 808969 h 1269599"/>
              <a:gd name="csX887" fmla="*/ 3288967 w 3299277"/>
              <a:gd name="csY887" fmla="*/ 808969 h 1269599"/>
              <a:gd name="csX888" fmla="*/ 3288967 w 3299277"/>
              <a:gd name="csY888" fmla="*/ 678342 h 1269599"/>
              <a:gd name="csX889" fmla="*/ 3280948 w 3299277"/>
              <a:gd name="csY889" fmla="*/ 686363 h 1269599"/>
              <a:gd name="csX890" fmla="*/ 3280948 w 3299277"/>
              <a:gd name="csY890" fmla="*/ 751676 h 1269599"/>
              <a:gd name="csX891" fmla="*/ 3288967 w 3299277"/>
              <a:gd name="csY891" fmla="*/ 759697 h 1269599"/>
              <a:gd name="csX892" fmla="*/ 3296987 w 3299277"/>
              <a:gd name="csY892" fmla="*/ 751676 h 1269599"/>
              <a:gd name="csX893" fmla="*/ 3296987 w 3299277"/>
              <a:gd name="csY893" fmla="*/ 686363 h 1269599"/>
              <a:gd name="csX894" fmla="*/ 3288967 w 3299277"/>
              <a:gd name="csY894" fmla="*/ 678342 h 1269599"/>
              <a:gd name="csX895" fmla="*/ 3288967 w 3299277"/>
              <a:gd name="csY895" fmla="*/ 678342 h 1269599"/>
              <a:gd name="csX896" fmla="*/ 3288967 w 3299277"/>
              <a:gd name="csY896" fmla="*/ 548861 h 1269599"/>
              <a:gd name="csX897" fmla="*/ 3280948 w 3299277"/>
              <a:gd name="csY897" fmla="*/ 556882 h 1269599"/>
              <a:gd name="csX898" fmla="*/ 3280948 w 3299277"/>
              <a:gd name="csY898" fmla="*/ 622195 h 1269599"/>
              <a:gd name="csX899" fmla="*/ 3288967 w 3299277"/>
              <a:gd name="csY899" fmla="*/ 630216 h 1269599"/>
              <a:gd name="csX900" fmla="*/ 3296987 w 3299277"/>
              <a:gd name="csY900" fmla="*/ 622195 h 1269599"/>
              <a:gd name="csX901" fmla="*/ 3296987 w 3299277"/>
              <a:gd name="csY901" fmla="*/ 556882 h 1269599"/>
              <a:gd name="csX902" fmla="*/ 3288967 w 3299277"/>
              <a:gd name="csY902" fmla="*/ 548861 h 1269599"/>
              <a:gd name="csX903" fmla="*/ 3288967 w 3299277"/>
              <a:gd name="csY903" fmla="*/ 548861 h 1269599"/>
              <a:gd name="csX904" fmla="*/ 3288967 w 3299277"/>
              <a:gd name="csY904" fmla="*/ 419380 h 1269599"/>
              <a:gd name="csX905" fmla="*/ 3280948 w 3299277"/>
              <a:gd name="csY905" fmla="*/ 427401 h 1269599"/>
              <a:gd name="csX906" fmla="*/ 3280948 w 3299277"/>
              <a:gd name="csY906" fmla="*/ 492715 h 1269599"/>
              <a:gd name="csX907" fmla="*/ 3288967 w 3299277"/>
              <a:gd name="csY907" fmla="*/ 500736 h 1269599"/>
              <a:gd name="csX908" fmla="*/ 3296987 w 3299277"/>
              <a:gd name="csY908" fmla="*/ 492715 h 1269599"/>
              <a:gd name="csX909" fmla="*/ 3296987 w 3299277"/>
              <a:gd name="csY909" fmla="*/ 427401 h 1269599"/>
              <a:gd name="csX910" fmla="*/ 3288967 w 3299277"/>
              <a:gd name="csY910" fmla="*/ 419380 h 1269599"/>
              <a:gd name="csX911" fmla="*/ 3288967 w 3299277"/>
              <a:gd name="csY911" fmla="*/ 419380 h 1269599"/>
              <a:gd name="csX912" fmla="*/ 3288967 w 3299277"/>
              <a:gd name="csY912" fmla="*/ 288754 h 1269599"/>
              <a:gd name="csX913" fmla="*/ 3280948 w 3299277"/>
              <a:gd name="csY913" fmla="*/ 296775 h 1269599"/>
              <a:gd name="csX914" fmla="*/ 3280948 w 3299277"/>
              <a:gd name="csY914" fmla="*/ 362088 h 1269599"/>
              <a:gd name="csX915" fmla="*/ 3288967 w 3299277"/>
              <a:gd name="csY915" fmla="*/ 370109 h 1269599"/>
              <a:gd name="csX916" fmla="*/ 3296987 w 3299277"/>
              <a:gd name="csY916" fmla="*/ 362088 h 1269599"/>
              <a:gd name="csX917" fmla="*/ 3296987 w 3299277"/>
              <a:gd name="csY917" fmla="*/ 296775 h 1269599"/>
              <a:gd name="csX918" fmla="*/ 3288967 w 3299277"/>
              <a:gd name="csY918" fmla="*/ 288754 h 1269599"/>
              <a:gd name="csX919" fmla="*/ 3288967 w 3299277"/>
              <a:gd name="csY919" fmla="*/ 288754 h 1269599"/>
              <a:gd name="csX920" fmla="*/ 3288967 w 3299277"/>
              <a:gd name="csY920" fmla="*/ 159273 h 1269599"/>
              <a:gd name="csX921" fmla="*/ 3288967 w 3299277"/>
              <a:gd name="csY921" fmla="*/ 159273 h 1269599"/>
              <a:gd name="csX922" fmla="*/ 3280948 w 3299277"/>
              <a:gd name="csY922" fmla="*/ 167294 h 1269599"/>
              <a:gd name="csX923" fmla="*/ 3280948 w 3299277"/>
              <a:gd name="csY923" fmla="*/ 167294 h 1269599"/>
              <a:gd name="csX924" fmla="*/ 3280948 w 3299277"/>
              <a:gd name="csY924" fmla="*/ 169586 h 1269599"/>
              <a:gd name="csX925" fmla="*/ 3280948 w 3299277"/>
              <a:gd name="csY925" fmla="*/ 169586 h 1269599"/>
              <a:gd name="csX926" fmla="*/ 3280948 w 3299277"/>
              <a:gd name="csY926" fmla="*/ 232607 h 1269599"/>
              <a:gd name="csX927" fmla="*/ 3288967 w 3299277"/>
              <a:gd name="csY927" fmla="*/ 240628 h 1269599"/>
              <a:gd name="csX928" fmla="*/ 3296987 w 3299277"/>
              <a:gd name="csY928" fmla="*/ 232607 h 1269599"/>
              <a:gd name="csX929" fmla="*/ 3296987 w 3299277"/>
              <a:gd name="csY929" fmla="*/ 167294 h 1269599"/>
              <a:gd name="csX930" fmla="*/ 3288967 w 3299277"/>
              <a:gd name="csY930" fmla="*/ 159273 h 1269599"/>
              <a:gd name="csX931" fmla="*/ 3288967 w 3299277"/>
              <a:gd name="csY931" fmla="*/ 159273 h 1269599"/>
              <a:gd name="csX932" fmla="*/ 3230543 w 3299277"/>
              <a:gd name="csY932" fmla="*/ 38959 h 1269599"/>
              <a:gd name="csX933" fmla="*/ 3224815 w 3299277"/>
              <a:gd name="csY933" fmla="*/ 42396 h 1269599"/>
              <a:gd name="csX934" fmla="*/ 3224815 w 3299277"/>
              <a:gd name="csY934" fmla="*/ 53855 h 1269599"/>
              <a:gd name="csX935" fmla="*/ 3224815 w 3299277"/>
              <a:gd name="csY935" fmla="*/ 53855 h 1269599"/>
              <a:gd name="csX936" fmla="*/ 3224815 w 3299277"/>
              <a:gd name="csY936" fmla="*/ 53855 h 1269599"/>
              <a:gd name="csX937" fmla="*/ 3224815 w 3299277"/>
              <a:gd name="csY937" fmla="*/ 53855 h 1269599"/>
              <a:gd name="csX938" fmla="*/ 3224815 w 3299277"/>
              <a:gd name="csY938" fmla="*/ 53855 h 1269599"/>
              <a:gd name="csX939" fmla="*/ 3224815 w 3299277"/>
              <a:gd name="csY939" fmla="*/ 53855 h 1269599"/>
              <a:gd name="csX940" fmla="*/ 3224815 w 3299277"/>
              <a:gd name="csY940" fmla="*/ 53855 h 1269599"/>
              <a:gd name="csX941" fmla="*/ 3224815 w 3299277"/>
              <a:gd name="csY941" fmla="*/ 53855 h 1269599"/>
              <a:gd name="csX942" fmla="*/ 3224815 w 3299277"/>
              <a:gd name="csY942" fmla="*/ 53855 h 1269599"/>
              <a:gd name="csX943" fmla="*/ 3224815 w 3299277"/>
              <a:gd name="csY943" fmla="*/ 53855 h 1269599"/>
              <a:gd name="csX944" fmla="*/ 3224815 w 3299277"/>
              <a:gd name="csY944" fmla="*/ 53855 h 1269599"/>
              <a:gd name="csX945" fmla="*/ 3224815 w 3299277"/>
              <a:gd name="csY945" fmla="*/ 53855 h 1269599"/>
              <a:gd name="csX946" fmla="*/ 3224815 w 3299277"/>
              <a:gd name="csY946" fmla="*/ 53855 h 1269599"/>
              <a:gd name="csX947" fmla="*/ 3224815 w 3299277"/>
              <a:gd name="csY947" fmla="*/ 53855 h 1269599"/>
              <a:gd name="csX948" fmla="*/ 3224815 w 3299277"/>
              <a:gd name="csY948" fmla="*/ 53855 h 1269599"/>
              <a:gd name="csX949" fmla="*/ 3224815 w 3299277"/>
              <a:gd name="csY949" fmla="*/ 53855 h 1269599"/>
              <a:gd name="csX950" fmla="*/ 3224815 w 3299277"/>
              <a:gd name="csY950" fmla="*/ 53855 h 1269599"/>
              <a:gd name="csX951" fmla="*/ 3224815 w 3299277"/>
              <a:gd name="csY951" fmla="*/ 53855 h 1269599"/>
              <a:gd name="csX952" fmla="*/ 3224815 w 3299277"/>
              <a:gd name="csY952" fmla="*/ 53855 h 1269599"/>
              <a:gd name="csX953" fmla="*/ 3224815 w 3299277"/>
              <a:gd name="csY953" fmla="*/ 53855 h 1269599"/>
              <a:gd name="csX954" fmla="*/ 3224815 w 3299277"/>
              <a:gd name="csY954" fmla="*/ 53855 h 1269599"/>
              <a:gd name="csX955" fmla="*/ 3224815 w 3299277"/>
              <a:gd name="csY955" fmla="*/ 53855 h 1269599"/>
              <a:gd name="csX956" fmla="*/ 3224815 w 3299277"/>
              <a:gd name="csY956" fmla="*/ 53855 h 1269599"/>
              <a:gd name="csX957" fmla="*/ 3224815 w 3299277"/>
              <a:gd name="csY957" fmla="*/ 53855 h 1269599"/>
              <a:gd name="csX958" fmla="*/ 3224815 w 3299277"/>
              <a:gd name="csY958" fmla="*/ 53855 h 1269599"/>
              <a:gd name="csX959" fmla="*/ 3224815 w 3299277"/>
              <a:gd name="csY959" fmla="*/ 53855 h 1269599"/>
              <a:gd name="csX960" fmla="*/ 3224815 w 3299277"/>
              <a:gd name="csY960" fmla="*/ 53855 h 1269599"/>
              <a:gd name="csX961" fmla="*/ 3224815 w 3299277"/>
              <a:gd name="csY961" fmla="*/ 53855 h 1269599"/>
              <a:gd name="csX962" fmla="*/ 3224815 w 3299277"/>
              <a:gd name="csY962" fmla="*/ 53855 h 1269599"/>
              <a:gd name="csX963" fmla="*/ 3224815 w 3299277"/>
              <a:gd name="csY963" fmla="*/ 53855 h 1269599"/>
              <a:gd name="csX964" fmla="*/ 3224815 w 3299277"/>
              <a:gd name="csY964" fmla="*/ 53855 h 1269599"/>
              <a:gd name="csX965" fmla="*/ 3224815 w 3299277"/>
              <a:gd name="csY965" fmla="*/ 53855 h 1269599"/>
              <a:gd name="csX966" fmla="*/ 3224815 w 3299277"/>
              <a:gd name="csY966" fmla="*/ 53855 h 1269599"/>
              <a:gd name="csX967" fmla="*/ 3224815 w 3299277"/>
              <a:gd name="csY967" fmla="*/ 53855 h 1269599"/>
              <a:gd name="csX968" fmla="*/ 3224815 w 3299277"/>
              <a:gd name="csY968" fmla="*/ 53855 h 1269599"/>
              <a:gd name="csX969" fmla="*/ 3224815 w 3299277"/>
              <a:gd name="csY969" fmla="*/ 53855 h 1269599"/>
              <a:gd name="csX970" fmla="*/ 3224815 w 3299277"/>
              <a:gd name="csY970" fmla="*/ 53855 h 1269599"/>
              <a:gd name="csX971" fmla="*/ 3224815 w 3299277"/>
              <a:gd name="csY971" fmla="*/ 53855 h 1269599"/>
              <a:gd name="csX972" fmla="*/ 3224815 w 3299277"/>
              <a:gd name="csY972" fmla="*/ 53855 h 1269599"/>
              <a:gd name="csX973" fmla="*/ 3224815 w 3299277"/>
              <a:gd name="csY973" fmla="*/ 53855 h 1269599"/>
              <a:gd name="csX974" fmla="*/ 3224815 w 3299277"/>
              <a:gd name="csY974" fmla="*/ 53855 h 1269599"/>
              <a:gd name="csX975" fmla="*/ 3224815 w 3299277"/>
              <a:gd name="csY975" fmla="*/ 53855 h 1269599"/>
              <a:gd name="csX976" fmla="*/ 3224815 w 3299277"/>
              <a:gd name="csY976" fmla="*/ 53855 h 1269599"/>
              <a:gd name="csX977" fmla="*/ 3224815 w 3299277"/>
              <a:gd name="csY977" fmla="*/ 53855 h 1269599"/>
              <a:gd name="csX978" fmla="*/ 3224815 w 3299277"/>
              <a:gd name="csY978" fmla="*/ 53855 h 1269599"/>
              <a:gd name="csX979" fmla="*/ 3224815 w 3299277"/>
              <a:gd name="csY979" fmla="*/ 53855 h 1269599"/>
              <a:gd name="csX980" fmla="*/ 3224815 w 3299277"/>
              <a:gd name="csY980" fmla="*/ 53855 h 1269599"/>
              <a:gd name="csX981" fmla="*/ 3224815 w 3299277"/>
              <a:gd name="csY981" fmla="*/ 53855 h 1269599"/>
              <a:gd name="csX982" fmla="*/ 3224815 w 3299277"/>
              <a:gd name="csY982" fmla="*/ 53855 h 1269599"/>
              <a:gd name="csX983" fmla="*/ 3224815 w 3299277"/>
              <a:gd name="csY983" fmla="*/ 53855 h 1269599"/>
              <a:gd name="csX984" fmla="*/ 3224815 w 3299277"/>
              <a:gd name="csY984" fmla="*/ 53855 h 1269599"/>
              <a:gd name="csX985" fmla="*/ 3224815 w 3299277"/>
              <a:gd name="csY985" fmla="*/ 53855 h 1269599"/>
              <a:gd name="csX986" fmla="*/ 3224815 w 3299277"/>
              <a:gd name="csY986" fmla="*/ 53855 h 1269599"/>
              <a:gd name="csX987" fmla="*/ 3224815 w 3299277"/>
              <a:gd name="csY987" fmla="*/ 53855 h 1269599"/>
              <a:gd name="csX988" fmla="*/ 3224815 w 3299277"/>
              <a:gd name="csY988" fmla="*/ 53855 h 1269599"/>
              <a:gd name="csX989" fmla="*/ 3224815 w 3299277"/>
              <a:gd name="csY989" fmla="*/ 53855 h 1269599"/>
              <a:gd name="csX990" fmla="*/ 3224815 w 3299277"/>
              <a:gd name="csY990" fmla="*/ 53855 h 1269599"/>
              <a:gd name="csX991" fmla="*/ 3224815 w 3299277"/>
              <a:gd name="csY991" fmla="*/ 53855 h 1269599"/>
              <a:gd name="csX992" fmla="*/ 3224815 w 3299277"/>
              <a:gd name="csY992" fmla="*/ 55001 h 1269599"/>
              <a:gd name="csX993" fmla="*/ 3224815 w 3299277"/>
              <a:gd name="csY993" fmla="*/ 55001 h 1269599"/>
              <a:gd name="csX994" fmla="*/ 3224815 w 3299277"/>
              <a:gd name="csY994" fmla="*/ 56146 h 1269599"/>
              <a:gd name="csX995" fmla="*/ 3224815 w 3299277"/>
              <a:gd name="csY995" fmla="*/ 56146 h 1269599"/>
              <a:gd name="csX996" fmla="*/ 3224815 w 3299277"/>
              <a:gd name="csY996" fmla="*/ 57292 h 1269599"/>
              <a:gd name="csX997" fmla="*/ 3224815 w 3299277"/>
              <a:gd name="csY997" fmla="*/ 57292 h 1269599"/>
              <a:gd name="csX998" fmla="*/ 3228252 w 3299277"/>
              <a:gd name="csY998" fmla="*/ 64168 h 1269599"/>
              <a:gd name="csX999" fmla="*/ 3235125 w 3299277"/>
              <a:gd name="csY999" fmla="*/ 68751 h 1269599"/>
              <a:gd name="csX1000" fmla="*/ 3238562 w 3299277"/>
              <a:gd name="csY1000" fmla="*/ 68751 h 1269599"/>
              <a:gd name="csX1001" fmla="*/ 3241999 w 3299277"/>
              <a:gd name="csY1001" fmla="*/ 58438 h 1269599"/>
              <a:gd name="csX1002" fmla="*/ 3198467 w 3299277"/>
              <a:gd name="csY1002" fmla="*/ 2292 h 1269599"/>
              <a:gd name="csX1003" fmla="*/ 3192739 w 3299277"/>
              <a:gd name="csY1003" fmla="*/ 0 h 1269599"/>
              <a:gd name="csX1004" fmla="*/ 3192739 w 3299277"/>
              <a:gd name="csY1004" fmla="*/ 0 h 1269599"/>
              <a:gd name="csX1005" fmla="*/ 3221378 w 3299277"/>
              <a:gd name="csY1005" fmla="*/ 21771 h 1269599"/>
              <a:gd name="csX1006" fmla="*/ 3130877 w 3299277"/>
              <a:gd name="csY1006" fmla="*/ 3438 h 1269599"/>
              <a:gd name="csX1007" fmla="*/ 3065579 w 3299277"/>
              <a:gd name="csY1007" fmla="*/ 3438 h 1269599"/>
              <a:gd name="csX1008" fmla="*/ 3057560 w 3299277"/>
              <a:gd name="csY1008" fmla="*/ 11458 h 1269599"/>
              <a:gd name="csX1009" fmla="*/ 3065579 w 3299277"/>
              <a:gd name="csY1009" fmla="*/ 19479 h 1269599"/>
              <a:gd name="csX1010" fmla="*/ 3143478 w 3299277"/>
              <a:gd name="csY1010" fmla="*/ 19479 h 1269599"/>
              <a:gd name="csX1011" fmla="*/ 3143478 w 3299277"/>
              <a:gd name="csY1011" fmla="*/ 19479 h 1269599"/>
              <a:gd name="csX1012" fmla="*/ 3143478 w 3299277"/>
              <a:gd name="csY1012" fmla="*/ 19479 h 1269599"/>
              <a:gd name="csX1013" fmla="*/ 3151497 w 3299277"/>
              <a:gd name="csY1013" fmla="*/ 20625 h 1269599"/>
              <a:gd name="csX1014" fmla="*/ 3151497 w 3299277"/>
              <a:gd name="csY1014" fmla="*/ 20625 h 1269599"/>
              <a:gd name="csX1015" fmla="*/ 3151497 w 3299277"/>
              <a:gd name="csY1015" fmla="*/ 20625 h 1269599"/>
              <a:gd name="csX1016" fmla="*/ 3157225 w 3299277"/>
              <a:gd name="csY1016" fmla="*/ 20625 h 1269599"/>
              <a:gd name="csX1017" fmla="*/ 3157225 w 3299277"/>
              <a:gd name="csY1017" fmla="*/ 20625 h 1269599"/>
              <a:gd name="csX1018" fmla="*/ 3157225 w 3299277"/>
              <a:gd name="csY1018" fmla="*/ 20625 h 1269599"/>
              <a:gd name="csX1019" fmla="*/ 3157225 w 3299277"/>
              <a:gd name="csY1019" fmla="*/ 20625 h 1269599"/>
              <a:gd name="csX1020" fmla="*/ 3161808 w 3299277"/>
              <a:gd name="csY1020" fmla="*/ 21771 h 1269599"/>
              <a:gd name="csX1021" fmla="*/ 3164099 w 3299277"/>
              <a:gd name="csY1021" fmla="*/ 21771 h 1269599"/>
              <a:gd name="csX1022" fmla="*/ 3172118 w 3299277"/>
              <a:gd name="csY1022" fmla="*/ 16042 h 1269599"/>
              <a:gd name="csX1023" fmla="*/ 3166390 w 3299277"/>
              <a:gd name="csY1023" fmla="*/ 5729 h 1269599"/>
              <a:gd name="csX1024" fmla="*/ 3124004 w 3299277"/>
              <a:gd name="csY1024" fmla="*/ 0 h 1269599"/>
              <a:gd name="csX1025" fmla="*/ 3124004 w 3299277"/>
              <a:gd name="csY1025" fmla="*/ 0 h 1269599"/>
              <a:gd name="csX1026" fmla="*/ 3128586 w 3299277"/>
              <a:gd name="csY1026" fmla="*/ 2292 h 12695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</a:cxnLst>
            <a:rect l="l" t="t" r="r" b="b"/>
            <a:pathLst>
              <a:path w="3299277" h="1269599">
                <a:moveTo>
                  <a:pt x="3000280" y="3438"/>
                </a:moveTo>
                <a:lnTo>
                  <a:pt x="2934983" y="3438"/>
                </a:lnTo>
                <a:cubicBezTo>
                  <a:pt x="2930400" y="3438"/>
                  <a:pt x="2926964" y="6875"/>
                  <a:pt x="2926964" y="11458"/>
                </a:cubicBezTo>
                <a:cubicBezTo>
                  <a:pt x="2926964" y="16042"/>
                  <a:pt x="2930400" y="19479"/>
                  <a:pt x="2934983" y="19479"/>
                </a:cubicBezTo>
                <a:lnTo>
                  <a:pt x="3000280" y="19479"/>
                </a:lnTo>
                <a:cubicBezTo>
                  <a:pt x="3004863" y="19479"/>
                  <a:pt x="3008300" y="16042"/>
                  <a:pt x="3008300" y="11458"/>
                </a:cubicBezTo>
                <a:cubicBezTo>
                  <a:pt x="3008300" y="6875"/>
                  <a:pt x="3004863" y="3438"/>
                  <a:pt x="3000280" y="3438"/>
                </a:cubicBezTo>
                <a:lnTo>
                  <a:pt x="3000280" y="3438"/>
                </a:lnTo>
                <a:close/>
                <a:moveTo>
                  <a:pt x="2870830" y="3438"/>
                </a:moveTo>
                <a:lnTo>
                  <a:pt x="2805531" y="3438"/>
                </a:lnTo>
                <a:cubicBezTo>
                  <a:pt x="2800949" y="3438"/>
                  <a:pt x="2797513" y="6875"/>
                  <a:pt x="2797513" y="11458"/>
                </a:cubicBezTo>
                <a:cubicBezTo>
                  <a:pt x="2797513" y="16042"/>
                  <a:pt x="2800949" y="19479"/>
                  <a:pt x="2805531" y="19479"/>
                </a:cubicBezTo>
                <a:lnTo>
                  <a:pt x="2870830" y="19479"/>
                </a:lnTo>
                <a:cubicBezTo>
                  <a:pt x="2875412" y="19479"/>
                  <a:pt x="2878849" y="16042"/>
                  <a:pt x="2878849" y="11458"/>
                </a:cubicBezTo>
                <a:cubicBezTo>
                  <a:pt x="2878849" y="6875"/>
                  <a:pt x="2875412" y="3438"/>
                  <a:pt x="2870830" y="3438"/>
                </a:cubicBezTo>
                <a:lnTo>
                  <a:pt x="2870830" y="3438"/>
                </a:lnTo>
                <a:close/>
                <a:moveTo>
                  <a:pt x="2740234" y="3438"/>
                </a:moveTo>
                <a:lnTo>
                  <a:pt x="2674935" y="3438"/>
                </a:lnTo>
                <a:cubicBezTo>
                  <a:pt x="2670353" y="3438"/>
                  <a:pt x="2666916" y="6875"/>
                  <a:pt x="2666916" y="11458"/>
                </a:cubicBezTo>
                <a:cubicBezTo>
                  <a:pt x="2666916" y="16042"/>
                  <a:pt x="2670353" y="19479"/>
                  <a:pt x="2674935" y="19479"/>
                </a:cubicBezTo>
                <a:lnTo>
                  <a:pt x="2740234" y="19479"/>
                </a:lnTo>
                <a:cubicBezTo>
                  <a:pt x="2744816" y="19479"/>
                  <a:pt x="2748252" y="16042"/>
                  <a:pt x="2748252" y="11458"/>
                </a:cubicBezTo>
                <a:cubicBezTo>
                  <a:pt x="2748252" y="6875"/>
                  <a:pt x="2744816" y="3438"/>
                  <a:pt x="2740234" y="3438"/>
                </a:cubicBezTo>
                <a:lnTo>
                  <a:pt x="2740234" y="3438"/>
                </a:lnTo>
                <a:close/>
                <a:moveTo>
                  <a:pt x="2610782" y="3438"/>
                </a:moveTo>
                <a:lnTo>
                  <a:pt x="2545485" y="3438"/>
                </a:lnTo>
                <a:cubicBezTo>
                  <a:pt x="2540902" y="3438"/>
                  <a:pt x="2537465" y="6875"/>
                  <a:pt x="2537465" y="11458"/>
                </a:cubicBezTo>
                <a:cubicBezTo>
                  <a:pt x="2537465" y="16042"/>
                  <a:pt x="2540902" y="19479"/>
                  <a:pt x="2545485" y="19479"/>
                </a:cubicBezTo>
                <a:lnTo>
                  <a:pt x="2610782" y="19479"/>
                </a:lnTo>
                <a:cubicBezTo>
                  <a:pt x="2615365" y="19479"/>
                  <a:pt x="2618802" y="16042"/>
                  <a:pt x="2618802" y="11458"/>
                </a:cubicBezTo>
                <a:cubicBezTo>
                  <a:pt x="2618802" y="6875"/>
                  <a:pt x="2615365" y="3438"/>
                  <a:pt x="2610782" y="3438"/>
                </a:cubicBezTo>
                <a:lnTo>
                  <a:pt x="2610782" y="3438"/>
                </a:lnTo>
                <a:close/>
                <a:moveTo>
                  <a:pt x="2480186" y="3438"/>
                </a:moveTo>
                <a:lnTo>
                  <a:pt x="2414888" y="3438"/>
                </a:lnTo>
                <a:cubicBezTo>
                  <a:pt x="2410305" y="3438"/>
                  <a:pt x="2406869" y="6875"/>
                  <a:pt x="2406869" y="11458"/>
                </a:cubicBezTo>
                <a:cubicBezTo>
                  <a:pt x="2406869" y="16042"/>
                  <a:pt x="2410305" y="19479"/>
                  <a:pt x="2414888" y="19479"/>
                </a:cubicBezTo>
                <a:lnTo>
                  <a:pt x="2480186" y="19479"/>
                </a:lnTo>
                <a:cubicBezTo>
                  <a:pt x="2484768" y="19479"/>
                  <a:pt x="2488206" y="16042"/>
                  <a:pt x="2488206" y="11458"/>
                </a:cubicBezTo>
                <a:cubicBezTo>
                  <a:pt x="2488206" y="6875"/>
                  <a:pt x="2484768" y="3438"/>
                  <a:pt x="2480186" y="3438"/>
                </a:cubicBezTo>
                <a:lnTo>
                  <a:pt x="2480186" y="3438"/>
                </a:lnTo>
                <a:close/>
                <a:moveTo>
                  <a:pt x="2350736" y="3438"/>
                </a:moveTo>
                <a:lnTo>
                  <a:pt x="2285437" y="3438"/>
                </a:lnTo>
                <a:cubicBezTo>
                  <a:pt x="2280855" y="3438"/>
                  <a:pt x="2277418" y="6875"/>
                  <a:pt x="2277418" y="11458"/>
                </a:cubicBezTo>
                <a:cubicBezTo>
                  <a:pt x="2277418" y="16042"/>
                  <a:pt x="2280855" y="19479"/>
                  <a:pt x="2285437" y="19479"/>
                </a:cubicBezTo>
                <a:lnTo>
                  <a:pt x="2350736" y="19479"/>
                </a:lnTo>
                <a:cubicBezTo>
                  <a:pt x="2355318" y="19479"/>
                  <a:pt x="2358754" y="16042"/>
                  <a:pt x="2358754" y="11458"/>
                </a:cubicBezTo>
                <a:cubicBezTo>
                  <a:pt x="2358754" y="6875"/>
                  <a:pt x="2355318" y="3438"/>
                  <a:pt x="2350736" y="3438"/>
                </a:cubicBezTo>
                <a:lnTo>
                  <a:pt x="2350736" y="3438"/>
                </a:lnTo>
                <a:close/>
                <a:moveTo>
                  <a:pt x="2221284" y="3438"/>
                </a:moveTo>
                <a:lnTo>
                  <a:pt x="2155987" y="3438"/>
                </a:lnTo>
                <a:cubicBezTo>
                  <a:pt x="2151404" y="3438"/>
                  <a:pt x="2147967" y="6875"/>
                  <a:pt x="2147967" y="11458"/>
                </a:cubicBezTo>
                <a:cubicBezTo>
                  <a:pt x="2147967" y="16042"/>
                  <a:pt x="2151404" y="19479"/>
                  <a:pt x="2155987" y="19479"/>
                </a:cubicBezTo>
                <a:lnTo>
                  <a:pt x="2221284" y="19479"/>
                </a:lnTo>
                <a:cubicBezTo>
                  <a:pt x="2225867" y="19479"/>
                  <a:pt x="2229303" y="16042"/>
                  <a:pt x="2229303" y="11458"/>
                </a:cubicBezTo>
                <a:cubicBezTo>
                  <a:pt x="2229303" y="6875"/>
                  <a:pt x="2225867" y="3438"/>
                  <a:pt x="2221284" y="3438"/>
                </a:cubicBezTo>
                <a:lnTo>
                  <a:pt x="2221284" y="3438"/>
                </a:lnTo>
                <a:close/>
                <a:moveTo>
                  <a:pt x="2090688" y="3438"/>
                </a:moveTo>
                <a:lnTo>
                  <a:pt x="2025390" y="3438"/>
                </a:lnTo>
                <a:cubicBezTo>
                  <a:pt x="2020807" y="3438"/>
                  <a:pt x="2017371" y="6875"/>
                  <a:pt x="2017371" y="11458"/>
                </a:cubicBezTo>
                <a:cubicBezTo>
                  <a:pt x="2017371" y="16042"/>
                  <a:pt x="2020807" y="19479"/>
                  <a:pt x="2025390" y="19479"/>
                </a:cubicBezTo>
                <a:lnTo>
                  <a:pt x="2090688" y="19479"/>
                </a:lnTo>
                <a:cubicBezTo>
                  <a:pt x="2095270" y="19479"/>
                  <a:pt x="2098707" y="16042"/>
                  <a:pt x="2098707" y="11458"/>
                </a:cubicBezTo>
                <a:cubicBezTo>
                  <a:pt x="2098707" y="6875"/>
                  <a:pt x="2095270" y="3438"/>
                  <a:pt x="2090688" y="3438"/>
                </a:cubicBezTo>
                <a:lnTo>
                  <a:pt x="2090688" y="3438"/>
                </a:lnTo>
                <a:close/>
                <a:moveTo>
                  <a:pt x="1961238" y="3438"/>
                </a:moveTo>
                <a:lnTo>
                  <a:pt x="1895939" y="3438"/>
                </a:lnTo>
                <a:cubicBezTo>
                  <a:pt x="1891357" y="3438"/>
                  <a:pt x="1887920" y="6875"/>
                  <a:pt x="1887920" y="11458"/>
                </a:cubicBezTo>
                <a:cubicBezTo>
                  <a:pt x="1887920" y="16042"/>
                  <a:pt x="1891357" y="19479"/>
                  <a:pt x="1895939" y="19479"/>
                </a:cubicBezTo>
                <a:lnTo>
                  <a:pt x="1961238" y="19479"/>
                </a:lnTo>
                <a:cubicBezTo>
                  <a:pt x="1965819" y="19479"/>
                  <a:pt x="1969256" y="16042"/>
                  <a:pt x="1969256" y="11458"/>
                </a:cubicBezTo>
                <a:cubicBezTo>
                  <a:pt x="1969256" y="6875"/>
                  <a:pt x="1965819" y="3438"/>
                  <a:pt x="1961238" y="3438"/>
                </a:cubicBezTo>
                <a:lnTo>
                  <a:pt x="1961238" y="3438"/>
                </a:lnTo>
                <a:close/>
                <a:moveTo>
                  <a:pt x="1831786" y="3438"/>
                </a:moveTo>
                <a:lnTo>
                  <a:pt x="1766488" y="3438"/>
                </a:lnTo>
                <a:cubicBezTo>
                  <a:pt x="1761906" y="3438"/>
                  <a:pt x="1758469" y="6875"/>
                  <a:pt x="1758469" y="11458"/>
                </a:cubicBezTo>
                <a:cubicBezTo>
                  <a:pt x="1758469" y="16042"/>
                  <a:pt x="1761906" y="19479"/>
                  <a:pt x="1766488" y="19479"/>
                </a:cubicBezTo>
                <a:lnTo>
                  <a:pt x="1831786" y="19479"/>
                </a:lnTo>
                <a:cubicBezTo>
                  <a:pt x="1836369" y="19479"/>
                  <a:pt x="1839805" y="16042"/>
                  <a:pt x="1839805" y="11458"/>
                </a:cubicBezTo>
                <a:cubicBezTo>
                  <a:pt x="1839805" y="6875"/>
                  <a:pt x="1836369" y="3438"/>
                  <a:pt x="1831786" y="3438"/>
                </a:cubicBezTo>
                <a:lnTo>
                  <a:pt x="1831786" y="3438"/>
                </a:lnTo>
                <a:close/>
                <a:moveTo>
                  <a:pt x="1701190" y="3438"/>
                </a:moveTo>
                <a:lnTo>
                  <a:pt x="1635892" y="3438"/>
                </a:lnTo>
                <a:cubicBezTo>
                  <a:pt x="1631309" y="3438"/>
                  <a:pt x="1627873" y="6875"/>
                  <a:pt x="1627873" y="11458"/>
                </a:cubicBezTo>
                <a:cubicBezTo>
                  <a:pt x="1627873" y="16042"/>
                  <a:pt x="1631309" y="19479"/>
                  <a:pt x="1635892" y="19479"/>
                </a:cubicBezTo>
                <a:lnTo>
                  <a:pt x="1701190" y="19479"/>
                </a:lnTo>
                <a:cubicBezTo>
                  <a:pt x="1705772" y="19479"/>
                  <a:pt x="1709209" y="16042"/>
                  <a:pt x="1709209" y="11458"/>
                </a:cubicBezTo>
                <a:cubicBezTo>
                  <a:pt x="1709209" y="6875"/>
                  <a:pt x="1705772" y="3438"/>
                  <a:pt x="1701190" y="3438"/>
                </a:cubicBezTo>
                <a:lnTo>
                  <a:pt x="1701190" y="3438"/>
                </a:lnTo>
                <a:close/>
                <a:moveTo>
                  <a:pt x="1571739" y="3438"/>
                </a:moveTo>
                <a:lnTo>
                  <a:pt x="1506441" y="3438"/>
                </a:lnTo>
                <a:cubicBezTo>
                  <a:pt x="1501858" y="3438"/>
                  <a:pt x="1498422" y="6875"/>
                  <a:pt x="1498422" y="11458"/>
                </a:cubicBezTo>
                <a:cubicBezTo>
                  <a:pt x="1498422" y="16042"/>
                  <a:pt x="1501858" y="19479"/>
                  <a:pt x="1506441" y="19479"/>
                </a:cubicBezTo>
                <a:lnTo>
                  <a:pt x="1571739" y="19479"/>
                </a:lnTo>
                <a:cubicBezTo>
                  <a:pt x="1576321" y="19479"/>
                  <a:pt x="1579758" y="16042"/>
                  <a:pt x="1579758" y="11458"/>
                </a:cubicBezTo>
                <a:cubicBezTo>
                  <a:pt x="1579758" y="6875"/>
                  <a:pt x="1576321" y="3438"/>
                  <a:pt x="1571739" y="3438"/>
                </a:cubicBezTo>
                <a:lnTo>
                  <a:pt x="1571739" y="3438"/>
                </a:lnTo>
                <a:close/>
                <a:moveTo>
                  <a:pt x="1441143" y="3438"/>
                </a:moveTo>
                <a:lnTo>
                  <a:pt x="1375844" y="3438"/>
                </a:lnTo>
                <a:cubicBezTo>
                  <a:pt x="1371263" y="3438"/>
                  <a:pt x="1367825" y="6875"/>
                  <a:pt x="1367825" y="11458"/>
                </a:cubicBezTo>
                <a:cubicBezTo>
                  <a:pt x="1367825" y="16042"/>
                  <a:pt x="1371263" y="19479"/>
                  <a:pt x="1375844" y="19479"/>
                </a:cubicBezTo>
                <a:lnTo>
                  <a:pt x="1441143" y="19479"/>
                </a:lnTo>
                <a:cubicBezTo>
                  <a:pt x="1445725" y="19479"/>
                  <a:pt x="1449162" y="16042"/>
                  <a:pt x="1449162" y="11458"/>
                </a:cubicBezTo>
                <a:cubicBezTo>
                  <a:pt x="1449162" y="6875"/>
                  <a:pt x="1445725" y="3438"/>
                  <a:pt x="1441143" y="3438"/>
                </a:cubicBezTo>
                <a:lnTo>
                  <a:pt x="1441143" y="3438"/>
                </a:lnTo>
                <a:close/>
                <a:moveTo>
                  <a:pt x="1311692" y="3438"/>
                </a:moveTo>
                <a:lnTo>
                  <a:pt x="1246394" y="3438"/>
                </a:lnTo>
                <a:cubicBezTo>
                  <a:pt x="1241811" y="3438"/>
                  <a:pt x="1238375" y="6875"/>
                  <a:pt x="1238375" y="11458"/>
                </a:cubicBezTo>
                <a:cubicBezTo>
                  <a:pt x="1238375" y="16042"/>
                  <a:pt x="1241811" y="19479"/>
                  <a:pt x="1246394" y="19479"/>
                </a:cubicBezTo>
                <a:lnTo>
                  <a:pt x="1311692" y="19479"/>
                </a:lnTo>
                <a:cubicBezTo>
                  <a:pt x="1316274" y="19479"/>
                  <a:pt x="1319711" y="16042"/>
                  <a:pt x="1319711" y="11458"/>
                </a:cubicBezTo>
                <a:cubicBezTo>
                  <a:pt x="1319711" y="6875"/>
                  <a:pt x="1316274" y="3438"/>
                  <a:pt x="1311692" y="3438"/>
                </a:cubicBezTo>
                <a:lnTo>
                  <a:pt x="1311692" y="3438"/>
                </a:lnTo>
                <a:close/>
                <a:moveTo>
                  <a:pt x="1182241" y="3438"/>
                </a:moveTo>
                <a:lnTo>
                  <a:pt x="1116943" y="3438"/>
                </a:lnTo>
                <a:cubicBezTo>
                  <a:pt x="1112360" y="3438"/>
                  <a:pt x="1108924" y="6875"/>
                  <a:pt x="1108924" y="11458"/>
                </a:cubicBezTo>
                <a:cubicBezTo>
                  <a:pt x="1108924" y="16042"/>
                  <a:pt x="1112360" y="19479"/>
                  <a:pt x="1116943" y="19479"/>
                </a:cubicBezTo>
                <a:lnTo>
                  <a:pt x="1182241" y="19479"/>
                </a:lnTo>
                <a:cubicBezTo>
                  <a:pt x="1186823" y="19479"/>
                  <a:pt x="1190260" y="16042"/>
                  <a:pt x="1190260" y="11458"/>
                </a:cubicBezTo>
                <a:cubicBezTo>
                  <a:pt x="1190260" y="6875"/>
                  <a:pt x="1186823" y="3438"/>
                  <a:pt x="1182241" y="3438"/>
                </a:cubicBezTo>
                <a:lnTo>
                  <a:pt x="1182241" y="3438"/>
                </a:lnTo>
                <a:close/>
                <a:moveTo>
                  <a:pt x="1051645" y="3438"/>
                </a:moveTo>
                <a:lnTo>
                  <a:pt x="986346" y="3438"/>
                </a:lnTo>
                <a:cubicBezTo>
                  <a:pt x="981764" y="3438"/>
                  <a:pt x="978327" y="6875"/>
                  <a:pt x="978327" y="11458"/>
                </a:cubicBezTo>
                <a:cubicBezTo>
                  <a:pt x="978327" y="16042"/>
                  <a:pt x="981764" y="19479"/>
                  <a:pt x="986346" y="19479"/>
                </a:cubicBezTo>
                <a:lnTo>
                  <a:pt x="1051645" y="19479"/>
                </a:lnTo>
                <a:cubicBezTo>
                  <a:pt x="1056227" y="19479"/>
                  <a:pt x="1059664" y="16042"/>
                  <a:pt x="1059664" y="11458"/>
                </a:cubicBezTo>
                <a:cubicBezTo>
                  <a:pt x="1059664" y="6875"/>
                  <a:pt x="1056227" y="3438"/>
                  <a:pt x="1051645" y="3438"/>
                </a:cubicBezTo>
                <a:lnTo>
                  <a:pt x="1051645" y="3438"/>
                </a:lnTo>
                <a:close/>
                <a:moveTo>
                  <a:pt x="922194" y="3438"/>
                </a:moveTo>
                <a:lnTo>
                  <a:pt x="856896" y="3438"/>
                </a:lnTo>
                <a:cubicBezTo>
                  <a:pt x="852313" y="3438"/>
                  <a:pt x="848876" y="6875"/>
                  <a:pt x="848876" y="11458"/>
                </a:cubicBezTo>
                <a:cubicBezTo>
                  <a:pt x="848876" y="16042"/>
                  <a:pt x="852313" y="19479"/>
                  <a:pt x="856896" y="19479"/>
                </a:cubicBezTo>
                <a:lnTo>
                  <a:pt x="922194" y="19479"/>
                </a:lnTo>
                <a:cubicBezTo>
                  <a:pt x="926776" y="19479"/>
                  <a:pt x="930213" y="16042"/>
                  <a:pt x="930213" y="11458"/>
                </a:cubicBezTo>
                <a:cubicBezTo>
                  <a:pt x="930213" y="6875"/>
                  <a:pt x="926776" y="3438"/>
                  <a:pt x="922194" y="3438"/>
                </a:cubicBezTo>
                <a:lnTo>
                  <a:pt x="922194" y="3438"/>
                </a:lnTo>
                <a:close/>
                <a:moveTo>
                  <a:pt x="792743" y="3438"/>
                </a:moveTo>
                <a:lnTo>
                  <a:pt x="727445" y="3438"/>
                </a:lnTo>
                <a:cubicBezTo>
                  <a:pt x="722862" y="3438"/>
                  <a:pt x="719426" y="6875"/>
                  <a:pt x="719426" y="11458"/>
                </a:cubicBezTo>
                <a:cubicBezTo>
                  <a:pt x="719426" y="16042"/>
                  <a:pt x="722862" y="19479"/>
                  <a:pt x="727445" y="19479"/>
                </a:cubicBezTo>
                <a:lnTo>
                  <a:pt x="792743" y="19479"/>
                </a:lnTo>
                <a:cubicBezTo>
                  <a:pt x="797325" y="19479"/>
                  <a:pt x="800762" y="16042"/>
                  <a:pt x="800762" y="11458"/>
                </a:cubicBezTo>
                <a:cubicBezTo>
                  <a:pt x="800762" y="6875"/>
                  <a:pt x="797325" y="3438"/>
                  <a:pt x="792743" y="3438"/>
                </a:cubicBezTo>
                <a:lnTo>
                  <a:pt x="792743" y="3438"/>
                </a:lnTo>
                <a:close/>
                <a:moveTo>
                  <a:pt x="662147" y="3438"/>
                </a:moveTo>
                <a:lnTo>
                  <a:pt x="596848" y="3438"/>
                </a:lnTo>
                <a:cubicBezTo>
                  <a:pt x="592266" y="3438"/>
                  <a:pt x="588829" y="6875"/>
                  <a:pt x="588829" y="11458"/>
                </a:cubicBezTo>
                <a:cubicBezTo>
                  <a:pt x="588829" y="16042"/>
                  <a:pt x="592266" y="19479"/>
                  <a:pt x="596848" y="19479"/>
                </a:cubicBezTo>
                <a:lnTo>
                  <a:pt x="662147" y="19479"/>
                </a:lnTo>
                <a:cubicBezTo>
                  <a:pt x="666729" y="19479"/>
                  <a:pt x="670166" y="16042"/>
                  <a:pt x="670166" y="11458"/>
                </a:cubicBezTo>
                <a:cubicBezTo>
                  <a:pt x="670166" y="6875"/>
                  <a:pt x="666729" y="3438"/>
                  <a:pt x="662147" y="3438"/>
                </a:cubicBezTo>
                <a:lnTo>
                  <a:pt x="662147" y="3438"/>
                </a:lnTo>
                <a:close/>
                <a:moveTo>
                  <a:pt x="532696" y="3438"/>
                </a:moveTo>
                <a:lnTo>
                  <a:pt x="467398" y="3438"/>
                </a:lnTo>
                <a:cubicBezTo>
                  <a:pt x="462815" y="3438"/>
                  <a:pt x="459378" y="6875"/>
                  <a:pt x="459378" y="11458"/>
                </a:cubicBezTo>
                <a:cubicBezTo>
                  <a:pt x="459378" y="16042"/>
                  <a:pt x="462815" y="19479"/>
                  <a:pt x="467398" y="19479"/>
                </a:cubicBezTo>
                <a:lnTo>
                  <a:pt x="532696" y="19479"/>
                </a:lnTo>
                <a:cubicBezTo>
                  <a:pt x="537278" y="19479"/>
                  <a:pt x="540715" y="16042"/>
                  <a:pt x="540715" y="11458"/>
                </a:cubicBezTo>
                <a:cubicBezTo>
                  <a:pt x="540715" y="6875"/>
                  <a:pt x="537278" y="3438"/>
                  <a:pt x="532696" y="3438"/>
                </a:cubicBezTo>
                <a:lnTo>
                  <a:pt x="532696" y="3438"/>
                </a:lnTo>
                <a:close/>
                <a:moveTo>
                  <a:pt x="402099" y="3438"/>
                </a:moveTo>
                <a:lnTo>
                  <a:pt x="336801" y="3438"/>
                </a:lnTo>
                <a:cubicBezTo>
                  <a:pt x="332219" y="3438"/>
                  <a:pt x="328782" y="6875"/>
                  <a:pt x="328782" y="11458"/>
                </a:cubicBezTo>
                <a:cubicBezTo>
                  <a:pt x="328782" y="16042"/>
                  <a:pt x="332219" y="19479"/>
                  <a:pt x="336801" y="19479"/>
                </a:cubicBezTo>
                <a:lnTo>
                  <a:pt x="402099" y="19479"/>
                </a:lnTo>
                <a:cubicBezTo>
                  <a:pt x="406682" y="19479"/>
                  <a:pt x="410118" y="16042"/>
                  <a:pt x="410118" y="11458"/>
                </a:cubicBezTo>
                <a:cubicBezTo>
                  <a:pt x="410118" y="6875"/>
                  <a:pt x="406682" y="3438"/>
                  <a:pt x="402099" y="3438"/>
                </a:cubicBezTo>
                <a:lnTo>
                  <a:pt x="402099" y="3438"/>
                </a:lnTo>
                <a:close/>
                <a:moveTo>
                  <a:pt x="272649" y="3438"/>
                </a:moveTo>
                <a:lnTo>
                  <a:pt x="207350" y="3438"/>
                </a:lnTo>
                <a:cubicBezTo>
                  <a:pt x="202768" y="3438"/>
                  <a:pt x="199331" y="6875"/>
                  <a:pt x="199331" y="11458"/>
                </a:cubicBezTo>
                <a:cubicBezTo>
                  <a:pt x="199331" y="16042"/>
                  <a:pt x="202768" y="19479"/>
                  <a:pt x="207350" y="19479"/>
                </a:cubicBezTo>
                <a:lnTo>
                  <a:pt x="272649" y="19479"/>
                </a:lnTo>
                <a:cubicBezTo>
                  <a:pt x="277231" y="19479"/>
                  <a:pt x="280668" y="16042"/>
                  <a:pt x="280668" y="11458"/>
                </a:cubicBezTo>
                <a:cubicBezTo>
                  <a:pt x="280668" y="6875"/>
                  <a:pt x="277231" y="3438"/>
                  <a:pt x="272649" y="3438"/>
                </a:cubicBezTo>
                <a:lnTo>
                  <a:pt x="272649" y="3438"/>
                </a:lnTo>
                <a:close/>
                <a:moveTo>
                  <a:pt x="143198" y="3438"/>
                </a:moveTo>
                <a:lnTo>
                  <a:pt x="90501" y="3438"/>
                </a:lnTo>
                <a:cubicBezTo>
                  <a:pt x="84773" y="3438"/>
                  <a:pt x="79045" y="6875"/>
                  <a:pt x="76754" y="11458"/>
                </a:cubicBezTo>
                <a:cubicBezTo>
                  <a:pt x="74463" y="14896"/>
                  <a:pt x="73317" y="18334"/>
                  <a:pt x="71026" y="21771"/>
                </a:cubicBezTo>
                <a:cubicBezTo>
                  <a:pt x="68735" y="26355"/>
                  <a:pt x="71026" y="30938"/>
                  <a:pt x="74463" y="33230"/>
                </a:cubicBezTo>
                <a:cubicBezTo>
                  <a:pt x="75608" y="33230"/>
                  <a:pt x="76754" y="33230"/>
                  <a:pt x="77899" y="33230"/>
                </a:cubicBezTo>
                <a:cubicBezTo>
                  <a:pt x="80191" y="33230"/>
                  <a:pt x="83627" y="32084"/>
                  <a:pt x="84773" y="28646"/>
                </a:cubicBezTo>
                <a:cubicBezTo>
                  <a:pt x="85919" y="26355"/>
                  <a:pt x="87064" y="24063"/>
                  <a:pt x="88210" y="21771"/>
                </a:cubicBezTo>
                <a:lnTo>
                  <a:pt x="88210" y="21771"/>
                </a:lnTo>
                <a:cubicBezTo>
                  <a:pt x="88210" y="21771"/>
                  <a:pt x="88210" y="21771"/>
                  <a:pt x="88210" y="21771"/>
                </a:cubicBezTo>
                <a:lnTo>
                  <a:pt x="88210" y="21771"/>
                </a:lnTo>
                <a:cubicBezTo>
                  <a:pt x="88210" y="21771"/>
                  <a:pt x="88210" y="21771"/>
                  <a:pt x="88210" y="21771"/>
                </a:cubicBezTo>
                <a:lnTo>
                  <a:pt x="88210" y="21771"/>
                </a:lnTo>
                <a:cubicBezTo>
                  <a:pt x="88210" y="21771"/>
                  <a:pt x="88210" y="21771"/>
                  <a:pt x="88210" y="21771"/>
                </a:cubicBezTo>
                <a:lnTo>
                  <a:pt x="88210" y="21771"/>
                </a:lnTo>
                <a:cubicBezTo>
                  <a:pt x="88210" y="21771"/>
                  <a:pt x="88210" y="21771"/>
                  <a:pt x="88210" y="21771"/>
                </a:cubicBezTo>
                <a:lnTo>
                  <a:pt x="140907" y="21771"/>
                </a:lnTo>
                <a:cubicBezTo>
                  <a:pt x="145489" y="21771"/>
                  <a:pt x="148926" y="18334"/>
                  <a:pt x="148926" y="13750"/>
                </a:cubicBezTo>
                <a:cubicBezTo>
                  <a:pt x="148926" y="9167"/>
                  <a:pt x="145489" y="5729"/>
                  <a:pt x="140907" y="5729"/>
                </a:cubicBezTo>
                <a:lnTo>
                  <a:pt x="142052" y="5729"/>
                </a:lnTo>
                <a:close/>
                <a:moveTo>
                  <a:pt x="49260" y="77918"/>
                </a:moveTo>
                <a:cubicBezTo>
                  <a:pt x="45823" y="77918"/>
                  <a:pt x="43532" y="80209"/>
                  <a:pt x="41241" y="82501"/>
                </a:cubicBezTo>
                <a:cubicBezTo>
                  <a:pt x="33222" y="103126"/>
                  <a:pt x="26348" y="124897"/>
                  <a:pt x="20620" y="145523"/>
                </a:cubicBezTo>
                <a:cubicBezTo>
                  <a:pt x="19475" y="150106"/>
                  <a:pt x="21766" y="154689"/>
                  <a:pt x="26348" y="155835"/>
                </a:cubicBezTo>
                <a:cubicBezTo>
                  <a:pt x="26348" y="155835"/>
                  <a:pt x="27494" y="155835"/>
                  <a:pt x="28640" y="155835"/>
                </a:cubicBezTo>
                <a:cubicBezTo>
                  <a:pt x="32076" y="155835"/>
                  <a:pt x="35513" y="153544"/>
                  <a:pt x="36658" y="150106"/>
                </a:cubicBezTo>
                <a:cubicBezTo>
                  <a:pt x="38950" y="142085"/>
                  <a:pt x="41241" y="134064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cubicBezTo>
                  <a:pt x="43532" y="127189"/>
                  <a:pt x="43532" y="127189"/>
                  <a:pt x="43532" y="127189"/>
                </a:cubicBez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7189"/>
                  <a:pt x="43532" y="127189"/>
                </a:cubicBezTo>
                <a:lnTo>
                  <a:pt x="43532" y="127189"/>
                </a:lnTo>
                <a:cubicBezTo>
                  <a:pt x="43532" y="127189"/>
                  <a:pt x="43532" y="126043"/>
                  <a:pt x="43532" y="126043"/>
                </a:cubicBezTo>
                <a:lnTo>
                  <a:pt x="43532" y="126043"/>
                </a:lnTo>
                <a:lnTo>
                  <a:pt x="43532" y="123752"/>
                </a:ln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3532" y="123752"/>
                  <a:pt x="43532" y="123752"/>
                  <a:pt x="43532" y="123752"/>
                </a:cubicBezTo>
                <a:lnTo>
                  <a:pt x="43532" y="123752"/>
                </a:lnTo>
                <a:cubicBezTo>
                  <a:pt x="45823" y="115731"/>
                  <a:pt x="49260" y="107710"/>
                  <a:pt x="52697" y="100835"/>
                </a:cubicBezTo>
                <a:lnTo>
                  <a:pt x="52697" y="100835"/>
                </a:lnTo>
                <a:cubicBezTo>
                  <a:pt x="52697" y="100835"/>
                  <a:pt x="52697" y="100835"/>
                  <a:pt x="52697" y="100835"/>
                </a:cubicBezTo>
                <a:lnTo>
                  <a:pt x="52697" y="100835"/>
                </a:lnTo>
                <a:cubicBezTo>
                  <a:pt x="52697" y="100835"/>
                  <a:pt x="52697" y="100835"/>
                  <a:pt x="52697" y="100835"/>
                </a:cubicBezTo>
                <a:lnTo>
                  <a:pt x="52697" y="100835"/>
                </a:lnTo>
                <a:cubicBezTo>
                  <a:pt x="52697" y="100835"/>
                  <a:pt x="52697" y="100835"/>
                  <a:pt x="52697" y="100835"/>
                </a:cubicBezTo>
                <a:lnTo>
                  <a:pt x="52697" y="100835"/>
                </a:lnTo>
                <a:cubicBezTo>
                  <a:pt x="53842" y="96251"/>
                  <a:pt x="52697" y="91668"/>
                  <a:pt x="48114" y="90522"/>
                </a:cubicBezTo>
                <a:cubicBezTo>
                  <a:pt x="48114" y="90522"/>
                  <a:pt x="45823" y="90522"/>
                  <a:pt x="44678" y="90522"/>
                </a:cubicBezTo>
                <a:lnTo>
                  <a:pt x="46969" y="90522"/>
                </a:lnTo>
                <a:close/>
                <a:moveTo>
                  <a:pt x="14892" y="205107"/>
                </a:moveTo>
                <a:cubicBezTo>
                  <a:pt x="11456" y="205107"/>
                  <a:pt x="8019" y="207399"/>
                  <a:pt x="6873" y="211982"/>
                </a:cubicBezTo>
                <a:cubicBezTo>
                  <a:pt x="3437" y="233753"/>
                  <a:pt x="1145" y="256670"/>
                  <a:pt x="0" y="278441"/>
                </a:cubicBezTo>
                <a:cubicBezTo>
                  <a:pt x="0" y="283024"/>
                  <a:pt x="3437" y="286462"/>
                  <a:pt x="8019" y="286462"/>
                </a:cubicBezTo>
                <a:lnTo>
                  <a:pt x="8019" y="286462"/>
                </a:lnTo>
                <a:cubicBezTo>
                  <a:pt x="12601" y="286462"/>
                  <a:pt x="16038" y="283024"/>
                  <a:pt x="16038" y="278441"/>
                </a:cubicBezTo>
                <a:cubicBezTo>
                  <a:pt x="16038" y="272712"/>
                  <a:pt x="16038" y="265837"/>
                  <a:pt x="16038" y="260107"/>
                </a:cubicBezTo>
                <a:lnTo>
                  <a:pt x="16038" y="260107"/>
                </a:lnTo>
                <a:lnTo>
                  <a:pt x="16038" y="257816"/>
                </a:lnTo>
                <a:lnTo>
                  <a:pt x="16038" y="257816"/>
                </a:lnTo>
                <a:lnTo>
                  <a:pt x="16038" y="255524"/>
                </a:lnTo>
                <a:lnTo>
                  <a:pt x="16038" y="255524"/>
                </a:lnTo>
                <a:cubicBezTo>
                  <a:pt x="17184" y="241774"/>
                  <a:pt x="18329" y="226878"/>
                  <a:pt x="20620" y="213128"/>
                </a:cubicBezTo>
                <a:cubicBezTo>
                  <a:pt x="20620" y="208544"/>
                  <a:pt x="18329" y="203961"/>
                  <a:pt x="13747" y="203961"/>
                </a:cubicBezTo>
                <a:lnTo>
                  <a:pt x="12601" y="203961"/>
                </a:lnTo>
                <a:lnTo>
                  <a:pt x="12601" y="203961"/>
                </a:lnTo>
                <a:close/>
                <a:moveTo>
                  <a:pt x="9165" y="335733"/>
                </a:moveTo>
                <a:lnTo>
                  <a:pt x="9165" y="335733"/>
                </a:lnTo>
                <a:cubicBezTo>
                  <a:pt x="4582" y="335733"/>
                  <a:pt x="1145" y="340317"/>
                  <a:pt x="1145" y="344900"/>
                </a:cubicBezTo>
                <a:cubicBezTo>
                  <a:pt x="2291" y="366671"/>
                  <a:pt x="5728" y="389588"/>
                  <a:pt x="9165" y="411359"/>
                </a:cubicBezTo>
                <a:cubicBezTo>
                  <a:pt x="9165" y="414797"/>
                  <a:pt x="13747" y="418234"/>
                  <a:pt x="17184" y="418234"/>
                </a:cubicBezTo>
                <a:cubicBezTo>
                  <a:pt x="20620" y="418234"/>
                  <a:pt x="17184" y="418234"/>
                  <a:pt x="18329" y="418234"/>
                </a:cubicBezTo>
                <a:cubicBezTo>
                  <a:pt x="22912" y="418234"/>
                  <a:pt x="25203" y="413651"/>
                  <a:pt x="25203" y="409068"/>
                </a:cubicBezTo>
                <a:cubicBezTo>
                  <a:pt x="25203" y="409068"/>
                  <a:pt x="25203" y="407922"/>
                  <a:pt x="25203" y="406776"/>
                </a:cubicBezTo>
                <a:lnTo>
                  <a:pt x="25203" y="406776"/>
                </a:lnTo>
                <a:lnTo>
                  <a:pt x="25203" y="404484"/>
                </a:lnTo>
                <a:lnTo>
                  <a:pt x="25203" y="404484"/>
                </a:lnTo>
                <a:cubicBezTo>
                  <a:pt x="25203" y="404484"/>
                  <a:pt x="25203" y="403338"/>
                  <a:pt x="25203" y="403338"/>
                </a:cubicBezTo>
                <a:lnTo>
                  <a:pt x="25203" y="403338"/>
                </a:lnTo>
                <a:cubicBezTo>
                  <a:pt x="21766" y="383859"/>
                  <a:pt x="19475" y="364380"/>
                  <a:pt x="18329" y="344900"/>
                </a:cubicBezTo>
                <a:cubicBezTo>
                  <a:pt x="18329" y="340317"/>
                  <a:pt x="14892" y="336879"/>
                  <a:pt x="10310" y="336879"/>
                </a:cubicBezTo>
                <a:lnTo>
                  <a:pt x="10310" y="336879"/>
                </a:lnTo>
                <a:close/>
                <a:moveTo>
                  <a:pt x="33222" y="465214"/>
                </a:moveTo>
                <a:cubicBezTo>
                  <a:pt x="33222" y="465214"/>
                  <a:pt x="32076" y="465214"/>
                  <a:pt x="30931" y="465214"/>
                </a:cubicBezTo>
                <a:cubicBezTo>
                  <a:pt x="26348" y="466360"/>
                  <a:pt x="24057" y="470944"/>
                  <a:pt x="25203" y="475527"/>
                </a:cubicBezTo>
                <a:cubicBezTo>
                  <a:pt x="32076" y="497298"/>
                  <a:pt x="38950" y="517923"/>
                  <a:pt x="48114" y="538549"/>
                </a:cubicBezTo>
                <a:cubicBezTo>
                  <a:pt x="49260" y="541986"/>
                  <a:pt x="52697" y="543132"/>
                  <a:pt x="54988" y="543132"/>
                </a:cubicBezTo>
                <a:cubicBezTo>
                  <a:pt x="57279" y="543132"/>
                  <a:pt x="57279" y="543132"/>
                  <a:pt x="58424" y="543132"/>
                </a:cubicBezTo>
                <a:cubicBezTo>
                  <a:pt x="63007" y="540840"/>
                  <a:pt x="64152" y="536257"/>
                  <a:pt x="63007" y="532819"/>
                </a:cubicBezTo>
                <a:cubicBezTo>
                  <a:pt x="53842" y="512194"/>
                  <a:pt x="46969" y="492715"/>
                  <a:pt x="40095" y="472089"/>
                </a:cubicBezTo>
                <a:cubicBezTo>
                  <a:pt x="40095" y="468652"/>
                  <a:pt x="35513" y="466360"/>
                  <a:pt x="32076" y="466360"/>
                </a:cubicBezTo>
                <a:lnTo>
                  <a:pt x="32076" y="466360"/>
                </a:lnTo>
                <a:close/>
                <a:moveTo>
                  <a:pt x="84773" y="585528"/>
                </a:moveTo>
                <a:cubicBezTo>
                  <a:pt x="83627" y="585528"/>
                  <a:pt x="82482" y="585528"/>
                  <a:pt x="80191" y="585528"/>
                </a:cubicBezTo>
                <a:cubicBezTo>
                  <a:pt x="76754" y="587820"/>
                  <a:pt x="74463" y="592403"/>
                  <a:pt x="76754" y="596987"/>
                </a:cubicBezTo>
                <a:cubicBezTo>
                  <a:pt x="84773" y="610737"/>
                  <a:pt x="93938" y="624487"/>
                  <a:pt x="101957" y="638237"/>
                </a:cubicBezTo>
                <a:cubicBezTo>
                  <a:pt x="101957" y="638237"/>
                  <a:pt x="101957" y="638237"/>
                  <a:pt x="101957" y="638237"/>
                </a:cubicBezTo>
                <a:cubicBezTo>
                  <a:pt x="105393" y="642821"/>
                  <a:pt x="107685" y="647404"/>
                  <a:pt x="111121" y="651987"/>
                </a:cubicBezTo>
                <a:cubicBezTo>
                  <a:pt x="112267" y="654279"/>
                  <a:pt x="115704" y="655425"/>
                  <a:pt x="117995" y="655425"/>
                </a:cubicBezTo>
                <a:cubicBezTo>
                  <a:pt x="120286" y="655425"/>
                  <a:pt x="121431" y="655425"/>
                  <a:pt x="122577" y="654279"/>
                </a:cubicBezTo>
                <a:cubicBezTo>
                  <a:pt x="126014" y="651987"/>
                  <a:pt x="127159" y="647404"/>
                  <a:pt x="124868" y="642821"/>
                </a:cubicBezTo>
                <a:cubicBezTo>
                  <a:pt x="123723" y="640529"/>
                  <a:pt x="122577" y="639383"/>
                  <a:pt x="121431" y="637092"/>
                </a:cubicBezTo>
                <a:lnTo>
                  <a:pt x="121431" y="637092"/>
                </a:lnTo>
                <a:cubicBezTo>
                  <a:pt x="121431" y="637092"/>
                  <a:pt x="121431" y="637092"/>
                  <a:pt x="121431" y="637092"/>
                </a:cubicBezTo>
                <a:lnTo>
                  <a:pt x="121431" y="637092"/>
                </a:lnTo>
                <a:cubicBezTo>
                  <a:pt x="121431" y="637092"/>
                  <a:pt x="121431" y="637092"/>
                  <a:pt x="121431" y="635946"/>
                </a:cubicBezTo>
                <a:lnTo>
                  <a:pt x="121431" y="635946"/>
                </a:lnTo>
                <a:cubicBezTo>
                  <a:pt x="120286" y="633654"/>
                  <a:pt x="117995" y="631362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cubicBezTo>
                  <a:pt x="116849" y="629070"/>
                  <a:pt x="116849" y="629070"/>
                  <a:pt x="116849" y="629070"/>
                </a:cubicBez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9070"/>
                  <a:pt x="116849" y="629070"/>
                </a:cubicBezTo>
                <a:lnTo>
                  <a:pt x="116849" y="629070"/>
                </a:lnTo>
                <a:cubicBezTo>
                  <a:pt x="116849" y="629070"/>
                  <a:pt x="116849" y="626779"/>
                  <a:pt x="115704" y="626779"/>
                </a:cubicBezTo>
                <a:lnTo>
                  <a:pt x="115704" y="626779"/>
                </a:lnTo>
                <a:cubicBezTo>
                  <a:pt x="115704" y="626779"/>
                  <a:pt x="115704" y="626779"/>
                  <a:pt x="115704" y="626779"/>
                </a:cubicBezTo>
                <a:lnTo>
                  <a:pt x="115704" y="626779"/>
                </a:lnTo>
                <a:cubicBezTo>
                  <a:pt x="115704" y="626779"/>
                  <a:pt x="115704" y="625633"/>
                  <a:pt x="114558" y="624487"/>
                </a:cubicBezTo>
                <a:lnTo>
                  <a:pt x="114558" y="624487"/>
                </a:lnTo>
                <a:cubicBezTo>
                  <a:pt x="114558" y="624487"/>
                  <a:pt x="114558" y="624487"/>
                  <a:pt x="114558" y="624487"/>
                </a:cubicBezTo>
                <a:lnTo>
                  <a:pt x="114558" y="624487"/>
                </a:lnTo>
                <a:cubicBezTo>
                  <a:pt x="114558" y="624487"/>
                  <a:pt x="114558" y="624487"/>
                  <a:pt x="114558" y="624487"/>
                </a:cubicBezTo>
                <a:lnTo>
                  <a:pt x="114558" y="624487"/>
                </a:lnTo>
                <a:cubicBezTo>
                  <a:pt x="114558" y="624487"/>
                  <a:pt x="114558" y="624487"/>
                  <a:pt x="114558" y="624487"/>
                </a:cubicBezTo>
                <a:cubicBezTo>
                  <a:pt x="114558" y="624487"/>
                  <a:pt x="114558" y="624487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3341"/>
                </a:cubicBezTo>
                <a:lnTo>
                  <a:pt x="114558" y="623341"/>
                </a:lnTo>
                <a:cubicBezTo>
                  <a:pt x="114558" y="623341"/>
                  <a:pt x="114558" y="623341"/>
                  <a:pt x="114558" y="622195"/>
                </a:cubicBezTo>
                <a:lnTo>
                  <a:pt x="114558" y="622195"/>
                </a:lnTo>
                <a:cubicBezTo>
                  <a:pt x="114558" y="622195"/>
                  <a:pt x="114558" y="622195"/>
                  <a:pt x="114558" y="622195"/>
                </a:cubicBezTo>
                <a:lnTo>
                  <a:pt x="114558" y="622195"/>
                </a:lnTo>
                <a:cubicBezTo>
                  <a:pt x="114558" y="622195"/>
                  <a:pt x="114558" y="622195"/>
                  <a:pt x="114558" y="621050"/>
                </a:cubicBezTo>
                <a:lnTo>
                  <a:pt x="114558" y="621050"/>
                </a:lnTo>
                <a:cubicBezTo>
                  <a:pt x="114558" y="621050"/>
                  <a:pt x="114558" y="621050"/>
                  <a:pt x="114558" y="621050"/>
                </a:cubicBezTo>
                <a:lnTo>
                  <a:pt x="114558" y="621050"/>
                </a:lnTo>
                <a:cubicBezTo>
                  <a:pt x="114558" y="621050"/>
                  <a:pt x="114558" y="621050"/>
                  <a:pt x="114558" y="621050"/>
                </a:cubicBezTo>
                <a:lnTo>
                  <a:pt x="114558" y="621050"/>
                </a:lnTo>
                <a:cubicBezTo>
                  <a:pt x="114558" y="621050"/>
                  <a:pt x="114558" y="621050"/>
                  <a:pt x="114558" y="621050"/>
                </a:cubicBezTo>
                <a:lnTo>
                  <a:pt x="114558" y="621050"/>
                </a:lnTo>
                <a:cubicBezTo>
                  <a:pt x="109976" y="614175"/>
                  <a:pt x="105393" y="606153"/>
                  <a:pt x="100811" y="599279"/>
                </a:cubicBezTo>
                <a:cubicBezTo>
                  <a:pt x="99665" y="596987"/>
                  <a:pt x="96229" y="594695"/>
                  <a:pt x="93938" y="594695"/>
                </a:cubicBezTo>
                <a:lnTo>
                  <a:pt x="93938" y="594695"/>
                </a:lnTo>
                <a:lnTo>
                  <a:pt x="90501" y="592403"/>
                </a:lnTo>
                <a:close/>
                <a:moveTo>
                  <a:pt x="152362" y="696675"/>
                </a:moveTo>
                <a:cubicBezTo>
                  <a:pt x="151217" y="696675"/>
                  <a:pt x="150071" y="696675"/>
                  <a:pt x="148926" y="696675"/>
                </a:cubicBezTo>
                <a:cubicBezTo>
                  <a:pt x="144343" y="698967"/>
                  <a:pt x="143198" y="703551"/>
                  <a:pt x="145489" y="708134"/>
                </a:cubicBezTo>
                <a:cubicBezTo>
                  <a:pt x="154654" y="726468"/>
                  <a:pt x="162673" y="745947"/>
                  <a:pt x="170692" y="766572"/>
                </a:cubicBezTo>
                <a:cubicBezTo>
                  <a:pt x="171837" y="770010"/>
                  <a:pt x="175274" y="772301"/>
                  <a:pt x="178711" y="772301"/>
                </a:cubicBezTo>
                <a:cubicBezTo>
                  <a:pt x="182148" y="772301"/>
                  <a:pt x="181002" y="772301"/>
                  <a:pt x="181002" y="772301"/>
                </a:cubicBezTo>
                <a:cubicBezTo>
                  <a:pt x="185584" y="771156"/>
                  <a:pt x="187875" y="766572"/>
                  <a:pt x="185584" y="761989"/>
                </a:cubicBezTo>
                <a:cubicBezTo>
                  <a:pt x="178711" y="743655"/>
                  <a:pt x="171837" y="725322"/>
                  <a:pt x="162673" y="706988"/>
                </a:cubicBezTo>
                <a:lnTo>
                  <a:pt x="162673" y="706988"/>
                </a:lnTo>
                <a:cubicBezTo>
                  <a:pt x="162673" y="706988"/>
                  <a:pt x="162673" y="706988"/>
                  <a:pt x="162673" y="706988"/>
                </a:cubicBezTo>
                <a:lnTo>
                  <a:pt x="162673" y="706988"/>
                </a:lnTo>
                <a:cubicBezTo>
                  <a:pt x="162673" y="705842"/>
                  <a:pt x="162673" y="705842"/>
                  <a:pt x="162673" y="704696"/>
                </a:cubicBezTo>
                <a:lnTo>
                  <a:pt x="162673" y="704696"/>
                </a:lnTo>
                <a:cubicBezTo>
                  <a:pt x="162673" y="704696"/>
                  <a:pt x="162673" y="704696"/>
                  <a:pt x="162673" y="704696"/>
                </a:cubicBezTo>
                <a:lnTo>
                  <a:pt x="162673" y="704696"/>
                </a:lnTo>
                <a:cubicBezTo>
                  <a:pt x="162673" y="704696"/>
                  <a:pt x="162673" y="703551"/>
                  <a:pt x="161527" y="702405"/>
                </a:cubicBezTo>
                <a:cubicBezTo>
                  <a:pt x="160382" y="700113"/>
                  <a:pt x="156945" y="697821"/>
                  <a:pt x="154654" y="697821"/>
                </a:cubicBezTo>
                <a:lnTo>
                  <a:pt x="154654" y="697821"/>
                </a:lnTo>
                <a:close/>
                <a:moveTo>
                  <a:pt x="194749" y="816989"/>
                </a:moveTo>
                <a:cubicBezTo>
                  <a:pt x="194749" y="816989"/>
                  <a:pt x="193603" y="816989"/>
                  <a:pt x="192458" y="816989"/>
                </a:cubicBezTo>
                <a:cubicBezTo>
                  <a:pt x="187875" y="816989"/>
                  <a:pt x="185584" y="822719"/>
                  <a:pt x="186730" y="827302"/>
                </a:cubicBezTo>
                <a:cubicBezTo>
                  <a:pt x="191312" y="847927"/>
                  <a:pt x="195894" y="868553"/>
                  <a:pt x="198186" y="889178"/>
                </a:cubicBezTo>
                <a:cubicBezTo>
                  <a:pt x="198186" y="893761"/>
                  <a:pt x="202768" y="896053"/>
                  <a:pt x="206205" y="896053"/>
                </a:cubicBezTo>
                <a:lnTo>
                  <a:pt x="206205" y="896053"/>
                </a:lnTo>
                <a:cubicBezTo>
                  <a:pt x="210787" y="896053"/>
                  <a:pt x="214224" y="891470"/>
                  <a:pt x="213078" y="886886"/>
                </a:cubicBezTo>
                <a:cubicBezTo>
                  <a:pt x="213078" y="878866"/>
                  <a:pt x="210787" y="869699"/>
                  <a:pt x="209641" y="861678"/>
                </a:cubicBezTo>
                <a:lnTo>
                  <a:pt x="209641" y="861678"/>
                </a:lnTo>
                <a:cubicBezTo>
                  <a:pt x="209641" y="861678"/>
                  <a:pt x="209641" y="861678"/>
                  <a:pt x="209641" y="861678"/>
                </a:cubicBezTo>
                <a:lnTo>
                  <a:pt x="209641" y="861678"/>
                </a:lnTo>
                <a:lnTo>
                  <a:pt x="209641" y="859386"/>
                </a:lnTo>
                <a:lnTo>
                  <a:pt x="209641" y="859386"/>
                </a:lnTo>
                <a:lnTo>
                  <a:pt x="209641" y="857094"/>
                </a:lnTo>
                <a:lnTo>
                  <a:pt x="209641" y="857094"/>
                </a:lnTo>
                <a:cubicBezTo>
                  <a:pt x="209641" y="854803"/>
                  <a:pt x="209641" y="854803"/>
                  <a:pt x="209641" y="854803"/>
                </a:cubicBezTo>
                <a:lnTo>
                  <a:pt x="209641" y="854803"/>
                </a:lnTo>
                <a:cubicBezTo>
                  <a:pt x="209641" y="849073"/>
                  <a:pt x="207350" y="843344"/>
                  <a:pt x="206205" y="837615"/>
                </a:cubicBezTo>
                <a:lnTo>
                  <a:pt x="206205" y="837615"/>
                </a:lnTo>
                <a:cubicBezTo>
                  <a:pt x="206205" y="837615"/>
                  <a:pt x="206205" y="837615"/>
                  <a:pt x="206205" y="837615"/>
                </a:cubicBezTo>
                <a:lnTo>
                  <a:pt x="206205" y="837615"/>
                </a:lnTo>
                <a:lnTo>
                  <a:pt x="206205" y="835323"/>
                </a:lnTo>
                <a:lnTo>
                  <a:pt x="206205" y="835323"/>
                </a:lnTo>
                <a:cubicBezTo>
                  <a:pt x="206205" y="834177"/>
                  <a:pt x="206205" y="833032"/>
                  <a:pt x="206205" y="833032"/>
                </a:cubicBezTo>
                <a:lnTo>
                  <a:pt x="206205" y="833032"/>
                </a:lnTo>
                <a:cubicBezTo>
                  <a:pt x="206205" y="830740"/>
                  <a:pt x="205059" y="827302"/>
                  <a:pt x="205059" y="825011"/>
                </a:cubicBezTo>
                <a:cubicBezTo>
                  <a:pt x="205059" y="821573"/>
                  <a:pt x="200477" y="819281"/>
                  <a:pt x="197040" y="819281"/>
                </a:cubicBezTo>
                <a:lnTo>
                  <a:pt x="197040" y="819281"/>
                </a:lnTo>
                <a:lnTo>
                  <a:pt x="194749" y="816989"/>
                </a:lnTo>
                <a:close/>
                <a:moveTo>
                  <a:pt x="210787" y="944179"/>
                </a:moveTo>
                <a:lnTo>
                  <a:pt x="210787" y="944179"/>
                </a:lnTo>
                <a:cubicBezTo>
                  <a:pt x="206205" y="944179"/>
                  <a:pt x="202768" y="947616"/>
                  <a:pt x="202768" y="952200"/>
                </a:cubicBezTo>
                <a:cubicBezTo>
                  <a:pt x="202768" y="972825"/>
                  <a:pt x="202768" y="994596"/>
                  <a:pt x="199331" y="1015221"/>
                </a:cubicBezTo>
                <a:cubicBezTo>
                  <a:pt x="199331" y="1019805"/>
                  <a:pt x="201622" y="1023242"/>
                  <a:pt x="206205" y="1024388"/>
                </a:cubicBezTo>
                <a:lnTo>
                  <a:pt x="206205" y="1024388"/>
                </a:lnTo>
                <a:cubicBezTo>
                  <a:pt x="210787" y="1024388"/>
                  <a:pt x="214224" y="1020951"/>
                  <a:pt x="214224" y="1017513"/>
                </a:cubicBezTo>
                <a:cubicBezTo>
                  <a:pt x="216515" y="995742"/>
                  <a:pt x="217661" y="973971"/>
                  <a:pt x="217661" y="952200"/>
                </a:cubicBezTo>
                <a:cubicBezTo>
                  <a:pt x="217661" y="947616"/>
                  <a:pt x="214224" y="944179"/>
                  <a:pt x="209641" y="944179"/>
                </a:cubicBezTo>
                <a:lnTo>
                  <a:pt x="209641" y="944179"/>
                </a:lnTo>
                <a:close/>
                <a:moveTo>
                  <a:pt x="197040" y="1071368"/>
                </a:moveTo>
                <a:cubicBezTo>
                  <a:pt x="193603" y="1071368"/>
                  <a:pt x="190166" y="1073660"/>
                  <a:pt x="189021" y="1078243"/>
                </a:cubicBezTo>
                <a:cubicBezTo>
                  <a:pt x="184439" y="1098868"/>
                  <a:pt x="178711" y="1119494"/>
                  <a:pt x="171837" y="1138973"/>
                </a:cubicBezTo>
                <a:cubicBezTo>
                  <a:pt x="170692" y="1143556"/>
                  <a:pt x="171837" y="1148140"/>
                  <a:pt x="176420" y="1149285"/>
                </a:cubicBezTo>
                <a:cubicBezTo>
                  <a:pt x="176420" y="1149285"/>
                  <a:pt x="177565" y="1149285"/>
                  <a:pt x="178711" y="1149285"/>
                </a:cubicBezTo>
                <a:cubicBezTo>
                  <a:pt x="182148" y="1149285"/>
                  <a:pt x="185584" y="1146994"/>
                  <a:pt x="186730" y="1143556"/>
                </a:cubicBezTo>
                <a:cubicBezTo>
                  <a:pt x="187875" y="1140119"/>
                  <a:pt x="189021" y="1135535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cubicBezTo>
                  <a:pt x="191312" y="1130952"/>
                  <a:pt x="191312" y="1130952"/>
                  <a:pt x="191312" y="1130952"/>
                </a:cubicBezTo>
                <a:lnTo>
                  <a:pt x="191312" y="1130952"/>
                </a:lnTo>
                <a:lnTo>
                  <a:pt x="191312" y="1128660"/>
                </a:lnTo>
                <a:lnTo>
                  <a:pt x="191312" y="1128660"/>
                </a:lnTo>
                <a:lnTo>
                  <a:pt x="191312" y="1126368"/>
                </a:lnTo>
                <a:lnTo>
                  <a:pt x="191312" y="1126368"/>
                </a:lnTo>
                <a:cubicBezTo>
                  <a:pt x="191312" y="1126368"/>
                  <a:pt x="191312" y="1126368"/>
                  <a:pt x="191312" y="1126368"/>
                </a:cubicBezTo>
                <a:lnTo>
                  <a:pt x="191312" y="1126368"/>
                </a:lnTo>
                <a:cubicBezTo>
                  <a:pt x="191312" y="1126368"/>
                  <a:pt x="191312" y="1126368"/>
                  <a:pt x="191312" y="1126368"/>
                </a:cubicBezTo>
                <a:lnTo>
                  <a:pt x="191312" y="1126368"/>
                </a:lnTo>
                <a:cubicBezTo>
                  <a:pt x="191312" y="1126368"/>
                  <a:pt x="191312" y="1126368"/>
                  <a:pt x="191312" y="1126368"/>
                </a:cubicBezTo>
                <a:lnTo>
                  <a:pt x="191312" y="1126368"/>
                </a:lnTo>
                <a:lnTo>
                  <a:pt x="191312" y="1124077"/>
                </a:lnTo>
                <a:lnTo>
                  <a:pt x="191312" y="1124077"/>
                </a:lnTo>
                <a:lnTo>
                  <a:pt x="191312" y="1121785"/>
                </a:lnTo>
                <a:lnTo>
                  <a:pt x="191312" y="1121785"/>
                </a:lnTo>
                <a:cubicBezTo>
                  <a:pt x="191312" y="1121785"/>
                  <a:pt x="191312" y="1121785"/>
                  <a:pt x="191312" y="1121785"/>
                </a:cubicBezTo>
                <a:lnTo>
                  <a:pt x="191312" y="1121785"/>
                </a:lnTo>
                <a:cubicBezTo>
                  <a:pt x="191312" y="1121785"/>
                  <a:pt x="191312" y="1121785"/>
                  <a:pt x="191312" y="1121785"/>
                </a:cubicBezTo>
                <a:lnTo>
                  <a:pt x="191312" y="1121785"/>
                </a:lnTo>
                <a:cubicBezTo>
                  <a:pt x="191312" y="1121785"/>
                  <a:pt x="191312" y="1121785"/>
                  <a:pt x="191312" y="1121785"/>
                </a:cubicBezTo>
                <a:lnTo>
                  <a:pt x="191312" y="1121785"/>
                </a:lnTo>
                <a:cubicBezTo>
                  <a:pt x="191312" y="1121785"/>
                  <a:pt x="191312" y="1121785"/>
                  <a:pt x="191312" y="1121785"/>
                </a:cubicBezTo>
                <a:lnTo>
                  <a:pt x="191312" y="1121785"/>
                </a:lnTo>
                <a:cubicBezTo>
                  <a:pt x="191312" y="1121785"/>
                  <a:pt x="191312" y="1120639"/>
                  <a:pt x="191312" y="1120639"/>
                </a:cubicBezTo>
                <a:lnTo>
                  <a:pt x="191312" y="1120639"/>
                </a:lnTo>
                <a:lnTo>
                  <a:pt x="191312" y="1118348"/>
                </a:lnTo>
                <a:lnTo>
                  <a:pt x="191312" y="1118348"/>
                </a:lnTo>
                <a:cubicBezTo>
                  <a:pt x="191312" y="1117584"/>
                  <a:pt x="191312" y="1117202"/>
                  <a:pt x="191312" y="1117202"/>
                </a:cubicBezTo>
                <a:lnTo>
                  <a:pt x="191312" y="1117202"/>
                </a:lnTo>
                <a:cubicBezTo>
                  <a:pt x="191312" y="1117202"/>
                  <a:pt x="191312" y="1116056"/>
                  <a:pt x="191312" y="1116056"/>
                </a:cubicBezTo>
                <a:lnTo>
                  <a:pt x="191312" y="1116056"/>
                </a:lnTo>
                <a:cubicBezTo>
                  <a:pt x="191312" y="1116056"/>
                  <a:pt x="191312" y="1116056"/>
                  <a:pt x="191312" y="1114910"/>
                </a:cubicBezTo>
                <a:lnTo>
                  <a:pt x="191312" y="1114910"/>
                </a:lnTo>
                <a:lnTo>
                  <a:pt x="191312" y="1112618"/>
                </a:lnTo>
                <a:lnTo>
                  <a:pt x="191312" y="1112618"/>
                </a:lnTo>
                <a:cubicBezTo>
                  <a:pt x="191312" y="1112618"/>
                  <a:pt x="191312" y="1112618"/>
                  <a:pt x="191312" y="1112618"/>
                </a:cubicBezTo>
                <a:lnTo>
                  <a:pt x="191312" y="1112618"/>
                </a:lnTo>
                <a:cubicBezTo>
                  <a:pt x="191312" y="1111473"/>
                  <a:pt x="191312" y="1111473"/>
                  <a:pt x="191312" y="1110327"/>
                </a:cubicBezTo>
                <a:lnTo>
                  <a:pt x="191312" y="1110327"/>
                </a:lnTo>
                <a:cubicBezTo>
                  <a:pt x="191312" y="1110327"/>
                  <a:pt x="191312" y="1110327"/>
                  <a:pt x="191312" y="1110327"/>
                </a:cubicBezTo>
                <a:lnTo>
                  <a:pt x="191312" y="1110327"/>
                </a:lnTo>
                <a:cubicBezTo>
                  <a:pt x="191312" y="1110327"/>
                  <a:pt x="191312" y="1110327"/>
                  <a:pt x="191312" y="1110327"/>
                </a:cubicBezTo>
                <a:lnTo>
                  <a:pt x="191312" y="1110327"/>
                </a:lnTo>
                <a:cubicBezTo>
                  <a:pt x="191312" y="1110327"/>
                  <a:pt x="191312" y="1110327"/>
                  <a:pt x="191312" y="1110327"/>
                </a:cubicBezTo>
                <a:lnTo>
                  <a:pt x="191312" y="1110327"/>
                </a:lnTo>
                <a:cubicBezTo>
                  <a:pt x="192458" y="1104597"/>
                  <a:pt x="194749" y="1097722"/>
                  <a:pt x="195894" y="1091993"/>
                </a:cubicBezTo>
                <a:cubicBezTo>
                  <a:pt x="195894" y="1087410"/>
                  <a:pt x="193603" y="1082826"/>
                  <a:pt x="190166" y="1082826"/>
                </a:cubicBezTo>
                <a:cubicBezTo>
                  <a:pt x="190166" y="1082826"/>
                  <a:pt x="189021" y="1082826"/>
                  <a:pt x="189021" y="1082826"/>
                </a:cubicBezTo>
                <a:lnTo>
                  <a:pt x="189021" y="1082826"/>
                </a:lnTo>
                <a:lnTo>
                  <a:pt x="194749" y="1080534"/>
                </a:lnTo>
                <a:close/>
                <a:moveTo>
                  <a:pt x="155799" y="1191682"/>
                </a:moveTo>
                <a:cubicBezTo>
                  <a:pt x="152362" y="1191682"/>
                  <a:pt x="150071" y="1192828"/>
                  <a:pt x="148926" y="1196265"/>
                </a:cubicBezTo>
                <a:cubicBezTo>
                  <a:pt x="140907" y="1213453"/>
                  <a:pt x="132887" y="1229495"/>
                  <a:pt x="122577" y="1244391"/>
                </a:cubicBezTo>
                <a:cubicBezTo>
                  <a:pt x="119141" y="1248974"/>
                  <a:pt x="119141" y="1255849"/>
                  <a:pt x="122577" y="1260433"/>
                </a:cubicBezTo>
                <a:cubicBezTo>
                  <a:pt x="124868" y="1265016"/>
                  <a:pt x="130596" y="1268454"/>
                  <a:pt x="136324" y="1268454"/>
                </a:cubicBezTo>
                <a:lnTo>
                  <a:pt x="144343" y="1268454"/>
                </a:lnTo>
                <a:cubicBezTo>
                  <a:pt x="148926" y="1268454"/>
                  <a:pt x="152362" y="1265016"/>
                  <a:pt x="152362" y="1260433"/>
                </a:cubicBezTo>
                <a:cubicBezTo>
                  <a:pt x="152362" y="1255849"/>
                  <a:pt x="148926" y="1252412"/>
                  <a:pt x="144343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2412"/>
                  <a:pt x="136324" y="1252412"/>
                </a:cubicBezTo>
                <a:lnTo>
                  <a:pt x="136324" y="1252412"/>
                </a:lnTo>
                <a:cubicBezTo>
                  <a:pt x="136324" y="1252412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lnTo>
                  <a:pt x="136324" y="1251266"/>
                </a:ln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1266"/>
                </a:cubicBezTo>
                <a:cubicBezTo>
                  <a:pt x="136324" y="1251266"/>
                  <a:pt x="136324" y="1251266"/>
                  <a:pt x="136324" y="1250120"/>
                </a:cubicBezTo>
                <a:lnTo>
                  <a:pt x="136324" y="1250120"/>
                </a:lnTo>
                <a:cubicBezTo>
                  <a:pt x="139761" y="1244391"/>
                  <a:pt x="142052" y="1238662"/>
                  <a:pt x="145489" y="1232932"/>
                </a:cubicBezTo>
                <a:cubicBezTo>
                  <a:pt x="147780" y="1228349"/>
                  <a:pt x="145489" y="1223765"/>
                  <a:pt x="142052" y="1222620"/>
                </a:cubicBezTo>
                <a:cubicBezTo>
                  <a:pt x="140907" y="1222620"/>
                  <a:pt x="139761" y="1222620"/>
                  <a:pt x="138615" y="1222620"/>
                </a:cubicBezTo>
                <a:lnTo>
                  <a:pt x="146634" y="1222620"/>
                </a:lnTo>
                <a:close/>
                <a:moveTo>
                  <a:pt x="274940" y="1253558"/>
                </a:moveTo>
                <a:lnTo>
                  <a:pt x="209641" y="1253558"/>
                </a:lnTo>
                <a:cubicBezTo>
                  <a:pt x="205059" y="1253558"/>
                  <a:pt x="201622" y="1256995"/>
                  <a:pt x="201622" y="1261579"/>
                </a:cubicBezTo>
                <a:cubicBezTo>
                  <a:pt x="201622" y="1266162"/>
                  <a:pt x="205059" y="1269599"/>
                  <a:pt x="209641" y="1269599"/>
                </a:cubicBezTo>
                <a:lnTo>
                  <a:pt x="274940" y="1269599"/>
                </a:lnTo>
                <a:cubicBezTo>
                  <a:pt x="279522" y="1269599"/>
                  <a:pt x="282959" y="1266162"/>
                  <a:pt x="282959" y="1261579"/>
                </a:cubicBezTo>
                <a:cubicBezTo>
                  <a:pt x="282959" y="1256995"/>
                  <a:pt x="279522" y="1253558"/>
                  <a:pt x="274940" y="1253558"/>
                </a:cubicBezTo>
                <a:lnTo>
                  <a:pt x="274940" y="1253558"/>
                </a:lnTo>
                <a:close/>
                <a:moveTo>
                  <a:pt x="405536" y="1253558"/>
                </a:moveTo>
                <a:lnTo>
                  <a:pt x="340238" y="1253558"/>
                </a:lnTo>
                <a:cubicBezTo>
                  <a:pt x="335656" y="1253558"/>
                  <a:pt x="332219" y="1256995"/>
                  <a:pt x="332219" y="1261579"/>
                </a:cubicBezTo>
                <a:cubicBezTo>
                  <a:pt x="332219" y="1266162"/>
                  <a:pt x="335656" y="1269599"/>
                  <a:pt x="340238" y="1269599"/>
                </a:cubicBezTo>
                <a:lnTo>
                  <a:pt x="405536" y="1269599"/>
                </a:lnTo>
                <a:cubicBezTo>
                  <a:pt x="410118" y="1269599"/>
                  <a:pt x="413555" y="1266162"/>
                  <a:pt x="413555" y="1261579"/>
                </a:cubicBezTo>
                <a:cubicBezTo>
                  <a:pt x="413555" y="1256995"/>
                  <a:pt x="410118" y="1253558"/>
                  <a:pt x="405536" y="1253558"/>
                </a:cubicBezTo>
                <a:lnTo>
                  <a:pt x="405536" y="1253558"/>
                </a:lnTo>
                <a:close/>
                <a:moveTo>
                  <a:pt x="534987" y="1253558"/>
                </a:moveTo>
                <a:lnTo>
                  <a:pt x="469689" y="1253558"/>
                </a:lnTo>
                <a:cubicBezTo>
                  <a:pt x="465106" y="1253558"/>
                  <a:pt x="461670" y="1256995"/>
                  <a:pt x="461670" y="1261579"/>
                </a:cubicBezTo>
                <a:cubicBezTo>
                  <a:pt x="461670" y="1266162"/>
                  <a:pt x="465106" y="1269599"/>
                  <a:pt x="469689" y="1269599"/>
                </a:cubicBezTo>
                <a:lnTo>
                  <a:pt x="534987" y="1269599"/>
                </a:lnTo>
                <a:cubicBezTo>
                  <a:pt x="539569" y="1269599"/>
                  <a:pt x="543006" y="1266162"/>
                  <a:pt x="543006" y="1261579"/>
                </a:cubicBezTo>
                <a:cubicBezTo>
                  <a:pt x="543006" y="1256995"/>
                  <a:pt x="539569" y="1253558"/>
                  <a:pt x="534987" y="1253558"/>
                </a:cubicBezTo>
                <a:lnTo>
                  <a:pt x="534987" y="1253558"/>
                </a:lnTo>
                <a:close/>
                <a:moveTo>
                  <a:pt x="664438" y="1253558"/>
                </a:moveTo>
                <a:lnTo>
                  <a:pt x="599140" y="1253558"/>
                </a:lnTo>
                <a:cubicBezTo>
                  <a:pt x="594557" y="1253558"/>
                  <a:pt x="591120" y="1256995"/>
                  <a:pt x="591120" y="1261579"/>
                </a:cubicBezTo>
                <a:cubicBezTo>
                  <a:pt x="591120" y="1266162"/>
                  <a:pt x="594557" y="1269599"/>
                  <a:pt x="599140" y="1269599"/>
                </a:cubicBezTo>
                <a:lnTo>
                  <a:pt x="664438" y="1269599"/>
                </a:lnTo>
                <a:cubicBezTo>
                  <a:pt x="669020" y="1269599"/>
                  <a:pt x="672457" y="1266162"/>
                  <a:pt x="672457" y="1261579"/>
                </a:cubicBezTo>
                <a:cubicBezTo>
                  <a:pt x="672457" y="1256995"/>
                  <a:pt x="669020" y="1253558"/>
                  <a:pt x="664438" y="1253558"/>
                </a:cubicBezTo>
                <a:lnTo>
                  <a:pt x="664438" y="1253558"/>
                </a:lnTo>
                <a:close/>
                <a:moveTo>
                  <a:pt x="795034" y="1253558"/>
                </a:moveTo>
                <a:lnTo>
                  <a:pt x="729736" y="1253558"/>
                </a:lnTo>
                <a:cubicBezTo>
                  <a:pt x="725154" y="1253558"/>
                  <a:pt x="721717" y="1256995"/>
                  <a:pt x="721717" y="1261579"/>
                </a:cubicBezTo>
                <a:cubicBezTo>
                  <a:pt x="721717" y="1266162"/>
                  <a:pt x="725154" y="1269599"/>
                  <a:pt x="729736" y="1269599"/>
                </a:cubicBezTo>
                <a:lnTo>
                  <a:pt x="795034" y="1269599"/>
                </a:lnTo>
                <a:cubicBezTo>
                  <a:pt x="799617" y="1269599"/>
                  <a:pt x="803053" y="1266162"/>
                  <a:pt x="803053" y="1261579"/>
                </a:cubicBezTo>
                <a:cubicBezTo>
                  <a:pt x="803053" y="1256995"/>
                  <a:pt x="799617" y="1253558"/>
                  <a:pt x="795034" y="1253558"/>
                </a:cubicBezTo>
                <a:lnTo>
                  <a:pt x="795034" y="1253558"/>
                </a:lnTo>
                <a:close/>
                <a:moveTo>
                  <a:pt x="924485" y="1253558"/>
                </a:moveTo>
                <a:lnTo>
                  <a:pt x="859187" y="1253558"/>
                </a:lnTo>
                <a:cubicBezTo>
                  <a:pt x="854604" y="1253558"/>
                  <a:pt x="851168" y="1256995"/>
                  <a:pt x="851168" y="1261579"/>
                </a:cubicBezTo>
                <a:cubicBezTo>
                  <a:pt x="851168" y="1266162"/>
                  <a:pt x="854604" y="1269599"/>
                  <a:pt x="859187" y="1269599"/>
                </a:cubicBezTo>
                <a:lnTo>
                  <a:pt x="924485" y="1269599"/>
                </a:lnTo>
                <a:cubicBezTo>
                  <a:pt x="929067" y="1269599"/>
                  <a:pt x="932504" y="1266162"/>
                  <a:pt x="932504" y="1261579"/>
                </a:cubicBezTo>
                <a:cubicBezTo>
                  <a:pt x="932504" y="1256995"/>
                  <a:pt x="929067" y="1253558"/>
                  <a:pt x="924485" y="1253558"/>
                </a:cubicBezTo>
                <a:lnTo>
                  <a:pt x="924485" y="1253558"/>
                </a:lnTo>
                <a:close/>
                <a:moveTo>
                  <a:pt x="1055081" y="1253558"/>
                </a:moveTo>
                <a:lnTo>
                  <a:pt x="989783" y="1253558"/>
                </a:lnTo>
                <a:cubicBezTo>
                  <a:pt x="985201" y="1253558"/>
                  <a:pt x="981764" y="1256995"/>
                  <a:pt x="981764" y="1261579"/>
                </a:cubicBezTo>
                <a:cubicBezTo>
                  <a:pt x="981764" y="1266162"/>
                  <a:pt x="985201" y="1269599"/>
                  <a:pt x="989783" y="1269599"/>
                </a:cubicBezTo>
                <a:lnTo>
                  <a:pt x="1055081" y="1269599"/>
                </a:lnTo>
                <a:cubicBezTo>
                  <a:pt x="1059664" y="1269599"/>
                  <a:pt x="1063101" y="1266162"/>
                  <a:pt x="1063101" y="1261579"/>
                </a:cubicBezTo>
                <a:cubicBezTo>
                  <a:pt x="1063101" y="1256995"/>
                  <a:pt x="1059664" y="1253558"/>
                  <a:pt x="1055081" y="1253558"/>
                </a:cubicBezTo>
                <a:lnTo>
                  <a:pt x="1055081" y="1253558"/>
                </a:lnTo>
                <a:close/>
                <a:moveTo>
                  <a:pt x="1184532" y="1253558"/>
                </a:moveTo>
                <a:lnTo>
                  <a:pt x="1119234" y="1253558"/>
                </a:lnTo>
                <a:cubicBezTo>
                  <a:pt x="1114652" y="1253558"/>
                  <a:pt x="1111215" y="1256995"/>
                  <a:pt x="1111215" y="1261579"/>
                </a:cubicBezTo>
                <a:cubicBezTo>
                  <a:pt x="1111215" y="1266162"/>
                  <a:pt x="1114652" y="1269599"/>
                  <a:pt x="1119234" y="1269599"/>
                </a:cubicBezTo>
                <a:lnTo>
                  <a:pt x="1184532" y="1269599"/>
                </a:lnTo>
                <a:cubicBezTo>
                  <a:pt x="1189115" y="1269599"/>
                  <a:pt x="1192551" y="1266162"/>
                  <a:pt x="1192551" y="1261579"/>
                </a:cubicBezTo>
                <a:cubicBezTo>
                  <a:pt x="1192551" y="1256995"/>
                  <a:pt x="1189115" y="1253558"/>
                  <a:pt x="1184532" y="1253558"/>
                </a:cubicBezTo>
                <a:lnTo>
                  <a:pt x="1184532" y="1253558"/>
                </a:lnTo>
                <a:close/>
                <a:moveTo>
                  <a:pt x="1313983" y="1253558"/>
                </a:moveTo>
                <a:lnTo>
                  <a:pt x="1248685" y="1253558"/>
                </a:lnTo>
                <a:cubicBezTo>
                  <a:pt x="1244102" y="1253558"/>
                  <a:pt x="1240666" y="1256995"/>
                  <a:pt x="1240666" y="1261579"/>
                </a:cubicBezTo>
                <a:cubicBezTo>
                  <a:pt x="1240666" y="1266162"/>
                  <a:pt x="1244102" y="1269599"/>
                  <a:pt x="1248685" y="1269599"/>
                </a:cubicBezTo>
                <a:lnTo>
                  <a:pt x="1313983" y="1269599"/>
                </a:lnTo>
                <a:cubicBezTo>
                  <a:pt x="1318565" y="1269599"/>
                  <a:pt x="1322002" y="1266162"/>
                  <a:pt x="1322002" y="1261579"/>
                </a:cubicBezTo>
                <a:cubicBezTo>
                  <a:pt x="1322002" y="1256995"/>
                  <a:pt x="1318565" y="1253558"/>
                  <a:pt x="1313983" y="1253558"/>
                </a:cubicBezTo>
                <a:lnTo>
                  <a:pt x="1313983" y="1253558"/>
                </a:lnTo>
                <a:close/>
                <a:moveTo>
                  <a:pt x="1444579" y="1253558"/>
                </a:moveTo>
                <a:lnTo>
                  <a:pt x="1379281" y="1253558"/>
                </a:lnTo>
                <a:cubicBezTo>
                  <a:pt x="1374699" y="1253558"/>
                  <a:pt x="1371263" y="1256995"/>
                  <a:pt x="1371263" y="1261579"/>
                </a:cubicBezTo>
                <a:cubicBezTo>
                  <a:pt x="1371263" y="1266162"/>
                  <a:pt x="1374699" y="1269599"/>
                  <a:pt x="1379281" y="1269599"/>
                </a:cubicBezTo>
                <a:lnTo>
                  <a:pt x="1444579" y="1269599"/>
                </a:lnTo>
                <a:cubicBezTo>
                  <a:pt x="1449162" y="1269599"/>
                  <a:pt x="1452599" y="1266162"/>
                  <a:pt x="1452599" y="1261579"/>
                </a:cubicBezTo>
                <a:cubicBezTo>
                  <a:pt x="1452599" y="1256995"/>
                  <a:pt x="1449162" y="1253558"/>
                  <a:pt x="1444579" y="1253558"/>
                </a:cubicBezTo>
                <a:lnTo>
                  <a:pt x="1444579" y="1253558"/>
                </a:lnTo>
                <a:close/>
                <a:moveTo>
                  <a:pt x="1574030" y="1253558"/>
                </a:moveTo>
                <a:lnTo>
                  <a:pt x="1508732" y="1253558"/>
                </a:lnTo>
                <a:cubicBezTo>
                  <a:pt x="1504150" y="1253558"/>
                  <a:pt x="1500713" y="1256995"/>
                  <a:pt x="1500713" y="1261579"/>
                </a:cubicBezTo>
                <a:cubicBezTo>
                  <a:pt x="1500713" y="1266162"/>
                  <a:pt x="1504150" y="1269599"/>
                  <a:pt x="1508732" y="1269599"/>
                </a:cubicBezTo>
                <a:lnTo>
                  <a:pt x="1574030" y="1269599"/>
                </a:lnTo>
                <a:cubicBezTo>
                  <a:pt x="1578613" y="1269599"/>
                  <a:pt x="1582049" y="1266162"/>
                  <a:pt x="1582049" y="1261579"/>
                </a:cubicBezTo>
                <a:cubicBezTo>
                  <a:pt x="1582049" y="1256995"/>
                  <a:pt x="1578613" y="1253558"/>
                  <a:pt x="1574030" y="1253558"/>
                </a:cubicBezTo>
                <a:lnTo>
                  <a:pt x="1574030" y="1253558"/>
                </a:lnTo>
                <a:close/>
                <a:moveTo>
                  <a:pt x="1703481" y="1253558"/>
                </a:moveTo>
                <a:lnTo>
                  <a:pt x="1638183" y="1253558"/>
                </a:lnTo>
                <a:cubicBezTo>
                  <a:pt x="1633600" y="1253558"/>
                  <a:pt x="1630164" y="1256995"/>
                  <a:pt x="1630164" y="1261579"/>
                </a:cubicBezTo>
                <a:cubicBezTo>
                  <a:pt x="1630164" y="1266162"/>
                  <a:pt x="1633600" y="1269599"/>
                  <a:pt x="1638183" y="1269599"/>
                </a:cubicBezTo>
                <a:lnTo>
                  <a:pt x="1703481" y="1269599"/>
                </a:lnTo>
                <a:cubicBezTo>
                  <a:pt x="1708063" y="1269599"/>
                  <a:pt x="1711500" y="1266162"/>
                  <a:pt x="1711500" y="1261579"/>
                </a:cubicBezTo>
                <a:cubicBezTo>
                  <a:pt x="1711500" y="1256995"/>
                  <a:pt x="1708063" y="1253558"/>
                  <a:pt x="1703481" y="1253558"/>
                </a:cubicBezTo>
                <a:lnTo>
                  <a:pt x="1703481" y="1253558"/>
                </a:lnTo>
                <a:close/>
                <a:moveTo>
                  <a:pt x="1834077" y="1253558"/>
                </a:moveTo>
                <a:lnTo>
                  <a:pt x="1768779" y="1253558"/>
                </a:lnTo>
                <a:cubicBezTo>
                  <a:pt x="1764197" y="1253558"/>
                  <a:pt x="1760761" y="1256995"/>
                  <a:pt x="1760761" y="1261579"/>
                </a:cubicBezTo>
                <a:cubicBezTo>
                  <a:pt x="1760761" y="1266162"/>
                  <a:pt x="1764197" y="1269599"/>
                  <a:pt x="1768779" y="1269599"/>
                </a:cubicBezTo>
                <a:lnTo>
                  <a:pt x="1834077" y="1269599"/>
                </a:lnTo>
                <a:cubicBezTo>
                  <a:pt x="1838660" y="1269599"/>
                  <a:pt x="1842097" y="1266162"/>
                  <a:pt x="1842097" y="1261579"/>
                </a:cubicBezTo>
                <a:cubicBezTo>
                  <a:pt x="1842097" y="1256995"/>
                  <a:pt x="1838660" y="1253558"/>
                  <a:pt x="1834077" y="1253558"/>
                </a:cubicBezTo>
                <a:lnTo>
                  <a:pt x="1834077" y="1253558"/>
                </a:lnTo>
                <a:close/>
                <a:moveTo>
                  <a:pt x="1963528" y="1253558"/>
                </a:moveTo>
                <a:lnTo>
                  <a:pt x="1898230" y="1253558"/>
                </a:lnTo>
                <a:cubicBezTo>
                  <a:pt x="1893648" y="1253558"/>
                  <a:pt x="1890211" y="1256995"/>
                  <a:pt x="1890211" y="1261579"/>
                </a:cubicBezTo>
                <a:cubicBezTo>
                  <a:pt x="1890211" y="1266162"/>
                  <a:pt x="1893648" y="1269599"/>
                  <a:pt x="1898230" y="1269599"/>
                </a:cubicBezTo>
                <a:lnTo>
                  <a:pt x="1963528" y="1269599"/>
                </a:lnTo>
                <a:cubicBezTo>
                  <a:pt x="1968111" y="1269599"/>
                  <a:pt x="1971547" y="1266162"/>
                  <a:pt x="1971547" y="1261579"/>
                </a:cubicBezTo>
                <a:cubicBezTo>
                  <a:pt x="1971547" y="1256995"/>
                  <a:pt x="1968111" y="1253558"/>
                  <a:pt x="1963528" y="1253558"/>
                </a:cubicBezTo>
                <a:lnTo>
                  <a:pt x="1963528" y="1253558"/>
                </a:lnTo>
                <a:close/>
                <a:moveTo>
                  <a:pt x="2094125" y="1253558"/>
                </a:moveTo>
                <a:lnTo>
                  <a:pt x="2028826" y="1253558"/>
                </a:lnTo>
                <a:cubicBezTo>
                  <a:pt x="2024245" y="1253558"/>
                  <a:pt x="2020807" y="1256995"/>
                  <a:pt x="2020807" y="1261579"/>
                </a:cubicBezTo>
                <a:cubicBezTo>
                  <a:pt x="2020807" y="1266162"/>
                  <a:pt x="2024245" y="1269599"/>
                  <a:pt x="2028826" y="1269599"/>
                </a:cubicBezTo>
                <a:lnTo>
                  <a:pt x="2094125" y="1269599"/>
                </a:lnTo>
                <a:cubicBezTo>
                  <a:pt x="2098707" y="1269599"/>
                  <a:pt x="2102144" y="1266162"/>
                  <a:pt x="2102144" y="1261579"/>
                </a:cubicBezTo>
                <a:cubicBezTo>
                  <a:pt x="2102144" y="1256995"/>
                  <a:pt x="2098707" y="1253558"/>
                  <a:pt x="2094125" y="1253558"/>
                </a:cubicBezTo>
                <a:lnTo>
                  <a:pt x="2094125" y="1253558"/>
                </a:lnTo>
                <a:close/>
                <a:moveTo>
                  <a:pt x="2223576" y="1253558"/>
                </a:moveTo>
                <a:lnTo>
                  <a:pt x="2158277" y="1253558"/>
                </a:lnTo>
                <a:cubicBezTo>
                  <a:pt x="2153695" y="1253558"/>
                  <a:pt x="2150259" y="1256995"/>
                  <a:pt x="2150259" y="1261579"/>
                </a:cubicBezTo>
                <a:cubicBezTo>
                  <a:pt x="2150259" y="1266162"/>
                  <a:pt x="2153695" y="1269599"/>
                  <a:pt x="2158277" y="1269599"/>
                </a:cubicBezTo>
                <a:lnTo>
                  <a:pt x="2223576" y="1269599"/>
                </a:lnTo>
                <a:cubicBezTo>
                  <a:pt x="2228158" y="1269599"/>
                  <a:pt x="2231595" y="1266162"/>
                  <a:pt x="2231595" y="1261579"/>
                </a:cubicBezTo>
                <a:cubicBezTo>
                  <a:pt x="2231595" y="1256995"/>
                  <a:pt x="2228158" y="1253558"/>
                  <a:pt x="2223576" y="1253558"/>
                </a:cubicBezTo>
                <a:lnTo>
                  <a:pt x="2223576" y="1253558"/>
                </a:lnTo>
                <a:close/>
                <a:moveTo>
                  <a:pt x="2353026" y="1253558"/>
                </a:moveTo>
                <a:lnTo>
                  <a:pt x="2287729" y="1253558"/>
                </a:lnTo>
                <a:cubicBezTo>
                  <a:pt x="2283146" y="1253558"/>
                  <a:pt x="2279709" y="1256995"/>
                  <a:pt x="2279709" y="1261579"/>
                </a:cubicBezTo>
                <a:cubicBezTo>
                  <a:pt x="2279709" y="1266162"/>
                  <a:pt x="2283146" y="1269599"/>
                  <a:pt x="2287729" y="1269599"/>
                </a:cubicBezTo>
                <a:lnTo>
                  <a:pt x="2353026" y="1269599"/>
                </a:lnTo>
                <a:cubicBezTo>
                  <a:pt x="2357609" y="1269599"/>
                  <a:pt x="2361045" y="1266162"/>
                  <a:pt x="2361045" y="1261579"/>
                </a:cubicBezTo>
                <a:cubicBezTo>
                  <a:pt x="2361045" y="1256995"/>
                  <a:pt x="2357609" y="1253558"/>
                  <a:pt x="2353026" y="1253558"/>
                </a:cubicBezTo>
                <a:lnTo>
                  <a:pt x="2353026" y="1253558"/>
                </a:lnTo>
                <a:close/>
                <a:moveTo>
                  <a:pt x="2483623" y="1253558"/>
                </a:moveTo>
                <a:lnTo>
                  <a:pt x="2418325" y="1253558"/>
                </a:lnTo>
                <a:cubicBezTo>
                  <a:pt x="2413743" y="1253558"/>
                  <a:pt x="2410305" y="1256995"/>
                  <a:pt x="2410305" y="1261579"/>
                </a:cubicBezTo>
                <a:cubicBezTo>
                  <a:pt x="2410305" y="1266162"/>
                  <a:pt x="2413743" y="1269599"/>
                  <a:pt x="2418325" y="1269599"/>
                </a:cubicBezTo>
                <a:lnTo>
                  <a:pt x="2483623" y="1269599"/>
                </a:lnTo>
                <a:cubicBezTo>
                  <a:pt x="2488206" y="1269599"/>
                  <a:pt x="2491642" y="1266162"/>
                  <a:pt x="2491642" y="1261579"/>
                </a:cubicBezTo>
                <a:cubicBezTo>
                  <a:pt x="2491642" y="1256995"/>
                  <a:pt x="2488206" y="1253558"/>
                  <a:pt x="2483623" y="1253558"/>
                </a:cubicBezTo>
                <a:lnTo>
                  <a:pt x="2483623" y="1253558"/>
                </a:lnTo>
                <a:close/>
                <a:moveTo>
                  <a:pt x="2613074" y="1253558"/>
                </a:moveTo>
                <a:lnTo>
                  <a:pt x="2547775" y="1253558"/>
                </a:lnTo>
                <a:cubicBezTo>
                  <a:pt x="2543193" y="1253558"/>
                  <a:pt x="2539757" y="1256995"/>
                  <a:pt x="2539757" y="1261579"/>
                </a:cubicBezTo>
                <a:cubicBezTo>
                  <a:pt x="2539757" y="1266162"/>
                  <a:pt x="2543193" y="1269599"/>
                  <a:pt x="2547775" y="1269599"/>
                </a:cubicBezTo>
                <a:lnTo>
                  <a:pt x="2613074" y="1269599"/>
                </a:lnTo>
                <a:cubicBezTo>
                  <a:pt x="2617656" y="1269599"/>
                  <a:pt x="2621093" y="1266162"/>
                  <a:pt x="2621093" y="1261579"/>
                </a:cubicBezTo>
                <a:cubicBezTo>
                  <a:pt x="2621093" y="1256995"/>
                  <a:pt x="2617656" y="1253558"/>
                  <a:pt x="2613074" y="1253558"/>
                </a:cubicBezTo>
                <a:lnTo>
                  <a:pt x="2613074" y="1253558"/>
                </a:lnTo>
                <a:close/>
                <a:moveTo>
                  <a:pt x="2743670" y="1253558"/>
                </a:moveTo>
                <a:lnTo>
                  <a:pt x="2678372" y="1253558"/>
                </a:lnTo>
                <a:cubicBezTo>
                  <a:pt x="2673789" y="1253558"/>
                  <a:pt x="2670353" y="1256995"/>
                  <a:pt x="2670353" y="1261579"/>
                </a:cubicBezTo>
                <a:cubicBezTo>
                  <a:pt x="2670353" y="1266162"/>
                  <a:pt x="2673789" y="1269599"/>
                  <a:pt x="2678372" y="1269599"/>
                </a:cubicBezTo>
                <a:lnTo>
                  <a:pt x="2743670" y="1269599"/>
                </a:lnTo>
                <a:cubicBezTo>
                  <a:pt x="2748252" y="1269599"/>
                  <a:pt x="2751690" y="1266162"/>
                  <a:pt x="2751690" y="1261579"/>
                </a:cubicBezTo>
                <a:cubicBezTo>
                  <a:pt x="2751690" y="1256995"/>
                  <a:pt x="2748252" y="1253558"/>
                  <a:pt x="2743670" y="1253558"/>
                </a:cubicBezTo>
                <a:lnTo>
                  <a:pt x="2743670" y="1253558"/>
                </a:lnTo>
                <a:close/>
                <a:moveTo>
                  <a:pt x="2873121" y="1253558"/>
                </a:moveTo>
                <a:lnTo>
                  <a:pt x="2807823" y="1253558"/>
                </a:lnTo>
                <a:cubicBezTo>
                  <a:pt x="2803241" y="1253558"/>
                  <a:pt x="2799803" y="1256995"/>
                  <a:pt x="2799803" y="1261579"/>
                </a:cubicBezTo>
                <a:cubicBezTo>
                  <a:pt x="2799803" y="1266162"/>
                  <a:pt x="2803241" y="1269599"/>
                  <a:pt x="2807823" y="1269599"/>
                </a:cubicBezTo>
                <a:lnTo>
                  <a:pt x="2873121" y="1269599"/>
                </a:lnTo>
                <a:cubicBezTo>
                  <a:pt x="2877704" y="1269599"/>
                  <a:pt x="2881140" y="1266162"/>
                  <a:pt x="2881140" y="1261579"/>
                </a:cubicBezTo>
                <a:cubicBezTo>
                  <a:pt x="2881140" y="1256995"/>
                  <a:pt x="2877704" y="1253558"/>
                  <a:pt x="2873121" y="1253558"/>
                </a:cubicBezTo>
                <a:lnTo>
                  <a:pt x="2873121" y="1253558"/>
                </a:lnTo>
                <a:close/>
                <a:moveTo>
                  <a:pt x="3002572" y="1253558"/>
                </a:moveTo>
                <a:lnTo>
                  <a:pt x="2937273" y="1253558"/>
                </a:lnTo>
                <a:cubicBezTo>
                  <a:pt x="2932691" y="1253558"/>
                  <a:pt x="2929255" y="1256995"/>
                  <a:pt x="2929255" y="1261579"/>
                </a:cubicBezTo>
                <a:cubicBezTo>
                  <a:pt x="2929255" y="1266162"/>
                  <a:pt x="2932691" y="1269599"/>
                  <a:pt x="2937273" y="1269599"/>
                </a:cubicBezTo>
                <a:lnTo>
                  <a:pt x="3002572" y="1269599"/>
                </a:lnTo>
                <a:cubicBezTo>
                  <a:pt x="3007154" y="1269599"/>
                  <a:pt x="3010591" y="1266162"/>
                  <a:pt x="3010591" y="1261579"/>
                </a:cubicBezTo>
                <a:cubicBezTo>
                  <a:pt x="3010591" y="1256995"/>
                  <a:pt x="3007154" y="1253558"/>
                  <a:pt x="3002572" y="1253558"/>
                </a:cubicBezTo>
                <a:lnTo>
                  <a:pt x="3002572" y="1253558"/>
                </a:lnTo>
                <a:close/>
                <a:moveTo>
                  <a:pt x="3133168" y="1253558"/>
                </a:moveTo>
                <a:lnTo>
                  <a:pt x="3069015" y="1253558"/>
                </a:lnTo>
                <a:cubicBezTo>
                  <a:pt x="3064433" y="1253558"/>
                  <a:pt x="3060997" y="1256995"/>
                  <a:pt x="3060997" y="1261579"/>
                </a:cubicBezTo>
                <a:cubicBezTo>
                  <a:pt x="3060997" y="1266162"/>
                  <a:pt x="3064433" y="1269599"/>
                  <a:pt x="3069015" y="1269599"/>
                </a:cubicBezTo>
                <a:lnTo>
                  <a:pt x="3134314" y="1269599"/>
                </a:lnTo>
                <a:cubicBezTo>
                  <a:pt x="3138896" y="1269599"/>
                  <a:pt x="3142333" y="1266162"/>
                  <a:pt x="3142333" y="1261579"/>
                </a:cubicBezTo>
                <a:cubicBezTo>
                  <a:pt x="3142333" y="1256995"/>
                  <a:pt x="3138896" y="1253558"/>
                  <a:pt x="3134314" y="1253558"/>
                </a:cubicBezTo>
                <a:lnTo>
                  <a:pt x="3134314" y="1253558"/>
                </a:lnTo>
                <a:close/>
                <a:moveTo>
                  <a:pt x="3252309" y="1196265"/>
                </a:moveTo>
                <a:cubicBezTo>
                  <a:pt x="3250018" y="1196265"/>
                  <a:pt x="3247727" y="1196265"/>
                  <a:pt x="3246581" y="1199703"/>
                </a:cubicBez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199703"/>
                </a:cubicBezTo>
                <a:lnTo>
                  <a:pt x="3246581" y="1199703"/>
                </a:lnTo>
                <a:cubicBezTo>
                  <a:pt x="3246581" y="1199703"/>
                  <a:pt x="3246581" y="1199703"/>
                  <a:pt x="3246581" y="1200849"/>
                </a:cubicBezTo>
                <a:lnTo>
                  <a:pt x="3246581" y="1200849"/>
                </a:lnTo>
                <a:cubicBezTo>
                  <a:pt x="3246581" y="1200849"/>
                  <a:pt x="3246581" y="1200849"/>
                  <a:pt x="3246581" y="1200849"/>
                </a:cubicBezTo>
                <a:lnTo>
                  <a:pt x="3246581" y="1200849"/>
                </a:lnTo>
                <a:cubicBezTo>
                  <a:pt x="3233980" y="1214599"/>
                  <a:pt x="3219087" y="1226057"/>
                  <a:pt x="3201903" y="1234078"/>
                </a:cubicBezTo>
                <a:cubicBezTo>
                  <a:pt x="3198467" y="1236370"/>
                  <a:pt x="3196175" y="1240953"/>
                  <a:pt x="3198467" y="1245537"/>
                </a:cubicBezTo>
                <a:cubicBezTo>
                  <a:pt x="3199612" y="1247828"/>
                  <a:pt x="3203049" y="1250120"/>
                  <a:pt x="3205340" y="1250120"/>
                </a:cubicBezTo>
                <a:cubicBezTo>
                  <a:pt x="3207631" y="1250120"/>
                  <a:pt x="3207631" y="1250120"/>
                  <a:pt x="3208777" y="1250120"/>
                </a:cubicBezTo>
                <a:cubicBezTo>
                  <a:pt x="3230543" y="1239808"/>
                  <a:pt x="3250018" y="1224911"/>
                  <a:pt x="3264910" y="1205432"/>
                </a:cubicBezTo>
                <a:cubicBezTo>
                  <a:pt x="3267202" y="1201994"/>
                  <a:pt x="3267202" y="1196265"/>
                  <a:pt x="3264910" y="1193974"/>
                </a:cubicBezTo>
                <a:cubicBezTo>
                  <a:pt x="3263764" y="1192828"/>
                  <a:pt x="3261474" y="1191682"/>
                  <a:pt x="3259182" y="1191682"/>
                </a:cubicBezTo>
                <a:lnTo>
                  <a:pt x="3259182" y="1191682"/>
                </a:lnTo>
                <a:lnTo>
                  <a:pt x="3256891" y="1193974"/>
                </a:lnTo>
                <a:close/>
                <a:moveTo>
                  <a:pt x="3288967" y="1069076"/>
                </a:moveTo>
                <a:cubicBezTo>
                  <a:pt x="3284385" y="1069076"/>
                  <a:pt x="3280948" y="1072514"/>
                  <a:pt x="3280948" y="1077097"/>
                </a:cubicBezTo>
                <a:lnTo>
                  <a:pt x="3280948" y="1103451"/>
                </a:lnTo>
                <a:lnTo>
                  <a:pt x="3280948" y="1103451"/>
                </a:lnTo>
                <a:lnTo>
                  <a:pt x="3280948" y="1105743"/>
                </a:lnTo>
                <a:lnTo>
                  <a:pt x="3280948" y="1105743"/>
                </a:lnTo>
                <a:lnTo>
                  <a:pt x="3280948" y="1108035"/>
                </a:lnTo>
                <a:lnTo>
                  <a:pt x="3280948" y="1108035"/>
                </a:lnTo>
                <a:lnTo>
                  <a:pt x="3280948" y="1110327"/>
                </a:lnTo>
                <a:lnTo>
                  <a:pt x="3280948" y="1110327"/>
                </a:lnTo>
                <a:lnTo>
                  <a:pt x="3280948" y="1112618"/>
                </a:lnTo>
                <a:lnTo>
                  <a:pt x="3280948" y="1112618"/>
                </a:lnTo>
                <a:lnTo>
                  <a:pt x="3280948" y="1114910"/>
                </a:lnTo>
                <a:lnTo>
                  <a:pt x="3280948" y="1114910"/>
                </a:lnTo>
                <a:lnTo>
                  <a:pt x="3280948" y="1117202"/>
                </a:lnTo>
                <a:lnTo>
                  <a:pt x="3280948" y="1117202"/>
                </a:lnTo>
                <a:lnTo>
                  <a:pt x="3280948" y="1119494"/>
                </a:lnTo>
                <a:lnTo>
                  <a:pt x="3280948" y="1119494"/>
                </a:lnTo>
                <a:cubicBezTo>
                  <a:pt x="3280948" y="1128660"/>
                  <a:pt x="3278657" y="1135535"/>
                  <a:pt x="3277511" y="1142411"/>
                </a:cubicBezTo>
                <a:cubicBezTo>
                  <a:pt x="3277511" y="1146994"/>
                  <a:pt x="3278657" y="1151577"/>
                  <a:pt x="3283239" y="1152723"/>
                </a:cubicBezTo>
                <a:cubicBezTo>
                  <a:pt x="3283239" y="1152723"/>
                  <a:pt x="3284385" y="1152723"/>
                  <a:pt x="3285531" y="1152723"/>
                </a:cubicBezTo>
                <a:cubicBezTo>
                  <a:pt x="3288967" y="1152723"/>
                  <a:pt x="3292404" y="1150431"/>
                  <a:pt x="3293550" y="1146994"/>
                </a:cubicBezTo>
                <a:cubicBezTo>
                  <a:pt x="3296987" y="1133244"/>
                  <a:pt x="3299278" y="1119494"/>
                  <a:pt x="3299278" y="1104597"/>
                </a:cubicBezTo>
                <a:lnTo>
                  <a:pt x="3299278" y="1078243"/>
                </a:lnTo>
                <a:cubicBezTo>
                  <a:pt x="3299278" y="1073660"/>
                  <a:pt x="3295841" y="1070222"/>
                  <a:pt x="3291259" y="1070222"/>
                </a:cubicBezTo>
                <a:lnTo>
                  <a:pt x="3291259" y="1070222"/>
                </a:lnTo>
                <a:lnTo>
                  <a:pt x="3291259" y="1072514"/>
                </a:lnTo>
                <a:close/>
                <a:moveTo>
                  <a:pt x="3288967" y="938449"/>
                </a:moveTo>
                <a:cubicBezTo>
                  <a:pt x="3284385" y="938449"/>
                  <a:pt x="3280948" y="941887"/>
                  <a:pt x="3280948" y="946470"/>
                </a:cubicBezTo>
                <a:lnTo>
                  <a:pt x="3280948" y="1011784"/>
                </a:lnTo>
                <a:cubicBezTo>
                  <a:pt x="3280948" y="1016367"/>
                  <a:pt x="3284385" y="1019805"/>
                  <a:pt x="3288967" y="1019805"/>
                </a:cubicBezTo>
                <a:cubicBezTo>
                  <a:pt x="3293550" y="1019805"/>
                  <a:pt x="3296987" y="1016367"/>
                  <a:pt x="3296987" y="1011784"/>
                </a:cubicBezTo>
                <a:lnTo>
                  <a:pt x="3296987" y="946470"/>
                </a:lnTo>
                <a:cubicBezTo>
                  <a:pt x="3296987" y="941887"/>
                  <a:pt x="3293550" y="938449"/>
                  <a:pt x="3288967" y="938449"/>
                </a:cubicBezTo>
                <a:lnTo>
                  <a:pt x="3288967" y="938449"/>
                </a:lnTo>
                <a:close/>
                <a:moveTo>
                  <a:pt x="3288967" y="808969"/>
                </a:moveTo>
                <a:cubicBezTo>
                  <a:pt x="3284385" y="808969"/>
                  <a:pt x="3280948" y="812406"/>
                  <a:pt x="3280948" y="816989"/>
                </a:cubicBezTo>
                <a:lnTo>
                  <a:pt x="3280948" y="882303"/>
                </a:lnTo>
                <a:cubicBezTo>
                  <a:pt x="3280948" y="886886"/>
                  <a:pt x="3284385" y="890324"/>
                  <a:pt x="3288967" y="890324"/>
                </a:cubicBezTo>
                <a:cubicBezTo>
                  <a:pt x="3293550" y="890324"/>
                  <a:pt x="3296987" y="886886"/>
                  <a:pt x="3296987" y="882303"/>
                </a:cubicBezTo>
                <a:lnTo>
                  <a:pt x="3296987" y="816989"/>
                </a:lnTo>
                <a:cubicBezTo>
                  <a:pt x="3296987" y="812406"/>
                  <a:pt x="3293550" y="808969"/>
                  <a:pt x="3288967" y="808969"/>
                </a:cubicBezTo>
                <a:lnTo>
                  <a:pt x="3288967" y="808969"/>
                </a:lnTo>
                <a:close/>
                <a:moveTo>
                  <a:pt x="3288967" y="678342"/>
                </a:moveTo>
                <a:cubicBezTo>
                  <a:pt x="3284385" y="678342"/>
                  <a:pt x="3280948" y="681780"/>
                  <a:pt x="3280948" y="686363"/>
                </a:cubicBezTo>
                <a:lnTo>
                  <a:pt x="3280948" y="751676"/>
                </a:lnTo>
                <a:cubicBezTo>
                  <a:pt x="3280948" y="756260"/>
                  <a:pt x="3284385" y="759697"/>
                  <a:pt x="3288967" y="759697"/>
                </a:cubicBezTo>
                <a:cubicBezTo>
                  <a:pt x="3293550" y="759697"/>
                  <a:pt x="3296987" y="756260"/>
                  <a:pt x="3296987" y="751676"/>
                </a:cubicBezTo>
                <a:lnTo>
                  <a:pt x="3296987" y="686363"/>
                </a:lnTo>
                <a:cubicBezTo>
                  <a:pt x="3296987" y="681780"/>
                  <a:pt x="3293550" y="678342"/>
                  <a:pt x="3288967" y="678342"/>
                </a:cubicBezTo>
                <a:lnTo>
                  <a:pt x="3288967" y="678342"/>
                </a:lnTo>
                <a:close/>
                <a:moveTo>
                  <a:pt x="3288967" y="548861"/>
                </a:moveTo>
                <a:cubicBezTo>
                  <a:pt x="3284385" y="548861"/>
                  <a:pt x="3280948" y="552299"/>
                  <a:pt x="3280948" y="556882"/>
                </a:cubicBezTo>
                <a:lnTo>
                  <a:pt x="3280948" y="622195"/>
                </a:lnTo>
                <a:cubicBezTo>
                  <a:pt x="3280948" y="626779"/>
                  <a:pt x="3284385" y="630216"/>
                  <a:pt x="3288967" y="630216"/>
                </a:cubicBezTo>
                <a:cubicBezTo>
                  <a:pt x="3293550" y="630216"/>
                  <a:pt x="3296987" y="626779"/>
                  <a:pt x="3296987" y="622195"/>
                </a:cubicBezTo>
                <a:lnTo>
                  <a:pt x="3296987" y="556882"/>
                </a:lnTo>
                <a:cubicBezTo>
                  <a:pt x="3296987" y="552299"/>
                  <a:pt x="3293550" y="548861"/>
                  <a:pt x="3288967" y="548861"/>
                </a:cubicBezTo>
                <a:lnTo>
                  <a:pt x="3288967" y="548861"/>
                </a:lnTo>
                <a:close/>
                <a:moveTo>
                  <a:pt x="3288967" y="419380"/>
                </a:moveTo>
                <a:cubicBezTo>
                  <a:pt x="3284385" y="419380"/>
                  <a:pt x="3280948" y="422818"/>
                  <a:pt x="3280948" y="427401"/>
                </a:cubicBezTo>
                <a:lnTo>
                  <a:pt x="3280948" y="492715"/>
                </a:lnTo>
                <a:cubicBezTo>
                  <a:pt x="3280948" y="497298"/>
                  <a:pt x="3284385" y="500736"/>
                  <a:pt x="3288967" y="500736"/>
                </a:cubicBezTo>
                <a:cubicBezTo>
                  <a:pt x="3293550" y="500736"/>
                  <a:pt x="3296987" y="497298"/>
                  <a:pt x="3296987" y="492715"/>
                </a:cubicBezTo>
                <a:lnTo>
                  <a:pt x="3296987" y="427401"/>
                </a:lnTo>
                <a:cubicBezTo>
                  <a:pt x="3296987" y="422818"/>
                  <a:pt x="3293550" y="419380"/>
                  <a:pt x="3288967" y="419380"/>
                </a:cubicBezTo>
                <a:lnTo>
                  <a:pt x="3288967" y="419380"/>
                </a:lnTo>
                <a:close/>
                <a:moveTo>
                  <a:pt x="3288967" y="288754"/>
                </a:moveTo>
                <a:cubicBezTo>
                  <a:pt x="3284385" y="288754"/>
                  <a:pt x="3280948" y="292191"/>
                  <a:pt x="3280948" y="296775"/>
                </a:cubicBezTo>
                <a:lnTo>
                  <a:pt x="3280948" y="362088"/>
                </a:lnTo>
                <a:cubicBezTo>
                  <a:pt x="3280948" y="366671"/>
                  <a:pt x="3284385" y="370109"/>
                  <a:pt x="3288967" y="370109"/>
                </a:cubicBezTo>
                <a:cubicBezTo>
                  <a:pt x="3293550" y="370109"/>
                  <a:pt x="3296987" y="366671"/>
                  <a:pt x="3296987" y="362088"/>
                </a:cubicBezTo>
                <a:lnTo>
                  <a:pt x="3296987" y="296775"/>
                </a:lnTo>
                <a:cubicBezTo>
                  <a:pt x="3296987" y="292191"/>
                  <a:pt x="3293550" y="288754"/>
                  <a:pt x="3288967" y="288754"/>
                </a:cubicBezTo>
                <a:lnTo>
                  <a:pt x="3288967" y="288754"/>
                </a:lnTo>
                <a:close/>
                <a:moveTo>
                  <a:pt x="3288967" y="159273"/>
                </a:moveTo>
                <a:lnTo>
                  <a:pt x="3288967" y="159273"/>
                </a:lnTo>
                <a:cubicBezTo>
                  <a:pt x="3284385" y="159273"/>
                  <a:pt x="3280948" y="162710"/>
                  <a:pt x="3280948" y="167294"/>
                </a:cubicBezTo>
                <a:lnTo>
                  <a:pt x="3280948" y="167294"/>
                </a:lnTo>
                <a:lnTo>
                  <a:pt x="3280948" y="169586"/>
                </a:lnTo>
                <a:lnTo>
                  <a:pt x="3280948" y="169586"/>
                </a:lnTo>
                <a:lnTo>
                  <a:pt x="3280948" y="232607"/>
                </a:lnTo>
                <a:cubicBezTo>
                  <a:pt x="3280948" y="237190"/>
                  <a:pt x="3284385" y="240628"/>
                  <a:pt x="3288967" y="240628"/>
                </a:cubicBezTo>
                <a:cubicBezTo>
                  <a:pt x="3293550" y="240628"/>
                  <a:pt x="3296987" y="237190"/>
                  <a:pt x="3296987" y="232607"/>
                </a:cubicBezTo>
                <a:lnTo>
                  <a:pt x="3296987" y="167294"/>
                </a:lnTo>
                <a:cubicBezTo>
                  <a:pt x="3296987" y="162710"/>
                  <a:pt x="3293550" y="159273"/>
                  <a:pt x="3288967" y="159273"/>
                </a:cubicBezTo>
                <a:lnTo>
                  <a:pt x="3288967" y="159273"/>
                </a:lnTo>
                <a:close/>
                <a:moveTo>
                  <a:pt x="3230543" y="38959"/>
                </a:moveTo>
                <a:cubicBezTo>
                  <a:pt x="3228252" y="38959"/>
                  <a:pt x="3225960" y="38959"/>
                  <a:pt x="3224815" y="42396"/>
                </a:cubicBezTo>
                <a:cubicBezTo>
                  <a:pt x="3222524" y="45834"/>
                  <a:pt x="3222524" y="51563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3855"/>
                </a:cubicBezTo>
                <a:lnTo>
                  <a:pt x="3224815" y="53855"/>
                </a:lnTo>
                <a:cubicBezTo>
                  <a:pt x="3224815" y="53855"/>
                  <a:pt x="3224815" y="53855"/>
                  <a:pt x="3224815" y="55001"/>
                </a:cubicBezTo>
                <a:lnTo>
                  <a:pt x="3224815" y="55001"/>
                </a:lnTo>
                <a:cubicBezTo>
                  <a:pt x="3224815" y="55001"/>
                  <a:pt x="3224815" y="56146"/>
                  <a:pt x="3224815" y="56146"/>
                </a:cubicBezTo>
                <a:lnTo>
                  <a:pt x="3224815" y="56146"/>
                </a:lnTo>
                <a:cubicBezTo>
                  <a:pt x="3224815" y="56146"/>
                  <a:pt x="3224815" y="57292"/>
                  <a:pt x="3224815" y="57292"/>
                </a:cubicBezTo>
                <a:lnTo>
                  <a:pt x="3224815" y="57292"/>
                </a:lnTo>
                <a:cubicBezTo>
                  <a:pt x="3224815" y="60730"/>
                  <a:pt x="3227106" y="61876"/>
                  <a:pt x="3228252" y="64168"/>
                </a:cubicBezTo>
                <a:cubicBezTo>
                  <a:pt x="3229397" y="66459"/>
                  <a:pt x="3232834" y="68751"/>
                  <a:pt x="3235125" y="68751"/>
                </a:cubicBezTo>
                <a:cubicBezTo>
                  <a:pt x="3237416" y="68751"/>
                  <a:pt x="3237416" y="68751"/>
                  <a:pt x="3238562" y="68751"/>
                </a:cubicBezTo>
                <a:cubicBezTo>
                  <a:pt x="3241999" y="66459"/>
                  <a:pt x="3244290" y="61876"/>
                  <a:pt x="3241999" y="58438"/>
                </a:cubicBezTo>
                <a:cubicBezTo>
                  <a:pt x="3231688" y="36667"/>
                  <a:pt x="3216796" y="17188"/>
                  <a:pt x="3198467" y="2292"/>
                </a:cubicBezTo>
                <a:cubicBezTo>
                  <a:pt x="3197321" y="1146"/>
                  <a:pt x="3195029" y="0"/>
                  <a:pt x="3192739" y="0"/>
                </a:cubicBezTo>
                <a:lnTo>
                  <a:pt x="3192739" y="0"/>
                </a:lnTo>
                <a:lnTo>
                  <a:pt x="3221378" y="21771"/>
                </a:lnTo>
                <a:close/>
                <a:moveTo>
                  <a:pt x="3130877" y="3438"/>
                </a:moveTo>
                <a:lnTo>
                  <a:pt x="3065579" y="3438"/>
                </a:lnTo>
                <a:cubicBezTo>
                  <a:pt x="3060997" y="3438"/>
                  <a:pt x="3057560" y="6875"/>
                  <a:pt x="3057560" y="11458"/>
                </a:cubicBezTo>
                <a:cubicBezTo>
                  <a:pt x="3057560" y="16042"/>
                  <a:pt x="3060997" y="19479"/>
                  <a:pt x="3065579" y="19479"/>
                </a:cubicBezTo>
                <a:lnTo>
                  <a:pt x="3143478" y="19479"/>
                </a:lnTo>
                <a:cubicBezTo>
                  <a:pt x="3143478" y="19479"/>
                  <a:pt x="3143478" y="19479"/>
                  <a:pt x="3143478" y="19479"/>
                </a:cubicBezTo>
                <a:lnTo>
                  <a:pt x="3143478" y="19479"/>
                </a:lnTo>
                <a:cubicBezTo>
                  <a:pt x="3145770" y="19479"/>
                  <a:pt x="3149206" y="19479"/>
                  <a:pt x="3151497" y="20625"/>
                </a:cubicBezTo>
                <a:lnTo>
                  <a:pt x="3151497" y="20625"/>
                </a:lnTo>
                <a:cubicBezTo>
                  <a:pt x="3151497" y="20625"/>
                  <a:pt x="3151497" y="20625"/>
                  <a:pt x="3151497" y="20625"/>
                </a:cubicBezTo>
                <a:lnTo>
                  <a:pt x="3157225" y="20625"/>
                </a:lnTo>
                <a:cubicBezTo>
                  <a:pt x="3157225" y="20625"/>
                  <a:pt x="3157225" y="20625"/>
                  <a:pt x="3157225" y="20625"/>
                </a:cubicBezTo>
                <a:cubicBezTo>
                  <a:pt x="3157225" y="20625"/>
                  <a:pt x="3157225" y="20625"/>
                  <a:pt x="3157225" y="20625"/>
                </a:cubicBezTo>
                <a:lnTo>
                  <a:pt x="3157225" y="20625"/>
                </a:lnTo>
                <a:cubicBezTo>
                  <a:pt x="3158371" y="20625"/>
                  <a:pt x="3160662" y="20625"/>
                  <a:pt x="3161808" y="21771"/>
                </a:cubicBezTo>
                <a:cubicBezTo>
                  <a:pt x="3161808" y="21771"/>
                  <a:pt x="3162953" y="21771"/>
                  <a:pt x="3164099" y="21771"/>
                </a:cubicBezTo>
                <a:cubicBezTo>
                  <a:pt x="3167536" y="21771"/>
                  <a:pt x="3170972" y="19479"/>
                  <a:pt x="3172118" y="16042"/>
                </a:cubicBezTo>
                <a:cubicBezTo>
                  <a:pt x="3172118" y="11458"/>
                  <a:pt x="3170972" y="6875"/>
                  <a:pt x="3166390" y="5729"/>
                </a:cubicBezTo>
                <a:cubicBezTo>
                  <a:pt x="3152643" y="2292"/>
                  <a:pt x="3138896" y="0"/>
                  <a:pt x="3124004" y="0"/>
                </a:cubicBezTo>
                <a:lnTo>
                  <a:pt x="3124004" y="0"/>
                </a:lnTo>
                <a:lnTo>
                  <a:pt x="3128586" y="2292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65118625-01CA-7ADA-B64E-95A16459291F}"/>
              </a:ext>
            </a:extLst>
          </p:cNvPr>
          <p:cNvSpPr/>
          <p:nvPr/>
        </p:nvSpPr>
        <p:spPr>
          <a:xfrm>
            <a:off x="7908041" y="2087043"/>
            <a:ext cx="300142" cy="189706"/>
          </a:xfrm>
          <a:custGeom>
            <a:avLst/>
            <a:gdLst>
              <a:gd name="csX0" fmla="*/ 108830 w 300142"/>
              <a:gd name="csY0" fmla="*/ 163352 h 189706"/>
              <a:gd name="csX1" fmla="*/ 111122 w 300142"/>
              <a:gd name="csY1" fmla="*/ 155331 h 189706"/>
              <a:gd name="csX2" fmla="*/ 111122 w 300142"/>
              <a:gd name="csY2" fmla="*/ 151894 h 189706"/>
              <a:gd name="csX3" fmla="*/ 123723 w 300142"/>
              <a:gd name="csY3" fmla="*/ 145019 h 189706"/>
              <a:gd name="csX4" fmla="*/ 152363 w 300142"/>
              <a:gd name="csY4" fmla="*/ 188561 h 189706"/>
              <a:gd name="csX5" fmla="*/ 190167 w 300142"/>
              <a:gd name="csY5" fmla="*/ 188561 h 189706"/>
              <a:gd name="csX6" fmla="*/ 156945 w 300142"/>
              <a:gd name="csY6" fmla="*/ 134706 h 189706"/>
              <a:gd name="csX7" fmla="*/ 295561 w 300142"/>
              <a:gd name="csY7" fmla="*/ 141581 h 189706"/>
              <a:gd name="csX8" fmla="*/ 298997 w 300142"/>
              <a:gd name="csY8" fmla="*/ 140435 h 189706"/>
              <a:gd name="csX9" fmla="*/ 300143 w 300142"/>
              <a:gd name="csY9" fmla="*/ 136998 h 189706"/>
              <a:gd name="csX10" fmla="*/ 290978 w 300142"/>
              <a:gd name="csY10" fmla="*/ 116373 h 189706"/>
              <a:gd name="csX11" fmla="*/ 265775 w 300142"/>
              <a:gd name="csY11" fmla="*/ 104914 h 189706"/>
              <a:gd name="csX12" fmla="*/ 146635 w 300142"/>
              <a:gd name="csY12" fmla="*/ 100331 h 189706"/>
              <a:gd name="csX13" fmla="*/ 144344 w 300142"/>
              <a:gd name="csY13" fmla="*/ 91164 h 189706"/>
              <a:gd name="csX14" fmla="*/ 144344 w 300142"/>
              <a:gd name="csY14" fmla="*/ 91164 h 189706"/>
              <a:gd name="csX15" fmla="*/ 150072 w 300142"/>
              <a:gd name="csY15" fmla="*/ 83143 h 189706"/>
              <a:gd name="csX16" fmla="*/ 138616 w 300142"/>
              <a:gd name="csY16" fmla="*/ 24705 h 189706"/>
              <a:gd name="csX17" fmla="*/ 71026 w 300142"/>
              <a:gd name="csY17" fmla="*/ 7517 h 189706"/>
              <a:gd name="csX18" fmla="*/ 61862 w 300142"/>
              <a:gd name="csY18" fmla="*/ 18975 h 189706"/>
              <a:gd name="csX19" fmla="*/ 73318 w 300142"/>
              <a:gd name="csY19" fmla="*/ 77414 h 189706"/>
              <a:gd name="csX20" fmla="*/ 109976 w 300142"/>
              <a:gd name="csY20" fmla="*/ 101477 h 189706"/>
              <a:gd name="csX21" fmla="*/ 114558 w 300142"/>
              <a:gd name="csY21" fmla="*/ 115227 h 189706"/>
              <a:gd name="csX22" fmla="*/ 97375 w 300142"/>
              <a:gd name="csY22" fmla="*/ 122102 h 189706"/>
              <a:gd name="csX23" fmla="*/ 54989 w 300142"/>
              <a:gd name="csY23" fmla="*/ 107206 h 189706"/>
              <a:gd name="csX24" fmla="*/ 54989 w 300142"/>
              <a:gd name="csY24" fmla="*/ 107206 h 189706"/>
              <a:gd name="csX25" fmla="*/ 3437 w 300142"/>
              <a:gd name="csY25" fmla="*/ 134706 h 189706"/>
              <a:gd name="csX26" fmla="*/ 0 w 300142"/>
              <a:gd name="csY26" fmla="*/ 148456 h 189706"/>
              <a:gd name="csX27" fmla="*/ 54989 w 300142"/>
              <a:gd name="csY27" fmla="*/ 189707 h 189706"/>
              <a:gd name="csX28" fmla="*/ 54989 w 300142"/>
              <a:gd name="csY28" fmla="*/ 189707 h 189706"/>
              <a:gd name="csX29" fmla="*/ 106540 w 300142"/>
              <a:gd name="csY29" fmla="*/ 162206 h 189706"/>
              <a:gd name="csX30" fmla="*/ 106540 w 300142"/>
              <a:gd name="csY30" fmla="*/ 162206 h 189706"/>
              <a:gd name="csX31" fmla="*/ 106540 w 300142"/>
              <a:gd name="csY31" fmla="*/ 78560 h 189706"/>
              <a:gd name="csX32" fmla="*/ 88210 w 300142"/>
              <a:gd name="csY32" fmla="*/ 65955 h 189706"/>
              <a:gd name="csX33" fmla="*/ 82482 w 300142"/>
              <a:gd name="csY33" fmla="*/ 33872 h 189706"/>
              <a:gd name="csX34" fmla="*/ 88210 w 300142"/>
              <a:gd name="csY34" fmla="*/ 26996 h 189706"/>
              <a:gd name="csX35" fmla="*/ 106540 w 300142"/>
              <a:gd name="csY35" fmla="*/ 23559 h 189706"/>
              <a:gd name="csX36" fmla="*/ 124869 w 300142"/>
              <a:gd name="csY36" fmla="*/ 36163 h 189706"/>
              <a:gd name="csX37" fmla="*/ 130597 w 300142"/>
              <a:gd name="csY37" fmla="*/ 68247 h 189706"/>
              <a:gd name="csX38" fmla="*/ 124869 w 300142"/>
              <a:gd name="csY38" fmla="*/ 75122 h 189706"/>
              <a:gd name="csX39" fmla="*/ 112268 w 300142"/>
              <a:gd name="csY39" fmla="*/ 79705 h 189706"/>
              <a:gd name="csX40" fmla="*/ 106540 w 300142"/>
              <a:gd name="csY40" fmla="*/ 79705 h 189706"/>
              <a:gd name="csX41" fmla="*/ 106540 w 300142"/>
              <a:gd name="csY41" fmla="*/ 79705 h 189706"/>
              <a:gd name="csX42" fmla="*/ 56134 w 300142"/>
              <a:gd name="csY42" fmla="*/ 171373 h 189706"/>
              <a:gd name="csX43" fmla="*/ 26349 w 300142"/>
              <a:gd name="csY43" fmla="*/ 148456 h 189706"/>
              <a:gd name="csX44" fmla="*/ 28640 w 300142"/>
              <a:gd name="csY44" fmla="*/ 140435 h 189706"/>
              <a:gd name="csX45" fmla="*/ 57279 w 300142"/>
              <a:gd name="csY45" fmla="*/ 125539 h 189706"/>
              <a:gd name="csX46" fmla="*/ 57279 w 300142"/>
              <a:gd name="csY46" fmla="*/ 125539 h 189706"/>
              <a:gd name="csX47" fmla="*/ 87065 w 300142"/>
              <a:gd name="csY47" fmla="*/ 148456 h 189706"/>
              <a:gd name="csX48" fmla="*/ 84773 w 300142"/>
              <a:gd name="csY48" fmla="*/ 156477 h 189706"/>
              <a:gd name="csX49" fmla="*/ 56134 w 300142"/>
              <a:gd name="csY49" fmla="*/ 171373 h 189706"/>
              <a:gd name="csX50" fmla="*/ 56134 w 300142"/>
              <a:gd name="csY50" fmla="*/ 171373 h 1897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0142" h="189706">
                <a:moveTo>
                  <a:pt x="108830" y="163352"/>
                </a:moveTo>
                <a:cubicBezTo>
                  <a:pt x="108830" y="161061"/>
                  <a:pt x="111122" y="158769"/>
                  <a:pt x="111122" y="155331"/>
                </a:cubicBezTo>
                <a:cubicBezTo>
                  <a:pt x="111122" y="155331"/>
                  <a:pt x="111122" y="151894"/>
                  <a:pt x="111122" y="151894"/>
                </a:cubicBezTo>
                <a:lnTo>
                  <a:pt x="123723" y="145019"/>
                </a:lnTo>
                <a:lnTo>
                  <a:pt x="152363" y="188561"/>
                </a:lnTo>
                <a:lnTo>
                  <a:pt x="190167" y="188561"/>
                </a:lnTo>
                <a:lnTo>
                  <a:pt x="156945" y="134706"/>
                </a:lnTo>
                <a:lnTo>
                  <a:pt x="295561" y="141581"/>
                </a:lnTo>
                <a:cubicBezTo>
                  <a:pt x="296706" y="141581"/>
                  <a:pt x="297851" y="141581"/>
                  <a:pt x="298997" y="140435"/>
                </a:cubicBezTo>
                <a:cubicBezTo>
                  <a:pt x="298997" y="140435"/>
                  <a:pt x="300143" y="138144"/>
                  <a:pt x="300143" y="136998"/>
                </a:cubicBezTo>
                <a:cubicBezTo>
                  <a:pt x="300143" y="126685"/>
                  <a:pt x="297851" y="124393"/>
                  <a:pt x="290978" y="116373"/>
                </a:cubicBezTo>
                <a:cubicBezTo>
                  <a:pt x="284105" y="109497"/>
                  <a:pt x="274940" y="104914"/>
                  <a:pt x="265775" y="104914"/>
                </a:cubicBezTo>
                <a:lnTo>
                  <a:pt x="146635" y="100331"/>
                </a:lnTo>
                <a:lnTo>
                  <a:pt x="144344" y="91164"/>
                </a:lnTo>
                <a:cubicBezTo>
                  <a:pt x="144344" y="91164"/>
                  <a:pt x="144344" y="91164"/>
                  <a:pt x="144344" y="91164"/>
                </a:cubicBezTo>
                <a:cubicBezTo>
                  <a:pt x="146635" y="88872"/>
                  <a:pt x="148926" y="86580"/>
                  <a:pt x="150072" y="83143"/>
                </a:cubicBezTo>
                <a:cubicBezTo>
                  <a:pt x="158091" y="67101"/>
                  <a:pt x="153508" y="43038"/>
                  <a:pt x="138616" y="24705"/>
                </a:cubicBezTo>
                <a:cubicBezTo>
                  <a:pt x="119141" y="642"/>
                  <a:pt x="89356" y="-7379"/>
                  <a:pt x="71026" y="7517"/>
                </a:cubicBezTo>
                <a:cubicBezTo>
                  <a:pt x="67590" y="10955"/>
                  <a:pt x="64153" y="14392"/>
                  <a:pt x="61862" y="18975"/>
                </a:cubicBezTo>
                <a:cubicBezTo>
                  <a:pt x="53843" y="35017"/>
                  <a:pt x="58425" y="59080"/>
                  <a:pt x="73318" y="77414"/>
                </a:cubicBezTo>
                <a:cubicBezTo>
                  <a:pt x="83628" y="90018"/>
                  <a:pt x="97375" y="98039"/>
                  <a:pt x="109976" y="101477"/>
                </a:cubicBezTo>
                <a:lnTo>
                  <a:pt x="114558" y="115227"/>
                </a:lnTo>
                <a:lnTo>
                  <a:pt x="97375" y="122102"/>
                </a:lnTo>
                <a:cubicBezTo>
                  <a:pt x="87065" y="112935"/>
                  <a:pt x="72172" y="107206"/>
                  <a:pt x="54989" y="107206"/>
                </a:cubicBezTo>
                <a:lnTo>
                  <a:pt x="54989" y="107206"/>
                </a:lnTo>
                <a:cubicBezTo>
                  <a:pt x="32077" y="107206"/>
                  <a:pt x="10311" y="118664"/>
                  <a:pt x="3437" y="134706"/>
                </a:cubicBezTo>
                <a:cubicBezTo>
                  <a:pt x="1146" y="139290"/>
                  <a:pt x="0" y="143873"/>
                  <a:pt x="0" y="148456"/>
                </a:cubicBezTo>
                <a:cubicBezTo>
                  <a:pt x="0" y="171373"/>
                  <a:pt x="25203" y="189707"/>
                  <a:pt x="54989" y="189707"/>
                </a:cubicBezTo>
                <a:lnTo>
                  <a:pt x="54989" y="189707"/>
                </a:lnTo>
                <a:cubicBezTo>
                  <a:pt x="77900" y="189707"/>
                  <a:pt x="99666" y="178248"/>
                  <a:pt x="106540" y="162206"/>
                </a:cubicBezTo>
                <a:lnTo>
                  <a:pt x="106540" y="162206"/>
                </a:lnTo>
                <a:close/>
                <a:moveTo>
                  <a:pt x="106540" y="78560"/>
                </a:moveTo>
                <a:cubicBezTo>
                  <a:pt x="99666" y="77414"/>
                  <a:pt x="92793" y="72830"/>
                  <a:pt x="88210" y="65955"/>
                </a:cubicBezTo>
                <a:cubicBezTo>
                  <a:pt x="80191" y="55643"/>
                  <a:pt x="77900" y="43038"/>
                  <a:pt x="82482" y="33872"/>
                </a:cubicBezTo>
                <a:cubicBezTo>
                  <a:pt x="83628" y="31580"/>
                  <a:pt x="85919" y="29288"/>
                  <a:pt x="88210" y="26996"/>
                </a:cubicBezTo>
                <a:cubicBezTo>
                  <a:pt x="92793" y="23559"/>
                  <a:pt x="99666" y="22413"/>
                  <a:pt x="106540" y="23559"/>
                </a:cubicBezTo>
                <a:cubicBezTo>
                  <a:pt x="113413" y="24705"/>
                  <a:pt x="120286" y="29288"/>
                  <a:pt x="124869" y="36163"/>
                </a:cubicBezTo>
                <a:cubicBezTo>
                  <a:pt x="132888" y="46476"/>
                  <a:pt x="135179" y="59080"/>
                  <a:pt x="130597" y="68247"/>
                </a:cubicBezTo>
                <a:cubicBezTo>
                  <a:pt x="129451" y="70539"/>
                  <a:pt x="127160" y="72830"/>
                  <a:pt x="124869" y="75122"/>
                </a:cubicBezTo>
                <a:cubicBezTo>
                  <a:pt x="121432" y="77414"/>
                  <a:pt x="116850" y="79705"/>
                  <a:pt x="112268" y="79705"/>
                </a:cubicBezTo>
                <a:cubicBezTo>
                  <a:pt x="107685" y="79705"/>
                  <a:pt x="107685" y="79705"/>
                  <a:pt x="106540" y="79705"/>
                </a:cubicBezTo>
                <a:lnTo>
                  <a:pt x="106540" y="79705"/>
                </a:lnTo>
                <a:close/>
                <a:moveTo>
                  <a:pt x="56134" y="171373"/>
                </a:moveTo>
                <a:cubicBezTo>
                  <a:pt x="38950" y="171373"/>
                  <a:pt x="26349" y="161061"/>
                  <a:pt x="26349" y="148456"/>
                </a:cubicBezTo>
                <a:cubicBezTo>
                  <a:pt x="26349" y="135852"/>
                  <a:pt x="26349" y="142727"/>
                  <a:pt x="28640" y="140435"/>
                </a:cubicBezTo>
                <a:cubicBezTo>
                  <a:pt x="33222" y="131269"/>
                  <a:pt x="44678" y="125539"/>
                  <a:pt x="57279" y="125539"/>
                </a:cubicBezTo>
                <a:lnTo>
                  <a:pt x="57279" y="125539"/>
                </a:lnTo>
                <a:cubicBezTo>
                  <a:pt x="74463" y="125539"/>
                  <a:pt x="87065" y="135852"/>
                  <a:pt x="87065" y="148456"/>
                </a:cubicBezTo>
                <a:cubicBezTo>
                  <a:pt x="87065" y="161061"/>
                  <a:pt x="87065" y="154186"/>
                  <a:pt x="84773" y="156477"/>
                </a:cubicBezTo>
                <a:cubicBezTo>
                  <a:pt x="80191" y="165644"/>
                  <a:pt x="68735" y="171373"/>
                  <a:pt x="56134" y="171373"/>
                </a:cubicBezTo>
                <a:lnTo>
                  <a:pt x="56134" y="171373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BA895B79-8881-05CD-0D90-2BED46ED6A49}"/>
              </a:ext>
            </a:extLst>
          </p:cNvPr>
          <p:cNvSpPr/>
          <p:nvPr/>
        </p:nvSpPr>
        <p:spPr>
          <a:xfrm>
            <a:off x="397602" y="4239588"/>
            <a:ext cx="357421" cy="357504"/>
          </a:xfrm>
          <a:custGeom>
            <a:avLst/>
            <a:gdLst>
              <a:gd name="csX0" fmla="*/ 178711 w 357421"/>
              <a:gd name="csY0" fmla="*/ 0 h 357504"/>
              <a:gd name="csX1" fmla="*/ 0 w 357421"/>
              <a:gd name="csY1" fmla="*/ 178752 h 357504"/>
              <a:gd name="csX2" fmla="*/ 178711 w 357421"/>
              <a:gd name="csY2" fmla="*/ 357504 h 357504"/>
              <a:gd name="csX3" fmla="*/ 357422 w 357421"/>
              <a:gd name="csY3" fmla="*/ 178752 h 357504"/>
              <a:gd name="csX4" fmla="*/ 178711 w 357421"/>
              <a:gd name="csY4" fmla="*/ 0 h 357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7421" h="357504">
                <a:moveTo>
                  <a:pt x="178711" y="0"/>
                </a:moveTo>
                <a:cubicBezTo>
                  <a:pt x="80191" y="0"/>
                  <a:pt x="0" y="80209"/>
                  <a:pt x="0" y="178752"/>
                </a:cubicBezTo>
                <a:cubicBezTo>
                  <a:pt x="0" y="277295"/>
                  <a:pt x="80191" y="357504"/>
                  <a:pt x="178711" y="357504"/>
                </a:cubicBezTo>
                <a:cubicBezTo>
                  <a:pt x="277231" y="357504"/>
                  <a:pt x="357422" y="277295"/>
                  <a:pt x="357422" y="178752"/>
                </a:cubicBezTo>
                <a:cubicBezTo>
                  <a:pt x="357422" y="80209"/>
                  <a:pt x="277231" y="0"/>
                  <a:pt x="178711" y="0"/>
                </a:cubicBez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772C60FC-FE85-F7F5-E606-344CFF897B5F}"/>
              </a:ext>
            </a:extLst>
          </p:cNvPr>
          <p:cNvSpPr/>
          <p:nvPr/>
        </p:nvSpPr>
        <p:spPr>
          <a:xfrm>
            <a:off x="3299649" y="4367063"/>
            <a:ext cx="194176" cy="123465"/>
          </a:xfrm>
          <a:custGeom>
            <a:avLst/>
            <a:gdLst>
              <a:gd name="csX0" fmla="*/ 97088 w 194176"/>
              <a:gd name="csY0" fmla="*/ 123465 h 123465"/>
              <a:gd name="csX1" fmla="*/ 78759 w 194176"/>
              <a:gd name="csY1" fmla="*/ 115444 h 123465"/>
              <a:gd name="csX2" fmla="*/ 7733 w 194176"/>
              <a:gd name="csY2" fmla="*/ 44402 h 123465"/>
              <a:gd name="csX3" fmla="*/ 7733 w 194176"/>
              <a:gd name="csY3" fmla="*/ 7734 h 123465"/>
              <a:gd name="csX4" fmla="*/ 186444 w 194176"/>
              <a:gd name="csY4" fmla="*/ 7734 h 123465"/>
              <a:gd name="csX5" fmla="*/ 186444 w 194176"/>
              <a:gd name="csY5" fmla="*/ 44402 h 123465"/>
              <a:gd name="csX6" fmla="*/ 115417 w 194176"/>
              <a:gd name="csY6" fmla="*/ 115444 h 123465"/>
              <a:gd name="csX7" fmla="*/ 97088 w 194176"/>
              <a:gd name="csY7" fmla="*/ 123465 h 123465"/>
              <a:gd name="csX8" fmla="*/ 97088 w 194176"/>
              <a:gd name="csY8" fmla="*/ 123465 h 12346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4176" h="123465">
                <a:moveTo>
                  <a:pt x="97088" y="123465"/>
                </a:moveTo>
                <a:cubicBezTo>
                  <a:pt x="90215" y="123465"/>
                  <a:pt x="83341" y="121173"/>
                  <a:pt x="78759" y="115444"/>
                </a:cubicBezTo>
                <a:lnTo>
                  <a:pt x="7733" y="44402"/>
                </a:lnTo>
                <a:cubicBezTo>
                  <a:pt x="-2578" y="34089"/>
                  <a:pt x="-2578" y="18047"/>
                  <a:pt x="7733" y="7734"/>
                </a:cubicBezTo>
                <a:cubicBezTo>
                  <a:pt x="18043" y="-2578"/>
                  <a:pt x="176133" y="-2578"/>
                  <a:pt x="186444" y="7734"/>
                </a:cubicBezTo>
                <a:cubicBezTo>
                  <a:pt x="196754" y="18047"/>
                  <a:pt x="196754" y="34089"/>
                  <a:pt x="186444" y="44402"/>
                </a:cubicBezTo>
                <a:lnTo>
                  <a:pt x="115417" y="115444"/>
                </a:lnTo>
                <a:cubicBezTo>
                  <a:pt x="110835" y="120027"/>
                  <a:pt x="103961" y="123465"/>
                  <a:pt x="97088" y="123465"/>
                </a:cubicBezTo>
                <a:lnTo>
                  <a:pt x="97088" y="123465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47A77CD2-DDB0-2D5C-96A6-14B40D006003}"/>
              </a:ext>
            </a:extLst>
          </p:cNvPr>
          <p:cNvSpPr/>
          <p:nvPr/>
        </p:nvSpPr>
        <p:spPr>
          <a:xfrm>
            <a:off x="2801034" y="4158233"/>
            <a:ext cx="807635" cy="647404"/>
          </a:xfrm>
          <a:prstGeom prst="roundRect">
            <a:avLst>
              <a:gd name="adj" fmla="val 6016"/>
            </a:avLst>
          </a:prstGeom>
          <a:noFill/>
          <a:ln w="26331" cap="flat">
            <a:solidFill>
              <a:srgbClr val="1D1D1B">
                <a:alpha val="30000"/>
              </a:srgbClr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8F921C6-0E75-3EDD-05EB-D56F6AFE53D4}"/>
              </a:ext>
            </a:extLst>
          </p:cNvPr>
          <p:cNvSpPr txBox="1"/>
          <p:nvPr/>
        </p:nvSpPr>
        <p:spPr>
          <a:xfrm>
            <a:off x="2934129" y="4483767"/>
            <a:ext cx="280499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2B0C4E8-DD8B-A6F1-4651-906EE390E069}"/>
              </a:ext>
            </a:extLst>
          </p:cNvPr>
          <p:cNvSpPr txBox="1"/>
          <p:nvPr/>
        </p:nvSpPr>
        <p:spPr>
          <a:xfrm>
            <a:off x="2797804" y="4193408"/>
            <a:ext cx="605089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⠠⠁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54FE57-D5C2-0DCC-F32F-281A46F05EB8}"/>
              </a:ext>
            </a:extLst>
          </p:cNvPr>
          <p:cNvSpPr txBox="1"/>
          <p:nvPr/>
        </p:nvSpPr>
        <p:spPr>
          <a:xfrm>
            <a:off x="3729163" y="4483767"/>
            <a:ext cx="866216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pressed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7A0AF6A-7646-9052-075A-15842A068D46}"/>
              </a:ext>
            </a:extLst>
          </p:cNvPr>
          <p:cNvSpPr txBox="1"/>
          <p:nvPr/>
        </p:nvSpPr>
        <p:spPr>
          <a:xfrm>
            <a:off x="3677612" y="4193408"/>
            <a:ext cx="1660614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pressed</a:t>
            </a:r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3D73B5C4-4B61-FD24-34E0-0A2245E9955D}"/>
              </a:ext>
            </a:extLst>
          </p:cNvPr>
          <p:cNvSpPr/>
          <p:nvPr/>
        </p:nvSpPr>
        <p:spPr>
          <a:xfrm>
            <a:off x="397602" y="5685648"/>
            <a:ext cx="357421" cy="357504"/>
          </a:xfrm>
          <a:custGeom>
            <a:avLst/>
            <a:gdLst>
              <a:gd name="csX0" fmla="*/ 178711 w 357421"/>
              <a:gd name="csY0" fmla="*/ 0 h 357504"/>
              <a:gd name="csX1" fmla="*/ 0 w 357421"/>
              <a:gd name="csY1" fmla="*/ 178752 h 357504"/>
              <a:gd name="csX2" fmla="*/ 178711 w 357421"/>
              <a:gd name="csY2" fmla="*/ 357504 h 357504"/>
              <a:gd name="csX3" fmla="*/ 357422 w 357421"/>
              <a:gd name="csY3" fmla="*/ 178752 h 357504"/>
              <a:gd name="csX4" fmla="*/ 178711 w 357421"/>
              <a:gd name="csY4" fmla="*/ 0 h 3575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57421" h="357504">
                <a:moveTo>
                  <a:pt x="178711" y="0"/>
                </a:moveTo>
                <a:cubicBezTo>
                  <a:pt x="80191" y="0"/>
                  <a:pt x="0" y="80209"/>
                  <a:pt x="0" y="178752"/>
                </a:cubicBezTo>
                <a:cubicBezTo>
                  <a:pt x="0" y="277295"/>
                  <a:pt x="80191" y="357504"/>
                  <a:pt x="178711" y="357504"/>
                </a:cubicBezTo>
                <a:cubicBezTo>
                  <a:pt x="277231" y="357504"/>
                  <a:pt x="357422" y="277295"/>
                  <a:pt x="357422" y="178752"/>
                </a:cubicBezTo>
                <a:cubicBezTo>
                  <a:pt x="357422" y="80209"/>
                  <a:pt x="277231" y="0"/>
                  <a:pt x="178711" y="0"/>
                </a:cubicBez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F7CF8ED-EFD0-1D33-A1DA-AFF954029D89}"/>
              </a:ext>
            </a:extLst>
          </p:cNvPr>
          <p:cNvSpPr txBox="1"/>
          <p:nvPr/>
        </p:nvSpPr>
        <p:spPr>
          <a:xfrm>
            <a:off x="306162" y="134358"/>
            <a:ext cx="4426575" cy="394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Doorbell tactile cut-out blocks (sheet 1 of 2)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25D525B-8137-DAC0-8F09-532892338C89}"/>
              </a:ext>
            </a:extLst>
          </p:cNvPr>
          <p:cNvSpPr/>
          <p:nvPr/>
        </p:nvSpPr>
        <p:spPr>
          <a:xfrm>
            <a:off x="122663" y="6616076"/>
            <a:ext cx="9599981" cy="220002"/>
          </a:xfrm>
          <a:prstGeom prst="rect">
            <a:avLst/>
          </a:prstGeom>
          <a:solidFill>
            <a:srgbClr val="DADADA">
              <a:alpha val="0"/>
            </a:srgbClr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FED3287-33DE-1F14-C98D-21BCA312B7A1}"/>
              </a:ext>
            </a:extLst>
          </p:cNvPr>
          <p:cNvSpPr txBox="1"/>
          <p:nvPr/>
        </p:nvSpPr>
        <p:spPr>
          <a:xfrm>
            <a:off x="396663" y="6450100"/>
            <a:ext cx="8093977" cy="3218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065B7A0-4E4A-A02E-6224-3238956553B5}"/>
              </a:ext>
            </a:extLst>
          </p:cNvPr>
          <p:cNvSpPr/>
          <p:nvPr/>
        </p:nvSpPr>
        <p:spPr>
          <a:xfrm>
            <a:off x="7630810" y="14847"/>
            <a:ext cx="2136511" cy="515631"/>
          </a:xfrm>
          <a:prstGeom prst="rect">
            <a:avLst/>
          </a:prstGeom>
          <a:solidFill>
            <a:srgbClr val="D8D8D8">
              <a:alpha val="0"/>
            </a:srgbClr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810E9C48-5E01-B237-7A18-69F33B91157A}"/>
              </a:ext>
            </a:extLst>
          </p:cNvPr>
          <p:cNvSpPr/>
          <p:nvPr/>
        </p:nvSpPr>
        <p:spPr>
          <a:xfrm>
            <a:off x="9106321" y="210786"/>
            <a:ext cx="50405" cy="50417"/>
          </a:xfrm>
          <a:custGeom>
            <a:avLst/>
            <a:gdLst>
              <a:gd name="csX0" fmla="*/ 25203 w 50405"/>
              <a:gd name="csY0" fmla="*/ 50417 h 50417"/>
              <a:gd name="csX1" fmla="*/ 0 w 50405"/>
              <a:gd name="csY1" fmla="*/ 25209 h 50417"/>
              <a:gd name="csX2" fmla="*/ 25203 w 50405"/>
              <a:gd name="csY2" fmla="*/ 0 h 50417"/>
              <a:gd name="csX3" fmla="*/ 50405 w 50405"/>
              <a:gd name="csY3" fmla="*/ 25209 h 50417"/>
              <a:gd name="csX4" fmla="*/ 25203 w 50405"/>
              <a:gd name="csY4" fmla="*/ 50417 h 50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405" h="50417">
                <a:moveTo>
                  <a:pt x="25203" y="50417"/>
                </a:moveTo>
                <a:cubicBezTo>
                  <a:pt x="11456" y="50417"/>
                  <a:pt x="0" y="38959"/>
                  <a:pt x="0" y="25209"/>
                </a:cubicBezTo>
                <a:cubicBezTo>
                  <a:pt x="0" y="11458"/>
                  <a:pt x="11456" y="0"/>
                  <a:pt x="25203" y="0"/>
                </a:cubicBezTo>
                <a:cubicBezTo>
                  <a:pt x="38949" y="0"/>
                  <a:pt x="50405" y="11458"/>
                  <a:pt x="50405" y="25209"/>
                </a:cubicBezTo>
                <a:cubicBezTo>
                  <a:pt x="50405" y="38959"/>
                  <a:pt x="38949" y="50417"/>
                  <a:pt x="25203" y="50417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C4C4DA3E-6D03-EC5C-5978-6DDF38467B1D}"/>
              </a:ext>
            </a:extLst>
          </p:cNvPr>
          <p:cNvSpPr/>
          <p:nvPr/>
        </p:nvSpPr>
        <p:spPr>
          <a:xfrm>
            <a:off x="8280355" y="209641"/>
            <a:ext cx="230262" cy="178752"/>
          </a:xfrm>
          <a:custGeom>
            <a:avLst/>
            <a:gdLst>
              <a:gd name="csX0" fmla="*/ 230263 w 230262"/>
              <a:gd name="csY0" fmla="*/ 178752 h 178752"/>
              <a:gd name="csX1" fmla="*/ 194749 w 230262"/>
              <a:gd name="csY1" fmla="*/ 178752 h 178752"/>
              <a:gd name="csX2" fmla="*/ 194749 w 230262"/>
              <a:gd name="csY2" fmla="*/ 76772 h 178752"/>
              <a:gd name="csX3" fmla="*/ 164964 w 230262"/>
              <a:gd name="csY3" fmla="*/ 37813 h 178752"/>
              <a:gd name="csX4" fmla="*/ 134033 w 230262"/>
              <a:gd name="csY4" fmla="*/ 76772 h 178752"/>
              <a:gd name="csX5" fmla="*/ 134033 w 230262"/>
              <a:gd name="csY5" fmla="*/ 178752 h 178752"/>
              <a:gd name="csX6" fmla="*/ 97375 w 230262"/>
              <a:gd name="csY6" fmla="*/ 178752 h 178752"/>
              <a:gd name="csX7" fmla="*/ 97375 w 230262"/>
              <a:gd name="csY7" fmla="*/ 76772 h 178752"/>
              <a:gd name="csX8" fmla="*/ 66444 w 230262"/>
              <a:gd name="csY8" fmla="*/ 37813 h 178752"/>
              <a:gd name="csX9" fmla="*/ 35513 w 230262"/>
              <a:gd name="csY9" fmla="*/ 76772 h 178752"/>
              <a:gd name="csX10" fmla="*/ 35513 w 230262"/>
              <a:gd name="csY10" fmla="*/ 178752 h 178752"/>
              <a:gd name="csX11" fmla="*/ 0 w 230262"/>
              <a:gd name="csY11" fmla="*/ 178752 h 178752"/>
              <a:gd name="csX12" fmla="*/ 0 w 230262"/>
              <a:gd name="csY12" fmla="*/ 77918 h 178752"/>
              <a:gd name="csX13" fmla="*/ 66444 w 230262"/>
              <a:gd name="csY13" fmla="*/ 0 h 178752"/>
              <a:gd name="csX14" fmla="*/ 114558 w 230262"/>
              <a:gd name="csY14" fmla="*/ 24063 h 178752"/>
              <a:gd name="csX15" fmla="*/ 163819 w 230262"/>
              <a:gd name="csY15" fmla="*/ 0 h 178752"/>
              <a:gd name="csX16" fmla="*/ 230263 w 230262"/>
              <a:gd name="csY16" fmla="*/ 77918 h 178752"/>
              <a:gd name="csX17" fmla="*/ 230263 w 230262"/>
              <a:gd name="csY17" fmla="*/ 178752 h 178752"/>
              <a:gd name="csX18" fmla="*/ 230263 w 230262"/>
              <a:gd name="csY18" fmla="*/ 178752 h 1787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0262" h="178752">
                <a:moveTo>
                  <a:pt x="230263" y="178752"/>
                </a:moveTo>
                <a:lnTo>
                  <a:pt x="194749" y="178752"/>
                </a:lnTo>
                <a:lnTo>
                  <a:pt x="194749" y="76772"/>
                </a:lnTo>
                <a:cubicBezTo>
                  <a:pt x="194749" y="53855"/>
                  <a:pt x="182148" y="37813"/>
                  <a:pt x="164964" y="37813"/>
                </a:cubicBezTo>
                <a:cubicBezTo>
                  <a:pt x="147780" y="37813"/>
                  <a:pt x="134033" y="53855"/>
                  <a:pt x="134033" y="76772"/>
                </a:cubicBezTo>
                <a:lnTo>
                  <a:pt x="134033" y="178752"/>
                </a:lnTo>
                <a:lnTo>
                  <a:pt x="97375" y="178752"/>
                </a:lnTo>
                <a:lnTo>
                  <a:pt x="97375" y="76772"/>
                </a:lnTo>
                <a:cubicBezTo>
                  <a:pt x="97375" y="50417"/>
                  <a:pt x="82482" y="37813"/>
                  <a:pt x="66444" y="37813"/>
                </a:cubicBezTo>
                <a:cubicBezTo>
                  <a:pt x="50406" y="37813"/>
                  <a:pt x="35513" y="53855"/>
                  <a:pt x="35513" y="76772"/>
                </a:cubicBezTo>
                <a:lnTo>
                  <a:pt x="35513" y="178752"/>
                </a:lnTo>
                <a:lnTo>
                  <a:pt x="0" y="178752"/>
                </a:lnTo>
                <a:lnTo>
                  <a:pt x="0" y="77918"/>
                </a:lnTo>
                <a:cubicBezTo>
                  <a:pt x="0" y="32084"/>
                  <a:pt x="27494" y="0"/>
                  <a:pt x="66444" y="0"/>
                </a:cubicBezTo>
                <a:cubicBezTo>
                  <a:pt x="105394" y="0"/>
                  <a:pt x="100812" y="8021"/>
                  <a:pt x="114558" y="24063"/>
                </a:cubicBezTo>
                <a:cubicBezTo>
                  <a:pt x="128305" y="8021"/>
                  <a:pt x="144344" y="0"/>
                  <a:pt x="163819" y="0"/>
                </a:cubicBezTo>
                <a:cubicBezTo>
                  <a:pt x="202768" y="0"/>
                  <a:pt x="230263" y="32084"/>
                  <a:pt x="230263" y="77918"/>
                </a:cubicBezTo>
                <a:lnTo>
                  <a:pt x="230263" y="178752"/>
                </a:lnTo>
                <a:lnTo>
                  <a:pt x="230263" y="178752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E8AA12D5-6559-16C2-E361-39A197B48E94}"/>
              </a:ext>
            </a:extLst>
          </p:cNvPr>
          <p:cNvSpPr/>
          <p:nvPr/>
        </p:nvSpPr>
        <p:spPr>
          <a:xfrm>
            <a:off x="8540403" y="140890"/>
            <a:ext cx="48114" cy="247503"/>
          </a:xfrm>
          <a:custGeom>
            <a:avLst/>
            <a:gdLst>
              <a:gd name="csX0" fmla="*/ 42387 w 48114"/>
              <a:gd name="csY0" fmla="*/ 247503 h 247503"/>
              <a:gd name="csX1" fmla="*/ 5728 w 48114"/>
              <a:gd name="csY1" fmla="*/ 247503 h 247503"/>
              <a:gd name="csX2" fmla="*/ 5728 w 48114"/>
              <a:gd name="csY2" fmla="*/ 73334 h 247503"/>
              <a:gd name="csX3" fmla="*/ 42387 w 48114"/>
              <a:gd name="csY3" fmla="*/ 73334 h 247503"/>
              <a:gd name="csX4" fmla="*/ 42387 w 48114"/>
              <a:gd name="csY4" fmla="*/ 247503 h 247503"/>
              <a:gd name="csX5" fmla="*/ 24058 w 48114"/>
              <a:gd name="csY5" fmla="*/ 48126 h 247503"/>
              <a:gd name="csX6" fmla="*/ 0 w 48114"/>
              <a:gd name="csY6" fmla="*/ 24063 h 247503"/>
              <a:gd name="csX7" fmla="*/ 24058 w 48114"/>
              <a:gd name="csY7" fmla="*/ 0 h 247503"/>
              <a:gd name="csX8" fmla="*/ 48115 w 48114"/>
              <a:gd name="csY8" fmla="*/ 24063 h 247503"/>
              <a:gd name="csX9" fmla="*/ 24058 w 48114"/>
              <a:gd name="csY9" fmla="*/ 48126 h 247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114" h="247503">
                <a:moveTo>
                  <a:pt x="42387" y="247503"/>
                </a:moveTo>
                <a:lnTo>
                  <a:pt x="5728" y="247503"/>
                </a:lnTo>
                <a:lnTo>
                  <a:pt x="5728" y="73334"/>
                </a:lnTo>
                <a:lnTo>
                  <a:pt x="42387" y="73334"/>
                </a:lnTo>
                <a:lnTo>
                  <a:pt x="42387" y="247503"/>
                </a:lnTo>
                <a:close/>
                <a:moveTo>
                  <a:pt x="24058" y="48126"/>
                </a:moveTo>
                <a:cubicBezTo>
                  <a:pt x="10311" y="48126"/>
                  <a:pt x="0" y="37813"/>
                  <a:pt x="0" y="24063"/>
                </a:cubicBezTo>
                <a:cubicBezTo>
                  <a:pt x="0" y="10313"/>
                  <a:pt x="10311" y="0"/>
                  <a:pt x="24058" y="0"/>
                </a:cubicBezTo>
                <a:cubicBezTo>
                  <a:pt x="37804" y="0"/>
                  <a:pt x="48115" y="10313"/>
                  <a:pt x="48115" y="24063"/>
                </a:cubicBezTo>
                <a:cubicBezTo>
                  <a:pt x="48115" y="37813"/>
                  <a:pt x="37804" y="48126"/>
                  <a:pt x="24058" y="48126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787E2562-0960-1921-B60E-C800BE9539AA}"/>
              </a:ext>
            </a:extLst>
          </p:cNvPr>
          <p:cNvSpPr/>
          <p:nvPr/>
        </p:nvSpPr>
        <p:spPr>
          <a:xfrm>
            <a:off x="8617157" y="209641"/>
            <a:ext cx="159236" cy="183335"/>
          </a:xfrm>
          <a:custGeom>
            <a:avLst/>
            <a:gdLst>
              <a:gd name="csX0" fmla="*/ 88210 w 159236"/>
              <a:gd name="csY0" fmla="*/ 183336 h 183335"/>
              <a:gd name="csX1" fmla="*/ 25203 w 159236"/>
              <a:gd name="csY1" fmla="*/ 155835 h 183335"/>
              <a:gd name="csX2" fmla="*/ 0 w 159236"/>
              <a:gd name="csY2" fmla="*/ 91668 h 183335"/>
              <a:gd name="csX3" fmla="*/ 26348 w 159236"/>
              <a:gd name="csY3" fmla="*/ 27500 h 183335"/>
              <a:gd name="csX4" fmla="*/ 89355 w 159236"/>
              <a:gd name="csY4" fmla="*/ 0 h 183335"/>
              <a:gd name="csX5" fmla="*/ 153508 w 159236"/>
              <a:gd name="csY5" fmla="*/ 26354 h 183335"/>
              <a:gd name="csX6" fmla="*/ 158090 w 159236"/>
              <a:gd name="csY6" fmla="*/ 30938 h 183335"/>
              <a:gd name="csX7" fmla="*/ 131742 w 159236"/>
              <a:gd name="csY7" fmla="*/ 58438 h 183335"/>
              <a:gd name="csX8" fmla="*/ 127159 w 159236"/>
              <a:gd name="csY8" fmla="*/ 53855 h 183335"/>
              <a:gd name="csX9" fmla="*/ 89355 w 159236"/>
              <a:gd name="csY9" fmla="*/ 37813 h 183335"/>
              <a:gd name="csX10" fmla="*/ 35513 w 159236"/>
              <a:gd name="csY10" fmla="*/ 92814 h 183335"/>
              <a:gd name="csX11" fmla="*/ 89355 w 159236"/>
              <a:gd name="csY11" fmla="*/ 147814 h 183335"/>
              <a:gd name="csX12" fmla="*/ 127159 w 159236"/>
              <a:gd name="csY12" fmla="*/ 131773 h 183335"/>
              <a:gd name="csX13" fmla="*/ 131742 w 159236"/>
              <a:gd name="csY13" fmla="*/ 127189 h 183335"/>
              <a:gd name="csX14" fmla="*/ 159236 w 159236"/>
              <a:gd name="csY14" fmla="*/ 152398 h 183335"/>
              <a:gd name="csX15" fmla="*/ 153508 w 159236"/>
              <a:gd name="csY15" fmla="*/ 156981 h 183335"/>
              <a:gd name="csX16" fmla="*/ 89355 w 159236"/>
              <a:gd name="csY16" fmla="*/ 183336 h 1833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59236" h="183335">
                <a:moveTo>
                  <a:pt x="88210" y="183336"/>
                </a:moveTo>
                <a:cubicBezTo>
                  <a:pt x="64152" y="183336"/>
                  <a:pt x="41241" y="174169"/>
                  <a:pt x="25203" y="155835"/>
                </a:cubicBezTo>
                <a:cubicBezTo>
                  <a:pt x="8019" y="138648"/>
                  <a:pt x="0" y="115731"/>
                  <a:pt x="0" y="91668"/>
                </a:cubicBezTo>
                <a:cubicBezTo>
                  <a:pt x="0" y="67605"/>
                  <a:pt x="9165" y="43542"/>
                  <a:pt x="26348" y="27500"/>
                </a:cubicBezTo>
                <a:cubicBezTo>
                  <a:pt x="43532" y="10313"/>
                  <a:pt x="66444" y="0"/>
                  <a:pt x="89355" y="0"/>
                </a:cubicBezTo>
                <a:cubicBezTo>
                  <a:pt x="112267" y="0"/>
                  <a:pt x="137470" y="9167"/>
                  <a:pt x="153508" y="26354"/>
                </a:cubicBezTo>
                <a:lnTo>
                  <a:pt x="158090" y="30938"/>
                </a:lnTo>
                <a:lnTo>
                  <a:pt x="131742" y="58438"/>
                </a:lnTo>
                <a:lnTo>
                  <a:pt x="127159" y="53855"/>
                </a:lnTo>
                <a:cubicBezTo>
                  <a:pt x="114558" y="42396"/>
                  <a:pt x="103102" y="37813"/>
                  <a:pt x="89355" y="37813"/>
                </a:cubicBezTo>
                <a:cubicBezTo>
                  <a:pt x="59570" y="37813"/>
                  <a:pt x="35513" y="61876"/>
                  <a:pt x="35513" y="92814"/>
                </a:cubicBezTo>
                <a:cubicBezTo>
                  <a:pt x="35513" y="123752"/>
                  <a:pt x="59570" y="147814"/>
                  <a:pt x="89355" y="147814"/>
                </a:cubicBezTo>
                <a:cubicBezTo>
                  <a:pt x="119141" y="147814"/>
                  <a:pt x="115704" y="142085"/>
                  <a:pt x="127159" y="131773"/>
                </a:cubicBezTo>
                <a:lnTo>
                  <a:pt x="131742" y="127189"/>
                </a:lnTo>
                <a:lnTo>
                  <a:pt x="159236" y="152398"/>
                </a:lnTo>
                <a:lnTo>
                  <a:pt x="153508" y="156981"/>
                </a:lnTo>
                <a:cubicBezTo>
                  <a:pt x="134033" y="174169"/>
                  <a:pt x="112267" y="183336"/>
                  <a:pt x="89355" y="183336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3227AB7F-4881-96D0-0E89-67A1D63848DD}"/>
              </a:ext>
            </a:extLst>
          </p:cNvPr>
          <p:cNvSpPr/>
          <p:nvPr/>
        </p:nvSpPr>
        <p:spPr>
          <a:xfrm>
            <a:off x="8790140" y="214224"/>
            <a:ext cx="85918" cy="174168"/>
          </a:xfrm>
          <a:custGeom>
            <a:avLst/>
            <a:gdLst>
              <a:gd name="csX0" fmla="*/ 38950 w 85918"/>
              <a:gd name="csY0" fmla="*/ 174169 h 174168"/>
              <a:gd name="csX1" fmla="*/ 0 w 85918"/>
              <a:gd name="csY1" fmla="*/ 174169 h 174168"/>
              <a:gd name="csX2" fmla="*/ 0 w 85918"/>
              <a:gd name="csY2" fmla="*/ 87084 h 174168"/>
              <a:gd name="csX3" fmla="*/ 77900 w 85918"/>
              <a:gd name="csY3" fmla="*/ 0 h 174168"/>
              <a:gd name="csX4" fmla="*/ 85919 w 85918"/>
              <a:gd name="csY4" fmla="*/ 0 h 174168"/>
              <a:gd name="csX5" fmla="*/ 85919 w 85918"/>
              <a:gd name="csY5" fmla="*/ 35521 h 174168"/>
              <a:gd name="csX6" fmla="*/ 80191 w 85918"/>
              <a:gd name="csY6" fmla="*/ 35521 h 174168"/>
              <a:gd name="csX7" fmla="*/ 40095 w 85918"/>
              <a:gd name="csY7" fmla="*/ 84793 h 174168"/>
              <a:gd name="csX8" fmla="*/ 40095 w 85918"/>
              <a:gd name="csY8" fmla="*/ 174169 h 174168"/>
              <a:gd name="csX9" fmla="*/ 40095 w 85918"/>
              <a:gd name="csY9" fmla="*/ 174169 h 1741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5918" h="174168">
                <a:moveTo>
                  <a:pt x="38950" y="174169"/>
                </a:moveTo>
                <a:lnTo>
                  <a:pt x="0" y="174169"/>
                </a:lnTo>
                <a:lnTo>
                  <a:pt x="0" y="87084"/>
                </a:lnTo>
                <a:cubicBezTo>
                  <a:pt x="0" y="30938"/>
                  <a:pt x="24058" y="4583"/>
                  <a:pt x="77900" y="0"/>
                </a:cubicBezTo>
                <a:lnTo>
                  <a:pt x="85919" y="0"/>
                </a:lnTo>
                <a:cubicBezTo>
                  <a:pt x="85919" y="0"/>
                  <a:pt x="85919" y="35521"/>
                  <a:pt x="85919" y="35521"/>
                </a:cubicBezTo>
                <a:lnTo>
                  <a:pt x="80191" y="35521"/>
                </a:lnTo>
                <a:cubicBezTo>
                  <a:pt x="50406" y="40105"/>
                  <a:pt x="40095" y="52709"/>
                  <a:pt x="40095" y="84793"/>
                </a:cubicBezTo>
                <a:lnTo>
                  <a:pt x="40095" y="174169"/>
                </a:lnTo>
                <a:lnTo>
                  <a:pt x="40095" y="174169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8E1F73D3-8C26-59E6-1949-F131773EBB42}"/>
              </a:ext>
            </a:extLst>
          </p:cNvPr>
          <p:cNvSpPr/>
          <p:nvPr/>
        </p:nvSpPr>
        <p:spPr>
          <a:xfrm>
            <a:off x="8892097" y="209641"/>
            <a:ext cx="178710" cy="183335"/>
          </a:xfrm>
          <a:custGeom>
            <a:avLst/>
            <a:gdLst>
              <a:gd name="csX0" fmla="*/ 89355 w 178710"/>
              <a:gd name="csY0" fmla="*/ 183336 h 183335"/>
              <a:gd name="csX1" fmla="*/ 26348 w 178710"/>
              <a:gd name="csY1" fmla="*/ 155835 h 183335"/>
              <a:gd name="csX2" fmla="*/ 0 w 178710"/>
              <a:gd name="csY2" fmla="*/ 91668 h 183335"/>
              <a:gd name="csX3" fmla="*/ 26348 w 178710"/>
              <a:gd name="csY3" fmla="*/ 27500 h 183335"/>
              <a:gd name="csX4" fmla="*/ 89355 w 178710"/>
              <a:gd name="csY4" fmla="*/ 0 h 183335"/>
              <a:gd name="csX5" fmla="*/ 152362 w 178710"/>
              <a:gd name="csY5" fmla="*/ 27500 h 183335"/>
              <a:gd name="csX6" fmla="*/ 178711 w 178710"/>
              <a:gd name="csY6" fmla="*/ 91668 h 183335"/>
              <a:gd name="csX7" fmla="*/ 152362 w 178710"/>
              <a:gd name="csY7" fmla="*/ 155835 h 183335"/>
              <a:gd name="csX8" fmla="*/ 89355 w 178710"/>
              <a:gd name="csY8" fmla="*/ 182190 h 183335"/>
              <a:gd name="csX9" fmla="*/ 89355 w 178710"/>
              <a:gd name="csY9" fmla="*/ 36667 h 183335"/>
              <a:gd name="csX10" fmla="*/ 37804 w 178710"/>
              <a:gd name="csY10" fmla="*/ 91668 h 183335"/>
              <a:gd name="csX11" fmla="*/ 89355 w 178710"/>
              <a:gd name="csY11" fmla="*/ 146669 h 183335"/>
              <a:gd name="csX12" fmla="*/ 140907 w 178710"/>
              <a:gd name="csY12" fmla="*/ 91668 h 183335"/>
              <a:gd name="csX13" fmla="*/ 89355 w 178710"/>
              <a:gd name="csY13" fmla="*/ 36667 h 1833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78710" h="183335">
                <a:moveTo>
                  <a:pt x="89355" y="183336"/>
                </a:moveTo>
                <a:cubicBezTo>
                  <a:pt x="65298" y="183336"/>
                  <a:pt x="42387" y="174169"/>
                  <a:pt x="26348" y="155835"/>
                </a:cubicBezTo>
                <a:cubicBezTo>
                  <a:pt x="9165" y="138648"/>
                  <a:pt x="0" y="115731"/>
                  <a:pt x="0" y="91668"/>
                </a:cubicBezTo>
                <a:cubicBezTo>
                  <a:pt x="0" y="67605"/>
                  <a:pt x="9165" y="44688"/>
                  <a:pt x="26348" y="27500"/>
                </a:cubicBezTo>
                <a:cubicBezTo>
                  <a:pt x="43532" y="10313"/>
                  <a:pt x="66444" y="0"/>
                  <a:pt x="89355" y="0"/>
                </a:cubicBezTo>
                <a:cubicBezTo>
                  <a:pt x="112267" y="0"/>
                  <a:pt x="135179" y="9167"/>
                  <a:pt x="152362" y="27500"/>
                </a:cubicBezTo>
                <a:cubicBezTo>
                  <a:pt x="169546" y="44688"/>
                  <a:pt x="178711" y="67605"/>
                  <a:pt x="178711" y="91668"/>
                </a:cubicBezTo>
                <a:cubicBezTo>
                  <a:pt x="178711" y="115731"/>
                  <a:pt x="169546" y="138648"/>
                  <a:pt x="152362" y="155835"/>
                </a:cubicBezTo>
                <a:cubicBezTo>
                  <a:pt x="135179" y="173023"/>
                  <a:pt x="113413" y="182190"/>
                  <a:pt x="89355" y="182190"/>
                </a:cubicBezTo>
                <a:moveTo>
                  <a:pt x="89355" y="36667"/>
                </a:moveTo>
                <a:cubicBezTo>
                  <a:pt x="60716" y="36667"/>
                  <a:pt x="37804" y="60730"/>
                  <a:pt x="37804" y="91668"/>
                </a:cubicBezTo>
                <a:cubicBezTo>
                  <a:pt x="37804" y="122606"/>
                  <a:pt x="60716" y="146669"/>
                  <a:pt x="89355" y="146669"/>
                </a:cubicBezTo>
                <a:cubicBezTo>
                  <a:pt x="117995" y="146669"/>
                  <a:pt x="140907" y="122606"/>
                  <a:pt x="140907" y="91668"/>
                </a:cubicBezTo>
                <a:cubicBezTo>
                  <a:pt x="140907" y="60730"/>
                  <a:pt x="117995" y="36667"/>
                  <a:pt x="89355" y="36667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B1A1AA00-94ED-4F14-8BD0-64B2DC63E6FE}"/>
              </a:ext>
            </a:extLst>
          </p:cNvPr>
          <p:cNvSpPr/>
          <p:nvPr/>
        </p:nvSpPr>
        <p:spPr>
          <a:xfrm>
            <a:off x="9106321" y="337976"/>
            <a:ext cx="50405" cy="50417"/>
          </a:xfrm>
          <a:custGeom>
            <a:avLst/>
            <a:gdLst>
              <a:gd name="csX0" fmla="*/ 25203 w 50405"/>
              <a:gd name="csY0" fmla="*/ 50417 h 50417"/>
              <a:gd name="csX1" fmla="*/ 0 w 50405"/>
              <a:gd name="csY1" fmla="*/ 25209 h 50417"/>
              <a:gd name="csX2" fmla="*/ 25203 w 50405"/>
              <a:gd name="csY2" fmla="*/ 0 h 50417"/>
              <a:gd name="csX3" fmla="*/ 50405 w 50405"/>
              <a:gd name="csY3" fmla="*/ 25209 h 50417"/>
              <a:gd name="csX4" fmla="*/ 25203 w 50405"/>
              <a:gd name="csY4" fmla="*/ 50417 h 504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405" h="50417">
                <a:moveTo>
                  <a:pt x="25203" y="50417"/>
                </a:moveTo>
                <a:cubicBezTo>
                  <a:pt x="11456" y="50417"/>
                  <a:pt x="0" y="38959"/>
                  <a:pt x="0" y="25209"/>
                </a:cubicBezTo>
                <a:cubicBezTo>
                  <a:pt x="0" y="11458"/>
                  <a:pt x="11456" y="0"/>
                  <a:pt x="25203" y="0"/>
                </a:cubicBezTo>
                <a:cubicBezTo>
                  <a:pt x="38949" y="0"/>
                  <a:pt x="50405" y="11458"/>
                  <a:pt x="50405" y="25209"/>
                </a:cubicBezTo>
                <a:cubicBezTo>
                  <a:pt x="50405" y="38959"/>
                  <a:pt x="38949" y="50417"/>
                  <a:pt x="25203" y="50417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67EF7B29-8F1F-F5F4-F184-A7B0ED8B6542}"/>
              </a:ext>
            </a:extLst>
          </p:cNvPr>
          <p:cNvSpPr/>
          <p:nvPr/>
        </p:nvSpPr>
        <p:spPr>
          <a:xfrm>
            <a:off x="9192240" y="140890"/>
            <a:ext cx="178710" cy="252086"/>
          </a:xfrm>
          <a:custGeom>
            <a:avLst/>
            <a:gdLst>
              <a:gd name="csX0" fmla="*/ 89355 w 178710"/>
              <a:gd name="csY0" fmla="*/ 252087 h 252086"/>
              <a:gd name="csX1" fmla="*/ 0 w 178710"/>
              <a:gd name="csY1" fmla="*/ 152398 h 252086"/>
              <a:gd name="csX2" fmla="*/ 0 w 178710"/>
              <a:gd name="csY2" fmla="*/ 140939 h 252086"/>
              <a:gd name="csX3" fmla="*/ 0 w 178710"/>
              <a:gd name="csY3" fmla="*/ 0 h 252086"/>
              <a:gd name="csX4" fmla="*/ 36659 w 178710"/>
              <a:gd name="csY4" fmla="*/ 0 h 252086"/>
              <a:gd name="csX5" fmla="*/ 36659 w 178710"/>
              <a:gd name="csY5" fmla="*/ 85939 h 252086"/>
              <a:gd name="csX6" fmla="*/ 89355 w 178710"/>
              <a:gd name="csY6" fmla="*/ 68751 h 252086"/>
              <a:gd name="csX7" fmla="*/ 152362 w 178710"/>
              <a:gd name="csY7" fmla="*/ 95105 h 252086"/>
              <a:gd name="csX8" fmla="*/ 178711 w 178710"/>
              <a:gd name="csY8" fmla="*/ 159273 h 252086"/>
              <a:gd name="csX9" fmla="*/ 152362 w 178710"/>
              <a:gd name="csY9" fmla="*/ 223440 h 252086"/>
              <a:gd name="csX10" fmla="*/ 89355 w 178710"/>
              <a:gd name="csY10" fmla="*/ 249795 h 252086"/>
              <a:gd name="csX11" fmla="*/ 89355 w 178710"/>
              <a:gd name="csY11" fmla="*/ 105418 h 252086"/>
              <a:gd name="csX12" fmla="*/ 35513 w 178710"/>
              <a:gd name="csY12" fmla="*/ 160419 h 252086"/>
              <a:gd name="csX13" fmla="*/ 89355 w 178710"/>
              <a:gd name="csY13" fmla="*/ 215419 h 252086"/>
              <a:gd name="csX14" fmla="*/ 143198 w 178710"/>
              <a:gd name="csY14" fmla="*/ 160419 h 252086"/>
              <a:gd name="csX15" fmla="*/ 89355 w 178710"/>
              <a:gd name="csY15" fmla="*/ 105418 h 25208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78710" h="252086">
                <a:moveTo>
                  <a:pt x="89355" y="252087"/>
                </a:moveTo>
                <a:cubicBezTo>
                  <a:pt x="36659" y="252087"/>
                  <a:pt x="0" y="210836"/>
                  <a:pt x="0" y="152398"/>
                </a:cubicBezTo>
                <a:cubicBezTo>
                  <a:pt x="0" y="93960"/>
                  <a:pt x="0" y="144377"/>
                  <a:pt x="0" y="140939"/>
                </a:cubicBezTo>
                <a:lnTo>
                  <a:pt x="0" y="0"/>
                </a:lnTo>
                <a:lnTo>
                  <a:pt x="36659" y="0"/>
                </a:lnTo>
                <a:lnTo>
                  <a:pt x="36659" y="85939"/>
                </a:lnTo>
                <a:cubicBezTo>
                  <a:pt x="52697" y="74480"/>
                  <a:pt x="69880" y="68751"/>
                  <a:pt x="89355" y="68751"/>
                </a:cubicBezTo>
                <a:cubicBezTo>
                  <a:pt x="108830" y="68751"/>
                  <a:pt x="135179" y="77918"/>
                  <a:pt x="152362" y="95105"/>
                </a:cubicBezTo>
                <a:cubicBezTo>
                  <a:pt x="169546" y="112293"/>
                  <a:pt x="178711" y="135210"/>
                  <a:pt x="178711" y="159273"/>
                </a:cubicBezTo>
                <a:cubicBezTo>
                  <a:pt x="178711" y="183336"/>
                  <a:pt x="169546" y="206253"/>
                  <a:pt x="152362" y="223440"/>
                </a:cubicBezTo>
                <a:cubicBezTo>
                  <a:pt x="135179" y="240628"/>
                  <a:pt x="113412" y="249795"/>
                  <a:pt x="89355" y="249795"/>
                </a:cubicBezTo>
                <a:moveTo>
                  <a:pt x="89355" y="105418"/>
                </a:moveTo>
                <a:cubicBezTo>
                  <a:pt x="59570" y="105418"/>
                  <a:pt x="35513" y="129481"/>
                  <a:pt x="35513" y="160419"/>
                </a:cubicBezTo>
                <a:cubicBezTo>
                  <a:pt x="35513" y="191357"/>
                  <a:pt x="58424" y="215419"/>
                  <a:pt x="89355" y="215419"/>
                </a:cubicBezTo>
                <a:cubicBezTo>
                  <a:pt x="120286" y="215419"/>
                  <a:pt x="143198" y="191357"/>
                  <a:pt x="143198" y="160419"/>
                </a:cubicBezTo>
                <a:cubicBezTo>
                  <a:pt x="143198" y="129481"/>
                  <a:pt x="119140" y="105418"/>
                  <a:pt x="89355" y="105418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78AA3402-FB70-5E41-21F5-50D47A4234B8}"/>
              </a:ext>
            </a:extLst>
          </p:cNvPr>
          <p:cNvSpPr/>
          <p:nvPr/>
        </p:nvSpPr>
        <p:spPr>
          <a:xfrm>
            <a:off x="9396153" y="140890"/>
            <a:ext cx="48114" cy="247503"/>
          </a:xfrm>
          <a:custGeom>
            <a:avLst/>
            <a:gdLst>
              <a:gd name="csX0" fmla="*/ 42387 w 48114"/>
              <a:gd name="csY0" fmla="*/ 247503 h 247503"/>
              <a:gd name="csX1" fmla="*/ 5728 w 48114"/>
              <a:gd name="csY1" fmla="*/ 247503 h 247503"/>
              <a:gd name="csX2" fmla="*/ 5728 w 48114"/>
              <a:gd name="csY2" fmla="*/ 73334 h 247503"/>
              <a:gd name="csX3" fmla="*/ 42387 w 48114"/>
              <a:gd name="csY3" fmla="*/ 73334 h 247503"/>
              <a:gd name="csX4" fmla="*/ 42387 w 48114"/>
              <a:gd name="csY4" fmla="*/ 247503 h 247503"/>
              <a:gd name="csX5" fmla="*/ 24057 w 48114"/>
              <a:gd name="csY5" fmla="*/ 48126 h 247503"/>
              <a:gd name="csX6" fmla="*/ 0 w 48114"/>
              <a:gd name="csY6" fmla="*/ 24063 h 247503"/>
              <a:gd name="csX7" fmla="*/ 24057 w 48114"/>
              <a:gd name="csY7" fmla="*/ 0 h 247503"/>
              <a:gd name="csX8" fmla="*/ 48115 w 48114"/>
              <a:gd name="csY8" fmla="*/ 24063 h 247503"/>
              <a:gd name="csX9" fmla="*/ 24057 w 48114"/>
              <a:gd name="csY9" fmla="*/ 48126 h 247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114" h="247503">
                <a:moveTo>
                  <a:pt x="42387" y="247503"/>
                </a:moveTo>
                <a:lnTo>
                  <a:pt x="5728" y="247503"/>
                </a:lnTo>
                <a:lnTo>
                  <a:pt x="5728" y="73334"/>
                </a:lnTo>
                <a:lnTo>
                  <a:pt x="42387" y="73334"/>
                </a:lnTo>
                <a:lnTo>
                  <a:pt x="42387" y="247503"/>
                </a:lnTo>
                <a:close/>
                <a:moveTo>
                  <a:pt x="24057" y="48126"/>
                </a:moveTo>
                <a:cubicBezTo>
                  <a:pt x="10311" y="48126"/>
                  <a:pt x="0" y="37813"/>
                  <a:pt x="0" y="24063"/>
                </a:cubicBezTo>
                <a:cubicBezTo>
                  <a:pt x="0" y="10313"/>
                  <a:pt x="10311" y="0"/>
                  <a:pt x="24057" y="0"/>
                </a:cubicBezTo>
                <a:cubicBezTo>
                  <a:pt x="37804" y="0"/>
                  <a:pt x="48115" y="10313"/>
                  <a:pt x="48115" y="24063"/>
                </a:cubicBezTo>
                <a:cubicBezTo>
                  <a:pt x="48115" y="37813"/>
                  <a:pt x="37804" y="48126"/>
                  <a:pt x="24057" y="48126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38E65531-BB90-500B-9DD8-096179AA6697}"/>
              </a:ext>
            </a:extLst>
          </p:cNvPr>
          <p:cNvSpPr/>
          <p:nvPr/>
        </p:nvSpPr>
        <p:spPr>
          <a:xfrm>
            <a:off x="9472907" y="178703"/>
            <a:ext cx="105393" cy="214273"/>
          </a:xfrm>
          <a:custGeom>
            <a:avLst/>
            <a:gdLst>
              <a:gd name="csX0" fmla="*/ 104248 w 105393"/>
              <a:gd name="csY0" fmla="*/ 214274 h 214273"/>
              <a:gd name="csX1" fmla="*/ 96229 w 105393"/>
              <a:gd name="csY1" fmla="*/ 214274 h 214273"/>
              <a:gd name="csX2" fmla="*/ 21766 w 105393"/>
              <a:gd name="csY2" fmla="*/ 116876 h 214273"/>
              <a:gd name="csX3" fmla="*/ 21766 w 105393"/>
              <a:gd name="csY3" fmla="*/ 68751 h 214273"/>
              <a:gd name="csX4" fmla="*/ 0 w 105393"/>
              <a:gd name="csY4" fmla="*/ 68751 h 214273"/>
              <a:gd name="csX5" fmla="*/ 0 w 105393"/>
              <a:gd name="csY5" fmla="*/ 35521 h 214273"/>
              <a:gd name="csX6" fmla="*/ 21766 w 105393"/>
              <a:gd name="csY6" fmla="*/ 35521 h 214273"/>
              <a:gd name="csX7" fmla="*/ 21766 w 105393"/>
              <a:gd name="csY7" fmla="*/ 0 h 214273"/>
              <a:gd name="csX8" fmla="*/ 59570 w 105393"/>
              <a:gd name="csY8" fmla="*/ 0 h 214273"/>
              <a:gd name="csX9" fmla="*/ 59570 w 105393"/>
              <a:gd name="csY9" fmla="*/ 35521 h 214273"/>
              <a:gd name="csX10" fmla="*/ 105394 w 105393"/>
              <a:gd name="csY10" fmla="*/ 35521 h 214273"/>
              <a:gd name="csX11" fmla="*/ 105394 w 105393"/>
              <a:gd name="csY11" fmla="*/ 68751 h 214273"/>
              <a:gd name="csX12" fmla="*/ 59570 w 105393"/>
              <a:gd name="csY12" fmla="*/ 68751 h 214273"/>
              <a:gd name="csX13" fmla="*/ 59570 w 105393"/>
              <a:gd name="csY13" fmla="*/ 122606 h 214273"/>
              <a:gd name="csX14" fmla="*/ 99666 w 105393"/>
              <a:gd name="csY14" fmla="*/ 175315 h 214273"/>
              <a:gd name="csX15" fmla="*/ 105394 w 105393"/>
              <a:gd name="csY15" fmla="*/ 175315 h 214273"/>
              <a:gd name="csX16" fmla="*/ 105394 w 105393"/>
              <a:gd name="csY16" fmla="*/ 214274 h 214273"/>
              <a:gd name="csX17" fmla="*/ 105394 w 105393"/>
              <a:gd name="csY17" fmla="*/ 214274 h 2142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5393" h="214273">
                <a:moveTo>
                  <a:pt x="104248" y="214274"/>
                </a:moveTo>
                <a:lnTo>
                  <a:pt x="96229" y="214274"/>
                </a:lnTo>
                <a:cubicBezTo>
                  <a:pt x="41241" y="201669"/>
                  <a:pt x="21766" y="176461"/>
                  <a:pt x="21766" y="116876"/>
                </a:cubicBezTo>
                <a:lnTo>
                  <a:pt x="21766" y="68751"/>
                </a:lnTo>
                <a:lnTo>
                  <a:pt x="0" y="68751"/>
                </a:lnTo>
                <a:lnTo>
                  <a:pt x="0" y="35521"/>
                </a:lnTo>
                <a:lnTo>
                  <a:pt x="21766" y="35521"/>
                </a:lnTo>
                <a:lnTo>
                  <a:pt x="21766" y="0"/>
                </a:lnTo>
                <a:lnTo>
                  <a:pt x="59570" y="0"/>
                </a:lnTo>
                <a:lnTo>
                  <a:pt x="59570" y="35521"/>
                </a:lnTo>
                <a:lnTo>
                  <a:pt x="105394" y="35521"/>
                </a:lnTo>
                <a:lnTo>
                  <a:pt x="105394" y="68751"/>
                </a:lnTo>
                <a:lnTo>
                  <a:pt x="59570" y="68751"/>
                </a:lnTo>
                <a:lnTo>
                  <a:pt x="59570" y="122606"/>
                </a:lnTo>
                <a:cubicBezTo>
                  <a:pt x="59570" y="154689"/>
                  <a:pt x="72172" y="171877"/>
                  <a:pt x="99666" y="175315"/>
                </a:cubicBezTo>
                <a:lnTo>
                  <a:pt x="105394" y="175315"/>
                </a:lnTo>
                <a:lnTo>
                  <a:pt x="105394" y="214274"/>
                </a:lnTo>
                <a:lnTo>
                  <a:pt x="105394" y="214274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9ECD619D-9B4C-A0A7-F8F1-B93D24B3517A}"/>
              </a:ext>
            </a:extLst>
          </p:cNvPr>
          <p:cNvSpPr/>
          <p:nvPr/>
        </p:nvSpPr>
        <p:spPr>
          <a:xfrm>
            <a:off x="8047802" y="272662"/>
            <a:ext cx="59570" cy="59584"/>
          </a:xfrm>
          <a:custGeom>
            <a:avLst/>
            <a:gdLst>
              <a:gd name="csX0" fmla="*/ 29786 w 59570"/>
              <a:gd name="csY0" fmla="*/ 59584 h 59584"/>
              <a:gd name="csX1" fmla="*/ 59570 w 59570"/>
              <a:gd name="csY1" fmla="*/ 29792 h 59584"/>
              <a:gd name="csX2" fmla="*/ 29786 w 59570"/>
              <a:gd name="csY2" fmla="*/ 0 h 59584"/>
              <a:gd name="csX3" fmla="*/ 0 w 59570"/>
              <a:gd name="csY3" fmla="*/ 29792 h 59584"/>
              <a:gd name="csX4" fmla="*/ 29786 w 59570"/>
              <a:gd name="csY4" fmla="*/ 59584 h 595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570" h="59584">
                <a:moveTo>
                  <a:pt x="29786" y="59584"/>
                </a:moveTo>
                <a:cubicBezTo>
                  <a:pt x="45823" y="59584"/>
                  <a:pt x="59570" y="46980"/>
                  <a:pt x="59570" y="29792"/>
                </a:cubicBezTo>
                <a:cubicBezTo>
                  <a:pt x="59570" y="12604"/>
                  <a:pt x="45823" y="0"/>
                  <a:pt x="29786" y="0"/>
                </a:cubicBezTo>
                <a:cubicBezTo>
                  <a:pt x="13747" y="0"/>
                  <a:pt x="0" y="12604"/>
                  <a:pt x="0" y="29792"/>
                </a:cubicBezTo>
                <a:cubicBezTo>
                  <a:pt x="0" y="46980"/>
                  <a:pt x="13747" y="59584"/>
                  <a:pt x="29786" y="59584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BC3217E6-5B39-A811-71C4-07F76AAFA929}"/>
              </a:ext>
            </a:extLst>
          </p:cNvPr>
          <p:cNvSpPr/>
          <p:nvPr/>
        </p:nvSpPr>
        <p:spPr>
          <a:xfrm>
            <a:off x="7832433" y="272662"/>
            <a:ext cx="59570" cy="59584"/>
          </a:xfrm>
          <a:custGeom>
            <a:avLst/>
            <a:gdLst>
              <a:gd name="csX0" fmla="*/ 29785 w 59570"/>
              <a:gd name="csY0" fmla="*/ 0 h 59584"/>
              <a:gd name="csX1" fmla="*/ 0 w 59570"/>
              <a:gd name="csY1" fmla="*/ 29792 h 59584"/>
              <a:gd name="csX2" fmla="*/ 29785 w 59570"/>
              <a:gd name="csY2" fmla="*/ 59584 h 59584"/>
              <a:gd name="csX3" fmla="*/ 59570 w 59570"/>
              <a:gd name="csY3" fmla="*/ 29792 h 59584"/>
              <a:gd name="csX4" fmla="*/ 29785 w 59570"/>
              <a:gd name="csY4" fmla="*/ 0 h 595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570" h="59584">
                <a:moveTo>
                  <a:pt x="29785" y="0"/>
                </a:moveTo>
                <a:cubicBezTo>
                  <a:pt x="13747" y="0"/>
                  <a:pt x="0" y="12604"/>
                  <a:pt x="0" y="29792"/>
                </a:cubicBezTo>
                <a:cubicBezTo>
                  <a:pt x="0" y="46980"/>
                  <a:pt x="13747" y="59584"/>
                  <a:pt x="29785" y="59584"/>
                </a:cubicBezTo>
                <a:cubicBezTo>
                  <a:pt x="45823" y="59584"/>
                  <a:pt x="59570" y="46980"/>
                  <a:pt x="59570" y="29792"/>
                </a:cubicBezTo>
                <a:cubicBezTo>
                  <a:pt x="59570" y="12604"/>
                  <a:pt x="45823" y="0"/>
                  <a:pt x="29785" y="0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3162C9F8-B601-885E-AADE-5A30C681451F}"/>
              </a:ext>
            </a:extLst>
          </p:cNvPr>
          <p:cNvSpPr/>
          <p:nvPr/>
        </p:nvSpPr>
        <p:spPr>
          <a:xfrm>
            <a:off x="7716729" y="156932"/>
            <a:ext cx="508638" cy="291045"/>
          </a:xfrm>
          <a:custGeom>
            <a:avLst/>
            <a:gdLst>
              <a:gd name="csX0" fmla="*/ 145488 w 508638"/>
              <a:gd name="csY0" fmla="*/ 58438 h 291045"/>
              <a:gd name="csX1" fmla="*/ 58424 w 508638"/>
              <a:gd name="csY1" fmla="*/ 145523 h 291045"/>
              <a:gd name="csX2" fmla="*/ 145488 w 508638"/>
              <a:gd name="csY2" fmla="*/ 232607 h 291045"/>
              <a:gd name="csX3" fmla="*/ 363149 w 508638"/>
              <a:gd name="csY3" fmla="*/ 232607 h 291045"/>
              <a:gd name="csX4" fmla="*/ 450214 w 508638"/>
              <a:gd name="csY4" fmla="*/ 145523 h 291045"/>
              <a:gd name="csX5" fmla="*/ 363149 w 508638"/>
              <a:gd name="csY5" fmla="*/ 58438 h 291045"/>
              <a:gd name="csX6" fmla="*/ 145488 w 508638"/>
              <a:gd name="csY6" fmla="*/ 58438 h 291045"/>
              <a:gd name="csX7" fmla="*/ 363149 w 508638"/>
              <a:gd name="csY7" fmla="*/ 291045 h 291045"/>
              <a:gd name="csX8" fmla="*/ 145488 w 508638"/>
              <a:gd name="csY8" fmla="*/ 291045 h 291045"/>
              <a:gd name="csX9" fmla="*/ 0 w 508638"/>
              <a:gd name="csY9" fmla="*/ 145523 h 291045"/>
              <a:gd name="csX10" fmla="*/ 145488 w 508638"/>
              <a:gd name="csY10" fmla="*/ 0 h 291045"/>
              <a:gd name="csX11" fmla="*/ 363149 w 508638"/>
              <a:gd name="csY11" fmla="*/ 0 h 291045"/>
              <a:gd name="csX12" fmla="*/ 508638 w 508638"/>
              <a:gd name="csY12" fmla="*/ 145523 h 291045"/>
              <a:gd name="csX13" fmla="*/ 363149 w 508638"/>
              <a:gd name="csY13" fmla="*/ 291045 h 2910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08638" h="291045">
                <a:moveTo>
                  <a:pt x="145488" y="58438"/>
                </a:moveTo>
                <a:cubicBezTo>
                  <a:pt x="97375" y="58438"/>
                  <a:pt x="58424" y="97397"/>
                  <a:pt x="58424" y="145523"/>
                </a:cubicBezTo>
                <a:cubicBezTo>
                  <a:pt x="58424" y="193648"/>
                  <a:pt x="97375" y="232607"/>
                  <a:pt x="145488" y="232607"/>
                </a:cubicBezTo>
                <a:lnTo>
                  <a:pt x="363149" y="232607"/>
                </a:lnTo>
                <a:cubicBezTo>
                  <a:pt x="411264" y="232607"/>
                  <a:pt x="450214" y="193648"/>
                  <a:pt x="450214" y="145523"/>
                </a:cubicBezTo>
                <a:cubicBezTo>
                  <a:pt x="450214" y="97397"/>
                  <a:pt x="411264" y="58438"/>
                  <a:pt x="363149" y="58438"/>
                </a:cubicBezTo>
                <a:lnTo>
                  <a:pt x="145488" y="58438"/>
                </a:lnTo>
                <a:moveTo>
                  <a:pt x="363149" y="291045"/>
                </a:moveTo>
                <a:lnTo>
                  <a:pt x="145488" y="291045"/>
                </a:lnTo>
                <a:cubicBezTo>
                  <a:pt x="65298" y="291045"/>
                  <a:pt x="0" y="225732"/>
                  <a:pt x="0" y="145523"/>
                </a:cubicBezTo>
                <a:cubicBezTo>
                  <a:pt x="0" y="65313"/>
                  <a:pt x="65298" y="0"/>
                  <a:pt x="145488" y="0"/>
                </a:cubicBezTo>
                <a:lnTo>
                  <a:pt x="363149" y="0"/>
                </a:lnTo>
                <a:cubicBezTo>
                  <a:pt x="443340" y="0"/>
                  <a:pt x="508638" y="65313"/>
                  <a:pt x="508638" y="145523"/>
                </a:cubicBezTo>
                <a:cubicBezTo>
                  <a:pt x="508638" y="225732"/>
                  <a:pt x="443340" y="291045"/>
                  <a:pt x="363149" y="291045"/>
                </a:cubicBezTo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C2BF4E04-120B-98A2-C446-2D044B54CD1C}"/>
              </a:ext>
            </a:extLst>
          </p:cNvPr>
          <p:cNvSpPr/>
          <p:nvPr/>
        </p:nvSpPr>
        <p:spPr>
          <a:xfrm>
            <a:off x="8557587" y="804336"/>
            <a:ext cx="919902" cy="4341617"/>
          </a:xfrm>
          <a:custGeom>
            <a:avLst/>
            <a:gdLst>
              <a:gd name="csX0" fmla="*/ 745775 w 919902"/>
              <a:gd name="csY0" fmla="*/ 0 h 4341617"/>
              <a:gd name="csX1" fmla="*/ 680476 w 919902"/>
              <a:gd name="csY1" fmla="*/ 0 h 4341617"/>
              <a:gd name="csX2" fmla="*/ 672457 w 919902"/>
              <a:gd name="csY2" fmla="*/ 8021 h 4341617"/>
              <a:gd name="csX3" fmla="*/ 680476 w 919902"/>
              <a:gd name="csY3" fmla="*/ 16042 h 4341617"/>
              <a:gd name="csX4" fmla="*/ 745775 w 919902"/>
              <a:gd name="csY4" fmla="*/ 16042 h 4341617"/>
              <a:gd name="csX5" fmla="*/ 753793 w 919902"/>
              <a:gd name="csY5" fmla="*/ 8021 h 4341617"/>
              <a:gd name="csX6" fmla="*/ 745775 w 919902"/>
              <a:gd name="csY6" fmla="*/ 0 h 4341617"/>
              <a:gd name="csX7" fmla="*/ 745775 w 919902"/>
              <a:gd name="csY7" fmla="*/ 0 h 4341617"/>
              <a:gd name="csX8" fmla="*/ 616323 w 919902"/>
              <a:gd name="csY8" fmla="*/ 0 h 4341617"/>
              <a:gd name="csX9" fmla="*/ 551026 w 919902"/>
              <a:gd name="csY9" fmla="*/ 0 h 4341617"/>
              <a:gd name="csX10" fmla="*/ 543006 w 919902"/>
              <a:gd name="csY10" fmla="*/ 8021 h 4341617"/>
              <a:gd name="csX11" fmla="*/ 551026 w 919902"/>
              <a:gd name="csY11" fmla="*/ 16042 h 4341617"/>
              <a:gd name="csX12" fmla="*/ 616323 w 919902"/>
              <a:gd name="csY12" fmla="*/ 16042 h 4341617"/>
              <a:gd name="csX13" fmla="*/ 624343 w 919902"/>
              <a:gd name="csY13" fmla="*/ 8021 h 4341617"/>
              <a:gd name="csX14" fmla="*/ 616323 w 919902"/>
              <a:gd name="csY14" fmla="*/ 0 h 4341617"/>
              <a:gd name="csX15" fmla="*/ 616323 w 919902"/>
              <a:gd name="csY15" fmla="*/ 0 h 4341617"/>
              <a:gd name="csX16" fmla="*/ 485727 w 919902"/>
              <a:gd name="csY16" fmla="*/ 0 h 4341617"/>
              <a:gd name="csX17" fmla="*/ 420429 w 919902"/>
              <a:gd name="csY17" fmla="*/ 0 h 4341617"/>
              <a:gd name="csX18" fmla="*/ 412410 w 919902"/>
              <a:gd name="csY18" fmla="*/ 8021 h 4341617"/>
              <a:gd name="csX19" fmla="*/ 420429 w 919902"/>
              <a:gd name="csY19" fmla="*/ 16042 h 4341617"/>
              <a:gd name="csX20" fmla="*/ 485727 w 919902"/>
              <a:gd name="csY20" fmla="*/ 16042 h 4341617"/>
              <a:gd name="csX21" fmla="*/ 493747 w 919902"/>
              <a:gd name="csY21" fmla="*/ 8021 h 4341617"/>
              <a:gd name="csX22" fmla="*/ 485727 w 919902"/>
              <a:gd name="csY22" fmla="*/ 0 h 4341617"/>
              <a:gd name="csX23" fmla="*/ 485727 w 919902"/>
              <a:gd name="csY23" fmla="*/ 0 h 4341617"/>
              <a:gd name="csX24" fmla="*/ 356277 w 919902"/>
              <a:gd name="csY24" fmla="*/ 0 h 4341617"/>
              <a:gd name="csX25" fmla="*/ 290978 w 919902"/>
              <a:gd name="csY25" fmla="*/ 0 h 4341617"/>
              <a:gd name="csX26" fmla="*/ 282959 w 919902"/>
              <a:gd name="csY26" fmla="*/ 8021 h 4341617"/>
              <a:gd name="csX27" fmla="*/ 290978 w 919902"/>
              <a:gd name="csY27" fmla="*/ 16042 h 4341617"/>
              <a:gd name="csX28" fmla="*/ 356277 w 919902"/>
              <a:gd name="csY28" fmla="*/ 16042 h 4341617"/>
              <a:gd name="csX29" fmla="*/ 364295 w 919902"/>
              <a:gd name="csY29" fmla="*/ 8021 h 4341617"/>
              <a:gd name="csX30" fmla="*/ 356277 w 919902"/>
              <a:gd name="csY30" fmla="*/ 0 h 4341617"/>
              <a:gd name="csX31" fmla="*/ 356277 w 919902"/>
              <a:gd name="csY31" fmla="*/ 0 h 4341617"/>
              <a:gd name="csX32" fmla="*/ 225680 w 919902"/>
              <a:gd name="csY32" fmla="*/ 0 h 4341617"/>
              <a:gd name="csX33" fmla="*/ 172983 w 919902"/>
              <a:gd name="csY33" fmla="*/ 0 h 4341617"/>
              <a:gd name="csX34" fmla="*/ 159236 w 919902"/>
              <a:gd name="csY34" fmla="*/ 0 h 4341617"/>
              <a:gd name="csX35" fmla="*/ 151217 w 919902"/>
              <a:gd name="csY35" fmla="*/ 9167 h 4341617"/>
              <a:gd name="csX36" fmla="*/ 159236 w 919902"/>
              <a:gd name="csY36" fmla="*/ 17188 h 4341617"/>
              <a:gd name="csX37" fmla="*/ 223389 w 919902"/>
              <a:gd name="csY37" fmla="*/ 17188 h 4341617"/>
              <a:gd name="csX38" fmla="*/ 231408 w 919902"/>
              <a:gd name="csY38" fmla="*/ 9167 h 4341617"/>
              <a:gd name="csX39" fmla="*/ 223389 w 919902"/>
              <a:gd name="csY39" fmla="*/ 1146 h 4341617"/>
              <a:gd name="csX40" fmla="*/ 224535 w 919902"/>
              <a:gd name="csY40" fmla="*/ 1146 h 4341617"/>
              <a:gd name="csX41" fmla="*/ 95083 w 919902"/>
              <a:gd name="csY41" fmla="*/ 20625 h 4341617"/>
              <a:gd name="csX42" fmla="*/ 91647 w 919902"/>
              <a:gd name="csY42" fmla="*/ 20625 h 4341617"/>
              <a:gd name="csX43" fmla="*/ 37804 w 919902"/>
              <a:gd name="csY43" fmla="*/ 66459 h 4341617"/>
              <a:gd name="csX44" fmla="*/ 38950 w 919902"/>
              <a:gd name="csY44" fmla="*/ 77918 h 4341617"/>
              <a:gd name="csX45" fmla="*/ 43532 w 919902"/>
              <a:gd name="csY45" fmla="*/ 80209 h 4341617"/>
              <a:gd name="csX46" fmla="*/ 50406 w 919902"/>
              <a:gd name="csY46" fmla="*/ 76772 h 4341617"/>
              <a:gd name="csX47" fmla="*/ 66444 w 919902"/>
              <a:gd name="csY47" fmla="*/ 58438 h 4341617"/>
              <a:gd name="csX48" fmla="*/ 66444 w 919902"/>
              <a:gd name="csY48" fmla="*/ 58438 h 4341617"/>
              <a:gd name="csX49" fmla="*/ 66444 w 919902"/>
              <a:gd name="csY49" fmla="*/ 58438 h 4341617"/>
              <a:gd name="csX50" fmla="*/ 66444 w 919902"/>
              <a:gd name="csY50" fmla="*/ 58438 h 4341617"/>
              <a:gd name="csX51" fmla="*/ 66444 w 919902"/>
              <a:gd name="csY51" fmla="*/ 58438 h 4341617"/>
              <a:gd name="csX52" fmla="*/ 66444 w 919902"/>
              <a:gd name="csY52" fmla="*/ 58438 h 4341617"/>
              <a:gd name="csX53" fmla="*/ 66444 w 919902"/>
              <a:gd name="csY53" fmla="*/ 58438 h 4341617"/>
              <a:gd name="csX54" fmla="*/ 66444 w 919902"/>
              <a:gd name="csY54" fmla="*/ 58438 h 4341617"/>
              <a:gd name="csX55" fmla="*/ 66444 w 919902"/>
              <a:gd name="csY55" fmla="*/ 58438 h 4341617"/>
              <a:gd name="csX56" fmla="*/ 66444 w 919902"/>
              <a:gd name="csY56" fmla="*/ 58438 h 4341617"/>
              <a:gd name="csX57" fmla="*/ 66444 w 919902"/>
              <a:gd name="csY57" fmla="*/ 58438 h 4341617"/>
              <a:gd name="csX58" fmla="*/ 66444 w 919902"/>
              <a:gd name="csY58" fmla="*/ 58438 h 4341617"/>
              <a:gd name="csX59" fmla="*/ 66444 w 919902"/>
              <a:gd name="csY59" fmla="*/ 58438 h 4341617"/>
              <a:gd name="csX60" fmla="*/ 66444 w 919902"/>
              <a:gd name="csY60" fmla="*/ 58438 h 4341617"/>
              <a:gd name="csX61" fmla="*/ 66444 w 919902"/>
              <a:gd name="csY61" fmla="*/ 58438 h 4341617"/>
              <a:gd name="csX62" fmla="*/ 66444 w 919902"/>
              <a:gd name="csY62" fmla="*/ 58438 h 4341617"/>
              <a:gd name="csX63" fmla="*/ 93938 w 919902"/>
              <a:gd name="csY63" fmla="*/ 38959 h 4341617"/>
              <a:gd name="csX64" fmla="*/ 97375 w 919902"/>
              <a:gd name="csY64" fmla="*/ 27500 h 4341617"/>
              <a:gd name="csX65" fmla="*/ 90501 w 919902"/>
              <a:gd name="csY65" fmla="*/ 22917 h 4341617"/>
              <a:gd name="csX66" fmla="*/ 90501 w 919902"/>
              <a:gd name="csY66" fmla="*/ 22917 h 4341617"/>
              <a:gd name="csX67" fmla="*/ 92793 w 919902"/>
              <a:gd name="csY67" fmla="*/ 20625 h 4341617"/>
              <a:gd name="csX68" fmla="*/ 13747 w 919902"/>
              <a:gd name="csY68" fmla="*/ 124897 h 4341617"/>
              <a:gd name="csX69" fmla="*/ 5728 w 919902"/>
              <a:gd name="csY69" fmla="*/ 130627 h 4341617"/>
              <a:gd name="csX70" fmla="*/ 0 w 919902"/>
              <a:gd name="csY70" fmla="*/ 173023 h 4341617"/>
              <a:gd name="csX71" fmla="*/ 0 w 919902"/>
              <a:gd name="csY71" fmla="*/ 199378 h 4341617"/>
              <a:gd name="csX72" fmla="*/ 8019 w 919902"/>
              <a:gd name="csY72" fmla="*/ 207398 h 4341617"/>
              <a:gd name="csX73" fmla="*/ 16038 w 919902"/>
              <a:gd name="csY73" fmla="*/ 199378 h 4341617"/>
              <a:gd name="csX74" fmla="*/ 16038 w 919902"/>
              <a:gd name="csY74" fmla="*/ 173023 h 4341617"/>
              <a:gd name="csX75" fmla="*/ 16038 w 919902"/>
              <a:gd name="csY75" fmla="*/ 173023 h 4341617"/>
              <a:gd name="csX76" fmla="*/ 16038 w 919902"/>
              <a:gd name="csY76" fmla="*/ 170731 h 4341617"/>
              <a:gd name="csX77" fmla="*/ 16038 w 919902"/>
              <a:gd name="csY77" fmla="*/ 170731 h 4341617"/>
              <a:gd name="csX78" fmla="*/ 16038 w 919902"/>
              <a:gd name="csY78" fmla="*/ 168440 h 4341617"/>
              <a:gd name="csX79" fmla="*/ 16038 w 919902"/>
              <a:gd name="csY79" fmla="*/ 168440 h 4341617"/>
              <a:gd name="csX80" fmla="*/ 20620 w 919902"/>
              <a:gd name="csY80" fmla="*/ 135210 h 4341617"/>
              <a:gd name="csX81" fmla="*/ 14892 w 919902"/>
              <a:gd name="csY81" fmla="*/ 124897 h 4341617"/>
              <a:gd name="csX82" fmla="*/ 12602 w 919902"/>
              <a:gd name="csY82" fmla="*/ 124897 h 4341617"/>
              <a:gd name="csX83" fmla="*/ 12602 w 919902"/>
              <a:gd name="csY83" fmla="*/ 124897 h 4341617"/>
              <a:gd name="csX84" fmla="*/ 9165 w 919902"/>
              <a:gd name="csY84" fmla="*/ 256670 h 4341617"/>
              <a:gd name="csX85" fmla="*/ 1146 w 919902"/>
              <a:gd name="csY85" fmla="*/ 264691 h 4341617"/>
              <a:gd name="csX86" fmla="*/ 1146 w 919902"/>
              <a:gd name="csY86" fmla="*/ 330004 h 4341617"/>
              <a:gd name="csX87" fmla="*/ 9165 w 919902"/>
              <a:gd name="csY87" fmla="*/ 338025 h 4341617"/>
              <a:gd name="csX88" fmla="*/ 17184 w 919902"/>
              <a:gd name="csY88" fmla="*/ 330004 h 4341617"/>
              <a:gd name="csX89" fmla="*/ 17184 w 919902"/>
              <a:gd name="csY89" fmla="*/ 264691 h 4341617"/>
              <a:gd name="csX90" fmla="*/ 9165 w 919902"/>
              <a:gd name="csY90" fmla="*/ 256670 h 4341617"/>
              <a:gd name="csX91" fmla="*/ 9165 w 919902"/>
              <a:gd name="csY91" fmla="*/ 256670 h 4341617"/>
              <a:gd name="csX92" fmla="*/ 9165 w 919902"/>
              <a:gd name="csY92" fmla="*/ 386151 h 4341617"/>
              <a:gd name="csX93" fmla="*/ 1146 w 919902"/>
              <a:gd name="csY93" fmla="*/ 394172 h 4341617"/>
              <a:gd name="csX94" fmla="*/ 1146 w 919902"/>
              <a:gd name="csY94" fmla="*/ 459485 h 4341617"/>
              <a:gd name="csX95" fmla="*/ 9165 w 919902"/>
              <a:gd name="csY95" fmla="*/ 467506 h 4341617"/>
              <a:gd name="csX96" fmla="*/ 17184 w 919902"/>
              <a:gd name="csY96" fmla="*/ 459485 h 4341617"/>
              <a:gd name="csX97" fmla="*/ 17184 w 919902"/>
              <a:gd name="csY97" fmla="*/ 394172 h 4341617"/>
              <a:gd name="csX98" fmla="*/ 9165 w 919902"/>
              <a:gd name="csY98" fmla="*/ 386151 h 4341617"/>
              <a:gd name="csX99" fmla="*/ 9165 w 919902"/>
              <a:gd name="csY99" fmla="*/ 386151 h 4341617"/>
              <a:gd name="csX100" fmla="*/ 9165 w 919902"/>
              <a:gd name="csY100" fmla="*/ 516777 h 4341617"/>
              <a:gd name="csX101" fmla="*/ 1146 w 919902"/>
              <a:gd name="csY101" fmla="*/ 524798 h 4341617"/>
              <a:gd name="csX102" fmla="*/ 1146 w 919902"/>
              <a:gd name="csY102" fmla="*/ 590112 h 4341617"/>
              <a:gd name="csX103" fmla="*/ 9165 w 919902"/>
              <a:gd name="csY103" fmla="*/ 598133 h 4341617"/>
              <a:gd name="csX104" fmla="*/ 17184 w 919902"/>
              <a:gd name="csY104" fmla="*/ 590112 h 4341617"/>
              <a:gd name="csX105" fmla="*/ 17184 w 919902"/>
              <a:gd name="csY105" fmla="*/ 524798 h 4341617"/>
              <a:gd name="csX106" fmla="*/ 9165 w 919902"/>
              <a:gd name="csY106" fmla="*/ 516777 h 4341617"/>
              <a:gd name="csX107" fmla="*/ 9165 w 919902"/>
              <a:gd name="csY107" fmla="*/ 516777 h 4341617"/>
              <a:gd name="csX108" fmla="*/ 9165 w 919902"/>
              <a:gd name="csY108" fmla="*/ 646258 h 4341617"/>
              <a:gd name="csX109" fmla="*/ 1146 w 919902"/>
              <a:gd name="csY109" fmla="*/ 654279 h 4341617"/>
              <a:gd name="csX110" fmla="*/ 1146 w 919902"/>
              <a:gd name="csY110" fmla="*/ 719592 h 4341617"/>
              <a:gd name="csX111" fmla="*/ 9165 w 919902"/>
              <a:gd name="csY111" fmla="*/ 727613 h 4341617"/>
              <a:gd name="csX112" fmla="*/ 17184 w 919902"/>
              <a:gd name="csY112" fmla="*/ 719592 h 4341617"/>
              <a:gd name="csX113" fmla="*/ 17184 w 919902"/>
              <a:gd name="csY113" fmla="*/ 654279 h 4341617"/>
              <a:gd name="csX114" fmla="*/ 9165 w 919902"/>
              <a:gd name="csY114" fmla="*/ 646258 h 4341617"/>
              <a:gd name="csX115" fmla="*/ 9165 w 919902"/>
              <a:gd name="csY115" fmla="*/ 646258 h 4341617"/>
              <a:gd name="csX116" fmla="*/ 9165 w 919902"/>
              <a:gd name="csY116" fmla="*/ 775739 h 4341617"/>
              <a:gd name="csX117" fmla="*/ 1146 w 919902"/>
              <a:gd name="csY117" fmla="*/ 783760 h 4341617"/>
              <a:gd name="csX118" fmla="*/ 1146 w 919902"/>
              <a:gd name="csY118" fmla="*/ 849073 h 4341617"/>
              <a:gd name="csX119" fmla="*/ 9165 w 919902"/>
              <a:gd name="csY119" fmla="*/ 857094 h 4341617"/>
              <a:gd name="csX120" fmla="*/ 17184 w 919902"/>
              <a:gd name="csY120" fmla="*/ 849073 h 4341617"/>
              <a:gd name="csX121" fmla="*/ 17184 w 919902"/>
              <a:gd name="csY121" fmla="*/ 783760 h 4341617"/>
              <a:gd name="csX122" fmla="*/ 9165 w 919902"/>
              <a:gd name="csY122" fmla="*/ 775739 h 4341617"/>
              <a:gd name="csX123" fmla="*/ 9165 w 919902"/>
              <a:gd name="csY123" fmla="*/ 775739 h 4341617"/>
              <a:gd name="csX124" fmla="*/ 9165 w 919902"/>
              <a:gd name="csY124" fmla="*/ 906366 h 4341617"/>
              <a:gd name="csX125" fmla="*/ 1146 w 919902"/>
              <a:gd name="csY125" fmla="*/ 914387 h 4341617"/>
              <a:gd name="csX126" fmla="*/ 1146 w 919902"/>
              <a:gd name="csY126" fmla="*/ 979700 h 4341617"/>
              <a:gd name="csX127" fmla="*/ 9165 w 919902"/>
              <a:gd name="csY127" fmla="*/ 987721 h 4341617"/>
              <a:gd name="csX128" fmla="*/ 17184 w 919902"/>
              <a:gd name="csY128" fmla="*/ 979700 h 4341617"/>
              <a:gd name="csX129" fmla="*/ 17184 w 919902"/>
              <a:gd name="csY129" fmla="*/ 914387 h 4341617"/>
              <a:gd name="csX130" fmla="*/ 9165 w 919902"/>
              <a:gd name="csY130" fmla="*/ 906366 h 4341617"/>
              <a:gd name="csX131" fmla="*/ 9165 w 919902"/>
              <a:gd name="csY131" fmla="*/ 906366 h 4341617"/>
              <a:gd name="csX132" fmla="*/ 9165 w 919902"/>
              <a:gd name="csY132" fmla="*/ 1035847 h 4341617"/>
              <a:gd name="csX133" fmla="*/ 1146 w 919902"/>
              <a:gd name="csY133" fmla="*/ 1043867 h 4341617"/>
              <a:gd name="csX134" fmla="*/ 1146 w 919902"/>
              <a:gd name="csY134" fmla="*/ 1109181 h 4341617"/>
              <a:gd name="csX135" fmla="*/ 9165 w 919902"/>
              <a:gd name="csY135" fmla="*/ 1117202 h 4341617"/>
              <a:gd name="csX136" fmla="*/ 17184 w 919902"/>
              <a:gd name="csY136" fmla="*/ 1109181 h 4341617"/>
              <a:gd name="csX137" fmla="*/ 17184 w 919902"/>
              <a:gd name="csY137" fmla="*/ 1043867 h 4341617"/>
              <a:gd name="csX138" fmla="*/ 9165 w 919902"/>
              <a:gd name="csY138" fmla="*/ 1035847 h 4341617"/>
              <a:gd name="csX139" fmla="*/ 9165 w 919902"/>
              <a:gd name="csY139" fmla="*/ 1035847 h 4341617"/>
              <a:gd name="csX140" fmla="*/ 9165 w 919902"/>
              <a:gd name="csY140" fmla="*/ 1166473 h 4341617"/>
              <a:gd name="csX141" fmla="*/ 1146 w 919902"/>
              <a:gd name="csY141" fmla="*/ 1174494 h 4341617"/>
              <a:gd name="csX142" fmla="*/ 1146 w 919902"/>
              <a:gd name="csY142" fmla="*/ 1239808 h 4341617"/>
              <a:gd name="csX143" fmla="*/ 9165 w 919902"/>
              <a:gd name="csY143" fmla="*/ 1247828 h 4341617"/>
              <a:gd name="csX144" fmla="*/ 17184 w 919902"/>
              <a:gd name="csY144" fmla="*/ 1239808 h 4341617"/>
              <a:gd name="csX145" fmla="*/ 17184 w 919902"/>
              <a:gd name="csY145" fmla="*/ 1174494 h 4341617"/>
              <a:gd name="csX146" fmla="*/ 9165 w 919902"/>
              <a:gd name="csY146" fmla="*/ 1166473 h 4341617"/>
              <a:gd name="csX147" fmla="*/ 9165 w 919902"/>
              <a:gd name="csY147" fmla="*/ 1166473 h 4341617"/>
              <a:gd name="csX148" fmla="*/ 9165 w 919902"/>
              <a:gd name="csY148" fmla="*/ 1295954 h 4341617"/>
              <a:gd name="csX149" fmla="*/ 1146 w 919902"/>
              <a:gd name="csY149" fmla="*/ 1303975 h 4341617"/>
              <a:gd name="csX150" fmla="*/ 1146 w 919902"/>
              <a:gd name="csY150" fmla="*/ 1369288 h 4341617"/>
              <a:gd name="csX151" fmla="*/ 9165 w 919902"/>
              <a:gd name="csY151" fmla="*/ 1377309 h 4341617"/>
              <a:gd name="csX152" fmla="*/ 17184 w 919902"/>
              <a:gd name="csY152" fmla="*/ 1369288 h 4341617"/>
              <a:gd name="csX153" fmla="*/ 17184 w 919902"/>
              <a:gd name="csY153" fmla="*/ 1303975 h 4341617"/>
              <a:gd name="csX154" fmla="*/ 9165 w 919902"/>
              <a:gd name="csY154" fmla="*/ 1295954 h 4341617"/>
              <a:gd name="csX155" fmla="*/ 9165 w 919902"/>
              <a:gd name="csY155" fmla="*/ 1295954 h 4341617"/>
              <a:gd name="csX156" fmla="*/ 9165 w 919902"/>
              <a:gd name="csY156" fmla="*/ 1426581 h 4341617"/>
              <a:gd name="csX157" fmla="*/ 1146 w 919902"/>
              <a:gd name="csY157" fmla="*/ 1434602 h 4341617"/>
              <a:gd name="csX158" fmla="*/ 1146 w 919902"/>
              <a:gd name="csY158" fmla="*/ 1499915 h 4341617"/>
              <a:gd name="csX159" fmla="*/ 9165 w 919902"/>
              <a:gd name="csY159" fmla="*/ 1507936 h 4341617"/>
              <a:gd name="csX160" fmla="*/ 17184 w 919902"/>
              <a:gd name="csY160" fmla="*/ 1499915 h 4341617"/>
              <a:gd name="csX161" fmla="*/ 17184 w 919902"/>
              <a:gd name="csY161" fmla="*/ 1434602 h 4341617"/>
              <a:gd name="csX162" fmla="*/ 9165 w 919902"/>
              <a:gd name="csY162" fmla="*/ 1426581 h 4341617"/>
              <a:gd name="csX163" fmla="*/ 9165 w 919902"/>
              <a:gd name="csY163" fmla="*/ 1426581 h 4341617"/>
              <a:gd name="csX164" fmla="*/ 9165 w 919902"/>
              <a:gd name="csY164" fmla="*/ 1556061 h 4341617"/>
              <a:gd name="csX165" fmla="*/ 1146 w 919902"/>
              <a:gd name="csY165" fmla="*/ 1564082 h 4341617"/>
              <a:gd name="csX166" fmla="*/ 1146 w 919902"/>
              <a:gd name="csY166" fmla="*/ 1629396 h 4341617"/>
              <a:gd name="csX167" fmla="*/ 9165 w 919902"/>
              <a:gd name="csY167" fmla="*/ 1637417 h 4341617"/>
              <a:gd name="csX168" fmla="*/ 17184 w 919902"/>
              <a:gd name="csY168" fmla="*/ 1629396 h 4341617"/>
              <a:gd name="csX169" fmla="*/ 17184 w 919902"/>
              <a:gd name="csY169" fmla="*/ 1564082 h 4341617"/>
              <a:gd name="csX170" fmla="*/ 9165 w 919902"/>
              <a:gd name="csY170" fmla="*/ 1556061 h 4341617"/>
              <a:gd name="csX171" fmla="*/ 9165 w 919902"/>
              <a:gd name="csY171" fmla="*/ 1556061 h 4341617"/>
              <a:gd name="csX172" fmla="*/ 9165 w 919902"/>
              <a:gd name="csY172" fmla="*/ 1685542 h 4341617"/>
              <a:gd name="csX173" fmla="*/ 1146 w 919902"/>
              <a:gd name="csY173" fmla="*/ 1693563 h 4341617"/>
              <a:gd name="csX174" fmla="*/ 1146 w 919902"/>
              <a:gd name="csY174" fmla="*/ 1758877 h 4341617"/>
              <a:gd name="csX175" fmla="*/ 9165 w 919902"/>
              <a:gd name="csY175" fmla="*/ 1766898 h 4341617"/>
              <a:gd name="csX176" fmla="*/ 17184 w 919902"/>
              <a:gd name="csY176" fmla="*/ 1758877 h 4341617"/>
              <a:gd name="csX177" fmla="*/ 17184 w 919902"/>
              <a:gd name="csY177" fmla="*/ 1693563 h 4341617"/>
              <a:gd name="csX178" fmla="*/ 9165 w 919902"/>
              <a:gd name="csY178" fmla="*/ 1685542 h 4341617"/>
              <a:gd name="csX179" fmla="*/ 9165 w 919902"/>
              <a:gd name="csY179" fmla="*/ 1685542 h 4341617"/>
              <a:gd name="csX180" fmla="*/ 9165 w 919902"/>
              <a:gd name="csY180" fmla="*/ 1816169 h 4341617"/>
              <a:gd name="csX181" fmla="*/ 1146 w 919902"/>
              <a:gd name="csY181" fmla="*/ 1824190 h 4341617"/>
              <a:gd name="csX182" fmla="*/ 1146 w 919902"/>
              <a:gd name="csY182" fmla="*/ 1889503 h 4341617"/>
              <a:gd name="csX183" fmla="*/ 9165 w 919902"/>
              <a:gd name="csY183" fmla="*/ 1897524 h 4341617"/>
              <a:gd name="csX184" fmla="*/ 17184 w 919902"/>
              <a:gd name="csY184" fmla="*/ 1889503 h 4341617"/>
              <a:gd name="csX185" fmla="*/ 17184 w 919902"/>
              <a:gd name="csY185" fmla="*/ 1824190 h 4341617"/>
              <a:gd name="csX186" fmla="*/ 9165 w 919902"/>
              <a:gd name="csY186" fmla="*/ 1816169 h 4341617"/>
              <a:gd name="csX187" fmla="*/ 9165 w 919902"/>
              <a:gd name="csY187" fmla="*/ 1816169 h 4341617"/>
              <a:gd name="csX188" fmla="*/ 9165 w 919902"/>
              <a:gd name="csY188" fmla="*/ 1945650 h 4341617"/>
              <a:gd name="csX189" fmla="*/ 1146 w 919902"/>
              <a:gd name="csY189" fmla="*/ 1953671 h 4341617"/>
              <a:gd name="csX190" fmla="*/ 1146 w 919902"/>
              <a:gd name="csY190" fmla="*/ 2018984 h 4341617"/>
              <a:gd name="csX191" fmla="*/ 9165 w 919902"/>
              <a:gd name="csY191" fmla="*/ 2027005 h 4341617"/>
              <a:gd name="csX192" fmla="*/ 17184 w 919902"/>
              <a:gd name="csY192" fmla="*/ 2018984 h 4341617"/>
              <a:gd name="csX193" fmla="*/ 17184 w 919902"/>
              <a:gd name="csY193" fmla="*/ 1953671 h 4341617"/>
              <a:gd name="csX194" fmla="*/ 9165 w 919902"/>
              <a:gd name="csY194" fmla="*/ 1945650 h 4341617"/>
              <a:gd name="csX195" fmla="*/ 9165 w 919902"/>
              <a:gd name="csY195" fmla="*/ 1945650 h 4341617"/>
              <a:gd name="csX196" fmla="*/ 9165 w 919902"/>
              <a:gd name="csY196" fmla="*/ 2075131 h 4341617"/>
              <a:gd name="csX197" fmla="*/ 1146 w 919902"/>
              <a:gd name="csY197" fmla="*/ 2083151 h 4341617"/>
              <a:gd name="csX198" fmla="*/ 1146 w 919902"/>
              <a:gd name="csY198" fmla="*/ 2148465 h 4341617"/>
              <a:gd name="csX199" fmla="*/ 9165 w 919902"/>
              <a:gd name="csY199" fmla="*/ 2156486 h 4341617"/>
              <a:gd name="csX200" fmla="*/ 17184 w 919902"/>
              <a:gd name="csY200" fmla="*/ 2148465 h 4341617"/>
              <a:gd name="csX201" fmla="*/ 17184 w 919902"/>
              <a:gd name="csY201" fmla="*/ 2083151 h 4341617"/>
              <a:gd name="csX202" fmla="*/ 9165 w 919902"/>
              <a:gd name="csY202" fmla="*/ 2075131 h 4341617"/>
              <a:gd name="csX203" fmla="*/ 9165 w 919902"/>
              <a:gd name="csY203" fmla="*/ 2075131 h 4341617"/>
              <a:gd name="csX204" fmla="*/ 9165 w 919902"/>
              <a:gd name="csY204" fmla="*/ 2205757 h 4341617"/>
              <a:gd name="csX205" fmla="*/ 1146 w 919902"/>
              <a:gd name="csY205" fmla="*/ 2213778 h 4341617"/>
              <a:gd name="csX206" fmla="*/ 1146 w 919902"/>
              <a:gd name="csY206" fmla="*/ 2279091 h 4341617"/>
              <a:gd name="csX207" fmla="*/ 9165 w 919902"/>
              <a:gd name="csY207" fmla="*/ 2287113 h 4341617"/>
              <a:gd name="csX208" fmla="*/ 17184 w 919902"/>
              <a:gd name="csY208" fmla="*/ 2279091 h 4341617"/>
              <a:gd name="csX209" fmla="*/ 17184 w 919902"/>
              <a:gd name="csY209" fmla="*/ 2213778 h 4341617"/>
              <a:gd name="csX210" fmla="*/ 9165 w 919902"/>
              <a:gd name="csY210" fmla="*/ 2205757 h 4341617"/>
              <a:gd name="csX211" fmla="*/ 9165 w 919902"/>
              <a:gd name="csY211" fmla="*/ 2205757 h 4341617"/>
              <a:gd name="csX212" fmla="*/ 9165 w 919902"/>
              <a:gd name="csY212" fmla="*/ 2335238 h 4341617"/>
              <a:gd name="csX213" fmla="*/ 1146 w 919902"/>
              <a:gd name="csY213" fmla="*/ 2343259 h 4341617"/>
              <a:gd name="csX214" fmla="*/ 1146 w 919902"/>
              <a:gd name="csY214" fmla="*/ 2408572 h 4341617"/>
              <a:gd name="csX215" fmla="*/ 9165 w 919902"/>
              <a:gd name="csY215" fmla="*/ 2416593 h 4341617"/>
              <a:gd name="csX216" fmla="*/ 17184 w 919902"/>
              <a:gd name="csY216" fmla="*/ 2408572 h 4341617"/>
              <a:gd name="csX217" fmla="*/ 17184 w 919902"/>
              <a:gd name="csY217" fmla="*/ 2343259 h 4341617"/>
              <a:gd name="csX218" fmla="*/ 9165 w 919902"/>
              <a:gd name="csY218" fmla="*/ 2335238 h 4341617"/>
              <a:gd name="csX219" fmla="*/ 9165 w 919902"/>
              <a:gd name="csY219" fmla="*/ 2335238 h 4341617"/>
              <a:gd name="csX220" fmla="*/ 9165 w 919902"/>
              <a:gd name="csY220" fmla="*/ 2464719 h 4341617"/>
              <a:gd name="csX221" fmla="*/ 1146 w 919902"/>
              <a:gd name="csY221" fmla="*/ 2472740 h 4341617"/>
              <a:gd name="csX222" fmla="*/ 1146 w 919902"/>
              <a:gd name="csY222" fmla="*/ 2538053 h 4341617"/>
              <a:gd name="csX223" fmla="*/ 9165 w 919902"/>
              <a:gd name="csY223" fmla="*/ 2546074 h 4341617"/>
              <a:gd name="csX224" fmla="*/ 17184 w 919902"/>
              <a:gd name="csY224" fmla="*/ 2538053 h 4341617"/>
              <a:gd name="csX225" fmla="*/ 17184 w 919902"/>
              <a:gd name="csY225" fmla="*/ 2472740 h 4341617"/>
              <a:gd name="csX226" fmla="*/ 9165 w 919902"/>
              <a:gd name="csY226" fmla="*/ 2464719 h 4341617"/>
              <a:gd name="csX227" fmla="*/ 9165 w 919902"/>
              <a:gd name="csY227" fmla="*/ 2464719 h 4341617"/>
              <a:gd name="csX228" fmla="*/ 9165 w 919902"/>
              <a:gd name="csY228" fmla="*/ 2595346 h 4341617"/>
              <a:gd name="csX229" fmla="*/ 1146 w 919902"/>
              <a:gd name="csY229" fmla="*/ 2603367 h 4341617"/>
              <a:gd name="csX230" fmla="*/ 1146 w 919902"/>
              <a:gd name="csY230" fmla="*/ 2668680 h 4341617"/>
              <a:gd name="csX231" fmla="*/ 9165 w 919902"/>
              <a:gd name="csY231" fmla="*/ 2676701 h 4341617"/>
              <a:gd name="csX232" fmla="*/ 17184 w 919902"/>
              <a:gd name="csY232" fmla="*/ 2668680 h 4341617"/>
              <a:gd name="csX233" fmla="*/ 17184 w 919902"/>
              <a:gd name="csY233" fmla="*/ 2603367 h 4341617"/>
              <a:gd name="csX234" fmla="*/ 9165 w 919902"/>
              <a:gd name="csY234" fmla="*/ 2595346 h 4341617"/>
              <a:gd name="csX235" fmla="*/ 9165 w 919902"/>
              <a:gd name="csY235" fmla="*/ 2595346 h 4341617"/>
              <a:gd name="csX236" fmla="*/ 9165 w 919902"/>
              <a:gd name="csY236" fmla="*/ 2724827 h 4341617"/>
              <a:gd name="csX237" fmla="*/ 1146 w 919902"/>
              <a:gd name="csY237" fmla="*/ 2732847 h 4341617"/>
              <a:gd name="csX238" fmla="*/ 1146 w 919902"/>
              <a:gd name="csY238" fmla="*/ 2798161 h 4341617"/>
              <a:gd name="csX239" fmla="*/ 9165 w 919902"/>
              <a:gd name="csY239" fmla="*/ 2806181 h 4341617"/>
              <a:gd name="csX240" fmla="*/ 17184 w 919902"/>
              <a:gd name="csY240" fmla="*/ 2798161 h 4341617"/>
              <a:gd name="csX241" fmla="*/ 17184 w 919902"/>
              <a:gd name="csY241" fmla="*/ 2732847 h 4341617"/>
              <a:gd name="csX242" fmla="*/ 9165 w 919902"/>
              <a:gd name="csY242" fmla="*/ 2724827 h 4341617"/>
              <a:gd name="csX243" fmla="*/ 9165 w 919902"/>
              <a:gd name="csY243" fmla="*/ 2724827 h 4341617"/>
              <a:gd name="csX244" fmla="*/ 9165 w 919902"/>
              <a:gd name="csY244" fmla="*/ 2855453 h 4341617"/>
              <a:gd name="csX245" fmla="*/ 1146 w 919902"/>
              <a:gd name="csY245" fmla="*/ 2863474 h 4341617"/>
              <a:gd name="csX246" fmla="*/ 1146 w 919902"/>
              <a:gd name="csY246" fmla="*/ 2928787 h 4341617"/>
              <a:gd name="csX247" fmla="*/ 9165 w 919902"/>
              <a:gd name="csY247" fmla="*/ 2936808 h 4341617"/>
              <a:gd name="csX248" fmla="*/ 17184 w 919902"/>
              <a:gd name="csY248" fmla="*/ 2928787 h 4341617"/>
              <a:gd name="csX249" fmla="*/ 17184 w 919902"/>
              <a:gd name="csY249" fmla="*/ 2863474 h 4341617"/>
              <a:gd name="csX250" fmla="*/ 9165 w 919902"/>
              <a:gd name="csY250" fmla="*/ 2855453 h 4341617"/>
              <a:gd name="csX251" fmla="*/ 9165 w 919902"/>
              <a:gd name="csY251" fmla="*/ 2855453 h 4341617"/>
              <a:gd name="csX252" fmla="*/ 9165 w 919902"/>
              <a:gd name="csY252" fmla="*/ 2984934 h 4341617"/>
              <a:gd name="csX253" fmla="*/ 1146 w 919902"/>
              <a:gd name="csY253" fmla="*/ 2992955 h 4341617"/>
              <a:gd name="csX254" fmla="*/ 1146 w 919902"/>
              <a:gd name="csY254" fmla="*/ 3058268 h 4341617"/>
              <a:gd name="csX255" fmla="*/ 9165 w 919902"/>
              <a:gd name="csY255" fmla="*/ 3066289 h 4341617"/>
              <a:gd name="csX256" fmla="*/ 17184 w 919902"/>
              <a:gd name="csY256" fmla="*/ 3058268 h 4341617"/>
              <a:gd name="csX257" fmla="*/ 17184 w 919902"/>
              <a:gd name="csY257" fmla="*/ 2992955 h 4341617"/>
              <a:gd name="csX258" fmla="*/ 9165 w 919902"/>
              <a:gd name="csY258" fmla="*/ 2984934 h 4341617"/>
              <a:gd name="csX259" fmla="*/ 9165 w 919902"/>
              <a:gd name="csY259" fmla="*/ 2984934 h 4341617"/>
              <a:gd name="csX260" fmla="*/ 9165 w 919902"/>
              <a:gd name="csY260" fmla="*/ 3115560 h 4341617"/>
              <a:gd name="csX261" fmla="*/ 1146 w 919902"/>
              <a:gd name="csY261" fmla="*/ 3123581 h 4341617"/>
              <a:gd name="csX262" fmla="*/ 1146 w 919902"/>
              <a:gd name="csY262" fmla="*/ 3188895 h 4341617"/>
              <a:gd name="csX263" fmla="*/ 9165 w 919902"/>
              <a:gd name="csY263" fmla="*/ 3196916 h 4341617"/>
              <a:gd name="csX264" fmla="*/ 17184 w 919902"/>
              <a:gd name="csY264" fmla="*/ 3188895 h 4341617"/>
              <a:gd name="csX265" fmla="*/ 17184 w 919902"/>
              <a:gd name="csY265" fmla="*/ 3123581 h 4341617"/>
              <a:gd name="csX266" fmla="*/ 9165 w 919902"/>
              <a:gd name="csY266" fmla="*/ 3115560 h 4341617"/>
              <a:gd name="csX267" fmla="*/ 9165 w 919902"/>
              <a:gd name="csY267" fmla="*/ 3115560 h 4341617"/>
              <a:gd name="csX268" fmla="*/ 9165 w 919902"/>
              <a:gd name="csY268" fmla="*/ 3245041 h 4341617"/>
              <a:gd name="csX269" fmla="*/ 1146 w 919902"/>
              <a:gd name="csY269" fmla="*/ 3253062 h 4341617"/>
              <a:gd name="csX270" fmla="*/ 1146 w 919902"/>
              <a:gd name="csY270" fmla="*/ 3318376 h 4341617"/>
              <a:gd name="csX271" fmla="*/ 9165 w 919902"/>
              <a:gd name="csY271" fmla="*/ 3326397 h 4341617"/>
              <a:gd name="csX272" fmla="*/ 17184 w 919902"/>
              <a:gd name="csY272" fmla="*/ 3318376 h 4341617"/>
              <a:gd name="csX273" fmla="*/ 17184 w 919902"/>
              <a:gd name="csY273" fmla="*/ 3253062 h 4341617"/>
              <a:gd name="csX274" fmla="*/ 9165 w 919902"/>
              <a:gd name="csY274" fmla="*/ 3245041 h 4341617"/>
              <a:gd name="csX275" fmla="*/ 9165 w 919902"/>
              <a:gd name="csY275" fmla="*/ 3245041 h 4341617"/>
              <a:gd name="csX276" fmla="*/ 9165 w 919902"/>
              <a:gd name="csY276" fmla="*/ 3374522 h 4341617"/>
              <a:gd name="csX277" fmla="*/ 1146 w 919902"/>
              <a:gd name="csY277" fmla="*/ 3382543 h 4341617"/>
              <a:gd name="csX278" fmla="*/ 1146 w 919902"/>
              <a:gd name="csY278" fmla="*/ 3447856 h 4341617"/>
              <a:gd name="csX279" fmla="*/ 9165 w 919902"/>
              <a:gd name="csY279" fmla="*/ 3455877 h 4341617"/>
              <a:gd name="csX280" fmla="*/ 17184 w 919902"/>
              <a:gd name="csY280" fmla="*/ 3447856 h 4341617"/>
              <a:gd name="csX281" fmla="*/ 17184 w 919902"/>
              <a:gd name="csY281" fmla="*/ 3382543 h 4341617"/>
              <a:gd name="csX282" fmla="*/ 9165 w 919902"/>
              <a:gd name="csY282" fmla="*/ 3374522 h 4341617"/>
              <a:gd name="csX283" fmla="*/ 9165 w 919902"/>
              <a:gd name="csY283" fmla="*/ 3374522 h 4341617"/>
              <a:gd name="csX284" fmla="*/ 9165 w 919902"/>
              <a:gd name="csY284" fmla="*/ 3505149 h 4341617"/>
              <a:gd name="csX285" fmla="*/ 1146 w 919902"/>
              <a:gd name="csY285" fmla="*/ 3513170 h 4341617"/>
              <a:gd name="csX286" fmla="*/ 1146 w 919902"/>
              <a:gd name="csY286" fmla="*/ 3578483 h 4341617"/>
              <a:gd name="csX287" fmla="*/ 9165 w 919902"/>
              <a:gd name="csY287" fmla="*/ 3586504 h 4341617"/>
              <a:gd name="csX288" fmla="*/ 17184 w 919902"/>
              <a:gd name="csY288" fmla="*/ 3578483 h 4341617"/>
              <a:gd name="csX289" fmla="*/ 17184 w 919902"/>
              <a:gd name="csY289" fmla="*/ 3513170 h 4341617"/>
              <a:gd name="csX290" fmla="*/ 9165 w 919902"/>
              <a:gd name="csY290" fmla="*/ 3505149 h 4341617"/>
              <a:gd name="csX291" fmla="*/ 9165 w 919902"/>
              <a:gd name="csY291" fmla="*/ 3505149 h 4341617"/>
              <a:gd name="csX292" fmla="*/ 9165 w 919902"/>
              <a:gd name="csY292" fmla="*/ 3634630 h 4341617"/>
              <a:gd name="csX293" fmla="*/ 1146 w 919902"/>
              <a:gd name="csY293" fmla="*/ 3642650 h 4341617"/>
              <a:gd name="csX294" fmla="*/ 1146 w 919902"/>
              <a:gd name="csY294" fmla="*/ 3707964 h 4341617"/>
              <a:gd name="csX295" fmla="*/ 9165 w 919902"/>
              <a:gd name="csY295" fmla="*/ 3715985 h 4341617"/>
              <a:gd name="csX296" fmla="*/ 17184 w 919902"/>
              <a:gd name="csY296" fmla="*/ 3707964 h 4341617"/>
              <a:gd name="csX297" fmla="*/ 17184 w 919902"/>
              <a:gd name="csY297" fmla="*/ 3642650 h 4341617"/>
              <a:gd name="csX298" fmla="*/ 9165 w 919902"/>
              <a:gd name="csY298" fmla="*/ 3634630 h 4341617"/>
              <a:gd name="csX299" fmla="*/ 9165 w 919902"/>
              <a:gd name="csY299" fmla="*/ 3634630 h 4341617"/>
              <a:gd name="csX300" fmla="*/ 9165 w 919902"/>
              <a:gd name="csY300" fmla="*/ 3764110 h 4341617"/>
              <a:gd name="csX301" fmla="*/ 1146 w 919902"/>
              <a:gd name="csY301" fmla="*/ 3772131 h 4341617"/>
              <a:gd name="csX302" fmla="*/ 1146 w 919902"/>
              <a:gd name="csY302" fmla="*/ 3837445 h 4341617"/>
              <a:gd name="csX303" fmla="*/ 9165 w 919902"/>
              <a:gd name="csY303" fmla="*/ 3845466 h 4341617"/>
              <a:gd name="csX304" fmla="*/ 17184 w 919902"/>
              <a:gd name="csY304" fmla="*/ 3837445 h 4341617"/>
              <a:gd name="csX305" fmla="*/ 17184 w 919902"/>
              <a:gd name="csY305" fmla="*/ 3772131 h 4341617"/>
              <a:gd name="csX306" fmla="*/ 9165 w 919902"/>
              <a:gd name="csY306" fmla="*/ 3764110 h 4341617"/>
              <a:gd name="csX307" fmla="*/ 9165 w 919902"/>
              <a:gd name="csY307" fmla="*/ 3764110 h 4341617"/>
              <a:gd name="csX308" fmla="*/ 9165 w 919902"/>
              <a:gd name="csY308" fmla="*/ 3894737 h 4341617"/>
              <a:gd name="csX309" fmla="*/ 1146 w 919902"/>
              <a:gd name="csY309" fmla="*/ 3902758 h 4341617"/>
              <a:gd name="csX310" fmla="*/ 1146 w 919902"/>
              <a:gd name="csY310" fmla="*/ 3968072 h 4341617"/>
              <a:gd name="csX311" fmla="*/ 9165 w 919902"/>
              <a:gd name="csY311" fmla="*/ 3976092 h 4341617"/>
              <a:gd name="csX312" fmla="*/ 17184 w 919902"/>
              <a:gd name="csY312" fmla="*/ 3968072 h 4341617"/>
              <a:gd name="csX313" fmla="*/ 17184 w 919902"/>
              <a:gd name="csY313" fmla="*/ 3902758 h 4341617"/>
              <a:gd name="csX314" fmla="*/ 9165 w 919902"/>
              <a:gd name="csY314" fmla="*/ 3894737 h 4341617"/>
              <a:gd name="csX315" fmla="*/ 9165 w 919902"/>
              <a:gd name="csY315" fmla="*/ 3894737 h 4341617"/>
              <a:gd name="csX316" fmla="*/ 9165 w 919902"/>
              <a:gd name="csY316" fmla="*/ 4024218 h 4341617"/>
              <a:gd name="csX317" fmla="*/ 1146 w 919902"/>
              <a:gd name="csY317" fmla="*/ 4032239 h 4341617"/>
              <a:gd name="csX318" fmla="*/ 1146 w 919902"/>
              <a:gd name="csY318" fmla="*/ 4097552 h 4341617"/>
              <a:gd name="csX319" fmla="*/ 9165 w 919902"/>
              <a:gd name="csY319" fmla="*/ 4105573 h 4341617"/>
              <a:gd name="csX320" fmla="*/ 17184 w 919902"/>
              <a:gd name="csY320" fmla="*/ 4097552 h 4341617"/>
              <a:gd name="csX321" fmla="*/ 17184 w 919902"/>
              <a:gd name="csY321" fmla="*/ 4032239 h 4341617"/>
              <a:gd name="csX322" fmla="*/ 9165 w 919902"/>
              <a:gd name="csY322" fmla="*/ 4024218 h 4341617"/>
              <a:gd name="csX323" fmla="*/ 9165 w 919902"/>
              <a:gd name="csY323" fmla="*/ 4024218 h 4341617"/>
              <a:gd name="csX324" fmla="*/ 9165 w 919902"/>
              <a:gd name="csY324" fmla="*/ 4154845 h 4341617"/>
              <a:gd name="csX325" fmla="*/ 1146 w 919902"/>
              <a:gd name="csY325" fmla="*/ 4162866 h 4341617"/>
              <a:gd name="csX326" fmla="*/ 1146 w 919902"/>
              <a:gd name="csY326" fmla="*/ 4169740 h 4341617"/>
              <a:gd name="csX327" fmla="*/ 12602 w 919902"/>
              <a:gd name="csY327" fmla="*/ 4232762 h 4341617"/>
              <a:gd name="csX328" fmla="*/ 20620 w 919902"/>
              <a:gd name="csY328" fmla="*/ 4238491 h 4341617"/>
              <a:gd name="csX329" fmla="*/ 24058 w 919902"/>
              <a:gd name="csY329" fmla="*/ 4238491 h 4341617"/>
              <a:gd name="csX330" fmla="*/ 28640 w 919902"/>
              <a:gd name="csY330" fmla="*/ 4228179 h 4341617"/>
              <a:gd name="csX331" fmla="*/ 19475 w 919902"/>
              <a:gd name="csY331" fmla="*/ 4191512 h 4341617"/>
              <a:gd name="csX332" fmla="*/ 19475 w 919902"/>
              <a:gd name="csY332" fmla="*/ 4191512 h 4341617"/>
              <a:gd name="csX333" fmla="*/ 19475 w 919902"/>
              <a:gd name="csY333" fmla="*/ 4189220 h 4341617"/>
              <a:gd name="csX334" fmla="*/ 19475 w 919902"/>
              <a:gd name="csY334" fmla="*/ 4189220 h 4341617"/>
              <a:gd name="csX335" fmla="*/ 19475 w 919902"/>
              <a:gd name="csY335" fmla="*/ 4186928 h 4341617"/>
              <a:gd name="csX336" fmla="*/ 19475 w 919902"/>
              <a:gd name="csY336" fmla="*/ 4186928 h 4341617"/>
              <a:gd name="csX337" fmla="*/ 19475 w 919902"/>
              <a:gd name="csY337" fmla="*/ 4184637 h 4341617"/>
              <a:gd name="csX338" fmla="*/ 19475 w 919902"/>
              <a:gd name="csY338" fmla="*/ 4184637 h 4341617"/>
              <a:gd name="csX339" fmla="*/ 19475 w 919902"/>
              <a:gd name="csY339" fmla="*/ 4182345 h 4341617"/>
              <a:gd name="csX340" fmla="*/ 19475 w 919902"/>
              <a:gd name="csY340" fmla="*/ 4182345 h 4341617"/>
              <a:gd name="csX341" fmla="*/ 19475 w 919902"/>
              <a:gd name="csY341" fmla="*/ 4180053 h 4341617"/>
              <a:gd name="csX342" fmla="*/ 19475 w 919902"/>
              <a:gd name="csY342" fmla="*/ 4180053 h 4341617"/>
              <a:gd name="csX343" fmla="*/ 19475 w 919902"/>
              <a:gd name="csY343" fmla="*/ 4177762 h 4341617"/>
              <a:gd name="csX344" fmla="*/ 19475 w 919902"/>
              <a:gd name="csY344" fmla="*/ 4177762 h 4341617"/>
              <a:gd name="csX345" fmla="*/ 19475 w 919902"/>
              <a:gd name="csY345" fmla="*/ 4175470 h 4341617"/>
              <a:gd name="csX346" fmla="*/ 19475 w 919902"/>
              <a:gd name="csY346" fmla="*/ 4175470 h 4341617"/>
              <a:gd name="csX347" fmla="*/ 19475 w 919902"/>
              <a:gd name="csY347" fmla="*/ 4173178 h 4341617"/>
              <a:gd name="csX348" fmla="*/ 19475 w 919902"/>
              <a:gd name="csY348" fmla="*/ 4173178 h 4341617"/>
              <a:gd name="csX349" fmla="*/ 19475 w 919902"/>
              <a:gd name="csY349" fmla="*/ 4165157 h 4341617"/>
              <a:gd name="csX350" fmla="*/ 11456 w 919902"/>
              <a:gd name="csY350" fmla="*/ 4157136 h 4341617"/>
              <a:gd name="csX351" fmla="*/ 11456 w 919902"/>
              <a:gd name="csY351" fmla="*/ 4157136 h 4341617"/>
              <a:gd name="csX352" fmla="*/ 11456 w 919902"/>
              <a:gd name="csY352" fmla="*/ 4153699 h 4341617"/>
              <a:gd name="csX353" fmla="*/ 57279 w 919902"/>
              <a:gd name="csY353" fmla="*/ 4277451 h 4341617"/>
              <a:gd name="csX354" fmla="*/ 51551 w 919902"/>
              <a:gd name="csY354" fmla="*/ 4279742 h 4341617"/>
              <a:gd name="csX355" fmla="*/ 51551 w 919902"/>
              <a:gd name="csY355" fmla="*/ 4291201 h 4341617"/>
              <a:gd name="csX356" fmla="*/ 111122 w 919902"/>
              <a:gd name="csY356" fmla="*/ 4330159 h 4341617"/>
              <a:gd name="csX357" fmla="*/ 114558 w 919902"/>
              <a:gd name="csY357" fmla="*/ 4330159 h 4341617"/>
              <a:gd name="csX358" fmla="*/ 122577 w 919902"/>
              <a:gd name="csY358" fmla="*/ 4324430 h 4341617"/>
              <a:gd name="csX359" fmla="*/ 117995 w 919902"/>
              <a:gd name="csY359" fmla="*/ 4314118 h 4341617"/>
              <a:gd name="csX360" fmla="*/ 64153 w 919902"/>
              <a:gd name="csY360" fmla="*/ 4278596 h 4341617"/>
              <a:gd name="csX361" fmla="*/ 58425 w 919902"/>
              <a:gd name="csY361" fmla="*/ 4276305 h 4341617"/>
              <a:gd name="csX362" fmla="*/ 58425 w 919902"/>
              <a:gd name="csY362" fmla="*/ 4276305 h 4341617"/>
              <a:gd name="csX363" fmla="*/ 246300 w 919902"/>
              <a:gd name="csY363" fmla="*/ 4325576 h 4341617"/>
              <a:gd name="csX364" fmla="*/ 181002 w 919902"/>
              <a:gd name="csY364" fmla="*/ 4325576 h 4341617"/>
              <a:gd name="csX365" fmla="*/ 172983 w 919902"/>
              <a:gd name="csY365" fmla="*/ 4333597 h 4341617"/>
              <a:gd name="csX366" fmla="*/ 181002 w 919902"/>
              <a:gd name="csY366" fmla="*/ 4341618 h 4341617"/>
              <a:gd name="csX367" fmla="*/ 246300 w 919902"/>
              <a:gd name="csY367" fmla="*/ 4341618 h 4341617"/>
              <a:gd name="csX368" fmla="*/ 254319 w 919902"/>
              <a:gd name="csY368" fmla="*/ 4333597 h 4341617"/>
              <a:gd name="csX369" fmla="*/ 246300 w 919902"/>
              <a:gd name="csY369" fmla="*/ 4325576 h 4341617"/>
              <a:gd name="csX370" fmla="*/ 246300 w 919902"/>
              <a:gd name="csY370" fmla="*/ 4325576 h 4341617"/>
              <a:gd name="csX371" fmla="*/ 375751 w 919902"/>
              <a:gd name="csY371" fmla="*/ 4325576 h 4341617"/>
              <a:gd name="csX372" fmla="*/ 310453 w 919902"/>
              <a:gd name="csY372" fmla="*/ 4325576 h 4341617"/>
              <a:gd name="csX373" fmla="*/ 302434 w 919902"/>
              <a:gd name="csY373" fmla="*/ 4333597 h 4341617"/>
              <a:gd name="csX374" fmla="*/ 310453 w 919902"/>
              <a:gd name="csY374" fmla="*/ 4341618 h 4341617"/>
              <a:gd name="csX375" fmla="*/ 375751 w 919902"/>
              <a:gd name="csY375" fmla="*/ 4341618 h 4341617"/>
              <a:gd name="csX376" fmla="*/ 383770 w 919902"/>
              <a:gd name="csY376" fmla="*/ 4333597 h 4341617"/>
              <a:gd name="csX377" fmla="*/ 375751 w 919902"/>
              <a:gd name="csY377" fmla="*/ 4325576 h 4341617"/>
              <a:gd name="csX378" fmla="*/ 375751 w 919902"/>
              <a:gd name="csY378" fmla="*/ 4325576 h 4341617"/>
              <a:gd name="csX379" fmla="*/ 505202 w 919902"/>
              <a:gd name="csY379" fmla="*/ 4325576 h 4341617"/>
              <a:gd name="csX380" fmla="*/ 439904 w 919902"/>
              <a:gd name="csY380" fmla="*/ 4325576 h 4341617"/>
              <a:gd name="csX381" fmla="*/ 431885 w 919902"/>
              <a:gd name="csY381" fmla="*/ 4333597 h 4341617"/>
              <a:gd name="csX382" fmla="*/ 439904 w 919902"/>
              <a:gd name="csY382" fmla="*/ 4341618 h 4341617"/>
              <a:gd name="csX383" fmla="*/ 505202 w 919902"/>
              <a:gd name="csY383" fmla="*/ 4341618 h 4341617"/>
              <a:gd name="csX384" fmla="*/ 513221 w 919902"/>
              <a:gd name="csY384" fmla="*/ 4333597 h 4341617"/>
              <a:gd name="csX385" fmla="*/ 505202 w 919902"/>
              <a:gd name="csY385" fmla="*/ 4325576 h 4341617"/>
              <a:gd name="csX386" fmla="*/ 505202 w 919902"/>
              <a:gd name="csY386" fmla="*/ 4325576 h 4341617"/>
              <a:gd name="csX387" fmla="*/ 635798 w 919902"/>
              <a:gd name="csY387" fmla="*/ 4325576 h 4341617"/>
              <a:gd name="csX388" fmla="*/ 570500 w 919902"/>
              <a:gd name="csY388" fmla="*/ 4325576 h 4341617"/>
              <a:gd name="csX389" fmla="*/ 562481 w 919902"/>
              <a:gd name="csY389" fmla="*/ 4333597 h 4341617"/>
              <a:gd name="csX390" fmla="*/ 570500 w 919902"/>
              <a:gd name="csY390" fmla="*/ 4341618 h 4341617"/>
              <a:gd name="csX391" fmla="*/ 635798 w 919902"/>
              <a:gd name="csY391" fmla="*/ 4341618 h 4341617"/>
              <a:gd name="csX392" fmla="*/ 643818 w 919902"/>
              <a:gd name="csY392" fmla="*/ 4333597 h 4341617"/>
              <a:gd name="csX393" fmla="*/ 635798 w 919902"/>
              <a:gd name="csY393" fmla="*/ 4325576 h 4341617"/>
              <a:gd name="csX394" fmla="*/ 635798 w 919902"/>
              <a:gd name="csY394" fmla="*/ 4325576 h 4341617"/>
              <a:gd name="csX395" fmla="*/ 766395 w 919902"/>
              <a:gd name="csY395" fmla="*/ 4324430 h 4341617"/>
              <a:gd name="csX396" fmla="*/ 705679 w 919902"/>
              <a:gd name="csY396" fmla="*/ 4324430 h 4341617"/>
              <a:gd name="csX397" fmla="*/ 697660 w 919902"/>
              <a:gd name="csY397" fmla="*/ 4332451 h 4341617"/>
              <a:gd name="csX398" fmla="*/ 705679 w 919902"/>
              <a:gd name="csY398" fmla="*/ 4340472 h 4341617"/>
              <a:gd name="csX399" fmla="*/ 751503 w 919902"/>
              <a:gd name="csY399" fmla="*/ 4340472 h 4341617"/>
              <a:gd name="csX400" fmla="*/ 773268 w 919902"/>
              <a:gd name="csY400" fmla="*/ 4339326 h 4341617"/>
              <a:gd name="csX401" fmla="*/ 780142 w 919902"/>
              <a:gd name="csY401" fmla="*/ 4330159 h 4341617"/>
              <a:gd name="csX402" fmla="*/ 772123 w 919902"/>
              <a:gd name="csY402" fmla="*/ 4323284 h 4341617"/>
              <a:gd name="csX403" fmla="*/ 766395 w 919902"/>
              <a:gd name="csY403" fmla="*/ 4323284 h 4341617"/>
              <a:gd name="csX404" fmla="*/ 879807 w 919902"/>
              <a:gd name="csY404" fmla="*/ 4255679 h 4341617"/>
              <a:gd name="csX405" fmla="*/ 872934 w 919902"/>
              <a:gd name="csY405" fmla="*/ 4259117 h 4341617"/>
              <a:gd name="csX406" fmla="*/ 851168 w 919902"/>
              <a:gd name="csY406" fmla="*/ 4284325 h 4341617"/>
              <a:gd name="csX407" fmla="*/ 851168 w 919902"/>
              <a:gd name="csY407" fmla="*/ 4284325 h 4341617"/>
              <a:gd name="csX408" fmla="*/ 848877 w 919902"/>
              <a:gd name="csY408" fmla="*/ 4285471 h 4341617"/>
              <a:gd name="csX409" fmla="*/ 848877 w 919902"/>
              <a:gd name="csY409" fmla="*/ 4285471 h 4341617"/>
              <a:gd name="csX410" fmla="*/ 848877 w 919902"/>
              <a:gd name="csY410" fmla="*/ 4285471 h 4341617"/>
              <a:gd name="csX411" fmla="*/ 848877 w 919902"/>
              <a:gd name="csY411" fmla="*/ 4285471 h 4341617"/>
              <a:gd name="csX412" fmla="*/ 848877 w 919902"/>
              <a:gd name="csY412" fmla="*/ 4285471 h 4341617"/>
              <a:gd name="csX413" fmla="*/ 848877 w 919902"/>
              <a:gd name="csY413" fmla="*/ 4285471 h 4341617"/>
              <a:gd name="csX414" fmla="*/ 848877 w 919902"/>
              <a:gd name="csY414" fmla="*/ 4285471 h 4341617"/>
              <a:gd name="csX415" fmla="*/ 848877 w 919902"/>
              <a:gd name="csY415" fmla="*/ 4285471 h 4341617"/>
              <a:gd name="csX416" fmla="*/ 848877 w 919902"/>
              <a:gd name="csY416" fmla="*/ 4285471 h 4341617"/>
              <a:gd name="csX417" fmla="*/ 848877 w 919902"/>
              <a:gd name="csY417" fmla="*/ 4285471 h 4341617"/>
              <a:gd name="csX418" fmla="*/ 848877 w 919902"/>
              <a:gd name="csY418" fmla="*/ 4285471 h 4341617"/>
              <a:gd name="csX419" fmla="*/ 848877 w 919902"/>
              <a:gd name="csY419" fmla="*/ 4285471 h 4341617"/>
              <a:gd name="csX420" fmla="*/ 848877 w 919902"/>
              <a:gd name="csY420" fmla="*/ 4285471 h 4341617"/>
              <a:gd name="csX421" fmla="*/ 848877 w 919902"/>
              <a:gd name="csY421" fmla="*/ 4285471 h 4341617"/>
              <a:gd name="csX422" fmla="*/ 848877 w 919902"/>
              <a:gd name="csY422" fmla="*/ 4285471 h 4341617"/>
              <a:gd name="csX423" fmla="*/ 848877 w 919902"/>
              <a:gd name="csY423" fmla="*/ 4285471 h 4341617"/>
              <a:gd name="csX424" fmla="*/ 848877 w 919902"/>
              <a:gd name="csY424" fmla="*/ 4285471 h 4341617"/>
              <a:gd name="csX425" fmla="*/ 848877 w 919902"/>
              <a:gd name="csY425" fmla="*/ 4285471 h 4341617"/>
              <a:gd name="csX426" fmla="*/ 848877 w 919902"/>
              <a:gd name="csY426" fmla="*/ 4285471 h 4341617"/>
              <a:gd name="csX427" fmla="*/ 848877 w 919902"/>
              <a:gd name="csY427" fmla="*/ 4285471 h 4341617"/>
              <a:gd name="csX428" fmla="*/ 848877 w 919902"/>
              <a:gd name="csY428" fmla="*/ 4285471 h 4341617"/>
              <a:gd name="csX429" fmla="*/ 848877 w 919902"/>
              <a:gd name="csY429" fmla="*/ 4285471 h 4341617"/>
              <a:gd name="csX430" fmla="*/ 848877 w 919902"/>
              <a:gd name="csY430" fmla="*/ 4285471 h 4341617"/>
              <a:gd name="csX431" fmla="*/ 848877 w 919902"/>
              <a:gd name="csY431" fmla="*/ 4285471 h 4341617"/>
              <a:gd name="csX432" fmla="*/ 848877 w 919902"/>
              <a:gd name="csY432" fmla="*/ 4285471 h 4341617"/>
              <a:gd name="csX433" fmla="*/ 848877 w 919902"/>
              <a:gd name="csY433" fmla="*/ 4285471 h 4341617"/>
              <a:gd name="csX434" fmla="*/ 848877 w 919902"/>
              <a:gd name="csY434" fmla="*/ 4285471 h 4341617"/>
              <a:gd name="csX435" fmla="*/ 848877 w 919902"/>
              <a:gd name="csY435" fmla="*/ 4285471 h 4341617"/>
              <a:gd name="csX436" fmla="*/ 848877 w 919902"/>
              <a:gd name="csY436" fmla="*/ 4285471 h 4341617"/>
              <a:gd name="csX437" fmla="*/ 848877 w 919902"/>
              <a:gd name="csY437" fmla="*/ 4285471 h 4341617"/>
              <a:gd name="csX438" fmla="*/ 848877 w 919902"/>
              <a:gd name="csY438" fmla="*/ 4285471 h 4341617"/>
              <a:gd name="csX439" fmla="*/ 848877 w 919902"/>
              <a:gd name="csY439" fmla="*/ 4285471 h 4341617"/>
              <a:gd name="csX440" fmla="*/ 848877 w 919902"/>
              <a:gd name="csY440" fmla="*/ 4285471 h 4341617"/>
              <a:gd name="csX441" fmla="*/ 848877 w 919902"/>
              <a:gd name="csY441" fmla="*/ 4285471 h 4341617"/>
              <a:gd name="csX442" fmla="*/ 848877 w 919902"/>
              <a:gd name="csY442" fmla="*/ 4285471 h 4341617"/>
              <a:gd name="csX443" fmla="*/ 848877 w 919902"/>
              <a:gd name="csY443" fmla="*/ 4285471 h 4341617"/>
              <a:gd name="csX444" fmla="*/ 848877 w 919902"/>
              <a:gd name="csY444" fmla="*/ 4285471 h 4341617"/>
              <a:gd name="csX445" fmla="*/ 847731 w 919902"/>
              <a:gd name="csY445" fmla="*/ 4285471 h 4341617"/>
              <a:gd name="csX446" fmla="*/ 847731 w 919902"/>
              <a:gd name="csY446" fmla="*/ 4285471 h 4341617"/>
              <a:gd name="csX447" fmla="*/ 847731 w 919902"/>
              <a:gd name="csY447" fmla="*/ 4285471 h 4341617"/>
              <a:gd name="csX448" fmla="*/ 847731 w 919902"/>
              <a:gd name="csY448" fmla="*/ 4285471 h 4341617"/>
              <a:gd name="csX449" fmla="*/ 847731 w 919902"/>
              <a:gd name="csY449" fmla="*/ 4285471 h 4341617"/>
              <a:gd name="csX450" fmla="*/ 847731 w 919902"/>
              <a:gd name="csY450" fmla="*/ 4285471 h 4341617"/>
              <a:gd name="csX451" fmla="*/ 847731 w 919902"/>
              <a:gd name="csY451" fmla="*/ 4285471 h 4341617"/>
              <a:gd name="csX452" fmla="*/ 847731 w 919902"/>
              <a:gd name="csY452" fmla="*/ 4285471 h 4341617"/>
              <a:gd name="csX453" fmla="*/ 847731 w 919902"/>
              <a:gd name="csY453" fmla="*/ 4285471 h 4341617"/>
              <a:gd name="csX454" fmla="*/ 838567 w 919902"/>
              <a:gd name="csY454" fmla="*/ 4292346 h 4341617"/>
              <a:gd name="csX455" fmla="*/ 836275 w 919902"/>
              <a:gd name="csY455" fmla="*/ 4303805 h 4341617"/>
              <a:gd name="csX456" fmla="*/ 843149 w 919902"/>
              <a:gd name="csY456" fmla="*/ 4307242 h 4341617"/>
              <a:gd name="csX457" fmla="*/ 847731 w 919902"/>
              <a:gd name="csY457" fmla="*/ 4306097 h 4341617"/>
              <a:gd name="csX458" fmla="*/ 899282 w 919902"/>
              <a:gd name="csY458" fmla="*/ 4257971 h 4341617"/>
              <a:gd name="csX459" fmla="*/ 896991 w 919902"/>
              <a:gd name="csY459" fmla="*/ 4246513 h 4341617"/>
              <a:gd name="csX460" fmla="*/ 892409 w 919902"/>
              <a:gd name="csY460" fmla="*/ 4245367 h 4341617"/>
              <a:gd name="csX461" fmla="*/ 892409 w 919902"/>
              <a:gd name="csY461" fmla="*/ 4245367 h 4341617"/>
              <a:gd name="csX462" fmla="*/ 887827 w 919902"/>
              <a:gd name="csY462" fmla="*/ 4249950 h 4341617"/>
              <a:gd name="csX463" fmla="*/ 910738 w 919902"/>
              <a:gd name="csY463" fmla="*/ 4127344 h 4341617"/>
              <a:gd name="csX464" fmla="*/ 902719 w 919902"/>
              <a:gd name="csY464" fmla="*/ 4135365 h 4341617"/>
              <a:gd name="csX465" fmla="*/ 902719 w 919902"/>
              <a:gd name="csY465" fmla="*/ 4169740 h 4341617"/>
              <a:gd name="csX466" fmla="*/ 902719 w 919902"/>
              <a:gd name="csY466" fmla="*/ 4169740 h 4341617"/>
              <a:gd name="csX467" fmla="*/ 902719 w 919902"/>
              <a:gd name="csY467" fmla="*/ 4172032 h 4341617"/>
              <a:gd name="csX468" fmla="*/ 902719 w 919902"/>
              <a:gd name="csY468" fmla="*/ 4172032 h 4341617"/>
              <a:gd name="csX469" fmla="*/ 902719 w 919902"/>
              <a:gd name="csY469" fmla="*/ 4174324 h 4341617"/>
              <a:gd name="csX470" fmla="*/ 902719 w 919902"/>
              <a:gd name="csY470" fmla="*/ 4174324 h 4341617"/>
              <a:gd name="csX471" fmla="*/ 902719 w 919902"/>
              <a:gd name="csY471" fmla="*/ 4176616 h 4341617"/>
              <a:gd name="csX472" fmla="*/ 902719 w 919902"/>
              <a:gd name="csY472" fmla="*/ 4176616 h 4341617"/>
              <a:gd name="csX473" fmla="*/ 902719 w 919902"/>
              <a:gd name="csY473" fmla="*/ 4178907 h 4341617"/>
              <a:gd name="csX474" fmla="*/ 902719 w 919902"/>
              <a:gd name="csY474" fmla="*/ 4178907 h 4341617"/>
              <a:gd name="csX475" fmla="*/ 902719 w 919902"/>
              <a:gd name="csY475" fmla="*/ 4181199 h 4341617"/>
              <a:gd name="csX476" fmla="*/ 902719 w 919902"/>
              <a:gd name="csY476" fmla="*/ 4181199 h 4341617"/>
              <a:gd name="csX477" fmla="*/ 902719 w 919902"/>
              <a:gd name="csY477" fmla="*/ 4183491 h 4341617"/>
              <a:gd name="csX478" fmla="*/ 902719 w 919902"/>
              <a:gd name="csY478" fmla="*/ 4183491 h 4341617"/>
              <a:gd name="csX479" fmla="*/ 902719 w 919902"/>
              <a:gd name="csY479" fmla="*/ 4185783 h 4341617"/>
              <a:gd name="csX480" fmla="*/ 902719 w 919902"/>
              <a:gd name="csY480" fmla="*/ 4185783 h 4341617"/>
              <a:gd name="csX481" fmla="*/ 902719 w 919902"/>
              <a:gd name="csY481" fmla="*/ 4188074 h 4341617"/>
              <a:gd name="csX482" fmla="*/ 902719 w 919902"/>
              <a:gd name="csY482" fmla="*/ 4188074 h 4341617"/>
              <a:gd name="csX483" fmla="*/ 902719 w 919902"/>
              <a:gd name="csY483" fmla="*/ 4190366 h 4341617"/>
              <a:gd name="csX484" fmla="*/ 902719 w 919902"/>
              <a:gd name="csY484" fmla="*/ 4190366 h 4341617"/>
              <a:gd name="csX485" fmla="*/ 901574 w 919902"/>
              <a:gd name="csY485" fmla="*/ 4199533 h 4341617"/>
              <a:gd name="csX486" fmla="*/ 907302 w 919902"/>
              <a:gd name="csY486" fmla="*/ 4208700 h 4341617"/>
              <a:gd name="csX487" fmla="*/ 908447 w 919902"/>
              <a:gd name="csY487" fmla="*/ 4208700 h 4341617"/>
              <a:gd name="csX488" fmla="*/ 916466 w 919902"/>
              <a:gd name="csY488" fmla="*/ 4201825 h 4341617"/>
              <a:gd name="csX489" fmla="*/ 919903 w 919902"/>
              <a:gd name="csY489" fmla="*/ 4167449 h 4341617"/>
              <a:gd name="csX490" fmla="*/ 919903 w 919902"/>
              <a:gd name="csY490" fmla="*/ 4133074 h 4341617"/>
              <a:gd name="csX491" fmla="*/ 911884 w 919902"/>
              <a:gd name="csY491" fmla="*/ 4125052 h 4341617"/>
              <a:gd name="csX492" fmla="*/ 911884 w 919902"/>
              <a:gd name="csY492" fmla="*/ 4125052 h 4341617"/>
              <a:gd name="csX493" fmla="*/ 911884 w 919902"/>
              <a:gd name="csY493" fmla="*/ 4130782 h 4341617"/>
              <a:gd name="csX494" fmla="*/ 910738 w 919902"/>
              <a:gd name="csY494" fmla="*/ 3997863 h 4341617"/>
              <a:gd name="csX495" fmla="*/ 902719 w 919902"/>
              <a:gd name="csY495" fmla="*/ 4005884 h 4341617"/>
              <a:gd name="csX496" fmla="*/ 902719 w 919902"/>
              <a:gd name="csY496" fmla="*/ 4071198 h 4341617"/>
              <a:gd name="csX497" fmla="*/ 910738 w 919902"/>
              <a:gd name="csY497" fmla="*/ 4079219 h 4341617"/>
              <a:gd name="csX498" fmla="*/ 918757 w 919902"/>
              <a:gd name="csY498" fmla="*/ 4071198 h 4341617"/>
              <a:gd name="csX499" fmla="*/ 918757 w 919902"/>
              <a:gd name="csY499" fmla="*/ 4005884 h 4341617"/>
              <a:gd name="csX500" fmla="*/ 910738 w 919902"/>
              <a:gd name="csY500" fmla="*/ 3997863 h 4341617"/>
              <a:gd name="csX501" fmla="*/ 910738 w 919902"/>
              <a:gd name="csY501" fmla="*/ 3997863 h 4341617"/>
              <a:gd name="csX502" fmla="*/ 910738 w 919902"/>
              <a:gd name="csY502" fmla="*/ 3867237 h 4341617"/>
              <a:gd name="csX503" fmla="*/ 902719 w 919902"/>
              <a:gd name="csY503" fmla="*/ 3875258 h 4341617"/>
              <a:gd name="csX504" fmla="*/ 902719 w 919902"/>
              <a:gd name="csY504" fmla="*/ 3940571 h 4341617"/>
              <a:gd name="csX505" fmla="*/ 910738 w 919902"/>
              <a:gd name="csY505" fmla="*/ 3948592 h 4341617"/>
              <a:gd name="csX506" fmla="*/ 918757 w 919902"/>
              <a:gd name="csY506" fmla="*/ 3940571 h 4341617"/>
              <a:gd name="csX507" fmla="*/ 918757 w 919902"/>
              <a:gd name="csY507" fmla="*/ 3875258 h 4341617"/>
              <a:gd name="csX508" fmla="*/ 910738 w 919902"/>
              <a:gd name="csY508" fmla="*/ 3867237 h 4341617"/>
              <a:gd name="csX509" fmla="*/ 910738 w 919902"/>
              <a:gd name="csY509" fmla="*/ 3867237 h 4341617"/>
              <a:gd name="csX510" fmla="*/ 910738 w 919902"/>
              <a:gd name="csY510" fmla="*/ 3737756 h 4341617"/>
              <a:gd name="csX511" fmla="*/ 902719 w 919902"/>
              <a:gd name="csY511" fmla="*/ 3745777 h 4341617"/>
              <a:gd name="csX512" fmla="*/ 902719 w 919902"/>
              <a:gd name="csY512" fmla="*/ 3811090 h 4341617"/>
              <a:gd name="csX513" fmla="*/ 910738 w 919902"/>
              <a:gd name="csY513" fmla="*/ 3819111 h 4341617"/>
              <a:gd name="csX514" fmla="*/ 918757 w 919902"/>
              <a:gd name="csY514" fmla="*/ 3811090 h 4341617"/>
              <a:gd name="csX515" fmla="*/ 918757 w 919902"/>
              <a:gd name="csY515" fmla="*/ 3745777 h 4341617"/>
              <a:gd name="csX516" fmla="*/ 910738 w 919902"/>
              <a:gd name="csY516" fmla="*/ 3737756 h 4341617"/>
              <a:gd name="csX517" fmla="*/ 910738 w 919902"/>
              <a:gd name="csY517" fmla="*/ 3737756 h 4341617"/>
              <a:gd name="csX518" fmla="*/ 910738 w 919902"/>
              <a:gd name="csY518" fmla="*/ 3608275 h 4341617"/>
              <a:gd name="csX519" fmla="*/ 902719 w 919902"/>
              <a:gd name="csY519" fmla="*/ 3616296 h 4341617"/>
              <a:gd name="csX520" fmla="*/ 902719 w 919902"/>
              <a:gd name="csY520" fmla="*/ 3681610 h 4341617"/>
              <a:gd name="csX521" fmla="*/ 910738 w 919902"/>
              <a:gd name="csY521" fmla="*/ 3689630 h 4341617"/>
              <a:gd name="csX522" fmla="*/ 918757 w 919902"/>
              <a:gd name="csY522" fmla="*/ 3681610 h 4341617"/>
              <a:gd name="csX523" fmla="*/ 918757 w 919902"/>
              <a:gd name="csY523" fmla="*/ 3616296 h 4341617"/>
              <a:gd name="csX524" fmla="*/ 910738 w 919902"/>
              <a:gd name="csY524" fmla="*/ 3608275 h 4341617"/>
              <a:gd name="csX525" fmla="*/ 910738 w 919902"/>
              <a:gd name="csY525" fmla="*/ 3608275 h 4341617"/>
              <a:gd name="csX526" fmla="*/ 910738 w 919902"/>
              <a:gd name="csY526" fmla="*/ 3477648 h 4341617"/>
              <a:gd name="csX527" fmla="*/ 902719 w 919902"/>
              <a:gd name="csY527" fmla="*/ 3485669 h 4341617"/>
              <a:gd name="csX528" fmla="*/ 902719 w 919902"/>
              <a:gd name="csY528" fmla="*/ 3550983 h 4341617"/>
              <a:gd name="csX529" fmla="*/ 910738 w 919902"/>
              <a:gd name="csY529" fmla="*/ 3559004 h 4341617"/>
              <a:gd name="csX530" fmla="*/ 918757 w 919902"/>
              <a:gd name="csY530" fmla="*/ 3550983 h 4341617"/>
              <a:gd name="csX531" fmla="*/ 918757 w 919902"/>
              <a:gd name="csY531" fmla="*/ 3485669 h 4341617"/>
              <a:gd name="csX532" fmla="*/ 910738 w 919902"/>
              <a:gd name="csY532" fmla="*/ 3477648 h 4341617"/>
              <a:gd name="csX533" fmla="*/ 910738 w 919902"/>
              <a:gd name="csY533" fmla="*/ 3477648 h 4341617"/>
              <a:gd name="csX534" fmla="*/ 910738 w 919902"/>
              <a:gd name="csY534" fmla="*/ 3348168 h 4341617"/>
              <a:gd name="csX535" fmla="*/ 902719 w 919902"/>
              <a:gd name="csY535" fmla="*/ 3356188 h 4341617"/>
              <a:gd name="csX536" fmla="*/ 902719 w 919902"/>
              <a:gd name="csY536" fmla="*/ 3421502 h 4341617"/>
              <a:gd name="csX537" fmla="*/ 910738 w 919902"/>
              <a:gd name="csY537" fmla="*/ 3429523 h 4341617"/>
              <a:gd name="csX538" fmla="*/ 918757 w 919902"/>
              <a:gd name="csY538" fmla="*/ 3421502 h 4341617"/>
              <a:gd name="csX539" fmla="*/ 918757 w 919902"/>
              <a:gd name="csY539" fmla="*/ 3356188 h 4341617"/>
              <a:gd name="csX540" fmla="*/ 910738 w 919902"/>
              <a:gd name="csY540" fmla="*/ 3348168 h 4341617"/>
              <a:gd name="csX541" fmla="*/ 910738 w 919902"/>
              <a:gd name="csY541" fmla="*/ 3348168 h 4341617"/>
              <a:gd name="csX542" fmla="*/ 910738 w 919902"/>
              <a:gd name="csY542" fmla="*/ 3217541 h 4341617"/>
              <a:gd name="csX543" fmla="*/ 902719 w 919902"/>
              <a:gd name="csY543" fmla="*/ 3225562 h 4341617"/>
              <a:gd name="csX544" fmla="*/ 902719 w 919902"/>
              <a:gd name="csY544" fmla="*/ 3290875 h 4341617"/>
              <a:gd name="csX545" fmla="*/ 910738 w 919902"/>
              <a:gd name="csY545" fmla="*/ 3298896 h 4341617"/>
              <a:gd name="csX546" fmla="*/ 918757 w 919902"/>
              <a:gd name="csY546" fmla="*/ 3290875 h 4341617"/>
              <a:gd name="csX547" fmla="*/ 918757 w 919902"/>
              <a:gd name="csY547" fmla="*/ 3225562 h 4341617"/>
              <a:gd name="csX548" fmla="*/ 910738 w 919902"/>
              <a:gd name="csY548" fmla="*/ 3217541 h 4341617"/>
              <a:gd name="csX549" fmla="*/ 910738 w 919902"/>
              <a:gd name="csY549" fmla="*/ 3217541 h 4341617"/>
              <a:gd name="csX550" fmla="*/ 910738 w 919902"/>
              <a:gd name="csY550" fmla="*/ 3088060 h 4341617"/>
              <a:gd name="csX551" fmla="*/ 902719 w 919902"/>
              <a:gd name="csY551" fmla="*/ 3096081 h 4341617"/>
              <a:gd name="csX552" fmla="*/ 902719 w 919902"/>
              <a:gd name="csY552" fmla="*/ 3161394 h 4341617"/>
              <a:gd name="csX553" fmla="*/ 910738 w 919902"/>
              <a:gd name="csY553" fmla="*/ 3169415 h 4341617"/>
              <a:gd name="csX554" fmla="*/ 918757 w 919902"/>
              <a:gd name="csY554" fmla="*/ 3161394 h 4341617"/>
              <a:gd name="csX555" fmla="*/ 918757 w 919902"/>
              <a:gd name="csY555" fmla="*/ 3096081 h 4341617"/>
              <a:gd name="csX556" fmla="*/ 910738 w 919902"/>
              <a:gd name="csY556" fmla="*/ 3088060 h 4341617"/>
              <a:gd name="csX557" fmla="*/ 910738 w 919902"/>
              <a:gd name="csY557" fmla="*/ 3088060 h 4341617"/>
              <a:gd name="csX558" fmla="*/ 910738 w 919902"/>
              <a:gd name="csY558" fmla="*/ 2958579 h 4341617"/>
              <a:gd name="csX559" fmla="*/ 902719 w 919902"/>
              <a:gd name="csY559" fmla="*/ 2966600 h 4341617"/>
              <a:gd name="csX560" fmla="*/ 902719 w 919902"/>
              <a:gd name="csY560" fmla="*/ 3031914 h 4341617"/>
              <a:gd name="csX561" fmla="*/ 910738 w 919902"/>
              <a:gd name="csY561" fmla="*/ 3039935 h 4341617"/>
              <a:gd name="csX562" fmla="*/ 918757 w 919902"/>
              <a:gd name="csY562" fmla="*/ 3031914 h 4341617"/>
              <a:gd name="csX563" fmla="*/ 918757 w 919902"/>
              <a:gd name="csY563" fmla="*/ 2966600 h 4341617"/>
              <a:gd name="csX564" fmla="*/ 910738 w 919902"/>
              <a:gd name="csY564" fmla="*/ 2958579 h 4341617"/>
              <a:gd name="csX565" fmla="*/ 910738 w 919902"/>
              <a:gd name="csY565" fmla="*/ 2958579 h 4341617"/>
              <a:gd name="csX566" fmla="*/ 910738 w 919902"/>
              <a:gd name="csY566" fmla="*/ 2827953 h 4341617"/>
              <a:gd name="csX567" fmla="*/ 902719 w 919902"/>
              <a:gd name="csY567" fmla="*/ 2835974 h 4341617"/>
              <a:gd name="csX568" fmla="*/ 902719 w 919902"/>
              <a:gd name="csY568" fmla="*/ 2901287 h 4341617"/>
              <a:gd name="csX569" fmla="*/ 910738 w 919902"/>
              <a:gd name="csY569" fmla="*/ 2909308 h 4341617"/>
              <a:gd name="csX570" fmla="*/ 918757 w 919902"/>
              <a:gd name="csY570" fmla="*/ 2901287 h 4341617"/>
              <a:gd name="csX571" fmla="*/ 918757 w 919902"/>
              <a:gd name="csY571" fmla="*/ 2835974 h 4341617"/>
              <a:gd name="csX572" fmla="*/ 910738 w 919902"/>
              <a:gd name="csY572" fmla="*/ 2827953 h 4341617"/>
              <a:gd name="csX573" fmla="*/ 910738 w 919902"/>
              <a:gd name="csY573" fmla="*/ 2827953 h 4341617"/>
              <a:gd name="csX574" fmla="*/ 910738 w 919902"/>
              <a:gd name="csY574" fmla="*/ 2698472 h 4341617"/>
              <a:gd name="csX575" fmla="*/ 902719 w 919902"/>
              <a:gd name="csY575" fmla="*/ 2706493 h 4341617"/>
              <a:gd name="csX576" fmla="*/ 902719 w 919902"/>
              <a:gd name="csY576" fmla="*/ 2771806 h 4341617"/>
              <a:gd name="csX577" fmla="*/ 910738 w 919902"/>
              <a:gd name="csY577" fmla="*/ 2779827 h 4341617"/>
              <a:gd name="csX578" fmla="*/ 918757 w 919902"/>
              <a:gd name="csY578" fmla="*/ 2771806 h 4341617"/>
              <a:gd name="csX579" fmla="*/ 918757 w 919902"/>
              <a:gd name="csY579" fmla="*/ 2706493 h 4341617"/>
              <a:gd name="csX580" fmla="*/ 910738 w 919902"/>
              <a:gd name="csY580" fmla="*/ 2698472 h 4341617"/>
              <a:gd name="csX581" fmla="*/ 910738 w 919902"/>
              <a:gd name="csY581" fmla="*/ 2698472 h 4341617"/>
              <a:gd name="csX582" fmla="*/ 910738 w 919902"/>
              <a:gd name="csY582" fmla="*/ 2567845 h 4341617"/>
              <a:gd name="csX583" fmla="*/ 902719 w 919902"/>
              <a:gd name="csY583" fmla="*/ 2575866 h 4341617"/>
              <a:gd name="csX584" fmla="*/ 902719 w 919902"/>
              <a:gd name="csY584" fmla="*/ 2641179 h 4341617"/>
              <a:gd name="csX585" fmla="*/ 910738 w 919902"/>
              <a:gd name="csY585" fmla="*/ 2649201 h 4341617"/>
              <a:gd name="csX586" fmla="*/ 918757 w 919902"/>
              <a:gd name="csY586" fmla="*/ 2641179 h 4341617"/>
              <a:gd name="csX587" fmla="*/ 918757 w 919902"/>
              <a:gd name="csY587" fmla="*/ 2575866 h 4341617"/>
              <a:gd name="csX588" fmla="*/ 910738 w 919902"/>
              <a:gd name="csY588" fmla="*/ 2567845 h 4341617"/>
              <a:gd name="csX589" fmla="*/ 910738 w 919902"/>
              <a:gd name="csY589" fmla="*/ 2567845 h 4341617"/>
              <a:gd name="csX590" fmla="*/ 910738 w 919902"/>
              <a:gd name="csY590" fmla="*/ 2438365 h 4341617"/>
              <a:gd name="csX591" fmla="*/ 902719 w 919902"/>
              <a:gd name="csY591" fmla="*/ 2446385 h 4341617"/>
              <a:gd name="csX592" fmla="*/ 902719 w 919902"/>
              <a:gd name="csY592" fmla="*/ 2511699 h 4341617"/>
              <a:gd name="csX593" fmla="*/ 910738 w 919902"/>
              <a:gd name="csY593" fmla="*/ 2519719 h 4341617"/>
              <a:gd name="csX594" fmla="*/ 918757 w 919902"/>
              <a:gd name="csY594" fmla="*/ 2511699 h 4341617"/>
              <a:gd name="csX595" fmla="*/ 918757 w 919902"/>
              <a:gd name="csY595" fmla="*/ 2446385 h 4341617"/>
              <a:gd name="csX596" fmla="*/ 910738 w 919902"/>
              <a:gd name="csY596" fmla="*/ 2438365 h 4341617"/>
              <a:gd name="csX597" fmla="*/ 910738 w 919902"/>
              <a:gd name="csY597" fmla="*/ 2438365 h 4341617"/>
              <a:gd name="csX598" fmla="*/ 910738 w 919902"/>
              <a:gd name="csY598" fmla="*/ 2308884 h 4341617"/>
              <a:gd name="csX599" fmla="*/ 902719 w 919902"/>
              <a:gd name="csY599" fmla="*/ 2316905 h 4341617"/>
              <a:gd name="csX600" fmla="*/ 902719 w 919902"/>
              <a:gd name="csY600" fmla="*/ 2382218 h 4341617"/>
              <a:gd name="csX601" fmla="*/ 910738 w 919902"/>
              <a:gd name="csY601" fmla="*/ 2390239 h 4341617"/>
              <a:gd name="csX602" fmla="*/ 918757 w 919902"/>
              <a:gd name="csY602" fmla="*/ 2382218 h 4341617"/>
              <a:gd name="csX603" fmla="*/ 918757 w 919902"/>
              <a:gd name="csY603" fmla="*/ 2316905 h 4341617"/>
              <a:gd name="csX604" fmla="*/ 910738 w 919902"/>
              <a:gd name="csY604" fmla="*/ 2308884 h 4341617"/>
              <a:gd name="csX605" fmla="*/ 910738 w 919902"/>
              <a:gd name="csY605" fmla="*/ 2308884 h 4341617"/>
              <a:gd name="csX606" fmla="*/ 910738 w 919902"/>
              <a:gd name="csY606" fmla="*/ 2178257 h 4341617"/>
              <a:gd name="csX607" fmla="*/ 902719 w 919902"/>
              <a:gd name="csY607" fmla="*/ 2186278 h 4341617"/>
              <a:gd name="csX608" fmla="*/ 902719 w 919902"/>
              <a:gd name="csY608" fmla="*/ 2251591 h 4341617"/>
              <a:gd name="csX609" fmla="*/ 910738 w 919902"/>
              <a:gd name="csY609" fmla="*/ 2259612 h 4341617"/>
              <a:gd name="csX610" fmla="*/ 918757 w 919902"/>
              <a:gd name="csY610" fmla="*/ 2251591 h 4341617"/>
              <a:gd name="csX611" fmla="*/ 918757 w 919902"/>
              <a:gd name="csY611" fmla="*/ 2186278 h 4341617"/>
              <a:gd name="csX612" fmla="*/ 910738 w 919902"/>
              <a:gd name="csY612" fmla="*/ 2178257 h 4341617"/>
              <a:gd name="csX613" fmla="*/ 910738 w 919902"/>
              <a:gd name="csY613" fmla="*/ 2178257 h 4341617"/>
              <a:gd name="csX614" fmla="*/ 910738 w 919902"/>
              <a:gd name="csY614" fmla="*/ 2048776 h 4341617"/>
              <a:gd name="csX615" fmla="*/ 902719 w 919902"/>
              <a:gd name="csY615" fmla="*/ 2056797 h 4341617"/>
              <a:gd name="csX616" fmla="*/ 902719 w 919902"/>
              <a:gd name="csY616" fmla="*/ 2122110 h 4341617"/>
              <a:gd name="csX617" fmla="*/ 910738 w 919902"/>
              <a:gd name="csY617" fmla="*/ 2130131 h 4341617"/>
              <a:gd name="csX618" fmla="*/ 918757 w 919902"/>
              <a:gd name="csY618" fmla="*/ 2122110 h 4341617"/>
              <a:gd name="csX619" fmla="*/ 918757 w 919902"/>
              <a:gd name="csY619" fmla="*/ 2056797 h 4341617"/>
              <a:gd name="csX620" fmla="*/ 910738 w 919902"/>
              <a:gd name="csY620" fmla="*/ 2048776 h 4341617"/>
              <a:gd name="csX621" fmla="*/ 910738 w 919902"/>
              <a:gd name="csY621" fmla="*/ 2048776 h 4341617"/>
              <a:gd name="csX622" fmla="*/ 910738 w 919902"/>
              <a:gd name="csY622" fmla="*/ 1919295 h 4341617"/>
              <a:gd name="csX623" fmla="*/ 902719 w 919902"/>
              <a:gd name="csY623" fmla="*/ 1927316 h 4341617"/>
              <a:gd name="csX624" fmla="*/ 902719 w 919902"/>
              <a:gd name="csY624" fmla="*/ 1992630 h 4341617"/>
              <a:gd name="csX625" fmla="*/ 910738 w 919902"/>
              <a:gd name="csY625" fmla="*/ 2000650 h 4341617"/>
              <a:gd name="csX626" fmla="*/ 918757 w 919902"/>
              <a:gd name="csY626" fmla="*/ 1992630 h 4341617"/>
              <a:gd name="csX627" fmla="*/ 918757 w 919902"/>
              <a:gd name="csY627" fmla="*/ 1927316 h 4341617"/>
              <a:gd name="csX628" fmla="*/ 910738 w 919902"/>
              <a:gd name="csY628" fmla="*/ 1919295 h 4341617"/>
              <a:gd name="csX629" fmla="*/ 910738 w 919902"/>
              <a:gd name="csY629" fmla="*/ 1919295 h 4341617"/>
              <a:gd name="csX630" fmla="*/ 910738 w 919902"/>
              <a:gd name="csY630" fmla="*/ 1788669 h 4341617"/>
              <a:gd name="csX631" fmla="*/ 902719 w 919902"/>
              <a:gd name="csY631" fmla="*/ 1796690 h 4341617"/>
              <a:gd name="csX632" fmla="*/ 902719 w 919902"/>
              <a:gd name="csY632" fmla="*/ 1862003 h 4341617"/>
              <a:gd name="csX633" fmla="*/ 910738 w 919902"/>
              <a:gd name="csY633" fmla="*/ 1870024 h 4341617"/>
              <a:gd name="csX634" fmla="*/ 918757 w 919902"/>
              <a:gd name="csY634" fmla="*/ 1862003 h 4341617"/>
              <a:gd name="csX635" fmla="*/ 918757 w 919902"/>
              <a:gd name="csY635" fmla="*/ 1796690 h 4341617"/>
              <a:gd name="csX636" fmla="*/ 910738 w 919902"/>
              <a:gd name="csY636" fmla="*/ 1788669 h 4341617"/>
              <a:gd name="csX637" fmla="*/ 910738 w 919902"/>
              <a:gd name="csY637" fmla="*/ 1788669 h 4341617"/>
              <a:gd name="csX638" fmla="*/ 910738 w 919902"/>
              <a:gd name="csY638" fmla="*/ 1659188 h 4341617"/>
              <a:gd name="csX639" fmla="*/ 902719 w 919902"/>
              <a:gd name="csY639" fmla="*/ 1667209 h 4341617"/>
              <a:gd name="csX640" fmla="*/ 902719 w 919902"/>
              <a:gd name="csY640" fmla="*/ 1732522 h 4341617"/>
              <a:gd name="csX641" fmla="*/ 910738 w 919902"/>
              <a:gd name="csY641" fmla="*/ 1740543 h 4341617"/>
              <a:gd name="csX642" fmla="*/ 918757 w 919902"/>
              <a:gd name="csY642" fmla="*/ 1732522 h 4341617"/>
              <a:gd name="csX643" fmla="*/ 918757 w 919902"/>
              <a:gd name="csY643" fmla="*/ 1667209 h 4341617"/>
              <a:gd name="csX644" fmla="*/ 910738 w 919902"/>
              <a:gd name="csY644" fmla="*/ 1659188 h 4341617"/>
              <a:gd name="csX645" fmla="*/ 910738 w 919902"/>
              <a:gd name="csY645" fmla="*/ 1659188 h 4341617"/>
              <a:gd name="csX646" fmla="*/ 910738 w 919902"/>
              <a:gd name="csY646" fmla="*/ 1528561 h 4341617"/>
              <a:gd name="csX647" fmla="*/ 902719 w 919902"/>
              <a:gd name="csY647" fmla="*/ 1536582 h 4341617"/>
              <a:gd name="csX648" fmla="*/ 902719 w 919902"/>
              <a:gd name="csY648" fmla="*/ 1601895 h 4341617"/>
              <a:gd name="csX649" fmla="*/ 910738 w 919902"/>
              <a:gd name="csY649" fmla="*/ 1609916 h 4341617"/>
              <a:gd name="csX650" fmla="*/ 918757 w 919902"/>
              <a:gd name="csY650" fmla="*/ 1601895 h 4341617"/>
              <a:gd name="csX651" fmla="*/ 918757 w 919902"/>
              <a:gd name="csY651" fmla="*/ 1536582 h 4341617"/>
              <a:gd name="csX652" fmla="*/ 910738 w 919902"/>
              <a:gd name="csY652" fmla="*/ 1528561 h 4341617"/>
              <a:gd name="csX653" fmla="*/ 910738 w 919902"/>
              <a:gd name="csY653" fmla="*/ 1528561 h 4341617"/>
              <a:gd name="csX654" fmla="*/ 910738 w 919902"/>
              <a:gd name="csY654" fmla="*/ 1399080 h 4341617"/>
              <a:gd name="csX655" fmla="*/ 902719 w 919902"/>
              <a:gd name="csY655" fmla="*/ 1407101 h 4341617"/>
              <a:gd name="csX656" fmla="*/ 902719 w 919902"/>
              <a:gd name="csY656" fmla="*/ 1472415 h 4341617"/>
              <a:gd name="csX657" fmla="*/ 910738 w 919902"/>
              <a:gd name="csY657" fmla="*/ 1480436 h 4341617"/>
              <a:gd name="csX658" fmla="*/ 918757 w 919902"/>
              <a:gd name="csY658" fmla="*/ 1472415 h 4341617"/>
              <a:gd name="csX659" fmla="*/ 918757 w 919902"/>
              <a:gd name="csY659" fmla="*/ 1407101 h 4341617"/>
              <a:gd name="csX660" fmla="*/ 910738 w 919902"/>
              <a:gd name="csY660" fmla="*/ 1399080 h 4341617"/>
              <a:gd name="csX661" fmla="*/ 910738 w 919902"/>
              <a:gd name="csY661" fmla="*/ 1399080 h 4341617"/>
              <a:gd name="csX662" fmla="*/ 910738 w 919902"/>
              <a:gd name="csY662" fmla="*/ 1269599 h 4341617"/>
              <a:gd name="csX663" fmla="*/ 902719 w 919902"/>
              <a:gd name="csY663" fmla="*/ 1277620 h 4341617"/>
              <a:gd name="csX664" fmla="*/ 902719 w 919902"/>
              <a:gd name="csY664" fmla="*/ 1342934 h 4341617"/>
              <a:gd name="csX665" fmla="*/ 910738 w 919902"/>
              <a:gd name="csY665" fmla="*/ 1350955 h 4341617"/>
              <a:gd name="csX666" fmla="*/ 918757 w 919902"/>
              <a:gd name="csY666" fmla="*/ 1342934 h 4341617"/>
              <a:gd name="csX667" fmla="*/ 918757 w 919902"/>
              <a:gd name="csY667" fmla="*/ 1277620 h 4341617"/>
              <a:gd name="csX668" fmla="*/ 910738 w 919902"/>
              <a:gd name="csY668" fmla="*/ 1269599 h 4341617"/>
              <a:gd name="csX669" fmla="*/ 910738 w 919902"/>
              <a:gd name="csY669" fmla="*/ 1269599 h 4341617"/>
              <a:gd name="csX670" fmla="*/ 910738 w 919902"/>
              <a:gd name="csY670" fmla="*/ 1138973 h 4341617"/>
              <a:gd name="csX671" fmla="*/ 902719 w 919902"/>
              <a:gd name="csY671" fmla="*/ 1146994 h 4341617"/>
              <a:gd name="csX672" fmla="*/ 902719 w 919902"/>
              <a:gd name="csY672" fmla="*/ 1212307 h 4341617"/>
              <a:gd name="csX673" fmla="*/ 910738 w 919902"/>
              <a:gd name="csY673" fmla="*/ 1220328 h 4341617"/>
              <a:gd name="csX674" fmla="*/ 918757 w 919902"/>
              <a:gd name="csY674" fmla="*/ 1212307 h 4341617"/>
              <a:gd name="csX675" fmla="*/ 918757 w 919902"/>
              <a:gd name="csY675" fmla="*/ 1146994 h 4341617"/>
              <a:gd name="csX676" fmla="*/ 910738 w 919902"/>
              <a:gd name="csY676" fmla="*/ 1138973 h 4341617"/>
              <a:gd name="csX677" fmla="*/ 910738 w 919902"/>
              <a:gd name="csY677" fmla="*/ 1138973 h 4341617"/>
              <a:gd name="csX678" fmla="*/ 910738 w 919902"/>
              <a:gd name="csY678" fmla="*/ 1009492 h 4341617"/>
              <a:gd name="csX679" fmla="*/ 902719 w 919902"/>
              <a:gd name="csY679" fmla="*/ 1017513 h 4341617"/>
              <a:gd name="csX680" fmla="*/ 902719 w 919902"/>
              <a:gd name="csY680" fmla="*/ 1082826 h 4341617"/>
              <a:gd name="csX681" fmla="*/ 910738 w 919902"/>
              <a:gd name="csY681" fmla="*/ 1090847 h 4341617"/>
              <a:gd name="csX682" fmla="*/ 918757 w 919902"/>
              <a:gd name="csY682" fmla="*/ 1082826 h 4341617"/>
              <a:gd name="csX683" fmla="*/ 918757 w 919902"/>
              <a:gd name="csY683" fmla="*/ 1017513 h 4341617"/>
              <a:gd name="csX684" fmla="*/ 910738 w 919902"/>
              <a:gd name="csY684" fmla="*/ 1009492 h 4341617"/>
              <a:gd name="csX685" fmla="*/ 910738 w 919902"/>
              <a:gd name="csY685" fmla="*/ 1009492 h 4341617"/>
              <a:gd name="csX686" fmla="*/ 910738 w 919902"/>
              <a:gd name="csY686" fmla="*/ 878865 h 4341617"/>
              <a:gd name="csX687" fmla="*/ 902719 w 919902"/>
              <a:gd name="csY687" fmla="*/ 886886 h 4341617"/>
              <a:gd name="csX688" fmla="*/ 902719 w 919902"/>
              <a:gd name="csY688" fmla="*/ 952200 h 4341617"/>
              <a:gd name="csX689" fmla="*/ 910738 w 919902"/>
              <a:gd name="csY689" fmla="*/ 960221 h 4341617"/>
              <a:gd name="csX690" fmla="*/ 918757 w 919902"/>
              <a:gd name="csY690" fmla="*/ 952200 h 4341617"/>
              <a:gd name="csX691" fmla="*/ 918757 w 919902"/>
              <a:gd name="csY691" fmla="*/ 886886 h 4341617"/>
              <a:gd name="csX692" fmla="*/ 910738 w 919902"/>
              <a:gd name="csY692" fmla="*/ 878865 h 4341617"/>
              <a:gd name="csX693" fmla="*/ 910738 w 919902"/>
              <a:gd name="csY693" fmla="*/ 878865 h 4341617"/>
              <a:gd name="csX694" fmla="*/ 910738 w 919902"/>
              <a:gd name="csY694" fmla="*/ 749385 h 4341617"/>
              <a:gd name="csX695" fmla="*/ 902719 w 919902"/>
              <a:gd name="csY695" fmla="*/ 757405 h 4341617"/>
              <a:gd name="csX696" fmla="*/ 902719 w 919902"/>
              <a:gd name="csY696" fmla="*/ 822719 h 4341617"/>
              <a:gd name="csX697" fmla="*/ 910738 w 919902"/>
              <a:gd name="csY697" fmla="*/ 830740 h 4341617"/>
              <a:gd name="csX698" fmla="*/ 918757 w 919902"/>
              <a:gd name="csY698" fmla="*/ 822719 h 4341617"/>
              <a:gd name="csX699" fmla="*/ 918757 w 919902"/>
              <a:gd name="csY699" fmla="*/ 757405 h 4341617"/>
              <a:gd name="csX700" fmla="*/ 910738 w 919902"/>
              <a:gd name="csY700" fmla="*/ 749385 h 4341617"/>
              <a:gd name="csX701" fmla="*/ 910738 w 919902"/>
              <a:gd name="csY701" fmla="*/ 749385 h 4341617"/>
              <a:gd name="csX702" fmla="*/ 910738 w 919902"/>
              <a:gd name="csY702" fmla="*/ 619904 h 4341617"/>
              <a:gd name="csX703" fmla="*/ 902719 w 919902"/>
              <a:gd name="csY703" fmla="*/ 627925 h 4341617"/>
              <a:gd name="csX704" fmla="*/ 902719 w 919902"/>
              <a:gd name="csY704" fmla="*/ 693238 h 4341617"/>
              <a:gd name="csX705" fmla="*/ 910738 w 919902"/>
              <a:gd name="csY705" fmla="*/ 701259 h 4341617"/>
              <a:gd name="csX706" fmla="*/ 918757 w 919902"/>
              <a:gd name="csY706" fmla="*/ 693238 h 4341617"/>
              <a:gd name="csX707" fmla="*/ 918757 w 919902"/>
              <a:gd name="csY707" fmla="*/ 627925 h 4341617"/>
              <a:gd name="csX708" fmla="*/ 910738 w 919902"/>
              <a:gd name="csY708" fmla="*/ 619904 h 4341617"/>
              <a:gd name="csX709" fmla="*/ 910738 w 919902"/>
              <a:gd name="csY709" fmla="*/ 619904 h 4341617"/>
              <a:gd name="csX710" fmla="*/ 910738 w 919902"/>
              <a:gd name="csY710" fmla="*/ 489277 h 4341617"/>
              <a:gd name="csX711" fmla="*/ 902719 w 919902"/>
              <a:gd name="csY711" fmla="*/ 497298 h 4341617"/>
              <a:gd name="csX712" fmla="*/ 902719 w 919902"/>
              <a:gd name="csY712" fmla="*/ 562611 h 4341617"/>
              <a:gd name="csX713" fmla="*/ 910738 w 919902"/>
              <a:gd name="csY713" fmla="*/ 570632 h 4341617"/>
              <a:gd name="csX714" fmla="*/ 918757 w 919902"/>
              <a:gd name="csY714" fmla="*/ 562611 h 4341617"/>
              <a:gd name="csX715" fmla="*/ 918757 w 919902"/>
              <a:gd name="csY715" fmla="*/ 497298 h 4341617"/>
              <a:gd name="csX716" fmla="*/ 910738 w 919902"/>
              <a:gd name="csY716" fmla="*/ 489277 h 4341617"/>
              <a:gd name="csX717" fmla="*/ 910738 w 919902"/>
              <a:gd name="csY717" fmla="*/ 489277 h 4341617"/>
              <a:gd name="csX718" fmla="*/ 910738 w 919902"/>
              <a:gd name="csY718" fmla="*/ 359796 h 4341617"/>
              <a:gd name="csX719" fmla="*/ 902719 w 919902"/>
              <a:gd name="csY719" fmla="*/ 367817 h 4341617"/>
              <a:gd name="csX720" fmla="*/ 902719 w 919902"/>
              <a:gd name="csY720" fmla="*/ 433130 h 4341617"/>
              <a:gd name="csX721" fmla="*/ 910738 w 919902"/>
              <a:gd name="csY721" fmla="*/ 441151 h 4341617"/>
              <a:gd name="csX722" fmla="*/ 918757 w 919902"/>
              <a:gd name="csY722" fmla="*/ 433130 h 4341617"/>
              <a:gd name="csX723" fmla="*/ 918757 w 919902"/>
              <a:gd name="csY723" fmla="*/ 367817 h 4341617"/>
              <a:gd name="csX724" fmla="*/ 910738 w 919902"/>
              <a:gd name="csY724" fmla="*/ 359796 h 4341617"/>
              <a:gd name="csX725" fmla="*/ 910738 w 919902"/>
              <a:gd name="csY725" fmla="*/ 359796 h 4341617"/>
              <a:gd name="csX726" fmla="*/ 910738 w 919902"/>
              <a:gd name="csY726" fmla="*/ 229170 h 4341617"/>
              <a:gd name="csX727" fmla="*/ 902719 w 919902"/>
              <a:gd name="csY727" fmla="*/ 237190 h 4341617"/>
              <a:gd name="csX728" fmla="*/ 902719 w 919902"/>
              <a:gd name="csY728" fmla="*/ 302504 h 4341617"/>
              <a:gd name="csX729" fmla="*/ 910738 w 919902"/>
              <a:gd name="csY729" fmla="*/ 310525 h 4341617"/>
              <a:gd name="csX730" fmla="*/ 918757 w 919902"/>
              <a:gd name="csY730" fmla="*/ 302504 h 4341617"/>
              <a:gd name="csX731" fmla="*/ 918757 w 919902"/>
              <a:gd name="csY731" fmla="*/ 237190 h 4341617"/>
              <a:gd name="csX732" fmla="*/ 910738 w 919902"/>
              <a:gd name="csY732" fmla="*/ 229170 h 4341617"/>
              <a:gd name="csX733" fmla="*/ 910738 w 919902"/>
              <a:gd name="csY733" fmla="*/ 229170 h 4341617"/>
              <a:gd name="csX734" fmla="*/ 895846 w 919902"/>
              <a:gd name="csY734" fmla="*/ 98543 h 4341617"/>
              <a:gd name="csX735" fmla="*/ 892409 w 919902"/>
              <a:gd name="csY735" fmla="*/ 98543 h 4341617"/>
              <a:gd name="csX736" fmla="*/ 887827 w 919902"/>
              <a:gd name="csY736" fmla="*/ 108856 h 4341617"/>
              <a:gd name="csX737" fmla="*/ 899282 w 919902"/>
              <a:gd name="csY737" fmla="*/ 147814 h 4341617"/>
              <a:gd name="csX738" fmla="*/ 899282 w 919902"/>
              <a:gd name="csY738" fmla="*/ 147814 h 4341617"/>
              <a:gd name="csX739" fmla="*/ 899282 w 919902"/>
              <a:gd name="csY739" fmla="*/ 150106 h 4341617"/>
              <a:gd name="csX740" fmla="*/ 899282 w 919902"/>
              <a:gd name="csY740" fmla="*/ 150106 h 4341617"/>
              <a:gd name="csX741" fmla="*/ 899282 w 919902"/>
              <a:gd name="csY741" fmla="*/ 152398 h 4341617"/>
              <a:gd name="csX742" fmla="*/ 899282 w 919902"/>
              <a:gd name="csY742" fmla="*/ 152398 h 4341617"/>
              <a:gd name="csX743" fmla="*/ 899282 w 919902"/>
              <a:gd name="csY743" fmla="*/ 154689 h 4341617"/>
              <a:gd name="csX744" fmla="*/ 899282 w 919902"/>
              <a:gd name="csY744" fmla="*/ 154689 h 4341617"/>
              <a:gd name="csX745" fmla="*/ 899282 w 919902"/>
              <a:gd name="csY745" fmla="*/ 156981 h 4341617"/>
              <a:gd name="csX746" fmla="*/ 899282 w 919902"/>
              <a:gd name="csY746" fmla="*/ 156981 h 4341617"/>
              <a:gd name="csX747" fmla="*/ 899282 w 919902"/>
              <a:gd name="csY747" fmla="*/ 159273 h 4341617"/>
              <a:gd name="csX748" fmla="*/ 899282 w 919902"/>
              <a:gd name="csY748" fmla="*/ 159273 h 4341617"/>
              <a:gd name="csX749" fmla="*/ 899282 w 919902"/>
              <a:gd name="csY749" fmla="*/ 161565 h 4341617"/>
              <a:gd name="csX750" fmla="*/ 899282 w 919902"/>
              <a:gd name="csY750" fmla="*/ 161565 h 4341617"/>
              <a:gd name="csX751" fmla="*/ 899282 w 919902"/>
              <a:gd name="csY751" fmla="*/ 171877 h 4341617"/>
              <a:gd name="csX752" fmla="*/ 907302 w 919902"/>
              <a:gd name="csY752" fmla="*/ 179898 h 4341617"/>
              <a:gd name="csX753" fmla="*/ 907302 w 919902"/>
              <a:gd name="csY753" fmla="*/ 179898 h 4341617"/>
              <a:gd name="csX754" fmla="*/ 915321 w 919902"/>
              <a:gd name="csY754" fmla="*/ 171877 h 4341617"/>
              <a:gd name="csX755" fmla="*/ 900428 w 919902"/>
              <a:gd name="csY755" fmla="*/ 101980 h 4341617"/>
              <a:gd name="csX756" fmla="*/ 892409 w 919902"/>
              <a:gd name="csY756" fmla="*/ 97397 h 4341617"/>
              <a:gd name="csX757" fmla="*/ 892409 w 919902"/>
              <a:gd name="csY757" fmla="*/ 97397 h 4341617"/>
              <a:gd name="csX758" fmla="*/ 892409 w 919902"/>
              <a:gd name="csY758" fmla="*/ 99689 h 4341617"/>
              <a:gd name="csX759" fmla="*/ 798471 w 919902"/>
              <a:gd name="csY759" fmla="*/ 9167 h 4341617"/>
              <a:gd name="csX760" fmla="*/ 790452 w 919902"/>
              <a:gd name="csY760" fmla="*/ 14896 h 4341617"/>
              <a:gd name="csX761" fmla="*/ 796180 w 919902"/>
              <a:gd name="csY761" fmla="*/ 25209 h 4341617"/>
              <a:gd name="csX762" fmla="*/ 813364 w 919902"/>
              <a:gd name="csY762" fmla="*/ 32084 h 4341617"/>
              <a:gd name="csX763" fmla="*/ 816800 w 919902"/>
              <a:gd name="csY763" fmla="*/ 32084 h 4341617"/>
              <a:gd name="csX764" fmla="*/ 817946 w 919902"/>
              <a:gd name="csY764" fmla="*/ 32084 h 4341617"/>
              <a:gd name="csX765" fmla="*/ 817946 w 919902"/>
              <a:gd name="csY765" fmla="*/ 32084 h 4341617"/>
              <a:gd name="csX766" fmla="*/ 817946 w 919902"/>
              <a:gd name="csY766" fmla="*/ 32084 h 4341617"/>
              <a:gd name="csX767" fmla="*/ 817946 w 919902"/>
              <a:gd name="csY767" fmla="*/ 32084 h 4341617"/>
              <a:gd name="csX768" fmla="*/ 817946 w 919902"/>
              <a:gd name="csY768" fmla="*/ 32084 h 4341617"/>
              <a:gd name="csX769" fmla="*/ 817946 w 919902"/>
              <a:gd name="csY769" fmla="*/ 32084 h 4341617"/>
              <a:gd name="csX770" fmla="*/ 850022 w 919902"/>
              <a:gd name="csY770" fmla="*/ 55001 h 4341617"/>
              <a:gd name="csX771" fmla="*/ 855750 w 919902"/>
              <a:gd name="csY771" fmla="*/ 57292 h 4341617"/>
              <a:gd name="csX772" fmla="*/ 861478 w 919902"/>
              <a:gd name="csY772" fmla="*/ 55001 h 4341617"/>
              <a:gd name="csX773" fmla="*/ 861478 w 919902"/>
              <a:gd name="csY773" fmla="*/ 43542 h 4341617"/>
              <a:gd name="csX774" fmla="*/ 800763 w 919902"/>
              <a:gd name="csY774" fmla="*/ 6875 h 4341617"/>
              <a:gd name="csX775" fmla="*/ 798471 w 919902"/>
              <a:gd name="csY775" fmla="*/ 6875 h 4341617"/>
              <a:gd name="csX776" fmla="*/ 798471 w 919902"/>
              <a:gd name="csY776" fmla="*/ 6875 h 4341617"/>
              <a:gd name="csX777" fmla="*/ 800763 w 919902"/>
              <a:gd name="csY777" fmla="*/ 9167 h 43416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</a:cxnLst>
            <a:rect l="l" t="t" r="r" b="b"/>
            <a:pathLst>
              <a:path w="919902" h="4341617">
                <a:moveTo>
                  <a:pt x="745775" y="0"/>
                </a:moveTo>
                <a:lnTo>
                  <a:pt x="680476" y="0"/>
                </a:lnTo>
                <a:cubicBezTo>
                  <a:pt x="675894" y="0"/>
                  <a:pt x="672457" y="3437"/>
                  <a:pt x="672457" y="8021"/>
                </a:cubicBezTo>
                <a:cubicBezTo>
                  <a:pt x="672457" y="12604"/>
                  <a:pt x="675894" y="16042"/>
                  <a:pt x="680476" y="16042"/>
                </a:cubicBezTo>
                <a:lnTo>
                  <a:pt x="745775" y="16042"/>
                </a:lnTo>
                <a:cubicBezTo>
                  <a:pt x="750357" y="16042"/>
                  <a:pt x="753793" y="12604"/>
                  <a:pt x="753793" y="8021"/>
                </a:cubicBezTo>
                <a:cubicBezTo>
                  <a:pt x="753793" y="3437"/>
                  <a:pt x="750357" y="0"/>
                  <a:pt x="745775" y="0"/>
                </a:cubicBezTo>
                <a:lnTo>
                  <a:pt x="745775" y="0"/>
                </a:lnTo>
                <a:close/>
                <a:moveTo>
                  <a:pt x="616323" y="0"/>
                </a:moveTo>
                <a:lnTo>
                  <a:pt x="551026" y="0"/>
                </a:lnTo>
                <a:cubicBezTo>
                  <a:pt x="546443" y="0"/>
                  <a:pt x="543006" y="3437"/>
                  <a:pt x="543006" y="8021"/>
                </a:cubicBezTo>
                <a:cubicBezTo>
                  <a:pt x="543006" y="12604"/>
                  <a:pt x="546443" y="16042"/>
                  <a:pt x="551026" y="16042"/>
                </a:cubicBezTo>
                <a:lnTo>
                  <a:pt x="616323" y="16042"/>
                </a:lnTo>
                <a:cubicBezTo>
                  <a:pt x="620906" y="16042"/>
                  <a:pt x="624343" y="12604"/>
                  <a:pt x="624343" y="8021"/>
                </a:cubicBezTo>
                <a:cubicBezTo>
                  <a:pt x="624343" y="3437"/>
                  <a:pt x="620906" y="0"/>
                  <a:pt x="616323" y="0"/>
                </a:cubicBezTo>
                <a:lnTo>
                  <a:pt x="616323" y="0"/>
                </a:lnTo>
                <a:close/>
                <a:moveTo>
                  <a:pt x="485727" y="0"/>
                </a:moveTo>
                <a:lnTo>
                  <a:pt x="420429" y="0"/>
                </a:lnTo>
                <a:cubicBezTo>
                  <a:pt x="415846" y="0"/>
                  <a:pt x="412410" y="3437"/>
                  <a:pt x="412410" y="8021"/>
                </a:cubicBezTo>
                <a:cubicBezTo>
                  <a:pt x="412410" y="12604"/>
                  <a:pt x="415846" y="16042"/>
                  <a:pt x="420429" y="16042"/>
                </a:cubicBezTo>
                <a:lnTo>
                  <a:pt x="485727" y="16042"/>
                </a:lnTo>
                <a:cubicBezTo>
                  <a:pt x="490309" y="16042"/>
                  <a:pt x="493747" y="12604"/>
                  <a:pt x="493747" y="8021"/>
                </a:cubicBezTo>
                <a:cubicBezTo>
                  <a:pt x="493747" y="3437"/>
                  <a:pt x="490309" y="0"/>
                  <a:pt x="485727" y="0"/>
                </a:cubicBezTo>
                <a:lnTo>
                  <a:pt x="485727" y="0"/>
                </a:lnTo>
                <a:close/>
                <a:moveTo>
                  <a:pt x="356277" y="0"/>
                </a:moveTo>
                <a:lnTo>
                  <a:pt x="290978" y="0"/>
                </a:lnTo>
                <a:cubicBezTo>
                  <a:pt x="286396" y="0"/>
                  <a:pt x="282959" y="3437"/>
                  <a:pt x="282959" y="8021"/>
                </a:cubicBezTo>
                <a:cubicBezTo>
                  <a:pt x="282959" y="12604"/>
                  <a:pt x="286396" y="16042"/>
                  <a:pt x="290978" y="16042"/>
                </a:cubicBezTo>
                <a:lnTo>
                  <a:pt x="356277" y="16042"/>
                </a:lnTo>
                <a:cubicBezTo>
                  <a:pt x="360859" y="16042"/>
                  <a:pt x="364295" y="12604"/>
                  <a:pt x="364295" y="8021"/>
                </a:cubicBezTo>
                <a:cubicBezTo>
                  <a:pt x="364295" y="3437"/>
                  <a:pt x="360859" y="0"/>
                  <a:pt x="356277" y="0"/>
                </a:cubicBezTo>
                <a:lnTo>
                  <a:pt x="356277" y="0"/>
                </a:lnTo>
                <a:close/>
                <a:moveTo>
                  <a:pt x="225680" y="0"/>
                </a:moveTo>
                <a:lnTo>
                  <a:pt x="172983" y="0"/>
                </a:lnTo>
                <a:cubicBezTo>
                  <a:pt x="168401" y="0"/>
                  <a:pt x="163818" y="0"/>
                  <a:pt x="159236" y="0"/>
                </a:cubicBezTo>
                <a:cubicBezTo>
                  <a:pt x="154654" y="0"/>
                  <a:pt x="151217" y="4583"/>
                  <a:pt x="151217" y="9167"/>
                </a:cubicBezTo>
                <a:cubicBezTo>
                  <a:pt x="151217" y="13750"/>
                  <a:pt x="154654" y="17188"/>
                  <a:pt x="159236" y="17188"/>
                </a:cubicBezTo>
                <a:lnTo>
                  <a:pt x="223389" y="17188"/>
                </a:lnTo>
                <a:cubicBezTo>
                  <a:pt x="227971" y="17188"/>
                  <a:pt x="231408" y="13750"/>
                  <a:pt x="231408" y="9167"/>
                </a:cubicBezTo>
                <a:cubicBezTo>
                  <a:pt x="231408" y="4583"/>
                  <a:pt x="227971" y="1146"/>
                  <a:pt x="223389" y="1146"/>
                </a:cubicBezTo>
                <a:lnTo>
                  <a:pt x="224535" y="1146"/>
                </a:lnTo>
                <a:close/>
                <a:moveTo>
                  <a:pt x="95083" y="20625"/>
                </a:moveTo>
                <a:cubicBezTo>
                  <a:pt x="93938" y="20625"/>
                  <a:pt x="92793" y="20625"/>
                  <a:pt x="91647" y="20625"/>
                </a:cubicBezTo>
                <a:cubicBezTo>
                  <a:pt x="71026" y="32084"/>
                  <a:pt x="52697" y="46980"/>
                  <a:pt x="37804" y="66459"/>
                </a:cubicBezTo>
                <a:cubicBezTo>
                  <a:pt x="35513" y="69897"/>
                  <a:pt x="35513" y="75626"/>
                  <a:pt x="38950" y="77918"/>
                </a:cubicBezTo>
                <a:cubicBezTo>
                  <a:pt x="40095" y="77918"/>
                  <a:pt x="42387" y="80209"/>
                  <a:pt x="43532" y="80209"/>
                </a:cubicBezTo>
                <a:cubicBezTo>
                  <a:pt x="44678" y="80209"/>
                  <a:pt x="48115" y="80209"/>
                  <a:pt x="50406" y="76772"/>
                </a:cubicBezTo>
                <a:cubicBezTo>
                  <a:pt x="54988" y="69897"/>
                  <a:pt x="60716" y="64167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66444" y="58438"/>
                  <a:pt x="66444" y="58438"/>
                  <a:pt x="66444" y="58438"/>
                </a:cubicBezTo>
                <a:lnTo>
                  <a:pt x="66444" y="58438"/>
                </a:lnTo>
                <a:cubicBezTo>
                  <a:pt x="74463" y="50417"/>
                  <a:pt x="83627" y="44688"/>
                  <a:pt x="93938" y="38959"/>
                </a:cubicBezTo>
                <a:cubicBezTo>
                  <a:pt x="97375" y="36667"/>
                  <a:pt x="99666" y="32084"/>
                  <a:pt x="97375" y="27500"/>
                </a:cubicBezTo>
                <a:cubicBezTo>
                  <a:pt x="96229" y="25209"/>
                  <a:pt x="92793" y="22917"/>
                  <a:pt x="90501" y="22917"/>
                </a:cubicBezTo>
                <a:lnTo>
                  <a:pt x="90501" y="22917"/>
                </a:lnTo>
                <a:lnTo>
                  <a:pt x="92793" y="20625"/>
                </a:lnTo>
                <a:close/>
                <a:moveTo>
                  <a:pt x="13747" y="124897"/>
                </a:moveTo>
                <a:cubicBezTo>
                  <a:pt x="10311" y="124897"/>
                  <a:pt x="6874" y="127189"/>
                  <a:pt x="5728" y="130627"/>
                </a:cubicBezTo>
                <a:cubicBezTo>
                  <a:pt x="2291" y="144377"/>
                  <a:pt x="0" y="158127"/>
                  <a:pt x="0" y="173023"/>
                </a:cubicBezTo>
                <a:lnTo>
                  <a:pt x="0" y="199378"/>
                </a:lnTo>
                <a:cubicBezTo>
                  <a:pt x="0" y="203961"/>
                  <a:pt x="3437" y="207398"/>
                  <a:pt x="8019" y="207398"/>
                </a:cubicBezTo>
                <a:cubicBezTo>
                  <a:pt x="12602" y="207398"/>
                  <a:pt x="16038" y="203961"/>
                  <a:pt x="16038" y="199378"/>
                </a:cubicBezTo>
                <a:lnTo>
                  <a:pt x="16038" y="173023"/>
                </a:lnTo>
                <a:lnTo>
                  <a:pt x="16038" y="173023"/>
                </a:lnTo>
                <a:lnTo>
                  <a:pt x="16038" y="170731"/>
                </a:lnTo>
                <a:lnTo>
                  <a:pt x="16038" y="170731"/>
                </a:lnTo>
                <a:lnTo>
                  <a:pt x="16038" y="168440"/>
                </a:lnTo>
                <a:lnTo>
                  <a:pt x="16038" y="168440"/>
                </a:lnTo>
                <a:cubicBezTo>
                  <a:pt x="16038" y="155835"/>
                  <a:pt x="18330" y="145523"/>
                  <a:pt x="20620" y="135210"/>
                </a:cubicBezTo>
                <a:cubicBezTo>
                  <a:pt x="20620" y="130627"/>
                  <a:pt x="19475" y="126043"/>
                  <a:pt x="14892" y="124897"/>
                </a:cubicBezTo>
                <a:cubicBezTo>
                  <a:pt x="14892" y="124897"/>
                  <a:pt x="13747" y="124897"/>
                  <a:pt x="12602" y="124897"/>
                </a:cubicBezTo>
                <a:lnTo>
                  <a:pt x="12602" y="124897"/>
                </a:lnTo>
                <a:close/>
                <a:moveTo>
                  <a:pt x="9165" y="256670"/>
                </a:moveTo>
                <a:cubicBezTo>
                  <a:pt x="4583" y="256670"/>
                  <a:pt x="1146" y="260107"/>
                  <a:pt x="1146" y="264691"/>
                </a:cubicBezTo>
                <a:lnTo>
                  <a:pt x="1146" y="330004"/>
                </a:lnTo>
                <a:cubicBezTo>
                  <a:pt x="1146" y="334588"/>
                  <a:pt x="4583" y="338025"/>
                  <a:pt x="9165" y="338025"/>
                </a:cubicBezTo>
                <a:cubicBezTo>
                  <a:pt x="13747" y="338025"/>
                  <a:pt x="17184" y="334588"/>
                  <a:pt x="17184" y="330004"/>
                </a:cubicBezTo>
                <a:lnTo>
                  <a:pt x="17184" y="264691"/>
                </a:lnTo>
                <a:cubicBezTo>
                  <a:pt x="17184" y="260107"/>
                  <a:pt x="13747" y="256670"/>
                  <a:pt x="9165" y="256670"/>
                </a:cubicBezTo>
                <a:lnTo>
                  <a:pt x="9165" y="256670"/>
                </a:lnTo>
                <a:close/>
                <a:moveTo>
                  <a:pt x="9165" y="386151"/>
                </a:moveTo>
                <a:cubicBezTo>
                  <a:pt x="4583" y="386151"/>
                  <a:pt x="1146" y="389588"/>
                  <a:pt x="1146" y="394172"/>
                </a:cubicBezTo>
                <a:lnTo>
                  <a:pt x="1146" y="459485"/>
                </a:lnTo>
                <a:cubicBezTo>
                  <a:pt x="1146" y="464068"/>
                  <a:pt x="4583" y="467506"/>
                  <a:pt x="9165" y="467506"/>
                </a:cubicBezTo>
                <a:cubicBezTo>
                  <a:pt x="13747" y="467506"/>
                  <a:pt x="17184" y="464068"/>
                  <a:pt x="17184" y="459485"/>
                </a:cubicBezTo>
                <a:lnTo>
                  <a:pt x="17184" y="394172"/>
                </a:lnTo>
                <a:cubicBezTo>
                  <a:pt x="17184" y="389588"/>
                  <a:pt x="13747" y="386151"/>
                  <a:pt x="9165" y="386151"/>
                </a:cubicBezTo>
                <a:lnTo>
                  <a:pt x="9165" y="386151"/>
                </a:lnTo>
                <a:close/>
                <a:moveTo>
                  <a:pt x="9165" y="516777"/>
                </a:moveTo>
                <a:cubicBezTo>
                  <a:pt x="4583" y="516777"/>
                  <a:pt x="1146" y="520215"/>
                  <a:pt x="1146" y="524798"/>
                </a:cubicBezTo>
                <a:lnTo>
                  <a:pt x="1146" y="590112"/>
                </a:lnTo>
                <a:cubicBezTo>
                  <a:pt x="1146" y="594695"/>
                  <a:pt x="4583" y="598133"/>
                  <a:pt x="9165" y="598133"/>
                </a:cubicBezTo>
                <a:cubicBezTo>
                  <a:pt x="13747" y="598133"/>
                  <a:pt x="17184" y="594695"/>
                  <a:pt x="17184" y="590112"/>
                </a:cubicBezTo>
                <a:lnTo>
                  <a:pt x="17184" y="524798"/>
                </a:lnTo>
                <a:cubicBezTo>
                  <a:pt x="17184" y="520215"/>
                  <a:pt x="13747" y="516777"/>
                  <a:pt x="9165" y="516777"/>
                </a:cubicBezTo>
                <a:lnTo>
                  <a:pt x="9165" y="516777"/>
                </a:lnTo>
                <a:close/>
                <a:moveTo>
                  <a:pt x="9165" y="646258"/>
                </a:moveTo>
                <a:cubicBezTo>
                  <a:pt x="4583" y="646258"/>
                  <a:pt x="1146" y="649696"/>
                  <a:pt x="1146" y="654279"/>
                </a:cubicBezTo>
                <a:lnTo>
                  <a:pt x="1146" y="719592"/>
                </a:lnTo>
                <a:cubicBezTo>
                  <a:pt x="1146" y="724176"/>
                  <a:pt x="4583" y="727613"/>
                  <a:pt x="9165" y="727613"/>
                </a:cubicBezTo>
                <a:cubicBezTo>
                  <a:pt x="13747" y="727613"/>
                  <a:pt x="17184" y="724176"/>
                  <a:pt x="17184" y="719592"/>
                </a:cubicBezTo>
                <a:lnTo>
                  <a:pt x="17184" y="654279"/>
                </a:lnTo>
                <a:cubicBezTo>
                  <a:pt x="17184" y="649696"/>
                  <a:pt x="13747" y="646258"/>
                  <a:pt x="9165" y="646258"/>
                </a:cubicBezTo>
                <a:lnTo>
                  <a:pt x="9165" y="646258"/>
                </a:lnTo>
                <a:close/>
                <a:moveTo>
                  <a:pt x="9165" y="775739"/>
                </a:moveTo>
                <a:cubicBezTo>
                  <a:pt x="4583" y="775739"/>
                  <a:pt x="1146" y="779177"/>
                  <a:pt x="1146" y="783760"/>
                </a:cubicBezTo>
                <a:lnTo>
                  <a:pt x="1146" y="849073"/>
                </a:lnTo>
                <a:cubicBezTo>
                  <a:pt x="1146" y="853657"/>
                  <a:pt x="4583" y="857094"/>
                  <a:pt x="9165" y="857094"/>
                </a:cubicBezTo>
                <a:cubicBezTo>
                  <a:pt x="13747" y="857094"/>
                  <a:pt x="17184" y="853657"/>
                  <a:pt x="17184" y="849073"/>
                </a:cubicBezTo>
                <a:lnTo>
                  <a:pt x="17184" y="783760"/>
                </a:lnTo>
                <a:cubicBezTo>
                  <a:pt x="17184" y="779177"/>
                  <a:pt x="13747" y="775739"/>
                  <a:pt x="9165" y="775739"/>
                </a:cubicBezTo>
                <a:lnTo>
                  <a:pt x="9165" y="775739"/>
                </a:lnTo>
                <a:close/>
                <a:moveTo>
                  <a:pt x="9165" y="906366"/>
                </a:moveTo>
                <a:cubicBezTo>
                  <a:pt x="4583" y="906366"/>
                  <a:pt x="1146" y="909803"/>
                  <a:pt x="1146" y="914387"/>
                </a:cubicBezTo>
                <a:lnTo>
                  <a:pt x="1146" y="979700"/>
                </a:lnTo>
                <a:cubicBezTo>
                  <a:pt x="1146" y="984283"/>
                  <a:pt x="4583" y="987721"/>
                  <a:pt x="9165" y="987721"/>
                </a:cubicBezTo>
                <a:cubicBezTo>
                  <a:pt x="13747" y="987721"/>
                  <a:pt x="17184" y="984283"/>
                  <a:pt x="17184" y="979700"/>
                </a:cubicBezTo>
                <a:lnTo>
                  <a:pt x="17184" y="914387"/>
                </a:lnTo>
                <a:cubicBezTo>
                  <a:pt x="17184" y="909803"/>
                  <a:pt x="13747" y="906366"/>
                  <a:pt x="9165" y="906366"/>
                </a:cubicBezTo>
                <a:lnTo>
                  <a:pt x="9165" y="906366"/>
                </a:lnTo>
                <a:close/>
                <a:moveTo>
                  <a:pt x="9165" y="1035847"/>
                </a:moveTo>
                <a:cubicBezTo>
                  <a:pt x="4583" y="1035847"/>
                  <a:pt x="1146" y="1039284"/>
                  <a:pt x="1146" y="1043867"/>
                </a:cubicBezTo>
                <a:lnTo>
                  <a:pt x="1146" y="1109181"/>
                </a:lnTo>
                <a:cubicBezTo>
                  <a:pt x="1146" y="1113764"/>
                  <a:pt x="4583" y="1117202"/>
                  <a:pt x="9165" y="1117202"/>
                </a:cubicBezTo>
                <a:cubicBezTo>
                  <a:pt x="13747" y="1117202"/>
                  <a:pt x="17184" y="1113764"/>
                  <a:pt x="17184" y="1109181"/>
                </a:cubicBezTo>
                <a:lnTo>
                  <a:pt x="17184" y="1043867"/>
                </a:lnTo>
                <a:cubicBezTo>
                  <a:pt x="17184" y="1039284"/>
                  <a:pt x="13747" y="1035847"/>
                  <a:pt x="9165" y="1035847"/>
                </a:cubicBezTo>
                <a:lnTo>
                  <a:pt x="9165" y="1035847"/>
                </a:lnTo>
                <a:close/>
                <a:moveTo>
                  <a:pt x="9165" y="1166473"/>
                </a:moveTo>
                <a:cubicBezTo>
                  <a:pt x="4583" y="1166473"/>
                  <a:pt x="1146" y="1169911"/>
                  <a:pt x="1146" y="1174494"/>
                </a:cubicBezTo>
                <a:lnTo>
                  <a:pt x="1146" y="1239808"/>
                </a:lnTo>
                <a:cubicBezTo>
                  <a:pt x="1146" y="1244391"/>
                  <a:pt x="4583" y="1247828"/>
                  <a:pt x="9165" y="1247828"/>
                </a:cubicBezTo>
                <a:cubicBezTo>
                  <a:pt x="13747" y="1247828"/>
                  <a:pt x="17184" y="1244391"/>
                  <a:pt x="17184" y="1239808"/>
                </a:cubicBezTo>
                <a:lnTo>
                  <a:pt x="17184" y="1174494"/>
                </a:lnTo>
                <a:cubicBezTo>
                  <a:pt x="17184" y="1169911"/>
                  <a:pt x="13747" y="1166473"/>
                  <a:pt x="9165" y="1166473"/>
                </a:cubicBezTo>
                <a:lnTo>
                  <a:pt x="9165" y="1166473"/>
                </a:lnTo>
                <a:close/>
                <a:moveTo>
                  <a:pt x="9165" y="1295954"/>
                </a:moveTo>
                <a:cubicBezTo>
                  <a:pt x="4583" y="1295954"/>
                  <a:pt x="1146" y="1299392"/>
                  <a:pt x="1146" y="1303975"/>
                </a:cubicBezTo>
                <a:lnTo>
                  <a:pt x="1146" y="1369288"/>
                </a:lnTo>
                <a:cubicBezTo>
                  <a:pt x="1146" y="1373872"/>
                  <a:pt x="4583" y="1377309"/>
                  <a:pt x="9165" y="1377309"/>
                </a:cubicBezTo>
                <a:cubicBezTo>
                  <a:pt x="13747" y="1377309"/>
                  <a:pt x="17184" y="1373872"/>
                  <a:pt x="17184" y="1369288"/>
                </a:cubicBezTo>
                <a:lnTo>
                  <a:pt x="17184" y="1303975"/>
                </a:lnTo>
                <a:cubicBezTo>
                  <a:pt x="17184" y="1299392"/>
                  <a:pt x="13747" y="1295954"/>
                  <a:pt x="9165" y="1295954"/>
                </a:cubicBezTo>
                <a:lnTo>
                  <a:pt x="9165" y="1295954"/>
                </a:lnTo>
                <a:close/>
                <a:moveTo>
                  <a:pt x="9165" y="1426581"/>
                </a:moveTo>
                <a:cubicBezTo>
                  <a:pt x="4583" y="1426581"/>
                  <a:pt x="1146" y="1430018"/>
                  <a:pt x="1146" y="1434602"/>
                </a:cubicBezTo>
                <a:lnTo>
                  <a:pt x="1146" y="1499915"/>
                </a:lnTo>
                <a:cubicBezTo>
                  <a:pt x="1146" y="1504498"/>
                  <a:pt x="4583" y="1507936"/>
                  <a:pt x="9165" y="1507936"/>
                </a:cubicBezTo>
                <a:cubicBezTo>
                  <a:pt x="13747" y="1507936"/>
                  <a:pt x="17184" y="1504498"/>
                  <a:pt x="17184" y="1499915"/>
                </a:cubicBezTo>
                <a:lnTo>
                  <a:pt x="17184" y="1434602"/>
                </a:lnTo>
                <a:cubicBezTo>
                  <a:pt x="17184" y="1430018"/>
                  <a:pt x="13747" y="1426581"/>
                  <a:pt x="9165" y="1426581"/>
                </a:cubicBezTo>
                <a:lnTo>
                  <a:pt x="9165" y="1426581"/>
                </a:lnTo>
                <a:close/>
                <a:moveTo>
                  <a:pt x="9165" y="1556061"/>
                </a:moveTo>
                <a:cubicBezTo>
                  <a:pt x="4583" y="1556061"/>
                  <a:pt x="1146" y="1559499"/>
                  <a:pt x="1146" y="1564082"/>
                </a:cubicBezTo>
                <a:lnTo>
                  <a:pt x="1146" y="1629396"/>
                </a:lnTo>
                <a:cubicBezTo>
                  <a:pt x="1146" y="1633979"/>
                  <a:pt x="4583" y="1637417"/>
                  <a:pt x="9165" y="1637417"/>
                </a:cubicBezTo>
                <a:cubicBezTo>
                  <a:pt x="13747" y="1637417"/>
                  <a:pt x="17184" y="1633979"/>
                  <a:pt x="17184" y="1629396"/>
                </a:cubicBezTo>
                <a:lnTo>
                  <a:pt x="17184" y="1564082"/>
                </a:lnTo>
                <a:cubicBezTo>
                  <a:pt x="17184" y="1559499"/>
                  <a:pt x="13747" y="1556061"/>
                  <a:pt x="9165" y="1556061"/>
                </a:cubicBezTo>
                <a:lnTo>
                  <a:pt x="9165" y="1556061"/>
                </a:lnTo>
                <a:close/>
                <a:moveTo>
                  <a:pt x="9165" y="1685542"/>
                </a:moveTo>
                <a:cubicBezTo>
                  <a:pt x="4583" y="1685542"/>
                  <a:pt x="1146" y="1688980"/>
                  <a:pt x="1146" y="1693563"/>
                </a:cubicBezTo>
                <a:lnTo>
                  <a:pt x="1146" y="1758877"/>
                </a:lnTo>
                <a:cubicBezTo>
                  <a:pt x="1146" y="1763460"/>
                  <a:pt x="4583" y="1766898"/>
                  <a:pt x="9165" y="1766898"/>
                </a:cubicBezTo>
                <a:cubicBezTo>
                  <a:pt x="13747" y="1766898"/>
                  <a:pt x="17184" y="1763460"/>
                  <a:pt x="17184" y="1758877"/>
                </a:cubicBezTo>
                <a:lnTo>
                  <a:pt x="17184" y="1693563"/>
                </a:lnTo>
                <a:cubicBezTo>
                  <a:pt x="17184" y="1688980"/>
                  <a:pt x="13747" y="1685542"/>
                  <a:pt x="9165" y="1685542"/>
                </a:cubicBezTo>
                <a:lnTo>
                  <a:pt x="9165" y="1685542"/>
                </a:lnTo>
                <a:close/>
                <a:moveTo>
                  <a:pt x="9165" y="1816169"/>
                </a:moveTo>
                <a:cubicBezTo>
                  <a:pt x="4583" y="1816169"/>
                  <a:pt x="1146" y="1819606"/>
                  <a:pt x="1146" y="1824190"/>
                </a:cubicBezTo>
                <a:lnTo>
                  <a:pt x="1146" y="1889503"/>
                </a:lnTo>
                <a:cubicBezTo>
                  <a:pt x="1146" y="1894087"/>
                  <a:pt x="4583" y="1897524"/>
                  <a:pt x="9165" y="1897524"/>
                </a:cubicBezTo>
                <a:cubicBezTo>
                  <a:pt x="13747" y="1897524"/>
                  <a:pt x="17184" y="1894087"/>
                  <a:pt x="17184" y="1889503"/>
                </a:cubicBezTo>
                <a:lnTo>
                  <a:pt x="17184" y="1824190"/>
                </a:lnTo>
                <a:cubicBezTo>
                  <a:pt x="17184" y="1819606"/>
                  <a:pt x="13747" y="1816169"/>
                  <a:pt x="9165" y="1816169"/>
                </a:cubicBezTo>
                <a:lnTo>
                  <a:pt x="9165" y="1816169"/>
                </a:lnTo>
                <a:close/>
                <a:moveTo>
                  <a:pt x="9165" y="1945650"/>
                </a:moveTo>
                <a:cubicBezTo>
                  <a:pt x="4583" y="1945650"/>
                  <a:pt x="1146" y="1949087"/>
                  <a:pt x="1146" y="1953671"/>
                </a:cubicBezTo>
                <a:lnTo>
                  <a:pt x="1146" y="2018984"/>
                </a:lnTo>
                <a:cubicBezTo>
                  <a:pt x="1146" y="2023567"/>
                  <a:pt x="4583" y="2027005"/>
                  <a:pt x="9165" y="2027005"/>
                </a:cubicBezTo>
                <a:cubicBezTo>
                  <a:pt x="13747" y="2027005"/>
                  <a:pt x="17184" y="2023567"/>
                  <a:pt x="17184" y="2018984"/>
                </a:cubicBezTo>
                <a:lnTo>
                  <a:pt x="17184" y="1953671"/>
                </a:lnTo>
                <a:cubicBezTo>
                  <a:pt x="17184" y="1949087"/>
                  <a:pt x="13747" y="1945650"/>
                  <a:pt x="9165" y="1945650"/>
                </a:cubicBezTo>
                <a:lnTo>
                  <a:pt x="9165" y="1945650"/>
                </a:lnTo>
                <a:close/>
                <a:moveTo>
                  <a:pt x="9165" y="2075131"/>
                </a:moveTo>
                <a:cubicBezTo>
                  <a:pt x="4583" y="2075131"/>
                  <a:pt x="1146" y="2078568"/>
                  <a:pt x="1146" y="2083151"/>
                </a:cubicBezTo>
                <a:lnTo>
                  <a:pt x="1146" y="2148465"/>
                </a:lnTo>
                <a:cubicBezTo>
                  <a:pt x="1146" y="2153048"/>
                  <a:pt x="4583" y="2156486"/>
                  <a:pt x="9165" y="2156486"/>
                </a:cubicBezTo>
                <a:cubicBezTo>
                  <a:pt x="13747" y="2156486"/>
                  <a:pt x="17184" y="2153048"/>
                  <a:pt x="17184" y="2148465"/>
                </a:cubicBezTo>
                <a:lnTo>
                  <a:pt x="17184" y="2083151"/>
                </a:lnTo>
                <a:cubicBezTo>
                  <a:pt x="17184" y="2078568"/>
                  <a:pt x="13747" y="2075131"/>
                  <a:pt x="9165" y="2075131"/>
                </a:cubicBezTo>
                <a:lnTo>
                  <a:pt x="9165" y="2075131"/>
                </a:lnTo>
                <a:close/>
                <a:moveTo>
                  <a:pt x="9165" y="2205757"/>
                </a:moveTo>
                <a:cubicBezTo>
                  <a:pt x="4583" y="2205757"/>
                  <a:pt x="1146" y="2209195"/>
                  <a:pt x="1146" y="2213778"/>
                </a:cubicBezTo>
                <a:lnTo>
                  <a:pt x="1146" y="2279091"/>
                </a:lnTo>
                <a:cubicBezTo>
                  <a:pt x="1146" y="2283675"/>
                  <a:pt x="4583" y="2287113"/>
                  <a:pt x="9165" y="2287113"/>
                </a:cubicBezTo>
                <a:cubicBezTo>
                  <a:pt x="13747" y="2287113"/>
                  <a:pt x="17184" y="2283675"/>
                  <a:pt x="17184" y="2279091"/>
                </a:cubicBezTo>
                <a:lnTo>
                  <a:pt x="17184" y="2213778"/>
                </a:lnTo>
                <a:cubicBezTo>
                  <a:pt x="17184" y="2209195"/>
                  <a:pt x="13747" y="2205757"/>
                  <a:pt x="9165" y="2205757"/>
                </a:cubicBezTo>
                <a:lnTo>
                  <a:pt x="9165" y="2205757"/>
                </a:lnTo>
                <a:close/>
                <a:moveTo>
                  <a:pt x="9165" y="2335238"/>
                </a:moveTo>
                <a:cubicBezTo>
                  <a:pt x="4583" y="2335238"/>
                  <a:pt x="1146" y="2338676"/>
                  <a:pt x="1146" y="2343259"/>
                </a:cubicBezTo>
                <a:lnTo>
                  <a:pt x="1146" y="2408572"/>
                </a:lnTo>
                <a:cubicBezTo>
                  <a:pt x="1146" y="2413156"/>
                  <a:pt x="4583" y="2416593"/>
                  <a:pt x="9165" y="2416593"/>
                </a:cubicBezTo>
                <a:cubicBezTo>
                  <a:pt x="13747" y="2416593"/>
                  <a:pt x="17184" y="2413156"/>
                  <a:pt x="17184" y="2408572"/>
                </a:cubicBezTo>
                <a:lnTo>
                  <a:pt x="17184" y="2343259"/>
                </a:lnTo>
                <a:cubicBezTo>
                  <a:pt x="17184" y="2338676"/>
                  <a:pt x="13747" y="2335238"/>
                  <a:pt x="9165" y="2335238"/>
                </a:cubicBezTo>
                <a:lnTo>
                  <a:pt x="9165" y="2335238"/>
                </a:lnTo>
                <a:close/>
                <a:moveTo>
                  <a:pt x="9165" y="2464719"/>
                </a:moveTo>
                <a:cubicBezTo>
                  <a:pt x="4583" y="2464719"/>
                  <a:pt x="1146" y="2468156"/>
                  <a:pt x="1146" y="2472740"/>
                </a:cubicBezTo>
                <a:lnTo>
                  <a:pt x="1146" y="2538053"/>
                </a:lnTo>
                <a:cubicBezTo>
                  <a:pt x="1146" y="2542636"/>
                  <a:pt x="4583" y="2546074"/>
                  <a:pt x="9165" y="2546074"/>
                </a:cubicBezTo>
                <a:cubicBezTo>
                  <a:pt x="13747" y="2546074"/>
                  <a:pt x="17184" y="2542636"/>
                  <a:pt x="17184" y="2538053"/>
                </a:cubicBezTo>
                <a:lnTo>
                  <a:pt x="17184" y="2472740"/>
                </a:lnTo>
                <a:cubicBezTo>
                  <a:pt x="17184" y="2468156"/>
                  <a:pt x="13747" y="2464719"/>
                  <a:pt x="9165" y="2464719"/>
                </a:cubicBezTo>
                <a:lnTo>
                  <a:pt x="9165" y="2464719"/>
                </a:lnTo>
                <a:close/>
                <a:moveTo>
                  <a:pt x="9165" y="2595346"/>
                </a:moveTo>
                <a:cubicBezTo>
                  <a:pt x="4583" y="2595346"/>
                  <a:pt x="1146" y="2598783"/>
                  <a:pt x="1146" y="2603367"/>
                </a:cubicBezTo>
                <a:lnTo>
                  <a:pt x="1146" y="2668680"/>
                </a:lnTo>
                <a:cubicBezTo>
                  <a:pt x="1146" y="2673263"/>
                  <a:pt x="4583" y="2676701"/>
                  <a:pt x="9165" y="2676701"/>
                </a:cubicBezTo>
                <a:cubicBezTo>
                  <a:pt x="13747" y="2676701"/>
                  <a:pt x="17184" y="2673263"/>
                  <a:pt x="17184" y="2668680"/>
                </a:cubicBezTo>
                <a:lnTo>
                  <a:pt x="17184" y="2603367"/>
                </a:lnTo>
                <a:cubicBezTo>
                  <a:pt x="17184" y="2598783"/>
                  <a:pt x="13747" y="2595346"/>
                  <a:pt x="9165" y="2595346"/>
                </a:cubicBezTo>
                <a:lnTo>
                  <a:pt x="9165" y="2595346"/>
                </a:lnTo>
                <a:close/>
                <a:moveTo>
                  <a:pt x="9165" y="2724827"/>
                </a:moveTo>
                <a:cubicBezTo>
                  <a:pt x="4583" y="2724827"/>
                  <a:pt x="1146" y="2728264"/>
                  <a:pt x="1146" y="2732847"/>
                </a:cubicBezTo>
                <a:lnTo>
                  <a:pt x="1146" y="2798161"/>
                </a:lnTo>
                <a:cubicBezTo>
                  <a:pt x="1146" y="2802744"/>
                  <a:pt x="4583" y="2806181"/>
                  <a:pt x="9165" y="2806181"/>
                </a:cubicBezTo>
                <a:cubicBezTo>
                  <a:pt x="13747" y="2806181"/>
                  <a:pt x="17184" y="2802744"/>
                  <a:pt x="17184" y="2798161"/>
                </a:cubicBezTo>
                <a:lnTo>
                  <a:pt x="17184" y="2732847"/>
                </a:lnTo>
                <a:cubicBezTo>
                  <a:pt x="17184" y="2728264"/>
                  <a:pt x="13747" y="2724827"/>
                  <a:pt x="9165" y="2724827"/>
                </a:cubicBezTo>
                <a:lnTo>
                  <a:pt x="9165" y="2724827"/>
                </a:lnTo>
                <a:close/>
                <a:moveTo>
                  <a:pt x="9165" y="2855453"/>
                </a:moveTo>
                <a:cubicBezTo>
                  <a:pt x="4583" y="2855453"/>
                  <a:pt x="1146" y="2858891"/>
                  <a:pt x="1146" y="2863474"/>
                </a:cubicBezTo>
                <a:lnTo>
                  <a:pt x="1146" y="2928787"/>
                </a:lnTo>
                <a:cubicBezTo>
                  <a:pt x="1146" y="2933371"/>
                  <a:pt x="4583" y="2936808"/>
                  <a:pt x="9165" y="2936808"/>
                </a:cubicBezTo>
                <a:cubicBezTo>
                  <a:pt x="13747" y="2936808"/>
                  <a:pt x="17184" y="2933371"/>
                  <a:pt x="17184" y="2928787"/>
                </a:cubicBezTo>
                <a:lnTo>
                  <a:pt x="17184" y="2863474"/>
                </a:lnTo>
                <a:cubicBezTo>
                  <a:pt x="17184" y="2858891"/>
                  <a:pt x="13747" y="2855453"/>
                  <a:pt x="9165" y="2855453"/>
                </a:cubicBezTo>
                <a:lnTo>
                  <a:pt x="9165" y="2855453"/>
                </a:lnTo>
                <a:close/>
                <a:moveTo>
                  <a:pt x="9165" y="2984934"/>
                </a:moveTo>
                <a:cubicBezTo>
                  <a:pt x="4583" y="2984934"/>
                  <a:pt x="1146" y="2988372"/>
                  <a:pt x="1146" y="2992955"/>
                </a:cubicBezTo>
                <a:lnTo>
                  <a:pt x="1146" y="3058268"/>
                </a:lnTo>
                <a:cubicBezTo>
                  <a:pt x="1146" y="3062852"/>
                  <a:pt x="4583" y="3066289"/>
                  <a:pt x="9165" y="3066289"/>
                </a:cubicBezTo>
                <a:cubicBezTo>
                  <a:pt x="13747" y="3066289"/>
                  <a:pt x="17184" y="3062852"/>
                  <a:pt x="17184" y="3058268"/>
                </a:cubicBezTo>
                <a:lnTo>
                  <a:pt x="17184" y="2992955"/>
                </a:lnTo>
                <a:cubicBezTo>
                  <a:pt x="17184" y="2988372"/>
                  <a:pt x="13747" y="2984934"/>
                  <a:pt x="9165" y="2984934"/>
                </a:cubicBezTo>
                <a:lnTo>
                  <a:pt x="9165" y="2984934"/>
                </a:lnTo>
                <a:close/>
                <a:moveTo>
                  <a:pt x="9165" y="3115560"/>
                </a:moveTo>
                <a:cubicBezTo>
                  <a:pt x="4583" y="3115560"/>
                  <a:pt x="1146" y="3118998"/>
                  <a:pt x="1146" y="3123581"/>
                </a:cubicBezTo>
                <a:lnTo>
                  <a:pt x="1146" y="3188895"/>
                </a:lnTo>
                <a:cubicBezTo>
                  <a:pt x="1146" y="3193478"/>
                  <a:pt x="4583" y="3196916"/>
                  <a:pt x="9165" y="3196916"/>
                </a:cubicBezTo>
                <a:cubicBezTo>
                  <a:pt x="13747" y="3196916"/>
                  <a:pt x="17184" y="3193478"/>
                  <a:pt x="17184" y="3188895"/>
                </a:cubicBezTo>
                <a:lnTo>
                  <a:pt x="17184" y="3123581"/>
                </a:lnTo>
                <a:cubicBezTo>
                  <a:pt x="17184" y="3118998"/>
                  <a:pt x="13747" y="3115560"/>
                  <a:pt x="9165" y="3115560"/>
                </a:cubicBezTo>
                <a:lnTo>
                  <a:pt x="9165" y="3115560"/>
                </a:lnTo>
                <a:close/>
                <a:moveTo>
                  <a:pt x="9165" y="3245041"/>
                </a:moveTo>
                <a:cubicBezTo>
                  <a:pt x="4583" y="3245041"/>
                  <a:pt x="1146" y="3248479"/>
                  <a:pt x="1146" y="3253062"/>
                </a:cubicBezTo>
                <a:lnTo>
                  <a:pt x="1146" y="3318376"/>
                </a:lnTo>
                <a:cubicBezTo>
                  <a:pt x="1146" y="3322959"/>
                  <a:pt x="4583" y="3326397"/>
                  <a:pt x="9165" y="3326397"/>
                </a:cubicBezTo>
                <a:cubicBezTo>
                  <a:pt x="13747" y="3326397"/>
                  <a:pt x="17184" y="3322959"/>
                  <a:pt x="17184" y="3318376"/>
                </a:cubicBezTo>
                <a:lnTo>
                  <a:pt x="17184" y="3253062"/>
                </a:lnTo>
                <a:cubicBezTo>
                  <a:pt x="17184" y="3248479"/>
                  <a:pt x="13747" y="3245041"/>
                  <a:pt x="9165" y="3245041"/>
                </a:cubicBezTo>
                <a:lnTo>
                  <a:pt x="9165" y="3245041"/>
                </a:lnTo>
                <a:close/>
                <a:moveTo>
                  <a:pt x="9165" y="3374522"/>
                </a:moveTo>
                <a:cubicBezTo>
                  <a:pt x="4583" y="3374522"/>
                  <a:pt x="1146" y="3377960"/>
                  <a:pt x="1146" y="3382543"/>
                </a:cubicBezTo>
                <a:lnTo>
                  <a:pt x="1146" y="3447856"/>
                </a:lnTo>
                <a:cubicBezTo>
                  <a:pt x="1146" y="3452440"/>
                  <a:pt x="4583" y="3455877"/>
                  <a:pt x="9165" y="3455877"/>
                </a:cubicBezTo>
                <a:cubicBezTo>
                  <a:pt x="13747" y="3455877"/>
                  <a:pt x="17184" y="3452440"/>
                  <a:pt x="17184" y="3447856"/>
                </a:cubicBezTo>
                <a:lnTo>
                  <a:pt x="17184" y="3382543"/>
                </a:lnTo>
                <a:cubicBezTo>
                  <a:pt x="17184" y="3377960"/>
                  <a:pt x="13747" y="3374522"/>
                  <a:pt x="9165" y="3374522"/>
                </a:cubicBezTo>
                <a:lnTo>
                  <a:pt x="9165" y="3374522"/>
                </a:lnTo>
                <a:close/>
                <a:moveTo>
                  <a:pt x="9165" y="3505149"/>
                </a:moveTo>
                <a:cubicBezTo>
                  <a:pt x="4583" y="3505149"/>
                  <a:pt x="1146" y="3508586"/>
                  <a:pt x="1146" y="3513170"/>
                </a:cubicBezTo>
                <a:lnTo>
                  <a:pt x="1146" y="3578483"/>
                </a:lnTo>
                <a:cubicBezTo>
                  <a:pt x="1146" y="3583067"/>
                  <a:pt x="4583" y="3586504"/>
                  <a:pt x="9165" y="3586504"/>
                </a:cubicBezTo>
                <a:cubicBezTo>
                  <a:pt x="13747" y="3586504"/>
                  <a:pt x="17184" y="3583067"/>
                  <a:pt x="17184" y="3578483"/>
                </a:cubicBezTo>
                <a:lnTo>
                  <a:pt x="17184" y="3513170"/>
                </a:lnTo>
                <a:cubicBezTo>
                  <a:pt x="17184" y="3508586"/>
                  <a:pt x="13747" y="3505149"/>
                  <a:pt x="9165" y="3505149"/>
                </a:cubicBezTo>
                <a:lnTo>
                  <a:pt x="9165" y="3505149"/>
                </a:lnTo>
                <a:close/>
                <a:moveTo>
                  <a:pt x="9165" y="3634630"/>
                </a:moveTo>
                <a:cubicBezTo>
                  <a:pt x="4583" y="3634630"/>
                  <a:pt x="1146" y="3638067"/>
                  <a:pt x="1146" y="3642650"/>
                </a:cubicBezTo>
                <a:lnTo>
                  <a:pt x="1146" y="3707964"/>
                </a:lnTo>
                <a:cubicBezTo>
                  <a:pt x="1146" y="3712547"/>
                  <a:pt x="4583" y="3715985"/>
                  <a:pt x="9165" y="3715985"/>
                </a:cubicBezTo>
                <a:cubicBezTo>
                  <a:pt x="13747" y="3715985"/>
                  <a:pt x="17184" y="3712547"/>
                  <a:pt x="17184" y="3707964"/>
                </a:cubicBezTo>
                <a:lnTo>
                  <a:pt x="17184" y="3642650"/>
                </a:lnTo>
                <a:cubicBezTo>
                  <a:pt x="17184" y="3638067"/>
                  <a:pt x="13747" y="3634630"/>
                  <a:pt x="9165" y="3634630"/>
                </a:cubicBezTo>
                <a:lnTo>
                  <a:pt x="9165" y="3634630"/>
                </a:lnTo>
                <a:close/>
                <a:moveTo>
                  <a:pt x="9165" y="3764110"/>
                </a:moveTo>
                <a:cubicBezTo>
                  <a:pt x="4583" y="3764110"/>
                  <a:pt x="1146" y="3767548"/>
                  <a:pt x="1146" y="3772131"/>
                </a:cubicBezTo>
                <a:lnTo>
                  <a:pt x="1146" y="3837445"/>
                </a:lnTo>
                <a:cubicBezTo>
                  <a:pt x="1146" y="3842028"/>
                  <a:pt x="4583" y="3845466"/>
                  <a:pt x="9165" y="3845466"/>
                </a:cubicBezTo>
                <a:cubicBezTo>
                  <a:pt x="13747" y="3845466"/>
                  <a:pt x="17184" y="3842028"/>
                  <a:pt x="17184" y="3837445"/>
                </a:cubicBezTo>
                <a:lnTo>
                  <a:pt x="17184" y="3772131"/>
                </a:lnTo>
                <a:cubicBezTo>
                  <a:pt x="17184" y="3767548"/>
                  <a:pt x="13747" y="3764110"/>
                  <a:pt x="9165" y="3764110"/>
                </a:cubicBezTo>
                <a:lnTo>
                  <a:pt x="9165" y="3764110"/>
                </a:lnTo>
                <a:close/>
                <a:moveTo>
                  <a:pt x="9165" y="3894737"/>
                </a:moveTo>
                <a:cubicBezTo>
                  <a:pt x="4583" y="3894737"/>
                  <a:pt x="1146" y="3898175"/>
                  <a:pt x="1146" y="3902758"/>
                </a:cubicBezTo>
                <a:lnTo>
                  <a:pt x="1146" y="3968072"/>
                </a:lnTo>
                <a:cubicBezTo>
                  <a:pt x="1146" y="3972655"/>
                  <a:pt x="4583" y="3976092"/>
                  <a:pt x="9165" y="3976092"/>
                </a:cubicBezTo>
                <a:cubicBezTo>
                  <a:pt x="13747" y="3976092"/>
                  <a:pt x="17184" y="3972655"/>
                  <a:pt x="17184" y="3968072"/>
                </a:cubicBezTo>
                <a:lnTo>
                  <a:pt x="17184" y="3902758"/>
                </a:lnTo>
                <a:cubicBezTo>
                  <a:pt x="17184" y="3898175"/>
                  <a:pt x="13747" y="3894737"/>
                  <a:pt x="9165" y="3894737"/>
                </a:cubicBezTo>
                <a:lnTo>
                  <a:pt x="9165" y="3894737"/>
                </a:lnTo>
                <a:close/>
                <a:moveTo>
                  <a:pt x="9165" y="4024218"/>
                </a:moveTo>
                <a:cubicBezTo>
                  <a:pt x="4583" y="4024218"/>
                  <a:pt x="1146" y="4027655"/>
                  <a:pt x="1146" y="4032239"/>
                </a:cubicBezTo>
                <a:lnTo>
                  <a:pt x="1146" y="4097552"/>
                </a:lnTo>
                <a:cubicBezTo>
                  <a:pt x="1146" y="4102136"/>
                  <a:pt x="4583" y="4105573"/>
                  <a:pt x="9165" y="4105573"/>
                </a:cubicBezTo>
                <a:cubicBezTo>
                  <a:pt x="13747" y="4105573"/>
                  <a:pt x="17184" y="4102136"/>
                  <a:pt x="17184" y="4097552"/>
                </a:cubicBezTo>
                <a:lnTo>
                  <a:pt x="17184" y="4032239"/>
                </a:lnTo>
                <a:cubicBezTo>
                  <a:pt x="17184" y="4027655"/>
                  <a:pt x="13747" y="4024218"/>
                  <a:pt x="9165" y="4024218"/>
                </a:cubicBezTo>
                <a:lnTo>
                  <a:pt x="9165" y="4024218"/>
                </a:lnTo>
                <a:close/>
                <a:moveTo>
                  <a:pt x="9165" y="4154845"/>
                </a:moveTo>
                <a:cubicBezTo>
                  <a:pt x="4583" y="4154845"/>
                  <a:pt x="1146" y="4158282"/>
                  <a:pt x="1146" y="4162866"/>
                </a:cubicBezTo>
                <a:lnTo>
                  <a:pt x="1146" y="4169740"/>
                </a:lnTo>
                <a:cubicBezTo>
                  <a:pt x="1146" y="4191512"/>
                  <a:pt x="4583" y="4212137"/>
                  <a:pt x="12602" y="4232762"/>
                </a:cubicBezTo>
                <a:cubicBezTo>
                  <a:pt x="13747" y="4236200"/>
                  <a:pt x="17184" y="4238491"/>
                  <a:pt x="20620" y="4238491"/>
                </a:cubicBezTo>
                <a:cubicBezTo>
                  <a:pt x="24058" y="4238491"/>
                  <a:pt x="22912" y="4238491"/>
                  <a:pt x="24058" y="4238491"/>
                </a:cubicBezTo>
                <a:cubicBezTo>
                  <a:pt x="28640" y="4237346"/>
                  <a:pt x="29786" y="4232762"/>
                  <a:pt x="28640" y="4228179"/>
                </a:cubicBezTo>
                <a:cubicBezTo>
                  <a:pt x="24058" y="4216720"/>
                  <a:pt x="20620" y="4204116"/>
                  <a:pt x="19475" y="4191512"/>
                </a:cubicBezTo>
                <a:lnTo>
                  <a:pt x="19475" y="4191512"/>
                </a:lnTo>
                <a:cubicBezTo>
                  <a:pt x="19475" y="4191512"/>
                  <a:pt x="19475" y="4190366"/>
                  <a:pt x="19475" y="4189220"/>
                </a:cubicBezTo>
                <a:lnTo>
                  <a:pt x="19475" y="4189220"/>
                </a:lnTo>
                <a:cubicBezTo>
                  <a:pt x="19475" y="4188074"/>
                  <a:pt x="19475" y="4186928"/>
                  <a:pt x="19475" y="4186928"/>
                </a:cubicBezTo>
                <a:lnTo>
                  <a:pt x="19475" y="4186928"/>
                </a:lnTo>
                <a:lnTo>
                  <a:pt x="19475" y="4184637"/>
                </a:lnTo>
                <a:lnTo>
                  <a:pt x="19475" y="4184637"/>
                </a:lnTo>
                <a:lnTo>
                  <a:pt x="19475" y="4182345"/>
                </a:lnTo>
                <a:lnTo>
                  <a:pt x="19475" y="4182345"/>
                </a:lnTo>
                <a:lnTo>
                  <a:pt x="19475" y="4180053"/>
                </a:lnTo>
                <a:lnTo>
                  <a:pt x="19475" y="4180053"/>
                </a:lnTo>
                <a:lnTo>
                  <a:pt x="19475" y="4177762"/>
                </a:lnTo>
                <a:lnTo>
                  <a:pt x="19475" y="4177762"/>
                </a:lnTo>
                <a:lnTo>
                  <a:pt x="19475" y="4175470"/>
                </a:lnTo>
                <a:lnTo>
                  <a:pt x="19475" y="4175470"/>
                </a:lnTo>
                <a:lnTo>
                  <a:pt x="19475" y="4173178"/>
                </a:lnTo>
                <a:lnTo>
                  <a:pt x="19475" y="4173178"/>
                </a:lnTo>
                <a:lnTo>
                  <a:pt x="19475" y="4165157"/>
                </a:lnTo>
                <a:cubicBezTo>
                  <a:pt x="19475" y="4160574"/>
                  <a:pt x="16038" y="4157136"/>
                  <a:pt x="11456" y="4157136"/>
                </a:cubicBezTo>
                <a:lnTo>
                  <a:pt x="11456" y="4157136"/>
                </a:lnTo>
                <a:lnTo>
                  <a:pt x="11456" y="4153699"/>
                </a:lnTo>
                <a:close/>
                <a:moveTo>
                  <a:pt x="57279" y="4277451"/>
                </a:moveTo>
                <a:cubicBezTo>
                  <a:pt x="54988" y="4277451"/>
                  <a:pt x="52697" y="4277451"/>
                  <a:pt x="51551" y="4279742"/>
                </a:cubicBezTo>
                <a:cubicBezTo>
                  <a:pt x="48115" y="4283180"/>
                  <a:pt x="48115" y="4287763"/>
                  <a:pt x="51551" y="4291201"/>
                </a:cubicBezTo>
                <a:cubicBezTo>
                  <a:pt x="68735" y="4308388"/>
                  <a:pt x="88210" y="4320993"/>
                  <a:pt x="111122" y="4330159"/>
                </a:cubicBezTo>
                <a:cubicBezTo>
                  <a:pt x="111122" y="4330159"/>
                  <a:pt x="113413" y="4330159"/>
                  <a:pt x="114558" y="4330159"/>
                </a:cubicBezTo>
                <a:cubicBezTo>
                  <a:pt x="117995" y="4330159"/>
                  <a:pt x="120286" y="4327868"/>
                  <a:pt x="122577" y="4324430"/>
                </a:cubicBezTo>
                <a:cubicBezTo>
                  <a:pt x="123723" y="4319847"/>
                  <a:pt x="122577" y="4315263"/>
                  <a:pt x="117995" y="4314118"/>
                </a:cubicBezTo>
                <a:cubicBezTo>
                  <a:pt x="97375" y="4306097"/>
                  <a:pt x="79045" y="4293492"/>
                  <a:pt x="64153" y="4278596"/>
                </a:cubicBezTo>
                <a:cubicBezTo>
                  <a:pt x="63007" y="4277451"/>
                  <a:pt x="60716" y="4276305"/>
                  <a:pt x="58425" y="4276305"/>
                </a:cubicBezTo>
                <a:lnTo>
                  <a:pt x="58425" y="4276305"/>
                </a:lnTo>
                <a:close/>
                <a:moveTo>
                  <a:pt x="246300" y="4325576"/>
                </a:moveTo>
                <a:lnTo>
                  <a:pt x="181002" y="4325576"/>
                </a:lnTo>
                <a:cubicBezTo>
                  <a:pt x="176420" y="4325576"/>
                  <a:pt x="172983" y="4329014"/>
                  <a:pt x="172983" y="4333597"/>
                </a:cubicBezTo>
                <a:cubicBezTo>
                  <a:pt x="172983" y="4338180"/>
                  <a:pt x="176420" y="4341618"/>
                  <a:pt x="181002" y="4341618"/>
                </a:cubicBezTo>
                <a:lnTo>
                  <a:pt x="246300" y="4341618"/>
                </a:lnTo>
                <a:cubicBezTo>
                  <a:pt x="250883" y="4341618"/>
                  <a:pt x="254319" y="4338180"/>
                  <a:pt x="254319" y="4333597"/>
                </a:cubicBezTo>
                <a:cubicBezTo>
                  <a:pt x="254319" y="4329014"/>
                  <a:pt x="250883" y="4325576"/>
                  <a:pt x="246300" y="4325576"/>
                </a:cubicBezTo>
                <a:lnTo>
                  <a:pt x="246300" y="4325576"/>
                </a:lnTo>
                <a:close/>
                <a:moveTo>
                  <a:pt x="375751" y="4325576"/>
                </a:moveTo>
                <a:lnTo>
                  <a:pt x="310453" y="4325576"/>
                </a:lnTo>
                <a:cubicBezTo>
                  <a:pt x="305871" y="4325576"/>
                  <a:pt x="302434" y="4329014"/>
                  <a:pt x="302434" y="4333597"/>
                </a:cubicBezTo>
                <a:cubicBezTo>
                  <a:pt x="302434" y="4338180"/>
                  <a:pt x="305871" y="4341618"/>
                  <a:pt x="310453" y="4341618"/>
                </a:cubicBezTo>
                <a:lnTo>
                  <a:pt x="375751" y="4341618"/>
                </a:lnTo>
                <a:cubicBezTo>
                  <a:pt x="380334" y="4341618"/>
                  <a:pt x="383770" y="4338180"/>
                  <a:pt x="383770" y="4333597"/>
                </a:cubicBezTo>
                <a:cubicBezTo>
                  <a:pt x="383770" y="4329014"/>
                  <a:pt x="380334" y="4325576"/>
                  <a:pt x="375751" y="4325576"/>
                </a:cubicBezTo>
                <a:lnTo>
                  <a:pt x="375751" y="4325576"/>
                </a:lnTo>
                <a:close/>
                <a:moveTo>
                  <a:pt x="505202" y="4325576"/>
                </a:moveTo>
                <a:lnTo>
                  <a:pt x="439904" y="4325576"/>
                </a:lnTo>
                <a:cubicBezTo>
                  <a:pt x="435321" y="4325576"/>
                  <a:pt x="431885" y="4329014"/>
                  <a:pt x="431885" y="4333597"/>
                </a:cubicBezTo>
                <a:cubicBezTo>
                  <a:pt x="431885" y="4338180"/>
                  <a:pt x="435321" y="4341618"/>
                  <a:pt x="439904" y="4341618"/>
                </a:cubicBezTo>
                <a:lnTo>
                  <a:pt x="505202" y="4341618"/>
                </a:lnTo>
                <a:cubicBezTo>
                  <a:pt x="509784" y="4341618"/>
                  <a:pt x="513221" y="4338180"/>
                  <a:pt x="513221" y="4333597"/>
                </a:cubicBezTo>
                <a:cubicBezTo>
                  <a:pt x="513221" y="4329014"/>
                  <a:pt x="509784" y="4325576"/>
                  <a:pt x="505202" y="4325576"/>
                </a:cubicBezTo>
                <a:lnTo>
                  <a:pt x="505202" y="4325576"/>
                </a:lnTo>
                <a:close/>
                <a:moveTo>
                  <a:pt x="635798" y="4325576"/>
                </a:moveTo>
                <a:lnTo>
                  <a:pt x="570500" y="4325576"/>
                </a:lnTo>
                <a:cubicBezTo>
                  <a:pt x="565918" y="4325576"/>
                  <a:pt x="562481" y="4329014"/>
                  <a:pt x="562481" y="4333597"/>
                </a:cubicBezTo>
                <a:cubicBezTo>
                  <a:pt x="562481" y="4338180"/>
                  <a:pt x="565918" y="4341618"/>
                  <a:pt x="570500" y="4341618"/>
                </a:cubicBezTo>
                <a:lnTo>
                  <a:pt x="635798" y="4341618"/>
                </a:lnTo>
                <a:cubicBezTo>
                  <a:pt x="640381" y="4341618"/>
                  <a:pt x="643818" y="4338180"/>
                  <a:pt x="643818" y="4333597"/>
                </a:cubicBezTo>
                <a:cubicBezTo>
                  <a:pt x="643818" y="4329014"/>
                  <a:pt x="640381" y="4325576"/>
                  <a:pt x="635798" y="4325576"/>
                </a:cubicBezTo>
                <a:lnTo>
                  <a:pt x="635798" y="4325576"/>
                </a:lnTo>
                <a:close/>
                <a:moveTo>
                  <a:pt x="766395" y="4324430"/>
                </a:moveTo>
                <a:lnTo>
                  <a:pt x="705679" y="4324430"/>
                </a:lnTo>
                <a:cubicBezTo>
                  <a:pt x="701097" y="4324430"/>
                  <a:pt x="697660" y="4327868"/>
                  <a:pt x="697660" y="4332451"/>
                </a:cubicBezTo>
                <a:cubicBezTo>
                  <a:pt x="697660" y="4337034"/>
                  <a:pt x="701097" y="4340472"/>
                  <a:pt x="705679" y="4340472"/>
                </a:cubicBezTo>
                <a:lnTo>
                  <a:pt x="751503" y="4340472"/>
                </a:lnTo>
                <a:cubicBezTo>
                  <a:pt x="758376" y="4340472"/>
                  <a:pt x="766395" y="4340472"/>
                  <a:pt x="773268" y="4339326"/>
                </a:cubicBezTo>
                <a:cubicBezTo>
                  <a:pt x="777851" y="4339326"/>
                  <a:pt x="781287" y="4334743"/>
                  <a:pt x="780142" y="4330159"/>
                </a:cubicBezTo>
                <a:cubicBezTo>
                  <a:pt x="780142" y="4325576"/>
                  <a:pt x="776705" y="4323284"/>
                  <a:pt x="772123" y="4323284"/>
                </a:cubicBezTo>
                <a:lnTo>
                  <a:pt x="766395" y="4323284"/>
                </a:lnTo>
                <a:close/>
                <a:moveTo>
                  <a:pt x="879807" y="4255679"/>
                </a:moveTo>
                <a:cubicBezTo>
                  <a:pt x="877517" y="4255679"/>
                  <a:pt x="875225" y="4256825"/>
                  <a:pt x="872934" y="4259117"/>
                </a:cubicBezTo>
                <a:cubicBezTo>
                  <a:pt x="866061" y="4268284"/>
                  <a:pt x="859187" y="4276305"/>
                  <a:pt x="851168" y="4284325"/>
                </a:cubicBezTo>
                <a:lnTo>
                  <a:pt x="851168" y="4284325"/>
                </a:lnTo>
                <a:cubicBezTo>
                  <a:pt x="851168" y="4284325"/>
                  <a:pt x="850022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8877" y="4285471"/>
                </a:lnTo>
                <a:cubicBezTo>
                  <a:pt x="848877" y="4285471"/>
                  <a:pt x="848877" y="4285471"/>
                  <a:pt x="848877" y="4285471"/>
                </a:cubicBezTo>
                <a:lnTo>
                  <a:pt x="847731" y="4285471"/>
                </a:lnTo>
                <a:cubicBezTo>
                  <a:pt x="847731" y="4285471"/>
                  <a:pt x="847731" y="4285471"/>
                  <a:pt x="847731" y="4285471"/>
                </a:cubicBezTo>
                <a:lnTo>
                  <a:pt x="847731" y="4285471"/>
                </a:lnTo>
                <a:cubicBezTo>
                  <a:pt x="847731" y="4285471"/>
                  <a:pt x="847731" y="4285471"/>
                  <a:pt x="847731" y="4285471"/>
                </a:cubicBezTo>
                <a:lnTo>
                  <a:pt x="847731" y="4285471"/>
                </a:lnTo>
                <a:cubicBezTo>
                  <a:pt x="847731" y="4285471"/>
                  <a:pt x="847731" y="4285471"/>
                  <a:pt x="847731" y="4285471"/>
                </a:cubicBezTo>
                <a:lnTo>
                  <a:pt x="847731" y="4285471"/>
                </a:lnTo>
                <a:cubicBezTo>
                  <a:pt x="847731" y="4285471"/>
                  <a:pt x="847731" y="4285471"/>
                  <a:pt x="847731" y="4285471"/>
                </a:cubicBezTo>
                <a:lnTo>
                  <a:pt x="847731" y="4285471"/>
                </a:lnTo>
                <a:cubicBezTo>
                  <a:pt x="844295" y="4287763"/>
                  <a:pt x="840858" y="4290055"/>
                  <a:pt x="838567" y="4292346"/>
                </a:cubicBezTo>
                <a:cubicBezTo>
                  <a:pt x="835130" y="4294638"/>
                  <a:pt x="833984" y="4299222"/>
                  <a:pt x="836275" y="4303805"/>
                </a:cubicBezTo>
                <a:cubicBezTo>
                  <a:pt x="837421" y="4306097"/>
                  <a:pt x="840858" y="4307242"/>
                  <a:pt x="843149" y="4307242"/>
                </a:cubicBezTo>
                <a:cubicBezTo>
                  <a:pt x="845440" y="4307242"/>
                  <a:pt x="845440" y="4307242"/>
                  <a:pt x="847731" y="4306097"/>
                </a:cubicBezTo>
                <a:cubicBezTo>
                  <a:pt x="868351" y="4293492"/>
                  <a:pt x="885535" y="4277451"/>
                  <a:pt x="899282" y="4257971"/>
                </a:cubicBezTo>
                <a:cubicBezTo>
                  <a:pt x="901574" y="4254534"/>
                  <a:pt x="901574" y="4248804"/>
                  <a:pt x="896991" y="4246513"/>
                </a:cubicBezTo>
                <a:cubicBezTo>
                  <a:pt x="895846" y="4246513"/>
                  <a:pt x="893554" y="4245367"/>
                  <a:pt x="892409" y="4245367"/>
                </a:cubicBezTo>
                <a:lnTo>
                  <a:pt x="892409" y="4245367"/>
                </a:lnTo>
                <a:lnTo>
                  <a:pt x="887827" y="4249950"/>
                </a:lnTo>
                <a:close/>
                <a:moveTo>
                  <a:pt x="910738" y="4127344"/>
                </a:moveTo>
                <a:cubicBezTo>
                  <a:pt x="906156" y="4127344"/>
                  <a:pt x="902719" y="4130782"/>
                  <a:pt x="902719" y="4135365"/>
                </a:cubicBezTo>
                <a:lnTo>
                  <a:pt x="902719" y="4169740"/>
                </a:lnTo>
                <a:lnTo>
                  <a:pt x="902719" y="4169740"/>
                </a:lnTo>
                <a:lnTo>
                  <a:pt x="902719" y="4172032"/>
                </a:lnTo>
                <a:lnTo>
                  <a:pt x="902719" y="4172032"/>
                </a:lnTo>
                <a:lnTo>
                  <a:pt x="902719" y="4174324"/>
                </a:lnTo>
                <a:lnTo>
                  <a:pt x="902719" y="4174324"/>
                </a:lnTo>
                <a:lnTo>
                  <a:pt x="902719" y="4176616"/>
                </a:lnTo>
                <a:lnTo>
                  <a:pt x="902719" y="4176616"/>
                </a:lnTo>
                <a:lnTo>
                  <a:pt x="902719" y="4178907"/>
                </a:lnTo>
                <a:lnTo>
                  <a:pt x="902719" y="4178907"/>
                </a:lnTo>
                <a:lnTo>
                  <a:pt x="902719" y="4181199"/>
                </a:lnTo>
                <a:lnTo>
                  <a:pt x="902719" y="4181199"/>
                </a:lnTo>
                <a:lnTo>
                  <a:pt x="902719" y="4183491"/>
                </a:lnTo>
                <a:lnTo>
                  <a:pt x="902719" y="4183491"/>
                </a:lnTo>
                <a:lnTo>
                  <a:pt x="902719" y="4185783"/>
                </a:lnTo>
                <a:lnTo>
                  <a:pt x="902719" y="4185783"/>
                </a:lnTo>
                <a:lnTo>
                  <a:pt x="902719" y="4188074"/>
                </a:lnTo>
                <a:lnTo>
                  <a:pt x="902719" y="4188074"/>
                </a:lnTo>
                <a:lnTo>
                  <a:pt x="902719" y="4190366"/>
                </a:lnTo>
                <a:lnTo>
                  <a:pt x="902719" y="4190366"/>
                </a:lnTo>
                <a:cubicBezTo>
                  <a:pt x="902719" y="4194949"/>
                  <a:pt x="902719" y="4197241"/>
                  <a:pt x="901574" y="4199533"/>
                </a:cubicBezTo>
                <a:cubicBezTo>
                  <a:pt x="901574" y="4204116"/>
                  <a:pt x="903865" y="4208700"/>
                  <a:pt x="907302" y="4208700"/>
                </a:cubicBezTo>
                <a:cubicBezTo>
                  <a:pt x="907302" y="4208700"/>
                  <a:pt x="907302" y="4208700"/>
                  <a:pt x="908447" y="4208700"/>
                </a:cubicBezTo>
                <a:cubicBezTo>
                  <a:pt x="911884" y="4208700"/>
                  <a:pt x="915321" y="4206408"/>
                  <a:pt x="916466" y="4201825"/>
                </a:cubicBezTo>
                <a:cubicBezTo>
                  <a:pt x="918757" y="4190366"/>
                  <a:pt x="919903" y="4178907"/>
                  <a:pt x="919903" y="4167449"/>
                </a:cubicBezTo>
                <a:lnTo>
                  <a:pt x="919903" y="4133074"/>
                </a:lnTo>
                <a:cubicBezTo>
                  <a:pt x="919903" y="4128490"/>
                  <a:pt x="916466" y="4125052"/>
                  <a:pt x="911884" y="4125052"/>
                </a:cubicBezTo>
                <a:lnTo>
                  <a:pt x="911884" y="4125052"/>
                </a:lnTo>
                <a:lnTo>
                  <a:pt x="911884" y="4130782"/>
                </a:lnTo>
                <a:close/>
                <a:moveTo>
                  <a:pt x="910738" y="3997863"/>
                </a:moveTo>
                <a:cubicBezTo>
                  <a:pt x="906156" y="3997863"/>
                  <a:pt x="902719" y="4001301"/>
                  <a:pt x="902719" y="4005884"/>
                </a:cubicBezTo>
                <a:lnTo>
                  <a:pt x="902719" y="4071198"/>
                </a:lnTo>
                <a:cubicBezTo>
                  <a:pt x="902719" y="4075781"/>
                  <a:pt x="906156" y="4079219"/>
                  <a:pt x="910738" y="4079219"/>
                </a:cubicBezTo>
                <a:cubicBezTo>
                  <a:pt x="915321" y="4079219"/>
                  <a:pt x="918757" y="4075781"/>
                  <a:pt x="918757" y="4071198"/>
                </a:cubicBezTo>
                <a:lnTo>
                  <a:pt x="918757" y="4005884"/>
                </a:lnTo>
                <a:cubicBezTo>
                  <a:pt x="918757" y="4001301"/>
                  <a:pt x="915321" y="3997863"/>
                  <a:pt x="910738" y="3997863"/>
                </a:cubicBezTo>
                <a:lnTo>
                  <a:pt x="910738" y="3997863"/>
                </a:lnTo>
                <a:close/>
                <a:moveTo>
                  <a:pt x="910738" y="3867237"/>
                </a:moveTo>
                <a:cubicBezTo>
                  <a:pt x="906156" y="3867237"/>
                  <a:pt x="902719" y="3870674"/>
                  <a:pt x="902719" y="3875258"/>
                </a:cubicBezTo>
                <a:lnTo>
                  <a:pt x="902719" y="3940571"/>
                </a:lnTo>
                <a:cubicBezTo>
                  <a:pt x="902719" y="3945155"/>
                  <a:pt x="906156" y="3948592"/>
                  <a:pt x="910738" y="3948592"/>
                </a:cubicBezTo>
                <a:cubicBezTo>
                  <a:pt x="915321" y="3948592"/>
                  <a:pt x="918757" y="3945155"/>
                  <a:pt x="918757" y="3940571"/>
                </a:cubicBezTo>
                <a:lnTo>
                  <a:pt x="918757" y="3875258"/>
                </a:lnTo>
                <a:cubicBezTo>
                  <a:pt x="918757" y="3870674"/>
                  <a:pt x="915321" y="3867237"/>
                  <a:pt x="910738" y="3867237"/>
                </a:cubicBezTo>
                <a:lnTo>
                  <a:pt x="910738" y="3867237"/>
                </a:lnTo>
                <a:close/>
                <a:moveTo>
                  <a:pt x="910738" y="3737756"/>
                </a:moveTo>
                <a:cubicBezTo>
                  <a:pt x="906156" y="3737756"/>
                  <a:pt x="902719" y="3741193"/>
                  <a:pt x="902719" y="3745777"/>
                </a:cubicBezTo>
                <a:lnTo>
                  <a:pt x="902719" y="3811090"/>
                </a:lnTo>
                <a:cubicBezTo>
                  <a:pt x="902719" y="3815674"/>
                  <a:pt x="906156" y="3819111"/>
                  <a:pt x="910738" y="3819111"/>
                </a:cubicBezTo>
                <a:cubicBezTo>
                  <a:pt x="915321" y="3819111"/>
                  <a:pt x="918757" y="3815674"/>
                  <a:pt x="918757" y="3811090"/>
                </a:cubicBezTo>
                <a:lnTo>
                  <a:pt x="918757" y="3745777"/>
                </a:lnTo>
                <a:cubicBezTo>
                  <a:pt x="918757" y="3741193"/>
                  <a:pt x="915321" y="3737756"/>
                  <a:pt x="910738" y="3737756"/>
                </a:cubicBezTo>
                <a:lnTo>
                  <a:pt x="910738" y="3737756"/>
                </a:lnTo>
                <a:close/>
                <a:moveTo>
                  <a:pt x="910738" y="3608275"/>
                </a:moveTo>
                <a:cubicBezTo>
                  <a:pt x="906156" y="3608275"/>
                  <a:pt x="902719" y="3611713"/>
                  <a:pt x="902719" y="3616296"/>
                </a:cubicBezTo>
                <a:lnTo>
                  <a:pt x="902719" y="3681610"/>
                </a:lnTo>
                <a:cubicBezTo>
                  <a:pt x="902719" y="3686193"/>
                  <a:pt x="906156" y="3689630"/>
                  <a:pt x="910738" y="3689630"/>
                </a:cubicBezTo>
                <a:cubicBezTo>
                  <a:pt x="915321" y="3689630"/>
                  <a:pt x="918757" y="3686193"/>
                  <a:pt x="918757" y="3681610"/>
                </a:cubicBezTo>
                <a:lnTo>
                  <a:pt x="918757" y="3616296"/>
                </a:lnTo>
                <a:cubicBezTo>
                  <a:pt x="918757" y="3611713"/>
                  <a:pt x="915321" y="3608275"/>
                  <a:pt x="910738" y="3608275"/>
                </a:cubicBezTo>
                <a:lnTo>
                  <a:pt x="910738" y="3608275"/>
                </a:lnTo>
                <a:close/>
                <a:moveTo>
                  <a:pt x="910738" y="3477648"/>
                </a:moveTo>
                <a:cubicBezTo>
                  <a:pt x="906156" y="3477648"/>
                  <a:pt x="902719" y="3481086"/>
                  <a:pt x="902719" y="3485669"/>
                </a:cubicBezTo>
                <a:lnTo>
                  <a:pt x="902719" y="3550983"/>
                </a:lnTo>
                <a:cubicBezTo>
                  <a:pt x="902719" y="3555566"/>
                  <a:pt x="906156" y="3559004"/>
                  <a:pt x="910738" y="3559004"/>
                </a:cubicBezTo>
                <a:cubicBezTo>
                  <a:pt x="915321" y="3559004"/>
                  <a:pt x="918757" y="3555566"/>
                  <a:pt x="918757" y="3550983"/>
                </a:cubicBezTo>
                <a:lnTo>
                  <a:pt x="918757" y="3485669"/>
                </a:lnTo>
                <a:cubicBezTo>
                  <a:pt x="918757" y="3481086"/>
                  <a:pt x="915321" y="3477648"/>
                  <a:pt x="910738" y="3477648"/>
                </a:cubicBezTo>
                <a:lnTo>
                  <a:pt x="910738" y="3477648"/>
                </a:lnTo>
                <a:close/>
                <a:moveTo>
                  <a:pt x="910738" y="3348168"/>
                </a:moveTo>
                <a:cubicBezTo>
                  <a:pt x="906156" y="3348168"/>
                  <a:pt x="902719" y="3351605"/>
                  <a:pt x="902719" y="3356188"/>
                </a:cubicBezTo>
                <a:lnTo>
                  <a:pt x="902719" y="3421502"/>
                </a:lnTo>
                <a:cubicBezTo>
                  <a:pt x="902719" y="3426085"/>
                  <a:pt x="906156" y="3429523"/>
                  <a:pt x="910738" y="3429523"/>
                </a:cubicBezTo>
                <a:cubicBezTo>
                  <a:pt x="915321" y="3429523"/>
                  <a:pt x="918757" y="3426085"/>
                  <a:pt x="918757" y="3421502"/>
                </a:cubicBezTo>
                <a:lnTo>
                  <a:pt x="918757" y="3356188"/>
                </a:lnTo>
                <a:cubicBezTo>
                  <a:pt x="918757" y="3351605"/>
                  <a:pt x="915321" y="3348168"/>
                  <a:pt x="910738" y="3348168"/>
                </a:cubicBezTo>
                <a:lnTo>
                  <a:pt x="910738" y="3348168"/>
                </a:lnTo>
                <a:close/>
                <a:moveTo>
                  <a:pt x="910738" y="3217541"/>
                </a:moveTo>
                <a:cubicBezTo>
                  <a:pt x="906156" y="3217541"/>
                  <a:pt x="902719" y="3220979"/>
                  <a:pt x="902719" y="3225562"/>
                </a:cubicBezTo>
                <a:lnTo>
                  <a:pt x="902719" y="3290875"/>
                </a:lnTo>
                <a:cubicBezTo>
                  <a:pt x="902719" y="3295459"/>
                  <a:pt x="906156" y="3298896"/>
                  <a:pt x="910738" y="3298896"/>
                </a:cubicBezTo>
                <a:cubicBezTo>
                  <a:pt x="915321" y="3298896"/>
                  <a:pt x="918757" y="3295459"/>
                  <a:pt x="918757" y="3290875"/>
                </a:cubicBezTo>
                <a:lnTo>
                  <a:pt x="918757" y="3225562"/>
                </a:lnTo>
                <a:cubicBezTo>
                  <a:pt x="918757" y="3220979"/>
                  <a:pt x="915321" y="3217541"/>
                  <a:pt x="910738" y="3217541"/>
                </a:cubicBezTo>
                <a:lnTo>
                  <a:pt x="910738" y="3217541"/>
                </a:lnTo>
                <a:close/>
                <a:moveTo>
                  <a:pt x="910738" y="3088060"/>
                </a:moveTo>
                <a:cubicBezTo>
                  <a:pt x="906156" y="3088060"/>
                  <a:pt x="902719" y="3091498"/>
                  <a:pt x="902719" y="3096081"/>
                </a:cubicBezTo>
                <a:lnTo>
                  <a:pt x="902719" y="3161394"/>
                </a:lnTo>
                <a:cubicBezTo>
                  <a:pt x="902719" y="3165978"/>
                  <a:pt x="906156" y="3169415"/>
                  <a:pt x="910738" y="3169415"/>
                </a:cubicBezTo>
                <a:cubicBezTo>
                  <a:pt x="915321" y="3169415"/>
                  <a:pt x="918757" y="3165978"/>
                  <a:pt x="918757" y="3161394"/>
                </a:cubicBezTo>
                <a:lnTo>
                  <a:pt x="918757" y="3096081"/>
                </a:lnTo>
                <a:cubicBezTo>
                  <a:pt x="918757" y="3091498"/>
                  <a:pt x="915321" y="3088060"/>
                  <a:pt x="910738" y="3088060"/>
                </a:cubicBezTo>
                <a:lnTo>
                  <a:pt x="910738" y="3088060"/>
                </a:lnTo>
                <a:close/>
                <a:moveTo>
                  <a:pt x="910738" y="2958579"/>
                </a:moveTo>
                <a:cubicBezTo>
                  <a:pt x="906156" y="2958579"/>
                  <a:pt x="902719" y="2962017"/>
                  <a:pt x="902719" y="2966600"/>
                </a:cubicBezTo>
                <a:lnTo>
                  <a:pt x="902719" y="3031914"/>
                </a:lnTo>
                <a:cubicBezTo>
                  <a:pt x="902719" y="3036497"/>
                  <a:pt x="906156" y="3039935"/>
                  <a:pt x="910738" y="3039935"/>
                </a:cubicBezTo>
                <a:cubicBezTo>
                  <a:pt x="915321" y="3039935"/>
                  <a:pt x="918757" y="3036497"/>
                  <a:pt x="918757" y="3031914"/>
                </a:cubicBezTo>
                <a:lnTo>
                  <a:pt x="918757" y="2966600"/>
                </a:lnTo>
                <a:cubicBezTo>
                  <a:pt x="918757" y="2962017"/>
                  <a:pt x="915321" y="2958579"/>
                  <a:pt x="910738" y="2958579"/>
                </a:cubicBezTo>
                <a:lnTo>
                  <a:pt x="910738" y="2958579"/>
                </a:lnTo>
                <a:close/>
                <a:moveTo>
                  <a:pt x="910738" y="2827953"/>
                </a:moveTo>
                <a:cubicBezTo>
                  <a:pt x="906156" y="2827953"/>
                  <a:pt x="902719" y="2831390"/>
                  <a:pt x="902719" y="2835974"/>
                </a:cubicBezTo>
                <a:lnTo>
                  <a:pt x="902719" y="2901287"/>
                </a:lnTo>
                <a:cubicBezTo>
                  <a:pt x="902719" y="2905870"/>
                  <a:pt x="906156" y="2909308"/>
                  <a:pt x="910738" y="2909308"/>
                </a:cubicBezTo>
                <a:cubicBezTo>
                  <a:pt x="915321" y="2909308"/>
                  <a:pt x="918757" y="2905870"/>
                  <a:pt x="918757" y="2901287"/>
                </a:cubicBezTo>
                <a:lnTo>
                  <a:pt x="918757" y="2835974"/>
                </a:lnTo>
                <a:cubicBezTo>
                  <a:pt x="918757" y="2831390"/>
                  <a:pt x="915321" y="2827953"/>
                  <a:pt x="910738" y="2827953"/>
                </a:cubicBezTo>
                <a:lnTo>
                  <a:pt x="910738" y="2827953"/>
                </a:lnTo>
                <a:close/>
                <a:moveTo>
                  <a:pt x="910738" y="2698472"/>
                </a:moveTo>
                <a:cubicBezTo>
                  <a:pt x="906156" y="2698472"/>
                  <a:pt x="902719" y="2701910"/>
                  <a:pt x="902719" y="2706493"/>
                </a:cubicBezTo>
                <a:lnTo>
                  <a:pt x="902719" y="2771806"/>
                </a:lnTo>
                <a:cubicBezTo>
                  <a:pt x="902719" y="2776390"/>
                  <a:pt x="906156" y="2779827"/>
                  <a:pt x="910738" y="2779827"/>
                </a:cubicBezTo>
                <a:cubicBezTo>
                  <a:pt x="915321" y="2779827"/>
                  <a:pt x="918757" y="2776390"/>
                  <a:pt x="918757" y="2771806"/>
                </a:cubicBezTo>
                <a:lnTo>
                  <a:pt x="918757" y="2706493"/>
                </a:lnTo>
                <a:cubicBezTo>
                  <a:pt x="918757" y="2701910"/>
                  <a:pt x="915321" y="2698472"/>
                  <a:pt x="910738" y="2698472"/>
                </a:cubicBezTo>
                <a:lnTo>
                  <a:pt x="910738" y="2698472"/>
                </a:lnTo>
                <a:close/>
                <a:moveTo>
                  <a:pt x="910738" y="2567845"/>
                </a:moveTo>
                <a:cubicBezTo>
                  <a:pt x="906156" y="2567845"/>
                  <a:pt x="902719" y="2571283"/>
                  <a:pt x="902719" y="2575866"/>
                </a:cubicBezTo>
                <a:lnTo>
                  <a:pt x="902719" y="2641179"/>
                </a:lnTo>
                <a:cubicBezTo>
                  <a:pt x="902719" y="2645763"/>
                  <a:pt x="906156" y="2649201"/>
                  <a:pt x="910738" y="2649201"/>
                </a:cubicBezTo>
                <a:cubicBezTo>
                  <a:pt x="915321" y="2649201"/>
                  <a:pt x="918757" y="2645763"/>
                  <a:pt x="918757" y="2641179"/>
                </a:cubicBezTo>
                <a:lnTo>
                  <a:pt x="918757" y="2575866"/>
                </a:lnTo>
                <a:cubicBezTo>
                  <a:pt x="918757" y="2571283"/>
                  <a:pt x="915321" y="2567845"/>
                  <a:pt x="910738" y="2567845"/>
                </a:cubicBezTo>
                <a:lnTo>
                  <a:pt x="910738" y="2567845"/>
                </a:lnTo>
                <a:close/>
                <a:moveTo>
                  <a:pt x="910738" y="2438365"/>
                </a:moveTo>
                <a:cubicBezTo>
                  <a:pt x="906156" y="2438365"/>
                  <a:pt x="902719" y="2441802"/>
                  <a:pt x="902719" y="2446385"/>
                </a:cubicBezTo>
                <a:lnTo>
                  <a:pt x="902719" y="2511699"/>
                </a:lnTo>
                <a:cubicBezTo>
                  <a:pt x="902719" y="2516282"/>
                  <a:pt x="906156" y="2519719"/>
                  <a:pt x="910738" y="2519719"/>
                </a:cubicBezTo>
                <a:cubicBezTo>
                  <a:pt x="915321" y="2519719"/>
                  <a:pt x="918757" y="2516282"/>
                  <a:pt x="918757" y="2511699"/>
                </a:cubicBezTo>
                <a:lnTo>
                  <a:pt x="918757" y="2446385"/>
                </a:lnTo>
                <a:cubicBezTo>
                  <a:pt x="918757" y="2441802"/>
                  <a:pt x="915321" y="2438365"/>
                  <a:pt x="910738" y="2438365"/>
                </a:cubicBezTo>
                <a:lnTo>
                  <a:pt x="910738" y="2438365"/>
                </a:lnTo>
                <a:close/>
                <a:moveTo>
                  <a:pt x="910738" y="2308884"/>
                </a:moveTo>
                <a:cubicBezTo>
                  <a:pt x="906156" y="2308884"/>
                  <a:pt x="902719" y="2312321"/>
                  <a:pt x="902719" y="2316905"/>
                </a:cubicBezTo>
                <a:lnTo>
                  <a:pt x="902719" y="2382218"/>
                </a:lnTo>
                <a:cubicBezTo>
                  <a:pt x="902719" y="2386801"/>
                  <a:pt x="906156" y="2390239"/>
                  <a:pt x="910738" y="2390239"/>
                </a:cubicBezTo>
                <a:cubicBezTo>
                  <a:pt x="915321" y="2390239"/>
                  <a:pt x="918757" y="2386801"/>
                  <a:pt x="918757" y="2382218"/>
                </a:cubicBezTo>
                <a:lnTo>
                  <a:pt x="918757" y="2316905"/>
                </a:lnTo>
                <a:cubicBezTo>
                  <a:pt x="918757" y="2312321"/>
                  <a:pt x="915321" y="2308884"/>
                  <a:pt x="910738" y="2308884"/>
                </a:cubicBezTo>
                <a:lnTo>
                  <a:pt x="910738" y="2308884"/>
                </a:lnTo>
                <a:close/>
                <a:moveTo>
                  <a:pt x="910738" y="2178257"/>
                </a:moveTo>
                <a:cubicBezTo>
                  <a:pt x="906156" y="2178257"/>
                  <a:pt x="902719" y="2181694"/>
                  <a:pt x="902719" y="2186278"/>
                </a:cubicBezTo>
                <a:lnTo>
                  <a:pt x="902719" y="2251591"/>
                </a:lnTo>
                <a:cubicBezTo>
                  <a:pt x="902719" y="2256174"/>
                  <a:pt x="906156" y="2259612"/>
                  <a:pt x="910738" y="2259612"/>
                </a:cubicBezTo>
                <a:cubicBezTo>
                  <a:pt x="915321" y="2259612"/>
                  <a:pt x="918757" y="2256174"/>
                  <a:pt x="918757" y="2251591"/>
                </a:cubicBezTo>
                <a:lnTo>
                  <a:pt x="918757" y="2186278"/>
                </a:lnTo>
                <a:cubicBezTo>
                  <a:pt x="918757" y="2181694"/>
                  <a:pt x="915321" y="2178257"/>
                  <a:pt x="910738" y="2178257"/>
                </a:cubicBezTo>
                <a:lnTo>
                  <a:pt x="910738" y="2178257"/>
                </a:lnTo>
                <a:close/>
                <a:moveTo>
                  <a:pt x="910738" y="2048776"/>
                </a:moveTo>
                <a:cubicBezTo>
                  <a:pt x="906156" y="2048776"/>
                  <a:pt x="902719" y="2052214"/>
                  <a:pt x="902719" y="2056797"/>
                </a:cubicBezTo>
                <a:lnTo>
                  <a:pt x="902719" y="2122110"/>
                </a:lnTo>
                <a:cubicBezTo>
                  <a:pt x="902719" y="2126694"/>
                  <a:pt x="906156" y="2130131"/>
                  <a:pt x="910738" y="2130131"/>
                </a:cubicBezTo>
                <a:cubicBezTo>
                  <a:pt x="915321" y="2130131"/>
                  <a:pt x="918757" y="2126694"/>
                  <a:pt x="918757" y="2122110"/>
                </a:cubicBezTo>
                <a:lnTo>
                  <a:pt x="918757" y="2056797"/>
                </a:lnTo>
                <a:cubicBezTo>
                  <a:pt x="918757" y="2052214"/>
                  <a:pt x="915321" y="2048776"/>
                  <a:pt x="910738" y="2048776"/>
                </a:cubicBezTo>
                <a:lnTo>
                  <a:pt x="910738" y="2048776"/>
                </a:lnTo>
                <a:close/>
                <a:moveTo>
                  <a:pt x="910738" y="1919295"/>
                </a:moveTo>
                <a:cubicBezTo>
                  <a:pt x="906156" y="1919295"/>
                  <a:pt x="902719" y="1922733"/>
                  <a:pt x="902719" y="1927316"/>
                </a:cubicBezTo>
                <a:lnTo>
                  <a:pt x="902719" y="1992630"/>
                </a:lnTo>
                <a:cubicBezTo>
                  <a:pt x="902719" y="1997213"/>
                  <a:pt x="906156" y="2000650"/>
                  <a:pt x="910738" y="2000650"/>
                </a:cubicBezTo>
                <a:cubicBezTo>
                  <a:pt x="915321" y="2000650"/>
                  <a:pt x="918757" y="1997213"/>
                  <a:pt x="918757" y="1992630"/>
                </a:cubicBezTo>
                <a:lnTo>
                  <a:pt x="918757" y="1927316"/>
                </a:lnTo>
                <a:cubicBezTo>
                  <a:pt x="918757" y="1922733"/>
                  <a:pt x="915321" y="1919295"/>
                  <a:pt x="910738" y="1919295"/>
                </a:cubicBezTo>
                <a:lnTo>
                  <a:pt x="910738" y="1919295"/>
                </a:lnTo>
                <a:close/>
                <a:moveTo>
                  <a:pt x="910738" y="1788669"/>
                </a:moveTo>
                <a:cubicBezTo>
                  <a:pt x="906156" y="1788669"/>
                  <a:pt x="902719" y="1792106"/>
                  <a:pt x="902719" y="1796690"/>
                </a:cubicBezTo>
                <a:lnTo>
                  <a:pt x="902719" y="1862003"/>
                </a:lnTo>
                <a:cubicBezTo>
                  <a:pt x="902719" y="1866586"/>
                  <a:pt x="906156" y="1870024"/>
                  <a:pt x="910738" y="1870024"/>
                </a:cubicBezTo>
                <a:cubicBezTo>
                  <a:pt x="915321" y="1870024"/>
                  <a:pt x="918757" y="1866586"/>
                  <a:pt x="918757" y="1862003"/>
                </a:cubicBezTo>
                <a:lnTo>
                  <a:pt x="918757" y="1796690"/>
                </a:lnTo>
                <a:cubicBezTo>
                  <a:pt x="918757" y="1792106"/>
                  <a:pt x="915321" y="1788669"/>
                  <a:pt x="910738" y="1788669"/>
                </a:cubicBezTo>
                <a:lnTo>
                  <a:pt x="910738" y="1788669"/>
                </a:lnTo>
                <a:close/>
                <a:moveTo>
                  <a:pt x="910738" y="1659188"/>
                </a:moveTo>
                <a:cubicBezTo>
                  <a:pt x="906156" y="1659188"/>
                  <a:pt x="902719" y="1662625"/>
                  <a:pt x="902719" y="1667209"/>
                </a:cubicBezTo>
                <a:lnTo>
                  <a:pt x="902719" y="1732522"/>
                </a:lnTo>
                <a:cubicBezTo>
                  <a:pt x="902719" y="1737105"/>
                  <a:pt x="906156" y="1740543"/>
                  <a:pt x="910738" y="1740543"/>
                </a:cubicBezTo>
                <a:cubicBezTo>
                  <a:pt x="915321" y="1740543"/>
                  <a:pt x="918757" y="1737105"/>
                  <a:pt x="918757" y="1732522"/>
                </a:cubicBezTo>
                <a:lnTo>
                  <a:pt x="918757" y="1667209"/>
                </a:lnTo>
                <a:cubicBezTo>
                  <a:pt x="918757" y="1662625"/>
                  <a:pt x="915321" y="1659188"/>
                  <a:pt x="910738" y="1659188"/>
                </a:cubicBezTo>
                <a:lnTo>
                  <a:pt x="910738" y="1659188"/>
                </a:lnTo>
                <a:close/>
                <a:moveTo>
                  <a:pt x="910738" y="1528561"/>
                </a:moveTo>
                <a:cubicBezTo>
                  <a:pt x="906156" y="1528561"/>
                  <a:pt x="902719" y="1531999"/>
                  <a:pt x="902719" y="1536582"/>
                </a:cubicBezTo>
                <a:lnTo>
                  <a:pt x="902719" y="1601895"/>
                </a:lnTo>
                <a:cubicBezTo>
                  <a:pt x="902719" y="1606479"/>
                  <a:pt x="906156" y="1609916"/>
                  <a:pt x="910738" y="1609916"/>
                </a:cubicBezTo>
                <a:cubicBezTo>
                  <a:pt x="915321" y="1609916"/>
                  <a:pt x="918757" y="1606479"/>
                  <a:pt x="918757" y="1601895"/>
                </a:cubicBezTo>
                <a:lnTo>
                  <a:pt x="918757" y="1536582"/>
                </a:lnTo>
                <a:cubicBezTo>
                  <a:pt x="918757" y="1531999"/>
                  <a:pt x="915321" y="1528561"/>
                  <a:pt x="910738" y="1528561"/>
                </a:cubicBezTo>
                <a:lnTo>
                  <a:pt x="910738" y="1528561"/>
                </a:lnTo>
                <a:close/>
                <a:moveTo>
                  <a:pt x="910738" y="1399080"/>
                </a:moveTo>
                <a:cubicBezTo>
                  <a:pt x="906156" y="1399080"/>
                  <a:pt x="902719" y="1402518"/>
                  <a:pt x="902719" y="1407101"/>
                </a:cubicBezTo>
                <a:lnTo>
                  <a:pt x="902719" y="1472415"/>
                </a:lnTo>
                <a:cubicBezTo>
                  <a:pt x="902719" y="1476998"/>
                  <a:pt x="906156" y="1480436"/>
                  <a:pt x="910738" y="1480436"/>
                </a:cubicBezTo>
                <a:cubicBezTo>
                  <a:pt x="915321" y="1480436"/>
                  <a:pt x="918757" y="1476998"/>
                  <a:pt x="918757" y="1472415"/>
                </a:cubicBezTo>
                <a:lnTo>
                  <a:pt x="918757" y="1407101"/>
                </a:lnTo>
                <a:cubicBezTo>
                  <a:pt x="918757" y="1402518"/>
                  <a:pt x="915321" y="1399080"/>
                  <a:pt x="910738" y="1399080"/>
                </a:cubicBezTo>
                <a:lnTo>
                  <a:pt x="910738" y="1399080"/>
                </a:lnTo>
                <a:close/>
                <a:moveTo>
                  <a:pt x="910738" y="1269599"/>
                </a:moveTo>
                <a:cubicBezTo>
                  <a:pt x="906156" y="1269599"/>
                  <a:pt x="902719" y="1273037"/>
                  <a:pt x="902719" y="1277620"/>
                </a:cubicBezTo>
                <a:lnTo>
                  <a:pt x="902719" y="1342934"/>
                </a:lnTo>
                <a:cubicBezTo>
                  <a:pt x="902719" y="1347517"/>
                  <a:pt x="906156" y="1350955"/>
                  <a:pt x="910738" y="1350955"/>
                </a:cubicBezTo>
                <a:cubicBezTo>
                  <a:pt x="915321" y="1350955"/>
                  <a:pt x="918757" y="1347517"/>
                  <a:pt x="918757" y="1342934"/>
                </a:cubicBezTo>
                <a:lnTo>
                  <a:pt x="918757" y="1277620"/>
                </a:lnTo>
                <a:cubicBezTo>
                  <a:pt x="918757" y="1273037"/>
                  <a:pt x="915321" y="1269599"/>
                  <a:pt x="910738" y="1269599"/>
                </a:cubicBezTo>
                <a:lnTo>
                  <a:pt x="910738" y="1269599"/>
                </a:lnTo>
                <a:close/>
                <a:moveTo>
                  <a:pt x="910738" y="1138973"/>
                </a:moveTo>
                <a:cubicBezTo>
                  <a:pt x="906156" y="1138973"/>
                  <a:pt x="902719" y="1142410"/>
                  <a:pt x="902719" y="1146994"/>
                </a:cubicBezTo>
                <a:lnTo>
                  <a:pt x="902719" y="1212307"/>
                </a:lnTo>
                <a:cubicBezTo>
                  <a:pt x="902719" y="1216891"/>
                  <a:pt x="906156" y="1220328"/>
                  <a:pt x="910738" y="1220328"/>
                </a:cubicBezTo>
                <a:cubicBezTo>
                  <a:pt x="915321" y="1220328"/>
                  <a:pt x="918757" y="1216891"/>
                  <a:pt x="918757" y="1212307"/>
                </a:cubicBezTo>
                <a:lnTo>
                  <a:pt x="918757" y="1146994"/>
                </a:lnTo>
                <a:cubicBezTo>
                  <a:pt x="918757" y="1142410"/>
                  <a:pt x="915321" y="1138973"/>
                  <a:pt x="910738" y="1138973"/>
                </a:cubicBezTo>
                <a:lnTo>
                  <a:pt x="910738" y="1138973"/>
                </a:lnTo>
                <a:close/>
                <a:moveTo>
                  <a:pt x="910738" y="1009492"/>
                </a:moveTo>
                <a:cubicBezTo>
                  <a:pt x="906156" y="1009492"/>
                  <a:pt x="902719" y="1012930"/>
                  <a:pt x="902719" y="1017513"/>
                </a:cubicBezTo>
                <a:lnTo>
                  <a:pt x="902719" y="1082826"/>
                </a:lnTo>
                <a:cubicBezTo>
                  <a:pt x="902719" y="1087410"/>
                  <a:pt x="906156" y="1090847"/>
                  <a:pt x="910738" y="1090847"/>
                </a:cubicBezTo>
                <a:cubicBezTo>
                  <a:pt x="915321" y="1090847"/>
                  <a:pt x="918757" y="1087410"/>
                  <a:pt x="918757" y="1082826"/>
                </a:cubicBezTo>
                <a:lnTo>
                  <a:pt x="918757" y="1017513"/>
                </a:lnTo>
                <a:cubicBezTo>
                  <a:pt x="918757" y="1012930"/>
                  <a:pt x="915321" y="1009492"/>
                  <a:pt x="910738" y="1009492"/>
                </a:cubicBezTo>
                <a:lnTo>
                  <a:pt x="910738" y="1009492"/>
                </a:lnTo>
                <a:close/>
                <a:moveTo>
                  <a:pt x="910738" y="878865"/>
                </a:moveTo>
                <a:cubicBezTo>
                  <a:pt x="906156" y="878865"/>
                  <a:pt x="902719" y="882303"/>
                  <a:pt x="902719" y="886886"/>
                </a:cubicBezTo>
                <a:lnTo>
                  <a:pt x="902719" y="952200"/>
                </a:lnTo>
                <a:cubicBezTo>
                  <a:pt x="902719" y="956783"/>
                  <a:pt x="906156" y="960221"/>
                  <a:pt x="910738" y="960221"/>
                </a:cubicBezTo>
                <a:cubicBezTo>
                  <a:pt x="915321" y="960221"/>
                  <a:pt x="918757" y="956783"/>
                  <a:pt x="918757" y="952200"/>
                </a:cubicBezTo>
                <a:lnTo>
                  <a:pt x="918757" y="886886"/>
                </a:lnTo>
                <a:cubicBezTo>
                  <a:pt x="918757" y="882303"/>
                  <a:pt x="915321" y="878865"/>
                  <a:pt x="910738" y="878865"/>
                </a:cubicBezTo>
                <a:lnTo>
                  <a:pt x="910738" y="878865"/>
                </a:lnTo>
                <a:close/>
                <a:moveTo>
                  <a:pt x="910738" y="749385"/>
                </a:moveTo>
                <a:cubicBezTo>
                  <a:pt x="906156" y="749385"/>
                  <a:pt x="902719" y="752822"/>
                  <a:pt x="902719" y="757405"/>
                </a:cubicBezTo>
                <a:lnTo>
                  <a:pt x="902719" y="822719"/>
                </a:lnTo>
                <a:cubicBezTo>
                  <a:pt x="902719" y="827302"/>
                  <a:pt x="906156" y="830740"/>
                  <a:pt x="910738" y="830740"/>
                </a:cubicBezTo>
                <a:cubicBezTo>
                  <a:pt x="915321" y="830740"/>
                  <a:pt x="918757" y="827302"/>
                  <a:pt x="918757" y="822719"/>
                </a:cubicBezTo>
                <a:lnTo>
                  <a:pt x="918757" y="757405"/>
                </a:lnTo>
                <a:cubicBezTo>
                  <a:pt x="918757" y="752822"/>
                  <a:pt x="915321" y="749385"/>
                  <a:pt x="910738" y="749385"/>
                </a:cubicBezTo>
                <a:lnTo>
                  <a:pt x="910738" y="749385"/>
                </a:lnTo>
                <a:close/>
                <a:moveTo>
                  <a:pt x="910738" y="619904"/>
                </a:moveTo>
                <a:cubicBezTo>
                  <a:pt x="906156" y="619904"/>
                  <a:pt x="902719" y="623341"/>
                  <a:pt x="902719" y="627925"/>
                </a:cubicBezTo>
                <a:lnTo>
                  <a:pt x="902719" y="693238"/>
                </a:lnTo>
                <a:cubicBezTo>
                  <a:pt x="902719" y="697821"/>
                  <a:pt x="906156" y="701259"/>
                  <a:pt x="910738" y="701259"/>
                </a:cubicBezTo>
                <a:cubicBezTo>
                  <a:pt x="915321" y="701259"/>
                  <a:pt x="918757" y="697821"/>
                  <a:pt x="918757" y="693238"/>
                </a:cubicBezTo>
                <a:lnTo>
                  <a:pt x="918757" y="627925"/>
                </a:lnTo>
                <a:cubicBezTo>
                  <a:pt x="918757" y="623341"/>
                  <a:pt x="915321" y="619904"/>
                  <a:pt x="910738" y="619904"/>
                </a:cubicBezTo>
                <a:lnTo>
                  <a:pt x="910738" y="619904"/>
                </a:lnTo>
                <a:close/>
                <a:moveTo>
                  <a:pt x="910738" y="489277"/>
                </a:moveTo>
                <a:cubicBezTo>
                  <a:pt x="906156" y="489277"/>
                  <a:pt x="902719" y="492715"/>
                  <a:pt x="902719" y="497298"/>
                </a:cubicBezTo>
                <a:lnTo>
                  <a:pt x="902719" y="562611"/>
                </a:lnTo>
                <a:cubicBezTo>
                  <a:pt x="902719" y="567195"/>
                  <a:pt x="906156" y="570632"/>
                  <a:pt x="910738" y="570632"/>
                </a:cubicBezTo>
                <a:cubicBezTo>
                  <a:pt x="915321" y="570632"/>
                  <a:pt x="918757" y="567195"/>
                  <a:pt x="918757" y="562611"/>
                </a:cubicBezTo>
                <a:lnTo>
                  <a:pt x="918757" y="497298"/>
                </a:lnTo>
                <a:cubicBezTo>
                  <a:pt x="918757" y="492715"/>
                  <a:pt x="915321" y="489277"/>
                  <a:pt x="910738" y="489277"/>
                </a:cubicBezTo>
                <a:lnTo>
                  <a:pt x="910738" y="489277"/>
                </a:lnTo>
                <a:close/>
                <a:moveTo>
                  <a:pt x="910738" y="359796"/>
                </a:moveTo>
                <a:cubicBezTo>
                  <a:pt x="906156" y="359796"/>
                  <a:pt x="902719" y="363234"/>
                  <a:pt x="902719" y="367817"/>
                </a:cubicBezTo>
                <a:lnTo>
                  <a:pt x="902719" y="433130"/>
                </a:lnTo>
                <a:cubicBezTo>
                  <a:pt x="902719" y="437714"/>
                  <a:pt x="906156" y="441151"/>
                  <a:pt x="910738" y="441151"/>
                </a:cubicBezTo>
                <a:cubicBezTo>
                  <a:pt x="915321" y="441151"/>
                  <a:pt x="918757" y="437714"/>
                  <a:pt x="918757" y="433130"/>
                </a:cubicBezTo>
                <a:lnTo>
                  <a:pt x="918757" y="367817"/>
                </a:lnTo>
                <a:cubicBezTo>
                  <a:pt x="918757" y="363234"/>
                  <a:pt x="915321" y="359796"/>
                  <a:pt x="910738" y="359796"/>
                </a:cubicBezTo>
                <a:lnTo>
                  <a:pt x="910738" y="359796"/>
                </a:lnTo>
                <a:close/>
                <a:moveTo>
                  <a:pt x="910738" y="229170"/>
                </a:moveTo>
                <a:cubicBezTo>
                  <a:pt x="906156" y="229170"/>
                  <a:pt x="902719" y="232607"/>
                  <a:pt x="902719" y="237190"/>
                </a:cubicBezTo>
                <a:lnTo>
                  <a:pt x="902719" y="302504"/>
                </a:lnTo>
                <a:cubicBezTo>
                  <a:pt x="902719" y="307087"/>
                  <a:pt x="906156" y="310525"/>
                  <a:pt x="910738" y="310525"/>
                </a:cubicBezTo>
                <a:cubicBezTo>
                  <a:pt x="915321" y="310525"/>
                  <a:pt x="918757" y="307087"/>
                  <a:pt x="918757" y="302504"/>
                </a:cubicBezTo>
                <a:lnTo>
                  <a:pt x="918757" y="237190"/>
                </a:lnTo>
                <a:cubicBezTo>
                  <a:pt x="918757" y="232607"/>
                  <a:pt x="915321" y="229170"/>
                  <a:pt x="910738" y="229170"/>
                </a:cubicBezTo>
                <a:lnTo>
                  <a:pt x="910738" y="229170"/>
                </a:lnTo>
                <a:close/>
                <a:moveTo>
                  <a:pt x="895846" y="98543"/>
                </a:moveTo>
                <a:cubicBezTo>
                  <a:pt x="895846" y="98543"/>
                  <a:pt x="893554" y="98543"/>
                  <a:pt x="892409" y="98543"/>
                </a:cubicBezTo>
                <a:cubicBezTo>
                  <a:pt x="887827" y="100835"/>
                  <a:pt x="886681" y="105418"/>
                  <a:pt x="887827" y="108856"/>
                </a:cubicBezTo>
                <a:cubicBezTo>
                  <a:pt x="893554" y="121460"/>
                  <a:pt x="896991" y="134064"/>
                  <a:pt x="899282" y="147814"/>
                </a:cubicBezTo>
                <a:lnTo>
                  <a:pt x="899282" y="147814"/>
                </a:lnTo>
                <a:lnTo>
                  <a:pt x="899282" y="150106"/>
                </a:lnTo>
                <a:lnTo>
                  <a:pt x="899282" y="150106"/>
                </a:lnTo>
                <a:lnTo>
                  <a:pt x="899282" y="152398"/>
                </a:lnTo>
                <a:lnTo>
                  <a:pt x="899282" y="152398"/>
                </a:lnTo>
                <a:lnTo>
                  <a:pt x="899282" y="154689"/>
                </a:lnTo>
                <a:lnTo>
                  <a:pt x="899282" y="154689"/>
                </a:lnTo>
                <a:lnTo>
                  <a:pt x="899282" y="156981"/>
                </a:lnTo>
                <a:lnTo>
                  <a:pt x="899282" y="156981"/>
                </a:lnTo>
                <a:cubicBezTo>
                  <a:pt x="899282" y="156981"/>
                  <a:pt x="899282" y="158127"/>
                  <a:pt x="899282" y="159273"/>
                </a:cubicBezTo>
                <a:lnTo>
                  <a:pt x="899282" y="159273"/>
                </a:lnTo>
                <a:lnTo>
                  <a:pt x="899282" y="161565"/>
                </a:lnTo>
                <a:lnTo>
                  <a:pt x="899282" y="161565"/>
                </a:lnTo>
                <a:cubicBezTo>
                  <a:pt x="899282" y="166148"/>
                  <a:pt x="899282" y="168440"/>
                  <a:pt x="899282" y="171877"/>
                </a:cubicBezTo>
                <a:cubicBezTo>
                  <a:pt x="899282" y="175315"/>
                  <a:pt x="902719" y="179898"/>
                  <a:pt x="907302" y="179898"/>
                </a:cubicBezTo>
                <a:lnTo>
                  <a:pt x="907302" y="179898"/>
                </a:lnTo>
                <a:cubicBezTo>
                  <a:pt x="911884" y="179898"/>
                  <a:pt x="915321" y="176461"/>
                  <a:pt x="915321" y="171877"/>
                </a:cubicBezTo>
                <a:cubicBezTo>
                  <a:pt x="915321" y="147814"/>
                  <a:pt x="910738" y="123752"/>
                  <a:pt x="900428" y="101980"/>
                </a:cubicBezTo>
                <a:cubicBezTo>
                  <a:pt x="899282" y="98543"/>
                  <a:pt x="895846" y="97397"/>
                  <a:pt x="892409" y="97397"/>
                </a:cubicBezTo>
                <a:lnTo>
                  <a:pt x="892409" y="97397"/>
                </a:lnTo>
                <a:lnTo>
                  <a:pt x="892409" y="99689"/>
                </a:lnTo>
                <a:close/>
                <a:moveTo>
                  <a:pt x="798471" y="9167"/>
                </a:moveTo>
                <a:cubicBezTo>
                  <a:pt x="795035" y="9167"/>
                  <a:pt x="791598" y="11458"/>
                  <a:pt x="790452" y="14896"/>
                </a:cubicBezTo>
                <a:cubicBezTo>
                  <a:pt x="789307" y="19479"/>
                  <a:pt x="790452" y="24063"/>
                  <a:pt x="796180" y="25209"/>
                </a:cubicBezTo>
                <a:cubicBezTo>
                  <a:pt x="801908" y="27500"/>
                  <a:pt x="807636" y="29792"/>
                  <a:pt x="813364" y="32084"/>
                </a:cubicBezTo>
                <a:lnTo>
                  <a:pt x="816800" y="32084"/>
                </a:lnTo>
                <a:cubicBezTo>
                  <a:pt x="816800" y="32084"/>
                  <a:pt x="816800" y="32084"/>
                  <a:pt x="817946" y="32084"/>
                </a:cubicBezTo>
                <a:lnTo>
                  <a:pt x="817946" y="32084"/>
                </a:lnTo>
                <a:cubicBezTo>
                  <a:pt x="817946" y="32084"/>
                  <a:pt x="817946" y="32084"/>
                  <a:pt x="817946" y="32084"/>
                </a:cubicBezTo>
                <a:lnTo>
                  <a:pt x="817946" y="32084"/>
                </a:lnTo>
                <a:cubicBezTo>
                  <a:pt x="817946" y="32084"/>
                  <a:pt x="817946" y="32084"/>
                  <a:pt x="817946" y="32084"/>
                </a:cubicBezTo>
                <a:cubicBezTo>
                  <a:pt x="817946" y="32084"/>
                  <a:pt x="817946" y="32084"/>
                  <a:pt x="817946" y="32084"/>
                </a:cubicBezTo>
                <a:cubicBezTo>
                  <a:pt x="829402" y="37813"/>
                  <a:pt x="839712" y="45834"/>
                  <a:pt x="850022" y="55001"/>
                </a:cubicBezTo>
                <a:cubicBezTo>
                  <a:pt x="851168" y="56147"/>
                  <a:pt x="853459" y="57292"/>
                  <a:pt x="855750" y="57292"/>
                </a:cubicBezTo>
                <a:cubicBezTo>
                  <a:pt x="858042" y="57292"/>
                  <a:pt x="860333" y="57292"/>
                  <a:pt x="861478" y="55001"/>
                </a:cubicBezTo>
                <a:cubicBezTo>
                  <a:pt x="864915" y="51563"/>
                  <a:pt x="863770" y="46980"/>
                  <a:pt x="861478" y="43542"/>
                </a:cubicBezTo>
                <a:cubicBezTo>
                  <a:pt x="843149" y="27500"/>
                  <a:pt x="822528" y="14896"/>
                  <a:pt x="800763" y="6875"/>
                </a:cubicBezTo>
                <a:cubicBezTo>
                  <a:pt x="800763" y="6875"/>
                  <a:pt x="798471" y="6875"/>
                  <a:pt x="798471" y="6875"/>
                </a:cubicBezTo>
                <a:lnTo>
                  <a:pt x="798471" y="6875"/>
                </a:lnTo>
                <a:lnTo>
                  <a:pt x="800763" y="9167"/>
                </a:lnTo>
                <a:close/>
              </a:path>
            </a:pathLst>
          </a:custGeom>
          <a:solidFill>
            <a:srgbClr val="1D1D1B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5088812-AF80-3A69-5578-ED1C02FB70BC}"/>
              </a:ext>
            </a:extLst>
          </p:cNvPr>
          <p:cNvSpPr txBox="1"/>
          <p:nvPr/>
        </p:nvSpPr>
        <p:spPr>
          <a:xfrm rot="5400000">
            <a:off x="8928164" y="1024658"/>
            <a:ext cx="393984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DD2A2C5-9767-C706-E9DA-7DC6D45D61AD}"/>
              </a:ext>
            </a:extLst>
          </p:cNvPr>
          <p:cNvSpPr txBox="1"/>
          <p:nvPr/>
        </p:nvSpPr>
        <p:spPr>
          <a:xfrm rot="5400000">
            <a:off x="7344878" y="2819148"/>
            <a:ext cx="3560558" cy="40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Doorbell program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B299103-7E66-D2AF-F4C0-ECC7FD4411EA}"/>
              </a:ext>
            </a:extLst>
          </p:cNvPr>
          <p:cNvSpPr txBox="1"/>
          <p:nvPr/>
        </p:nvSpPr>
        <p:spPr>
          <a:xfrm rot="5400000">
            <a:off x="7963854" y="1756604"/>
            <a:ext cx="1744792" cy="294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Doorbell program</a:t>
            </a:r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0E7AD4D9-D360-5BBC-96A7-98AF0F3C15C5}"/>
              </a:ext>
            </a:extLst>
          </p:cNvPr>
          <p:cNvSpPr/>
          <p:nvPr/>
        </p:nvSpPr>
        <p:spPr>
          <a:xfrm>
            <a:off x="9503838" y="1162986"/>
            <a:ext cx="188517" cy="301358"/>
          </a:xfrm>
          <a:custGeom>
            <a:avLst/>
            <a:gdLst>
              <a:gd name="csX0" fmla="*/ 26348 w 188517"/>
              <a:gd name="csY0" fmla="*/ 110001 h 301358"/>
              <a:gd name="csX1" fmla="*/ 34367 w 188517"/>
              <a:gd name="csY1" fmla="*/ 112293 h 301358"/>
              <a:gd name="csX2" fmla="*/ 37804 w 188517"/>
              <a:gd name="csY2" fmla="*/ 112293 h 301358"/>
              <a:gd name="csX3" fmla="*/ 44677 w 188517"/>
              <a:gd name="csY3" fmla="*/ 124897 h 301358"/>
              <a:gd name="csX4" fmla="*/ 1145 w 188517"/>
              <a:gd name="csY4" fmla="*/ 153544 h 301358"/>
              <a:gd name="csX5" fmla="*/ 1145 w 188517"/>
              <a:gd name="csY5" fmla="*/ 191357 h 301358"/>
              <a:gd name="csX6" fmla="*/ 54988 w 188517"/>
              <a:gd name="csY6" fmla="*/ 158127 h 301358"/>
              <a:gd name="csX7" fmla="*/ 48114 w 188517"/>
              <a:gd name="csY7" fmla="*/ 296775 h 301358"/>
              <a:gd name="csX8" fmla="*/ 49260 w 188517"/>
              <a:gd name="csY8" fmla="*/ 300212 h 301358"/>
              <a:gd name="csX9" fmla="*/ 52697 w 188517"/>
              <a:gd name="csY9" fmla="*/ 301358 h 301358"/>
              <a:gd name="csX10" fmla="*/ 73317 w 188517"/>
              <a:gd name="csY10" fmla="*/ 292191 h 301358"/>
              <a:gd name="csX11" fmla="*/ 84773 w 188517"/>
              <a:gd name="csY11" fmla="*/ 266983 h 301358"/>
              <a:gd name="csX12" fmla="*/ 89355 w 188517"/>
              <a:gd name="csY12" fmla="*/ 147814 h 301358"/>
              <a:gd name="csX13" fmla="*/ 98520 w 188517"/>
              <a:gd name="csY13" fmla="*/ 145523 h 301358"/>
              <a:gd name="csX14" fmla="*/ 98520 w 188517"/>
              <a:gd name="csY14" fmla="*/ 145523 h 301358"/>
              <a:gd name="csX15" fmla="*/ 106539 w 188517"/>
              <a:gd name="csY15" fmla="*/ 151252 h 301358"/>
              <a:gd name="csX16" fmla="*/ 163818 w 188517"/>
              <a:gd name="csY16" fmla="*/ 139794 h 301358"/>
              <a:gd name="csX17" fmla="*/ 181002 w 188517"/>
              <a:gd name="csY17" fmla="*/ 72188 h 301358"/>
              <a:gd name="csX18" fmla="*/ 169546 w 188517"/>
              <a:gd name="csY18" fmla="*/ 63022 h 301358"/>
              <a:gd name="csX19" fmla="*/ 112267 w 188517"/>
              <a:gd name="csY19" fmla="*/ 74480 h 301358"/>
              <a:gd name="csX20" fmla="*/ 88209 w 188517"/>
              <a:gd name="csY20" fmla="*/ 111147 h 301358"/>
              <a:gd name="csX21" fmla="*/ 74463 w 188517"/>
              <a:gd name="csY21" fmla="*/ 115731 h 301358"/>
              <a:gd name="csX22" fmla="*/ 67589 w 188517"/>
              <a:gd name="csY22" fmla="*/ 98543 h 301358"/>
              <a:gd name="csX23" fmla="*/ 82481 w 188517"/>
              <a:gd name="csY23" fmla="*/ 56147 h 301358"/>
              <a:gd name="csX24" fmla="*/ 82481 w 188517"/>
              <a:gd name="csY24" fmla="*/ 56147 h 301358"/>
              <a:gd name="csX25" fmla="*/ 54988 w 188517"/>
              <a:gd name="csY25" fmla="*/ 3438 h 301358"/>
              <a:gd name="csX26" fmla="*/ 41241 w 188517"/>
              <a:gd name="csY26" fmla="*/ 0 h 301358"/>
              <a:gd name="csX27" fmla="*/ 0 w 188517"/>
              <a:gd name="csY27" fmla="*/ 55001 h 301358"/>
              <a:gd name="csX28" fmla="*/ 0 w 188517"/>
              <a:gd name="csY28" fmla="*/ 55001 h 301358"/>
              <a:gd name="csX29" fmla="*/ 27494 w 188517"/>
              <a:gd name="csY29" fmla="*/ 107710 h 301358"/>
              <a:gd name="csX30" fmla="*/ 27494 w 188517"/>
              <a:gd name="csY30" fmla="*/ 107710 h 301358"/>
              <a:gd name="csX31" fmla="*/ 111121 w 188517"/>
              <a:gd name="csY31" fmla="*/ 108856 h 301358"/>
              <a:gd name="csX32" fmla="*/ 123723 w 188517"/>
              <a:gd name="csY32" fmla="*/ 90522 h 301358"/>
              <a:gd name="csX33" fmla="*/ 155799 w 188517"/>
              <a:gd name="csY33" fmla="*/ 84793 h 301358"/>
              <a:gd name="csX34" fmla="*/ 162672 w 188517"/>
              <a:gd name="csY34" fmla="*/ 90522 h 301358"/>
              <a:gd name="csX35" fmla="*/ 166109 w 188517"/>
              <a:gd name="csY35" fmla="*/ 108856 h 301358"/>
              <a:gd name="csX36" fmla="*/ 153508 w 188517"/>
              <a:gd name="csY36" fmla="*/ 127189 h 301358"/>
              <a:gd name="csX37" fmla="*/ 121431 w 188517"/>
              <a:gd name="csY37" fmla="*/ 132918 h 301358"/>
              <a:gd name="csX38" fmla="*/ 114558 w 188517"/>
              <a:gd name="csY38" fmla="*/ 127189 h 301358"/>
              <a:gd name="csX39" fmla="*/ 109976 w 188517"/>
              <a:gd name="csY39" fmla="*/ 114585 h 301358"/>
              <a:gd name="csX40" fmla="*/ 109976 w 188517"/>
              <a:gd name="csY40" fmla="*/ 107710 h 301358"/>
              <a:gd name="csX41" fmla="*/ 109976 w 188517"/>
              <a:gd name="csY41" fmla="*/ 107710 h 301358"/>
              <a:gd name="csX42" fmla="*/ 17184 w 188517"/>
              <a:gd name="csY42" fmla="*/ 58438 h 301358"/>
              <a:gd name="csX43" fmla="*/ 40095 w 188517"/>
              <a:gd name="csY43" fmla="*/ 28646 h 301358"/>
              <a:gd name="csX44" fmla="*/ 48114 w 188517"/>
              <a:gd name="csY44" fmla="*/ 30938 h 301358"/>
              <a:gd name="csX45" fmla="*/ 63007 w 188517"/>
              <a:gd name="csY45" fmla="*/ 59584 h 301358"/>
              <a:gd name="csX46" fmla="*/ 63007 w 188517"/>
              <a:gd name="csY46" fmla="*/ 59584 h 301358"/>
              <a:gd name="csX47" fmla="*/ 40095 w 188517"/>
              <a:gd name="csY47" fmla="*/ 89376 h 301358"/>
              <a:gd name="csX48" fmla="*/ 32076 w 188517"/>
              <a:gd name="csY48" fmla="*/ 87085 h 301358"/>
              <a:gd name="csX49" fmla="*/ 17184 w 188517"/>
              <a:gd name="csY49" fmla="*/ 58438 h 301358"/>
              <a:gd name="csX50" fmla="*/ 17184 w 188517"/>
              <a:gd name="csY50" fmla="*/ 58438 h 3013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88517" h="301358">
                <a:moveTo>
                  <a:pt x="26348" y="110001"/>
                </a:moveTo>
                <a:cubicBezTo>
                  <a:pt x="28640" y="110001"/>
                  <a:pt x="30930" y="112293"/>
                  <a:pt x="34367" y="112293"/>
                </a:cubicBezTo>
                <a:cubicBezTo>
                  <a:pt x="34367" y="112293"/>
                  <a:pt x="37804" y="112293"/>
                  <a:pt x="37804" y="112293"/>
                </a:cubicBezTo>
                <a:lnTo>
                  <a:pt x="44677" y="124897"/>
                </a:lnTo>
                <a:lnTo>
                  <a:pt x="1145" y="153544"/>
                </a:lnTo>
                <a:lnTo>
                  <a:pt x="1145" y="191357"/>
                </a:lnTo>
                <a:lnTo>
                  <a:pt x="54988" y="158127"/>
                </a:lnTo>
                <a:lnTo>
                  <a:pt x="48114" y="296775"/>
                </a:lnTo>
                <a:cubicBezTo>
                  <a:pt x="48114" y="297920"/>
                  <a:pt x="48114" y="299066"/>
                  <a:pt x="49260" y="300212"/>
                </a:cubicBezTo>
                <a:cubicBezTo>
                  <a:pt x="49260" y="300212"/>
                  <a:pt x="51551" y="301358"/>
                  <a:pt x="52697" y="301358"/>
                </a:cubicBezTo>
                <a:cubicBezTo>
                  <a:pt x="63007" y="301358"/>
                  <a:pt x="65298" y="299066"/>
                  <a:pt x="73317" y="292191"/>
                </a:cubicBezTo>
                <a:cubicBezTo>
                  <a:pt x="81336" y="285316"/>
                  <a:pt x="84773" y="276149"/>
                  <a:pt x="84773" y="266983"/>
                </a:cubicBezTo>
                <a:lnTo>
                  <a:pt x="89355" y="147814"/>
                </a:lnTo>
                <a:lnTo>
                  <a:pt x="98520" y="145523"/>
                </a:lnTo>
                <a:cubicBezTo>
                  <a:pt x="98520" y="145523"/>
                  <a:pt x="98520" y="145523"/>
                  <a:pt x="98520" y="145523"/>
                </a:cubicBezTo>
                <a:cubicBezTo>
                  <a:pt x="100811" y="147814"/>
                  <a:pt x="103102" y="150106"/>
                  <a:pt x="106539" y="151252"/>
                </a:cubicBezTo>
                <a:cubicBezTo>
                  <a:pt x="122577" y="159273"/>
                  <a:pt x="146634" y="154689"/>
                  <a:pt x="163818" y="139794"/>
                </a:cubicBezTo>
                <a:cubicBezTo>
                  <a:pt x="187875" y="120314"/>
                  <a:pt x="195894" y="90522"/>
                  <a:pt x="181002" y="72188"/>
                </a:cubicBezTo>
                <a:cubicBezTo>
                  <a:pt x="177565" y="68751"/>
                  <a:pt x="174128" y="65313"/>
                  <a:pt x="169546" y="63022"/>
                </a:cubicBezTo>
                <a:cubicBezTo>
                  <a:pt x="153508" y="55001"/>
                  <a:pt x="129451" y="59584"/>
                  <a:pt x="112267" y="74480"/>
                </a:cubicBezTo>
                <a:cubicBezTo>
                  <a:pt x="99665" y="84793"/>
                  <a:pt x="91647" y="98543"/>
                  <a:pt x="88209" y="111147"/>
                </a:cubicBezTo>
                <a:lnTo>
                  <a:pt x="74463" y="115731"/>
                </a:lnTo>
                <a:lnTo>
                  <a:pt x="67589" y="98543"/>
                </a:lnTo>
                <a:cubicBezTo>
                  <a:pt x="76753" y="88230"/>
                  <a:pt x="82481" y="73334"/>
                  <a:pt x="82481" y="56147"/>
                </a:cubicBezTo>
                <a:lnTo>
                  <a:pt x="82481" y="56147"/>
                </a:lnTo>
                <a:cubicBezTo>
                  <a:pt x="82481" y="33230"/>
                  <a:pt x="71026" y="11458"/>
                  <a:pt x="54988" y="3438"/>
                </a:cubicBezTo>
                <a:cubicBezTo>
                  <a:pt x="50405" y="1146"/>
                  <a:pt x="45823" y="0"/>
                  <a:pt x="41241" y="0"/>
                </a:cubicBezTo>
                <a:cubicBezTo>
                  <a:pt x="18329" y="0"/>
                  <a:pt x="0" y="25209"/>
                  <a:pt x="0" y="55001"/>
                </a:cubicBezTo>
                <a:lnTo>
                  <a:pt x="0" y="55001"/>
                </a:lnTo>
                <a:cubicBezTo>
                  <a:pt x="0" y="79064"/>
                  <a:pt x="11456" y="99689"/>
                  <a:pt x="27494" y="107710"/>
                </a:cubicBezTo>
                <a:lnTo>
                  <a:pt x="27494" y="107710"/>
                </a:lnTo>
                <a:close/>
                <a:moveTo>
                  <a:pt x="111121" y="108856"/>
                </a:moveTo>
                <a:cubicBezTo>
                  <a:pt x="113412" y="101980"/>
                  <a:pt x="116849" y="95105"/>
                  <a:pt x="123723" y="90522"/>
                </a:cubicBezTo>
                <a:cubicBezTo>
                  <a:pt x="134033" y="82501"/>
                  <a:pt x="146634" y="80209"/>
                  <a:pt x="155799" y="84793"/>
                </a:cubicBezTo>
                <a:cubicBezTo>
                  <a:pt x="158090" y="85939"/>
                  <a:pt x="160382" y="88230"/>
                  <a:pt x="162672" y="90522"/>
                </a:cubicBezTo>
                <a:cubicBezTo>
                  <a:pt x="166109" y="95105"/>
                  <a:pt x="167255" y="101980"/>
                  <a:pt x="166109" y="108856"/>
                </a:cubicBezTo>
                <a:cubicBezTo>
                  <a:pt x="163818" y="115731"/>
                  <a:pt x="160382" y="122606"/>
                  <a:pt x="153508" y="127189"/>
                </a:cubicBezTo>
                <a:cubicBezTo>
                  <a:pt x="143198" y="135210"/>
                  <a:pt x="130596" y="137502"/>
                  <a:pt x="121431" y="132918"/>
                </a:cubicBezTo>
                <a:cubicBezTo>
                  <a:pt x="119140" y="131773"/>
                  <a:pt x="116849" y="129481"/>
                  <a:pt x="114558" y="127189"/>
                </a:cubicBezTo>
                <a:cubicBezTo>
                  <a:pt x="112267" y="123752"/>
                  <a:pt x="109976" y="119168"/>
                  <a:pt x="109976" y="114585"/>
                </a:cubicBezTo>
                <a:cubicBezTo>
                  <a:pt x="109976" y="110001"/>
                  <a:pt x="109976" y="110001"/>
                  <a:pt x="109976" y="107710"/>
                </a:cubicBezTo>
                <a:lnTo>
                  <a:pt x="109976" y="107710"/>
                </a:lnTo>
                <a:close/>
                <a:moveTo>
                  <a:pt x="17184" y="58438"/>
                </a:moveTo>
                <a:cubicBezTo>
                  <a:pt x="17184" y="42396"/>
                  <a:pt x="27494" y="28646"/>
                  <a:pt x="40095" y="28646"/>
                </a:cubicBezTo>
                <a:cubicBezTo>
                  <a:pt x="52697" y="28646"/>
                  <a:pt x="45823" y="28646"/>
                  <a:pt x="48114" y="30938"/>
                </a:cubicBezTo>
                <a:cubicBezTo>
                  <a:pt x="57279" y="35521"/>
                  <a:pt x="63007" y="46980"/>
                  <a:pt x="63007" y="59584"/>
                </a:cubicBezTo>
                <a:lnTo>
                  <a:pt x="63007" y="59584"/>
                </a:lnTo>
                <a:cubicBezTo>
                  <a:pt x="63007" y="76772"/>
                  <a:pt x="52697" y="89376"/>
                  <a:pt x="40095" y="89376"/>
                </a:cubicBezTo>
                <a:cubicBezTo>
                  <a:pt x="27494" y="89376"/>
                  <a:pt x="34367" y="89376"/>
                  <a:pt x="32076" y="87085"/>
                </a:cubicBezTo>
                <a:cubicBezTo>
                  <a:pt x="22912" y="82501"/>
                  <a:pt x="17184" y="71043"/>
                  <a:pt x="17184" y="58438"/>
                </a:cubicBezTo>
                <a:lnTo>
                  <a:pt x="17184" y="58438"/>
                </a:lnTo>
                <a:close/>
              </a:path>
            </a:pathLst>
          </a:custGeom>
          <a:solidFill>
            <a:srgbClr val="D8D8D8"/>
          </a:solidFill>
          <a:ln w="1144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130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9C1F633-D838-1AD0-97EA-5FCA083D551C}"/>
              </a:ext>
            </a:extLst>
          </p:cNvPr>
          <p:cNvSpPr/>
          <p:nvPr/>
        </p:nvSpPr>
        <p:spPr>
          <a:xfrm>
            <a:off x="5148755" y="3123626"/>
            <a:ext cx="2007925" cy="576837"/>
          </a:xfrm>
          <a:prstGeom prst="roundRect">
            <a:avLst>
              <a:gd name="adj" fmla="val 47692"/>
            </a:avLst>
          </a:prstGeom>
          <a:solidFill>
            <a:srgbClr val="FFFFFF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F4E211C-A330-CCAF-D5D4-8E963E94D761}"/>
              </a:ext>
            </a:extLst>
          </p:cNvPr>
          <p:cNvSpPr/>
          <p:nvPr/>
        </p:nvSpPr>
        <p:spPr>
          <a:xfrm>
            <a:off x="5136198" y="3112203"/>
            <a:ext cx="2030755" cy="599682"/>
          </a:xfrm>
          <a:custGeom>
            <a:avLst/>
            <a:gdLst>
              <a:gd name="csX0" fmla="*/ 1744235 w 2030755"/>
              <a:gd name="csY0" fmla="*/ 22845 h 599682"/>
              <a:gd name="csX1" fmla="*/ 2007925 w 2030755"/>
              <a:gd name="csY1" fmla="*/ 286705 h 599682"/>
              <a:gd name="csX2" fmla="*/ 2007925 w 2030755"/>
              <a:gd name="csY2" fmla="*/ 312977 h 599682"/>
              <a:gd name="csX3" fmla="*/ 1744235 w 2030755"/>
              <a:gd name="csY3" fmla="*/ 576837 h 599682"/>
              <a:gd name="csX4" fmla="*/ 286520 w 2030755"/>
              <a:gd name="csY4" fmla="*/ 576837 h 599682"/>
              <a:gd name="csX5" fmla="*/ 22830 w 2030755"/>
              <a:gd name="csY5" fmla="*/ 312977 h 599682"/>
              <a:gd name="csX6" fmla="*/ 22830 w 2030755"/>
              <a:gd name="csY6" fmla="*/ 286705 h 599682"/>
              <a:gd name="csX7" fmla="*/ 286520 w 2030755"/>
              <a:gd name="csY7" fmla="*/ 22845 h 599682"/>
              <a:gd name="csX8" fmla="*/ 1744235 w 2030755"/>
              <a:gd name="csY8" fmla="*/ 22845 h 599682"/>
              <a:gd name="csX9" fmla="*/ 1744235 w 2030755"/>
              <a:gd name="csY9" fmla="*/ 0 h 599682"/>
              <a:gd name="csX10" fmla="*/ 286520 w 2030755"/>
              <a:gd name="csY10" fmla="*/ 0 h 599682"/>
              <a:gd name="csX11" fmla="*/ 0 w 2030755"/>
              <a:gd name="csY11" fmla="*/ 286705 h 599682"/>
              <a:gd name="csX12" fmla="*/ 0 w 2030755"/>
              <a:gd name="csY12" fmla="*/ 312977 h 599682"/>
              <a:gd name="csX13" fmla="*/ 286520 w 2030755"/>
              <a:gd name="csY13" fmla="*/ 599683 h 599682"/>
              <a:gd name="csX14" fmla="*/ 1744235 w 2030755"/>
              <a:gd name="csY14" fmla="*/ 599683 h 599682"/>
              <a:gd name="csX15" fmla="*/ 2030756 w 2030755"/>
              <a:gd name="csY15" fmla="*/ 312977 h 599682"/>
              <a:gd name="csX16" fmla="*/ 2030756 w 2030755"/>
              <a:gd name="csY16" fmla="*/ 286705 h 599682"/>
              <a:gd name="csX17" fmla="*/ 1744235 w 2030755"/>
              <a:gd name="csY17" fmla="*/ 0 h 599682"/>
              <a:gd name="csX18" fmla="*/ 1744235 w 2030755"/>
              <a:gd name="csY18" fmla="*/ 0 h 5996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30755" h="599682">
                <a:moveTo>
                  <a:pt x="1744235" y="22845"/>
                </a:moveTo>
                <a:cubicBezTo>
                  <a:pt x="1889208" y="22845"/>
                  <a:pt x="2007925" y="141639"/>
                  <a:pt x="2007925" y="286705"/>
                </a:cubicBezTo>
                <a:lnTo>
                  <a:pt x="2007925" y="312977"/>
                </a:lnTo>
                <a:cubicBezTo>
                  <a:pt x="2007925" y="458043"/>
                  <a:pt x="1889208" y="576837"/>
                  <a:pt x="1744235" y="576837"/>
                </a:cubicBezTo>
                <a:lnTo>
                  <a:pt x="286520" y="576837"/>
                </a:lnTo>
                <a:cubicBezTo>
                  <a:pt x="141548" y="576837"/>
                  <a:pt x="22830" y="458043"/>
                  <a:pt x="22830" y="312977"/>
                </a:cubicBezTo>
                <a:lnTo>
                  <a:pt x="22830" y="286705"/>
                </a:lnTo>
                <a:cubicBezTo>
                  <a:pt x="22830" y="141639"/>
                  <a:pt x="141548" y="22845"/>
                  <a:pt x="286520" y="22845"/>
                </a:cubicBezTo>
                <a:lnTo>
                  <a:pt x="1744235" y="22845"/>
                </a:lnTo>
                <a:moveTo>
                  <a:pt x="1744235" y="0"/>
                </a:moveTo>
                <a:lnTo>
                  <a:pt x="286520" y="0"/>
                </a:lnTo>
                <a:cubicBezTo>
                  <a:pt x="128991" y="0"/>
                  <a:pt x="0" y="129074"/>
                  <a:pt x="0" y="286705"/>
                </a:cubicBezTo>
                <a:lnTo>
                  <a:pt x="0" y="312977"/>
                </a:lnTo>
                <a:cubicBezTo>
                  <a:pt x="0" y="470608"/>
                  <a:pt x="128991" y="599683"/>
                  <a:pt x="286520" y="599683"/>
                </a:cubicBezTo>
                <a:lnTo>
                  <a:pt x="1744235" y="599683"/>
                </a:lnTo>
                <a:cubicBezTo>
                  <a:pt x="1901764" y="599683"/>
                  <a:pt x="2030756" y="470608"/>
                  <a:pt x="2030756" y="312977"/>
                </a:cubicBezTo>
                <a:lnTo>
                  <a:pt x="2030756" y="286705"/>
                </a:lnTo>
                <a:cubicBezTo>
                  <a:pt x="2030756" y="129074"/>
                  <a:pt x="1901764" y="0"/>
                  <a:pt x="1744235" y="0"/>
                </a:cubicBezTo>
                <a:lnTo>
                  <a:pt x="1744235" y="0"/>
                </a:lnTo>
                <a:close/>
              </a:path>
            </a:pathLst>
          </a:custGeom>
          <a:solidFill>
            <a:srgbClr val="EBEBE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199925-6DCF-A492-EA37-420F4FD679D1}"/>
              </a:ext>
            </a:extLst>
          </p:cNvPr>
          <p:cNvSpPr txBox="1"/>
          <p:nvPr/>
        </p:nvSpPr>
        <p:spPr>
          <a:xfrm>
            <a:off x="5252514" y="3402306"/>
            <a:ext cx="961063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4528AE-DC19-963D-20D2-AE45BDEA92E9}"/>
              </a:ext>
            </a:extLst>
          </p:cNvPr>
          <p:cNvSpPr txBox="1"/>
          <p:nvPr/>
        </p:nvSpPr>
        <p:spPr>
          <a:xfrm>
            <a:off x="5215985" y="3112857"/>
            <a:ext cx="1865723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162E55F-EDE3-7914-65F3-EB3CA624B0DB}"/>
              </a:ext>
            </a:extLst>
          </p:cNvPr>
          <p:cNvSpPr/>
          <p:nvPr/>
        </p:nvSpPr>
        <p:spPr>
          <a:xfrm>
            <a:off x="5148755" y="2446270"/>
            <a:ext cx="2007925" cy="576837"/>
          </a:xfrm>
          <a:custGeom>
            <a:avLst/>
            <a:gdLst>
              <a:gd name="csX0" fmla="*/ 275105 w 2007925"/>
              <a:gd name="csY0" fmla="*/ 0 h 576837"/>
              <a:gd name="csX1" fmla="*/ 1732820 w 2007925"/>
              <a:gd name="csY1" fmla="*/ 0 h 576837"/>
              <a:gd name="csX2" fmla="*/ 2007926 w 2007925"/>
              <a:gd name="csY2" fmla="*/ 275283 h 576837"/>
              <a:gd name="csX3" fmla="*/ 2007926 w 2007925"/>
              <a:gd name="csY3" fmla="*/ 301555 h 576837"/>
              <a:gd name="csX4" fmla="*/ 1732820 w 2007925"/>
              <a:gd name="csY4" fmla="*/ 576837 h 576837"/>
              <a:gd name="csX5" fmla="*/ 275105 w 2007925"/>
              <a:gd name="csY5" fmla="*/ 576837 h 576837"/>
              <a:gd name="csX6" fmla="*/ 0 w 2007925"/>
              <a:gd name="csY6" fmla="*/ 301555 h 576837"/>
              <a:gd name="csX7" fmla="*/ 0 w 2007925"/>
              <a:gd name="csY7" fmla="*/ 275283 h 576837"/>
              <a:gd name="csX8" fmla="*/ 275105 w 2007925"/>
              <a:gd name="csY8" fmla="*/ 0 h 576837"/>
              <a:gd name="csX9" fmla="*/ 275105 w 2007925"/>
              <a:gd name="csY9" fmla="*/ 0 h 5768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07925" h="576837">
                <a:moveTo>
                  <a:pt x="275105" y="0"/>
                </a:moveTo>
                <a:lnTo>
                  <a:pt x="1732820" y="0"/>
                </a:lnTo>
                <a:cubicBezTo>
                  <a:pt x="1884642" y="0"/>
                  <a:pt x="2007926" y="123363"/>
                  <a:pt x="2007926" y="275283"/>
                </a:cubicBezTo>
                <a:lnTo>
                  <a:pt x="2007926" y="301555"/>
                </a:lnTo>
                <a:cubicBezTo>
                  <a:pt x="2007926" y="453474"/>
                  <a:pt x="1884642" y="576837"/>
                  <a:pt x="1732820" y="576837"/>
                </a:cubicBezTo>
                <a:lnTo>
                  <a:pt x="275105" y="576837"/>
                </a:lnTo>
                <a:cubicBezTo>
                  <a:pt x="123284" y="576837"/>
                  <a:pt x="0" y="453474"/>
                  <a:pt x="0" y="301555"/>
                </a:cubicBezTo>
                <a:lnTo>
                  <a:pt x="0" y="275283"/>
                </a:lnTo>
                <a:cubicBezTo>
                  <a:pt x="0" y="123363"/>
                  <a:pt x="123284" y="0"/>
                  <a:pt x="275105" y="0"/>
                </a:cubicBezTo>
                <a:lnTo>
                  <a:pt x="275105" y="0"/>
                </a:lnTo>
                <a:close/>
              </a:path>
            </a:pathLst>
          </a:custGeom>
          <a:solidFill>
            <a:srgbClr val="FFFFFF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A21D41F0-251A-FCDD-1040-4788FE3781AF}"/>
              </a:ext>
            </a:extLst>
          </p:cNvPr>
          <p:cNvSpPr/>
          <p:nvPr/>
        </p:nvSpPr>
        <p:spPr>
          <a:xfrm>
            <a:off x="5136198" y="2434848"/>
            <a:ext cx="2030755" cy="599682"/>
          </a:xfrm>
          <a:custGeom>
            <a:avLst/>
            <a:gdLst>
              <a:gd name="csX0" fmla="*/ 1744235 w 2030755"/>
              <a:gd name="csY0" fmla="*/ 22845 h 599682"/>
              <a:gd name="csX1" fmla="*/ 2007925 w 2030755"/>
              <a:gd name="csY1" fmla="*/ 286705 h 599682"/>
              <a:gd name="csX2" fmla="*/ 2007925 w 2030755"/>
              <a:gd name="csY2" fmla="*/ 312977 h 599682"/>
              <a:gd name="csX3" fmla="*/ 1744235 w 2030755"/>
              <a:gd name="csY3" fmla="*/ 576837 h 599682"/>
              <a:gd name="csX4" fmla="*/ 286520 w 2030755"/>
              <a:gd name="csY4" fmla="*/ 576837 h 599682"/>
              <a:gd name="csX5" fmla="*/ 22830 w 2030755"/>
              <a:gd name="csY5" fmla="*/ 312977 h 599682"/>
              <a:gd name="csX6" fmla="*/ 22830 w 2030755"/>
              <a:gd name="csY6" fmla="*/ 286705 h 599682"/>
              <a:gd name="csX7" fmla="*/ 286520 w 2030755"/>
              <a:gd name="csY7" fmla="*/ 22845 h 599682"/>
              <a:gd name="csX8" fmla="*/ 1744235 w 2030755"/>
              <a:gd name="csY8" fmla="*/ 22845 h 599682"/>
              <a:gd name="csX9" fmla="*/ 1744235 w 2030755"/>
              <a:gd name="csY9" fmla="*/ 0 h 599682"/>
              <a:gd name="csX10" fmla="*/ 286520 w 2030755"/>
              <a:gd name="csY10" fmla="*/ 0 h 599682"/>
              <a:gd name="csX11" fmla="*/ 0 w 2030755"/>
              <a:gd name="csY11" fmla="*/ 286705 h 599682"/>
              <a:gd name="csX12" fmla="*/ 0 w 2030755"/>
              <a:gd name="csY12" fmla="*/ 312977 h 599682"/>
              <a:gd name="csX13" fmla="*/ 286520 w 2030755"/>
              <a:gd name="csY13" fmla="*/ 599682 h 599682"/>
              <a:gd name="csX14" fmla="*/ 1744235 w 2030755"/>
              <a:gd name="csY14" fmla="*/ 599682 h 599682"/>
              <a:gd name="csX15" fmla="*/ 2030756 w 2030755"/>
              <a:gd name="csY15" fmla="*/ 312977 h 599682"/>
              <a:gd name="csX16" fmla="*/ 2030756 w 2030755"/>
              <a:gd name="csY16" fmla="*/ 286705 h 599682"/>
              <a:gd name="csX17" fmla="*/ 1744235 w 2030755"/>
              <a:gd name="csY17" fmla="*/ 0 h 599682"/>
              <a:gd name="csX18" fmla="*/ 1744235 w 2030755"/>
              <a:gd name="csY18" fmla="*/ 0 h 5996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30755" h="599682">
                <a:moveTo>
                  <a:pt x="1744235" y="22845"/>
                </a:moveTo>
                <a:cubicBezTo>
                  <a:pt x="1889208" y="22845"/>
                  <a:pt x="2007925" y="141639"/>
                  <a:pt x="2007925" y="286705"/>
                </a:cubicBezTo>
                <a:lnTo>
                  <a:pt x="2007925" y="312977"/>
                </a:lnTo>
                <a:cubicBezTo>
                  <a:pt x="2007925" y="458043"/>
                  <a:pt x="1889208" y="576837"/>
                  <a:pt x="1744235" y="576837"/>
                </a:cubicBezTo>
                <a:lnTo>
                  <a:pt x="286520" y="576837"/>
                </a:lnTo>
                <a:cubicBezTo>
                  <a:pt x="141548" y="576837"/>
                  <a:pt x="22830" y="458043"/>
                  <a:pt x="22830" y="312977"/>
                </a:cubicBezTo>
                <a:lnTo>
                  <a:pt x="22830" y="286705"/>
                </a:lnTo>
                <a:cubicBezTo>
                  <a:pt x="22830" y="141639"/>
                  <a:pt x="141548" y="22845"/>
                  <a:pt x="286520" y="22845"/>
                </a:cubicBezTo>
                <a:lnTo>
                  <a:pt x="1744235" y="22845"/>
                </a:lnTo>
                <a:moveTo>
                  <a:pt x="1744235" y="0"/>
                </a:moveTo>
                <a:lnTo>
                  <a:pt x="286520" y="0"/>
                </a:lnTo>
                <a:cubicBezTo>
                  <a:pt x="128991" y="0"/>
                  <a:pt x="0" y="129075"/>
                  <a:pt x="0" y="286705"/>
                </a:cubicBezTo>
                <a:lnTo>
                  <a:pt x="0" y="312977"/>
                </a:lnTo>
                <a:cubicBezTo>
                  <a:pt x="0" y="470608"/>
                  <a:pt x="128991" y="599682"/>
                  <a:pt x="286520" y="599682"/>
                </a:cubicBezTo>
                <a:lnTo>
                  <a:pt x="1744235" y="599682"/>
                </a:lnTo>
                <a:cubicBezTo>
                  <a:pt x="1901764" y="599682"/>
                  <a:pt x="2030756" y="470608"/>
                  <a:pt x="2030756" y="312977"/>
                </a:cubicBezTo>
                <a:lnTo>
                  <a:pt x="2030756" y="286705"/>
                </a:lnTo>
                <a:cubicBezTo>
                  <a:pt x="2030756" y="129075"/>
                  <a:pt x="1901764" y="0"/>
                  <a:pt x="1744235" y="0"/>
                </a:cubicBezTo>
                <a:lnTo>
                  <a:pt x="1744235" y="0"/>
                </a:lnTo>
                <a:close/>
              </a:path>
            </a:pathLst>
          </a:custGeom>
          <a:solidFill>
            <a:srgbClr val="EBEBE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9A2320-9670-F030-657A-E4D162A72836}"/>
              </a:ext>
            </a:extLst>
          </p:cNvPr>
          <p:cNvSpPr txBox="1"/>
          <p:nvPr/>
        </p:nvSpPr>
        <p:spPr>
          <a:xfrm>
            <a:off x="5252514" y="2723808"/>
            <a:ext cx="961063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3EBB99-A8B3-75E0-D38B-9ECC065D36D3}"/>
              </a:ext>
            </a:extLst>
          </p:cNvPr>
          <p:cNvSpPr txBox="1"/>
          <p:nvPr/>
        </p:nvSpPr>
        <p:spPr>
          <a:xfrm>
            <a:off x="5215985" y="2435502"/>
            <a:ext cx="1865723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c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669522E7-C494-05F2-3904-353B425F832A}"/>
              </a:ext>
            </a:extLst>
          </p:cNvPr>
          <p:cNvSpPr/>
          <p:nvPr/>
        </p:nvSpPr>
        <p:spPr>
          <a:xfrm>
            <a:off x="5104236" y="2400580"/>
            <a:ext cx="2095822" cy="665933"/>
          </a:xfrm>
          <a:custGeom>
            <a:avLst/>
            <a:gdLst>
              <a:gd name="csX0" fmla="*/ 1776198 w 2095822"/>
              <a:gd name="csY0" fmla="*/ 665933 h 665933"/>
              <a:gd name="csX1" fmla="*/ 1990803 w 2095822"/>
              <a:gd name="csY1" fmla="*/ 582549 h 665933"/>
              <a:gd name="csX2" fmla="*/ 2012492 w 2095822"/>
              <a:gd name="csY2" fmla="*/ 560846 h 665933"/>
              <a:gd name="csX3" fmla="*/ 2085548 w 2095822"/>
              <a:gd name="csY3" fmla="*/ 426060 h 665933"/>
              <a:gd name="csX4" fmla="*/ 2095822 w 2095822"/>
              <a:gd name="csY4" fmla="*/ 346103 h 665933"/>
              <a:gd name="csX5" fmla="*/ 2095822 w 2095822"/>
              <a:gd name="csY5" fmla="*/ 319830 h 665933"/>
              <a:gd name="csX6" fmla="*/ 2085548 w 2095822"/>
              <a:gd name="csY6" fmla="*/ 239873 h 665933"/>
              <a:gd name="csX7" fmla="*/ 2068426 w 2095822"/>
              <a:gd name="csY7" fmla="*/ 189614 h 665933"/>
              <a:gd name="csX8" fmla="*/ 2021624 w 2095822"/>
              <a:gd name="csY8" fmla="*/ 115367 h 665933"/>
              <a:gd name="csX9" fmla="*/ 2007926 w 2095822"/>
              <a:gd name="csY9" fmla="*/ 99376 h 665933"/>
              <a:gd name="csX10" fmla="*/ 1996510 w 2095822"/>
              <a:gd name="csY10" fmla="*/ 89096 h 665933"/>
              <a:gd name="csX11" fmla="*/ 1979388 w 2095822"/>
              <a:gd name="csY11" fmla="*/ 73104 h 665933"/>
              <a:gd name="csX12" fmla="*/ 1776198 w 2095822"/>
              <a:gd name="csY12" fmla="*/ 0 h 665933"/>
              <a:gd name="csX13" fmla="*/ 318483 w 2095822"/>
              <a:gd name="csY13" fmla="*/ 0 h 665933"/>
              <a:gd name="csX14" fmla="*/ 115293 w 2095822"/>
              <a:gd name="csY14" fmla="*/ 73104 h 665933"/>
              <a:gd name="csX15" fmla="*/ 92463 w 2095822"/>
              <a:gd name="csY15" fmla="*/ 93665 h 665933"/>
              <a:gd name="csX16" fmla="*/ 13698 w 2095822"/>
              <a:gd name="csY16" fmla="*/ 223881 h 665933"/>
              <a:gd name="csX17" fmla="*/ 9132 w 2095822"/>
              <a:gd name="csY17" fmla="*/ 238731 h 665933"/>
              <a:gd name="csX18" fmla="*/ 1142 w 2095822"/>
              <a:gd name="csY18" fmla="*/ 285563 h 665933"/>
              <a:gd name="csX19" fmla="*/ 0 w 2095822"/>
              <a:gd name="csY19" fmla="*/ 318689 h 665933"/>
              <a:gd name="csX20" fmla="*/ 0 w 2095822"/>
              <a:gd name="csY20" fmla="*/ 344960 h 665933"/>
              <a:gd name="csX21" fmla="*/ 318483 w 2095822"/>
              <a:gd name="csY21" fmla="*/ 663649 h 66593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2095822" h="665933">
                <a:moveTo>
                  <a:pt x="1776198" y="665933"/>
                </a:moveTo>
                <a:cubicBezTo>
                  <a:pt x="1854963" y="665933"/>
                  <a:pt x="1931444" y="636235"/>
                  <a:pt x="1990803" y="582549"/>
                </a:cubicBezTo>
                <a:cubicBezTo>
                  <a:pt x="1998794" y="575695"/>
                  <a:pt x="2005642" y="568842"/>
                  <a:pt x="2012492" y="560846"/>
                </a:cubicBezTo>
                <a:cubicBezTo>
                  <a:pt x="2047879" y="522009"/>
                  <a:pt x="2072992" y="476319"/>
                  <a:pt x="2085548" y="426060"/>
                </a:cubicBezTo>
                <a:cubicBezTo>
                  <a:pt x="2092398" y="399788"/>
                  <a:pt x="2095822" y="373516"/>
                  <a:pt x="2095822" y="346103"/>
                </a:cubicBezTo>
                <a:lnTo>
                  <a:pt x="2095822" y="319830"/>
                </a:lnTo>
                <a:cubicBezTo>
                  <a:pt x="2095822" y="292417"/>
                  <a:pt x="2092398" y="266145"/>
                  <a:pt x="2085548" y="239873"/>
                </a:cubicBezTo>
                <a:cubicBezTo>
                  <a:pt x="2080983" y="222739"/>
                  <a:pt x="2075275" y="205605"/>
                  <a:pt x="2068426" y="189614"/>
                </a:cubicBezTo>
                <a:cubicBezTo>
                  <a:pt x="2057011" y="163342"/>
                  <a:pt x="2041030" y="138212"/>
                  <a:pt x="2021624" y="115367"/>
                </a:cubicBezTo>
                <a:cubicBezTo>
                  <a:pt x="2017058" y="110798"/>
                  <a:pt x="2012492" y="105087"/>
                  <a:pt x="2007926" y="99376"/>
                </a:cubicBezTo>
                <a:cubicBezTo>
                  <a:pt x="2004501" y="95949"/>
                  <a:pt x="2001077" y="92522"/>
                  <a:pt x="1996510" y="89096"/>
                </a:cubicBezTo>
                <a:cubicBezTo>
                  <a:pt x="1990803" y="83384"/>
                  <a:pt x="1985095" y="77673"/>
                  <a:pt x="1979388" y="73104"/>
                </a:cubicBezTo>
                <a:cubicBezTo>
                  <a:pt x="1922312" y="26272"/>
                  <a:pt x="1850397" y="0"/>
                  <a:pt x="1776198" y="0"/>
                </a:cubicBezTo>
                <a:lnTo>
                  <a:pt x="318483" y="0"/>
                </a:lnTo>
                <a:cubicBezTo>
                  <a:pt x="244284" y="0"/>
                  <a:pt x="172369" y="26272"/>
                  <a:pt x="115293" y="73104"/>
                </a:cubicBezTo>
                <a:cubicBezTo>
                  <a:pt x="107302" y="79958"/>
                  <a:pt x="99312" y="86811"/>
                  <a:pt x="92463" y="93665"/>
                </a:cubicBezTo>
                <a:cubicBezTo>
                  <a:pt x="55934" y="130217"/>
                  <a:pt x="28538" y="175907"/>
                  <a:pt x="13698" y="223881"/>
                </a:cubicBezTo>
                <a:cubicBezTo>
                  <a:pt x="12557" y="228450"/>
                  <a:pt x="10274" y="234162"/>
                  <a:pt x="9132" y="238731"/>
                </a:cubicBezTo>
                <a:cubicBezTo>
                  <a:pt x="4566" y="254722"/>
                  <a:pt x="2283" y="269571"/>
                  <a:pt x="1142" y="285563"/>
                </a:cubicBezTo>
                <a:cubicBezTo>
                  <a:pt x="0" y="295843"/>
                  <a:pt x="0" y="307266"/>
                  <a:pt x="0" y="318689"/>
                </a:cubicBezTo>
                <a:lnTo>
                  <a:pt x="0" y="344960"/>
                </a:lnTo>
                <a:cubicBezTo>
                  <a:pt x="0" y="520867"/>
                  <a:pt x="142689" y="663649"/>
                  <a:pt x="318483" y="663649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71D2E247-E9F8-37B8-B4B4-A220DC21231A}"/>
              </a:ext>
            </a:extLst>
          </p:cNvPr>
          <p:cNvSpPr/>
          <p:nvPr/>
        </p:nvSpPr>
        <p:spPr>
          <a:xfrm>
            <a:off x="5105377" y="3077936"/>
            <a:ext cx="2095821" cy="667075"/>
          </a:xfrm>
          <a:custGeom>
            <a:avLst/>
            <a:gdLst>
              <a:gd name="csX0" fmla="*/ 318483 w 2095821"/>
              <a:gd name="csY0" fmla="*/ 2284 h 667075"/>
              <a:gd name="csX1" fmla="*/ 115293 w 2095821"/>
              <a:gd name="csY1" fmla="*/ 75389 h 667075"/>
              <a:gd name="csX2" fmla="*/ 92463 w 2095821"/>
              <a:gd name="csY2" fmla="*/ 95949 h 667075"/>
              <a:gd name="csX3" fmla="*/ 13698 w 2095821"/>
              <a:gd name="csY3" fmla="*/ 227308 h 667075"/>
              <a:gd name="csX4" fmla="*/ 9132 w 2095821"/>
              <a:gd name="csY4" fmla="*/ 242157 h 667075"/>
              <a:gd name="csX5" fmla="*/ 1142 w 2095821"/>
              <a:gd name="csY5" fmla="*/ 288990 h 667075"/>
              <a:gd name="csX6" fmla="*/ 0 w 2095821"/>
              <a:gd name="csY6" fmla="*/ 322115 h 667075"/>
              <a:gd name="csX7" fmla="*/ 0 w 2095821"/>
              <a:gd name="csY7" fmla="*/ 348387 h 667075"/>
              <a:gd name="csX8" fmla="*/ 318483 w 2095821"/>
              <a:gd name="csY8" fmla="*/ 667075 h 667075"/>
              <a:gd name="csX9" fmla="*/ 1776198 w 2095821"/>
              <a:gd name="csY9" fmla="*/ 667075 h 667075"/>
              <a:gd name="csX10" fmla="*/ 1990803 w 2095821"/>
              <a:gd name="csY10" fmla="*/ 583691 h 667075"/>
              <a:gd name="csX11" fmla="*/ 2012492 w 2095821"/>
              <a:gd name="csY11" fmla="*/ 561988 h 667075"/>
              <a:gd name="csX12" fmla="*/ 2085549 w 2095821"/>
              <a:gd name="csY12" fmla="*/ 427202 h 667075"/>
              <a:gd name="csX13" fmla="*/ 2095822 w 2095821"/>
              <a:gd name="csY13" fmla="*/ 347245 h 667075"/>
              <a:gd name="csX14" fmla="*/ 2095822 w 2095821"/>
              <a:gd name="csY14" fmla="*/ 320973 h 667075"/>
              <a:gd name="csX15" fmla="*/ 2085549 w 2095821"/>
              <a:gd name="csY15" fmla="*/ 241015 h 667075"/>
              <a:gd name="csX16" fmla="*/ 2068426 w 2095821"/>
              <a:gd name="csY16" fmla="*/ 190756 h 667075"/>
              <a:gd name="csX17" fmla="*/ 2021624 w 2095821"/>
              <a:gd name="csY17" fmla="*/ 116510 h 667075"/>
              <a:gd name="csX18" fmla="*/ 2007926 w 2095821"/>
              <a:gd name="csY18" fmla="*/ 100518 h 667075"/>
              <a:gd name="csX19" fmla="*/ 1996511 w 2095821"/>
              <a:gd name="csY19" fmla="*/ 89096 h 667075"/>
              <a:gd name="csX20" fmla="*/ 1979388 w 2095821"/>
              <a:gd name="csY20" fmla="*/ 73104 h 667075"/>
              <a:gd name="csX21" fmla="*/ 1776198 w 2095821"/>
              <a:gd name="csY21" fmla="*/ 0 h 667075"/>
              <a:gd name="csX22" fmla="*/ 318483 w 2095821"/>
              <a:gd name="csY22" fmla="*/ 0 h 667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095821" h="667075">
                <a:moveTo>
                  <a:pt x="318483" y="2284"/>
                </a:moveTo>
                <a:cubicBezTo>
                  <a:pt x="244284" y="2284"/>
                  <a:pt x="172369" y="28556"/>
                  <a:pt x="115293" y="75389"/>
                </a:cubicBezTo>
                <a:cubicBezTo>
                  <a:pt x="107302" y="82242"/>
                  <a:pt x="99312" y="89096"/>
                  <a:pt x="92463" y="95949"/>
                </a:cubicBezTo>
                <a:cubicBezTo>
                  <a:pt x="55934" y="132501"/>
                  <a:pt x="28538" y="178191"/>
                  <a:pt x="13698" y="227308"/>
                </a:cubicBezTo>
                <a:cubicBezTo>
                  <a:pt x="12557" y="231877"/>
                  <a:pt x="10274" y="237588"/>
                  <a:pt x="9132" y="242157"/>
                </a:cubicBezTo>
                <a:cubicBezTo>
                  <a:pt x="4566" y="258149"/>
                  <a:pt x="2283" y="272998"/>
                  <a:pt x="1142" y="288990"/>
                </a:cubicBezTo>
                <a:cubicBezTo>
                  <a:pt x="0" y="299270"/>
                  <a:pt x="0" y="310692"/>
                  <a:pt x="0" y="322115"/>
                </a:cubicBezTo>
                <a:lnTo>
                  <a:pt x="0" y="348387"/>
                </a:lnTo>
                <a:cubicBezTo>
                  <a:pt x="0" y="524294"/>
                  <a:pt x="142689" y="667075"/>
                  <a:pt x="318483" y="667075"/>
                </a:cubicBezTo>
                <a:lnTo>
                  <a:pt x="1776198" y="667075"/>
                </a:lnTo>
                <a:cubicBezTo>
                  <a:pt x="1854963" y="667075"/>
                  <a:pt x="1931444" y="637377"/>
                  <a:pt x="1990803" y="583691"/>
                </a:cubicBezTo>
                <a:cubicBezTo>
                  <a:pt x="1998793" y="576837"/>
                  <a:pt x="2005643" y="569984"/>
                  <a:pt x="2012492" y="561988"/>
                </a:cubicBezTo>
                <a:cubicBezTo>
                  <a:pt x="2047879" y="523151"/>
                  <a:pt x="2072992" y="477461"/>
                  <a:pt x="2085549" y="427202"/>
                </a:cubicBezTo>
                <a:cubicBezTo>
                  <a:pt x="2092398" y="400931"/>
                  <a:pt x="2095822" y="374659"/>
                  <a:pt x="2095822" y="347245"/>
                </a:cubicBezTo>
                <a:lnTo>
                  <a:pt x="2095822" y="320973"/>
                </a:lnTo>
                <a:cubicBezTo>
                  <a:pt x="2095822" y="293559"/>
                  <a:pt x="2092398" y="267287"/>
                  <a:pt x="2085549" y="241015"/>
                </a:cubicBezTo>
                <a:cubicBezTo>
                  <a:pt x="2080982" y="223882"/>
                  <a:pt x="2075275" y="206748"/>
                  <a:pt x="2068426" y="190756"/>
                </a:cubicBezTo>
                <a:cubicBezTo>
                  <a:pt x="2057011" y="164484"/>
                  <a:pt x="2041029" y="139355"/>
                  <a:pt x="2021624" y="116510"/>
                </a:cubicBezTo>
                <a:cubicBezTo>
                  <a:pt x="2017058" y="111941"/>
                  <a:pt x="2012492" y="106229"/>
                  <a:pt x="2007926" y="100518"/>
                </a:cubicBezTo>
                <a:cubicBezTo>
                  <a:pt x="2004501" y="97091"/>
                  <a:pt x="2001076" y="93664"/>
                  <a:pt x="1996511" y="89096"/>
                </a:cubicBezTo>
                <a:cubicBezTo>
                  <a:pt x="1990803" y="83384"/>
                  <a:pt x="1985096" y="77673"/>
                  <a:pt x="1979388" y="73104"/>
                </a:cubicBezTo>
                <a:cubicBezTo>
                  <a:pt x="1922312" y="26272"/>
                  <a:pt x="1850396" y="0"/>
                  <a:pt x="1776198" y="0"/>
                </a:cubicBezTo>
                <a:lnTo>
                  <a:pt x="318483" y="0"/>
                </a:lnTo>
                <a:close/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E4C12EA2-FA99-2A3C-D58E-CE0726594991}"/>
              </a:ext>
            </a:extLst>
          </p:cNvPr>
          <p:cNvSpPr/>
          <p:nvPr/>
        </p:nvSpPr>
        <p:spPr>
          <a:xfrm>
            <a:off x="5294869" y="2185197"/>
            <a:ext cx="299076" cy="189111"/>
          </a:xfrm>
          <a:custGeom>
            <a:avLst/>
            <a:gdLst>
              <a:gd name="csX0" fmla="*/ 108444 w 299076"/>
              <a:gd name="csY0" fmla="*/ 162840 h 189111"/>
              <a:gd name="csX1" fmla="*/ 110727 w 299076"/>
              <a:gd name="csY1" fmla="*/ 154844 h 189111"/>
              <a:gd name="csX2" fmla="*/ 110727 w 299076"/>
              <a:gd name="csY2" fmla="*/ 151417 h 189111"/>
              <a:gd name="csX3" fmla="*/ 123284 w 299076"/>
              <a:gd name="csY3" fmla="*/ 144564 h 189111"/>
              <a:gd name="csX4" fmla="*/ 151821 w 299076"/>
              <a:gd name="csY4" fmla="*/ 187969 h 189111"/>
              <a:gd name="csX5" fmla="*/ 189492 w 299076"/>
              <a:gd name="csY5" fmla="*/ 187969 h 189111"/>
              <a:gd name="csX6" fmla="*/ 156387 w 299076"/>
              <a:gd name="csY6" fmla="*/ 134283 h 189111"/>
              <a:gd name="csX7" fmla="*/ 294511 w 299076"/>
              <a:gd name="csY7" fmla="*/ 141137 h 189111"/>
              <a:gd name="csX8" fmla="*/ 297936 w 299076"/>
              <a:gd name="csY8" fmla="*/ 139995 h 189111"/>
              <a:gd name="csX9" fmla="*/ 299077 w 299076"/>
              <a:gd name="csY9" fmla="*/ 136568 h 189111"/>
              <a:gd name="csX10" fmla="*/ 289945 w 299076"/>
              <a:gd name="csY10" fmla="*/ 116007 h 189111"/>
              <a:gd name="csX11" fmla="*/ 264831 w 299076"/>
              <a:gd name="csY11" fmla="*/ 104585 h 189111"/>
              <a:gd name="csX12" fmla="*/ 146114 w 299076"/>
              <a:gd name="csY12" fmla="*/ 100016 h 189111"/>
              <a:gd name="csX13" fmla="*/ 143831 w 299076"/>
              <a:gd name="csY13" fmla="*/ 90878 h 189111"/>
              <a:gd name="csX14" fmla="*/ 143831 w 299076"/>
              <a:gd name="csY14" fmla="*/ 90878 h 189111"/>
              <a:gd name="csX15" fmla="*/ 149539 w 299076"/>
              <a:gd name="csY15" fmla="*/ 82882 h 189111"/>
              <a:gd name="csX16" fmla="*/ 138123 w 299076"/>
              <a:gd name="csY16" fmla="*/ 24627 h 189111"/>
              <a:gd name="csX17" fmla="*/ 70774 w 299076"/>
              <a:gd name="csY17" fmla="*/ 7493 h 189111"/>
              <a:gd name="csX18" fmla="*/ 61642 w 299076"/>
              <a:gd name="csY18" fmla="*/ 18916 h 189111"/>
              <a:gd name="csX19" fmla="*/ 73057 w 299076"/>
              <a:gd name="csY19" fmla="*/ 77171 h 189111"/>
              <a:gd name="csX20" fmla="*/ 109586 w 299076"/>
              <a:gd name="csY20" fmla="*/ 101158 h 189111"/>
              <a:gd name="csX21" fmla="*/ 114152 w 299076"/>
              <a:gd name="csY21" fmla="*/ 114865 h 189111"/>
              <a:gd name="csX22" fmla="*/ 97029 w 299076"/>
              <a:gd name="csY22" fmla="*/ 121719 h 189111"/>
              <a:gd name="csX23" fmla="*/ 54793 w 299076"/>
              <a:gd name="csY23" fmla="*/ 106869 h 189111"/>
              <a:gd name="csX24" fmla="*/ 54793 w 299076"/>
              <a:gd name="csY24" fmla="*/ 106869 h 189111"/>
              <a:gd name="csX25" fmla="*/ 3424 w 299076"/>
              <a:gd name="csY25" fmla="*/ 134283 h 189111"/>
              <a:gd name="csX26" fmla="*/ 0 w 299076"/>
              <a:gd name="csY26" fmla="*/ 147990 h 189111"/>
              <a:gd name="csX27" fmla="*/ 54793 w 299076"/>
              <a:gd name="csY27" fmla="*/ 189111 h 189111"/>
              <a:gd name="csX28" fmla="*/ 54793 w 299076"/>
              <a:gd name="csY28" fmla="*/ 189111 h 189111"/>
              <a:gd name="csX29" fmla="*/ 106161 w 299076"/>
              <a:gd name="csY29" fmla="*/ 161697 h 189111"/>
              <a:gd name="csX30" fmla="*/ 106161 w 299076"/>
              <a:gd name="csY30" fmla="*/ 161697 h 189111"/>
              <a:gd name="csX31" fmla="*/ 106161 w 299076"/>
              <a:gd name="csY31" fmla="*/ 78313 h 189111"/>
              <a:gd name="csX32" fmla="*/ 87896 w 299076"/>
              <a:gd name="csY32" fmla="*/ 65748 h 189111"/>
              <a:gd name="csX33" fmla="*/ 82189 w 299076"/>
              <a:gd name="csY33" fmla="*/ 33765 h 189111"/>
              <a:gd name="csX34" fmla="*/ 87896 w 299076"/>
              <a:gd name="csY34" fmla="*/ 26912 h 189111"/>
              <a:gd name="csX35" fmla="*/ 106161 w 299076"/>
              <a:gd name="csY35" fmla="*/ 23485 h 189111"/>
              <a:gd name="csX36" fmla="*/ 124425 w 299076"/>
              <a:gd name="csY36" fmla="*/ 36050 h 189111"/>
              <a:gd name="csX37" fmla="*/ 130133 w 299076"/>
              <a:gd name="csY37" fmla="*/ 68033 h 189111"/>
              <a:gd name="csX38" fmla="*/ 124425 w 299076"/>
              <a:gd name="csY38" fmla="*/ 74886 h 189111"/>
              <a:gd name="csX39" fmla="*/ 111868 w 299076"/>
              <a:gd name="csY39" fmla="*/ 79455 h 189111"/>
              <a:gd name="csX40" fmla="*/ 106161 w 299076"/>
              <a:gd name="csY40" fmla="*/ 79455 h 189111"/>
              <a:gd name="csX41" fmla="*/ 106161 w 299076"/>
              <a:gd name="csY41" fmla="*/ 79455 h 189111"/>
              <a:gd name="csX42" fmla="*/ 55934 w 299076"/>
              <a:gd name="csY42" fmla="*/ 170835 h 189111"/>
              <a:gd name="csX43" fmla="*/ 26255 w 299076"/>
              <a:gd name="csY43" fmla="*/ 147990 h 189111"/>
              <a:gd name="csX44" fmla="*/ 28538 w 299076"/>
              <a:gd name="csY44" fmla="*/ 139995 h 189111"/>
              <a:gd name="csX45" fmla="*/ 57076 w 299076"/>
              <a:gd name="csY45" fmla="*/ 125145 h 189111"/>
              <a:gd name="csX46" fmla="*/ 57076 w 299076"/>
              <a:gd name="csY46" fmla="*/ 125145 h 189111"/>
              <a:gd name="csX47" fmla="*/ 86755 w 299076"/>
              <a:gd name="csY47" fmla="*/ 147990 h 189111"/>
              <a:gd name="csX48" fmla="*/ 84472 w 299076"/>
              <a:gd name="csY48" fmla="*/ 155986 h 189111"/>
              <a:gd name="csX49" fmla="*/ 55934 w 299076"/>
              <a:gd name="csY49" fmla="*/ 170835 h 189111"/>
              <a:gd name="csX50" fmla="*/ 55934 w 299076"/>
              <a:gd name="csY50" fmla="*/ 170835 h 1891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299076" h="189111">
                <a:moveTo>
                  <a:pt x="108444" y="162840"/>
                </a:moveTo>
                <a:cubicBezTo>
                  <a:pt x="109586" y="160555"/>
                  <a:pt x="110727" y="158271"/>
                  <a:pt x="110727" y="154844"/>
                </a:cubicBezTo>
                <a:cubicBezTo>
                  <a:pt x="110727" y="154844"/>
                  <a:pt x="110727" y="151417"/>
                  <a:pt x="110727" y="151417"/>
                </a:cubicBezTo>
                <a:lnTo>
                  <a:pt x="123284" y="144564"/>
                </a:lnTo>
                <a:lnTo>
                  <a:pt x="151821" y="187969"/>
                </a:lnTo>
                <a:lnTo>
                  <a:pt x="189492" y="187969"/>
                </a:lnTo>
                <a:lnTo>
                  <a:pt x="156387" y="134283"/>
                </a:lnTo>
                <a:lnTo>
                  <a:pt x="294511" y="141137"/>
                </a:lnTo>
                <a:cubicBezTo>
                  <a:pt x="295652" y="141137"/>
                  <a:pt x="296794" y="141137"/>
                  <a:pt x="297936" y="139995"/>
                </a:cubicBezTo>
                <a:cubicBezTo>
                  <a:pt x="297936" y="139995"/>
                  <a:pt x="299077" y="137710"/>
                  <a:pt x="299077" y="136568"/>
                </a:cubicBezTo>
                <a:cubicBezTo>
                  <a:pt x="299077" y="126288"/>
                  <a:pt x="296794" y="124003"/>
                  <a:pt x="289945" y="116007"/>
                </a:cubicBezTo>
                <a:cubicBezTo>
                  <a:pt x="283096" y="109154"/>
                  <a:pt x="273964" y="104585"/>
                  <a:pt x="264831" y="104585"/>
                </a:cubicBezTo>
                <a:lnTo>
                  <a:pt x="146114" y="100016"/>
                </a:lnTo>
                <a:lnTo>
                  <a:pt x="143831" y="90878"/>
                </a:lnTo>
                <a:cubicBezTo>
                  <a:pt x="143831" y="90878"/>
                  <a:pt x="143831" y="90878"/>
                  <a:pt x="143831" y="90878"/>
                </a:cubicBezTo>
                <a:cubicBezTo>
                  <a:pt x="146114" y="88593"/>
                  <a:pt x="148397" y="86309"/>
                  <a:pt x="149539" y="82882"/>
                </a:cubicBezTo>
                <a:cubicBezTo>
                  <a:pt x="157529" y="66891"/>
                  <a:pt x="152963" y="42903"/>
                  <a:pt x="138123" y="24627"/>
                </a:cubicBezTo>
                <a:cubicBezTo>
                  <a:pt x="118718" y="640"/>
                  <a:pt x="89038" y="-7356"/>
                  <a:pt x="70774" y="7493"/>
                </a:cubicBezTo>
                <a:cubicBezTo>
                  <a:pt x="67349" y="10920"/>
                  <a:pt x="63925" y="14347"/>
                  <a:pt x="61642" y="18916"/>
                </a:cubicBezTo>
                <a:cubicBezTo>
                  <a:pt x="53651" y="34907"/>
                  <a:pt x="58217" y="58895"/>
                  <a:pt x="73057" y="77171"/>
                </a:cubicBezTo>
                <a:cubicBezTo>
                  <a:pt x="83330" y="89736"/>
                  <a:pt x="97029" y="97731"/>
                  <a:pt x="109586" y="101158"/>
                </a:cubicBezTo>
                <a:lnTo>
                  <a:pt x="114152" y="114865"/>
                </a:lnTo>
                <a:lnTo>
                  <a:pt x="97029" y="121719"/>
                </a:lnTo>
                <a:cubicBezTo>
                  <a:pt x="86755" y="112581"/>
                  <a:pt x="71915" y="106869"/>
                  <a:pt x="54793" y="106869"/>
                </a:cubicBezTo>
                <a:lnTo>
                  <a:pt x="54793" y="106869"/>
                </a:lnTo>
                <a:cubicBezTo>
                  <a:pt x="31962" y="106869"/>
                  <a:pt x="10274" y="118292"/>
                  <a:pt x="3424" y="134283"/>
                </a:cubicBezTo>
                <a:cubicBezTo>
                  <a:pt x="1142" y="138852"/>
                  <a:pt x="0" y="143421"/>
                  <a:pt x="0" y="147990"/>
                </a:cubicBezTo>
                <a:cubicBezTo>
                  <a:pt x="0" y="170835"/>
                  <a:pt x="25113" y="189111"/>
                  <a:pt x="54793" y="189111"/>
                </a:cubicBezTo>
                <a:lnTo>
                  <a:pt x="54793" y="189111"/>
                </a:lnTo>
                <a:cubicBezTo>
                  <a:pt x="77623" y="189111"/>
                  <a:pt x="99312" y="177689"/>
                  <a:pt x="106161" y="161697"/>
                </a:cubicBezTo>
                <a:lnTo>
                  <a:pt x="106161" y="161697"/>
                </a:lnTo>
                <a:close/>
                <a:moveTo>
                  <a:pt x="106161" y="78313"/>
                </a:moveTo>
                <a:cubicBezTo>
                  <a:pt x="99312" y="77171"/>
                  <a:pt x="92463" y="72602"/>
                  <a:pt x="87896" y="65748"/>
                </a:cubicBezTo>
                <a:cubicBezTo>
                  <a:pt x="79906" y="55468"/>
                  <a:pt x="77623" y="42903"/>
                  <a:pt x="82189" y="33765"/>
                </a:cubicBezTo>
                <a:cubicBezTo>
                  <a:pt x="83330" y="31481"/>
                  <a:pt x="85614" y="29196"/>
                  <a:pt x="87896" y="26912"/>
                </a:cubicBezTo>
                <a:cubicBezTo>
                  <a:pt x="92463" y="23485"/>
                  <a:pt x="99312" y="22343"/>
                  <a:pt x="106161" y="23485"/>
                </a:cubicBezTo>
                <a:cubicBezTo>
                  <a:pt x="113010" y="24627"/>
                  <a:pt x="119859" y="29196"/>
                  <a:pt x="124425" y="36050"/>
                </a:cubicBezTo>
                <a:cubicBezTo>
                  <a:pt x="132416" y="46330"/>
                  <a:pt x="134699" y="58895"/>
                  <a:pt x="130133" y="68033"/>
                </a:cubicBezTo>
                <a:cubicBezTo>
                  <a:pt x="128991" y="70317"/>
                  <a:pt x="126708" y="72602"/>
                  <a:pt x="124425" y="74886"/>
                </a:cubicBezTo>
                <a:cubicBezTo>
                  <a:pt x="121001" y="77171"/>
                  <a:pt x="116434" y="79455"/>
                  <a:pt x="111868" y="79455"/>
                </a:cubicBezTo>
                <a:cubicBezTo>
                  <a:pt x="107302" y="79455"/>
                  <a:pt x="107302" y="79455"/>
                  <a:pt x="106161" y="79455"/>
                </a:cubicBezTo>
                <a:lnTo>
                  <a:pt x="106161" y="79455"/>
                </a:lnTo>
                <a:close/>
                <a:moveTo>
                  <a:pt x="55934" y="170835"/>
                </a:moveTo>
                <a:cubicBezTo>
                  <a:pt x="38811" y="170835"/>
                  <a:pt x="26255" y="160555"/>
                  <a:pt x="26255" y="147990"/>
                </a:cubicBezTo>
                <a:cubicBezTo>
                  <a:pt x="26255" y="135426"/>
                  <a:pt x="26255" y="142279"/>
                  <a:pt x="28538" y="139995"/>
                </a:cubicBezTo>
                <a:cubicBezTo>
                  <a:pt x="33104" y="130857"/>
                  <a:pt x="44519" y="125145"/>
                  <a:pt x="57076" y="125145"/>
                </a:cubicBezTo>
                <a:lnTo>
                  <a:pt x="57076" y="125145"/>
                </a:lnTo>
                <a:cubicBezTo>
                  <a:pt x="74199" y="125145"/>
                  <a:pt x="86755" y="135426"/>
                  <a:pt x="86755" y="147990"/>
                </a:cubicBezTo>
                <a:cubicBezTo>
                  <a:pt x="86755" y="160555"/>
                  <a:pt x="86755" y="153702"/>
                  <a:pt x="84472" y="155986"/>
                </a:cubicBezTo>
                <a:cubicBezTo>
                  <a:pt x="79906" y="165124"/>
                  <a:pt x="68491" y="170835"/>
                  <a:pt x="55934" y="170835"/>
                </a:cubicBezTo>
                <a:lnTo>
                  <a:pt x="55934" y="170835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8DF9E47-17BF-FDB1-B1E0-7948556A07D0}"/>
              </a:ext>
            </a:extLst>
          </p:cNvPr>
          <p:cNvSpPr/>
          <p:nvPr/>
        </p:nvSpPr>
        <p:spPr>
          <a:xfrm>
            <a:off x="5148755" y="4466915"/>
            <a:ext cx="2007925" cy="576837"/>
          </a:xfrm>
          <a:prstGeom prst="roundRect">
            <a:avLst>
              <a:gd name="adj" fmla="val 47692"/>
            </a:avLst>
          </a:prstGeom>
          <a:solidFill>
            <a:srgbClr val="FFFFFF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F84A6F63-1456-E730-F00A-231A0724A543}"/>
              </a:ext>
            </a:extLst>
          </p:cNvPr>
          <p:cNvSpPr/>
          <p:nvPr/>
        </p:nvSpPr>
        <p:spPr>
          <a:xfrm>
            <a:off x="5136198" y="4455492"/>
            <a:ext cx="2030755" cy="599682"/>
          </a:xfrm>
          <a:custGeom>
            <a:avLst/>
            <a:gdLst>
              <a:gd name="csX0" fmla="*/ 1744235 w 2030755"/>
              <a:gd name="csY0" fmla="*/ 22845 h 599682"/>
              <a:gd name="csX1" fmla="*/ 2007925 w 2030755"/>
              <a:gd name="csY1" fmla="*/ 286705 h 599682"/>
              <a:gd name="csX2" fmla="*/ 2007925 w 2030755"/>
              <a:gd name="csY2" fmla="*/ 312977 h 599682"/>
              <a:gd name="csX3" fmla="*/ 1744235 w 2030755"/>
              <a:gd name="csY3" fmla="*/ 576837 h 599682"/>
              <a:gd name="csX4" fmla="*/ 286520 w 2030755"/>
              <a:gd name="csY4" fmla="*/ 576837 h 599682"/>
              <a:gd name="csX5" fmla="*/ 22830 w 2030755"/>
              <a:gd name="csY5" fmla="*/ 312977 h 599682"/>
              <a:gd name="csX6" fmla="*/ 22830 w 2030755"/>
              <a:gd name="csY6" fmla="*/ 286705 h 599682"/>
              <a:gd name="csX7" fmla="*/ 286520 w 2030755"/>
              <a:gd name="csY7" fmla="*/ 22845 h 599682"/>
              <a:gd name="csX8" fmla="*/ 1744235 w 2030755"/>
              <a:gd name="csY8" fmla="*/ 22845 h 599682"/>
              <a:gd name="csX9" fmla="*/ 1744235 w 2030755"/>
              <a:gd name="csY9" fmla="*/ 0 h 599682"/>
              <a:gd name="csX10" fmla="*/ 286520 w 2030755"/>
              <a:gd name="csY10" fmla="*/ 0 h 599682"/>
              <a:gd name="csX11" fmla="*/ 0 w 2030755"/>
              <a:gd name="csY11" fmla="*/ 286705 h 599682"/>
              <a:gd name="csX12" fmla="*/ 0 w 2030755"/>
              <a:gd name="csY12" fmla="*/ 312977 h 599682"/>
              <a:gd name="csX13" fmla="*/ 286520 w 2030755"/>
              <a:gd name="csY13" fmla="*/ 599683 h 599682"/>
              <a:gd name="csX14" fmla="*/ 1744235 w 2030755"/>
              <a:gd name="csY14" fmla="*/ 599683 h 599682"/>
              <a:gd name="csX15" fmla="*/ 2030756 w 2030755"/>
              <a:gd name="csY15" fmla="*/ 312977 h 599682"/>
              <a:gd name="csX16" fmla="*/ 2030756 w 2030755"/>
              <a:gd name="csY16" fmla="*/ 286705 h 599682"/>
              <a:gd name="csX17" fmla="*/ 1744235 w 2030755"/>
              <a:gd name="csY17" fmla="*/ 0 h 599682"/>
              <a:gd name="csX18" fmla="*/ 1744235 w 2030755"/>
              <a:gd name="csY18" fmla="*/ 0 h 5996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30755" h="599682">
                <a:moveTo>
                  <a:pt x="1744235" y="22845"/>
                </a:moveTo>
                <a:cubicBezTo>
                  <a:pt x="1889208" y="22845"/>
                  <a:pt x="2007925" y="141639"/>
                  <a:pt x="2007925" y="286705"/>
                </a:cubicBezTo>
                <a:lnTo>
                  <a:pt x="2007925" y="312977"/>
                </a:lnTo>
                <a:cubicBezTo>
                  <a:pt x="2007925" y="458043"/>
                  <a:pt x="1889208" y="576837"/>
                  <a:pt x="1744235" y="576837"/>
                </a:cubicBezTo>
                <a:lnTo>
                  <a:pt x="286520" y="576837"/>
                </a:lnTo>
                <a:cubicBezTo>
                  <a:pt x="141548" y="576837"/>
                  <a:pt x="22830" y="458043"/>
                  <a:pt x="22830" y="312977"/>
                </a:cubicBezTo>
                <a:lnTo>
                  <a:pt x="22830" y="286705"/>
                </a:lnTo>
                <a:cubicBezTo>
                  <a:pt x="22830" y="141639"/>
                  <a:pt x="141548" y="22845"/>
                  <a:pt x="286520" y="22845"/>
                </a:cubicBezTo>
                <a:lnTo>
                  <a:pt x="1744235" y="22845"/>
                </a:lnTo>
                <a:moveTo>
                  <a:pt x="1744235" y="0"/>
                </a:moveTo>
                <a:lnTo>
                  <a:pt x="286520" y="0"/>
                </a:lnTo>
                <a:cubicBezTo>
                  <a:pt x="128991" y="0"/>
                  <a:pt x="0" y="129074"/>
                  <a:pt x="0" y="286705"/>
                </a:cubicBezTo>
                <a:lnTo>
                  <a:pt x="0" y="312977"/>
                </a:lnTo>
                <a:cubicBezTo>
                  <a:pt x="0" y="470608"/>
                  <a:pt x="128991" y="599683"/>
                  <a:pt x="286520" y="599683"/>
                </a:cubicBezTo>
                <a:lnTo>
                  <a:pt x="1744235" y="599683"/>
                </a:lnTo>
                <a:cubicBezTo>
                  <a:pt x="1901764" y="599683"/>
                  <a:pt x="2030756" y="470608"/>
                  <a:pt x="2030756" y="312977"/>
                </a:cubicBezTo>
                <a:lnTo>
                  <a:pt x="2030756" y="286705"/>
                </a:lnTo>
                <a:cubicBezTo>
                  <a:pt x="2030756" y="129074"/>
                  <a:pt x="1901764" y="0"/>
                  <a:pt x="1744235" y="0"/>
                </a:cubicBezTo>
                <a:lnTo>
                  <a:pt x="1744235" y="0"/>
                </a:lnTo>
                <a:close/>
              </a:path>
            </a:pathLst>
          </a:custGeom>
          <a:solidFill>
            <a:srgbClr val="EBEBE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560653-89CE-13D1-2909-650D9EE6E2B8}"/>
              </a:ext>
            </a:extLst>
          </p:cNvPr>
          <p:cNvSpPr txBox="1"/>
          <p:nvPr/>
        </p:nvSpPr>
        <p:spPr>
          <a:xfrm>
            <a:off x="5252514" y="4744452"/>
            <a:ext cx="961063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7C90AC-9030-B521-7FFB-44707BA14210}"/>
              </a:ext>
            </a:extLst>
          </p:cNvPr>
          <p:cNvSpPr txBox="1"/>
          <p:nvPr/>
        </p:nvSpPr>
        <p:spPr>
          <a:xfrm>
            <a:off x="5215985" y="4456146"/>
            <a:ext cx="1865723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e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5F0C2C6B-3F70-98BD-FA42-82185EAFA72A}"/>
              </a:ext>
            </a:extLst>
          </p:cNvPr>
          <p:cNvSpPr/>
          <p:nvPr/>
        </p:nvSpPr>
        <p:spPr>
          <a:xfrm>
            <a:off x="5148755" y="3788417"/>
            <a:ext cx="2007925" cy="576837"/>
          </a:xfrm>
          <a:custGeom>
            <a:avLst/>
            <a:gdLst>
              <a:gd name="csX0" fmla="*/ 275105 w 2007925"/>
              <a:gd name="csY0" fmla="*/ 0 h 576837"/>
              <a:gd name="csX1" fmla="*/ 1732820 w 2007925"/>
              <a:gd name="csY1" fmla="*/ 0 h 576837"/>
              <a:gd name="csX2" fmla="*/ 2007926 w 2007925"/>
              <a:gd name="csY2" fmla="*/ 275283 h 576837"/>
              <a:gd name="csX3" fmla="*/ 2007926 w 2007925"/>
              <a:gd name="csY3" fmla="*/ 301555 h 576837"/>
              <a:gd name="csX4" fmla="*/ 1732820 w 2007925"/>
              <a:gd name="csY4" fmla="*/ 576837 h 576837"/>
              <a:gd name="csX5" fmla="*/ 275105 w 2007925"/>
              <a:gd name="csY5" fmla="*/ 576837 h 576837"/>
              <a:gd name="csX6" fmla="*/ 0 w 2007925"/>
              <a:gd name="csY6" fmla="*/ 301555 h 576837"/>
              <a:gd name="csX7" fmla="*/ 0 w 2007925"/>
              <a:gd name="csY7" fmla="*/ 275283 h 576837"/>
              <a:gd name="csX8" fmla="*/ 275105 w 2007925"/>
              <a:gd name="csY8" fmla="*/ 0 h 576837"/>
              <a:gd name="csX9" fmla="*/ 275105 w 2007925"/>
              <a:gd name="csY9" fmla="*/ 0 h 5768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007925" h="576837">
                <a:moveTo>
                  <a:pt x="275105" y="0"/>
                </a:moveTo>
                <a:lnTo>
                  <a:pt x="1732820" y="0"/>
                </a:lnTo>
                <a:cubicBezTo>
                  <a:pt x="1884642" y="0"/>
                  <a:pt x="2007926" y="123363"/>
                  <a:pt x="2007926" y="275283"/>
                </a:cubicBezTo>
                <a:lnTo>
                  <a:pt x="2007926" y="301555"/>
                </a:lnTo>
                <a:cubicBezTo>
                  <a:pt x="2007926" y="453474"/>
                  <a:pt x="1884642" y="576837"/>
                  <a:pt x="1732820" y="576837"/>
                </a:cubicBezTo>
                <a:lnTo>
                  <a:pt x="275105" y="576837"/>
                </a:lnTo>
                <a:cubicBezTo>
                  <a:pt x="123284" y="576837"/>
                  <a:pt x="0" y="453474"/>
                  <a:pt x="0" y="301555"/>
                </a:cubicBezTo>
                <a:lnTo>
                  <a:pt x="0" y="275283"/>
                </a:lnTo>
                <a:cubicBezTo>
                  <a:pt x="0" y="123363"/>
                  <a:pt x="123284" y="0"/>
                  <a:pt x="275105" y="0"/>
                </a:cubicBezTo>
                <a:lnTo>
                  <a:pt x="275105" y="0"/>
                </a:lnTo>
                <a:close/>
              </a:path>
            </a:pathLst>
          </a:custGeom>
          <a:solidFill>
            <a:srgbClr val="FFFFFF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B2E59520-B5B2-FA2F-9EA1-2E2639F823A9}"/>
              </a:ext>
            </a:extLst>
          </p:cNvPr>
          <p:cNvSpPr/>
          <p:nvPr/>
        </p:nvSpPr>
        <p:spPr>
          <a:xfrm>
            <a:off x="5136198" y="3776994"/>
            <a:ext cx="2030755" cy="599682"/>
          </a:xfrm>
          <a:custGeom>
            <a:avLst/>
            <a:gdLst>
              <a:gd name="csX0" fmla="*/ 1744235 w 2030755"/>
              <a:gd name="csY0" fmla="*/ 22845 h 599682"/>
              <a:gd name="csX1" fmla="*/ 2007925 w 2030755"/>
              <a:gd name="csY1" fmla="*/ 286705 h 599682"/>
              <a:gd name="csX2" fmla="*/ 2007925 w 2030755"/>
              <a:gd name="csY2" fmla="*/ 312977 h 599682"/>
              <a:gd name="csX3" fmla="*/ 1744235 w 2030755"/>
              <a:gd name="csY3" fmla="*/ 576837 h 599682"/>
              <a:gd name="csX4" fmla="*/ 286520 w 2030755"/>
              <a:gd name="csY4" fmla="*/ 576837 h 599682"/>
              <a:gd name="csX5" fmla="*/ 22830 w 2030755"/>
              <a:gd name="csY5" fmla="*/ 312977 h 599682"/>
              <a:gd name="csX6" fmla="*/ 22830 w 2030755"/>
              <a:gd name="csY6" fmla="*/ 286705 h 599682"/>
              <a:gd name="csX7" fmla="*/ 286520 w 2030755"/>
              <a:gd name="csY7" fmla="*/ 22845 h 599682"/>
              <a:gd name="csX8" fmla="*/ 1744235 w 2030755"/>
              <a:gd name="csY8" fmla="*/ 22845 h 599682"/>
              <a:gd name="csX9" fmla="*/ 1744235 w 2030755"/>
              <a:gd name="csY9" fmla="*/ 0 h 599682"/>
              <a:gd name="csX10" fmla="*/ 286520 w 2030755"/>
              <a:gd name="csY10" fmla="*/ 0 h 599682"/>
              <a:gd name="csX11" fmla="*/ 0 w 2030755"/>
              <a:gd name="csY11" fmla="*/ 286705 h 599682"/>
              <a:gd name="csX12" fmla="*/ 0 w 2030755"/>
              <a:gd name="csY12" fmla="*/ 312977 h 599682"/>
              <a:gd name="csX13" fmla="*/ 286520 w 2030755"/>
              <a:gd name="csY13" fmla="*/ 599683 h 599682"/>
              <a:gd name="csX14" fmla="*/ 1744235 w 2030755"/>
              <a:gd name="csY14" fmla="*/ 599683 h 599682"/>
              <a:gd name="csX15" fmla="*/ 2030756 w 2030755"/>
              <a:gd name="csY15" fmla="*/ 312977 h 599682"/>
              <a:gd name="csX16" fmla="*/ 2030756 w 2030755"/>
              <a:gd name="csY16" fmla="*/ 286705 h 599682"/>
              <a:gd name="csX17" fmla="*/ 1744235 w 2030755"/>
              <a:gd name="csY17" fmla="*/ 0 h 599682"/>
              <a:gd name="csX18" fmla="*/ 1744235 w 2030755"/>
              <a:gd name="csY18" fmla="*/ 0 h 5996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030755" h="599682">
                <a:moveTo>
                  <a:pt x="1744235" y="22845"/>
                </a:moveTo>
                <a:cubicBezTo>
                  <a:pt x="1889208" y="22845"/>
                  <a:pt x="2007925" y="141640"/>
                  <a:pt x="2007925" y="286705"/>
                </a:cubicBezTo>
                <a:lnTo>
                  <a:pt x="2007925" y="312977"/>
                </a:lnTo>
                <a:cubicBezTo>
                  <a:pt x="2007925" y="458043"/>
                  <a:pt x="1889208" y="576837"/>
                  <a:pt x="1744235" y="576837"/>
                </a:cubicBezTo>
                <a:lnTo>
                  <a:pt x="286520" y="576837"/>
                </a:lnTo>
                <a:cubicBezTo>
                  <a:pt x="141548" y="576837"/>
                  <a:pt x="22830" y="458043"/>
                  <a:pt x="22830" y="312977"/>
                </a:cubicBezTo>
                <a:lnTo>
                  <a:pt x="22830" y="286705"/>
                </a:lnTo>
                <a:cubicBezTo>
                  <a:pt x="22830" y="141640"/>
                  <a:pt x="141548" y="22845"/>
                  <a:pt x="286520" y="22845"/>
                </a:cubicBezTo>
                <a:lnTo>
                  <a:pt x="1744235" y="22845"/>
                </a:lnTo>
                <a:moveTo>
                  <a:pt x="1744235" y="0"/>
                </a:moveTo>
                <a:lnTo>
                  <a:pt x="286520" y="0"/>
                </a:lnTo>
                <a:cubicBezTo>
                  <a:pt x="128991" y="0"/>
                  <a:pt x="0" y="129075"/>
                  <a:pt x="0" y="286705"/>
                </a:cubicBezTo>
                <a:lnTo>
                  <a:pt x="0" y="312977"/>
                </a:lnTo>
                <a:cubicBezTo>
                  <a:pt x="0" y="470608"/>
                  <a:pt x="128991" y="599683"/>
                  <a:pt x="286520" y="599683"/>
                </a:cubicBezTo>
                <a:lnTo>
                  <a:pt x="1744235" y="599683"/>
                </a:lnTo>
                <a:cubicBezTo>
                  <a:pt x="1901764" y="599683"/>
                  <a:pt x="2030756" y="470608"/>
                  <a:pt x="2030756" y="312977"/>
                </a:cubicBezTo>
                <a:lnTo>
                  <a:pt x="2030756" y="286705"/>
                </a:lnTo>
                <a:cubicBezTo>
                  <a:pt x="2030756" y="129075"/>
                  <a:pt x="1901764" y="0"/>
                  <a:pt x="1744235" y="0"/>
                </a:cubicBezTo>
                <a:lnTo>
                  <a:pt x="1744235" y="0"/>
                </a:lnTo>
                <a:close/>
              </a:path>
            </a:pathLst>
          </a:custGeom>
          <a:solidFill>
            <a:srgbClr val="EBEBE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8A715D-4A8E-D3C6-5FC5-EEA2F165F0BE}"/>
              </a:ext>
            </a:extLst>
          </p:cNvPr>
          <p:cNvSpPr txBox="1"/>
          <p:nvPr/>
        </p:nvSpPr>
        <p:spPr>
          <a:xfrm>
            <a:off x="5252514" y="4067096"/>
            <a:ext cx="961063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670832-ED00-756C-D932-E0329D86BC4F}"/>
              </a:ext>
            </a:extLst>
          </p:cNvPr>
          <p:cNvSpPr txBox="1"/>
          <p:nvPr/>
        </p:nvSpPr>
        <p:spPr>
          <a:xfrm>
            <a:off x="5215985" y="3777648"/>
            <a:ext cx="1865723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middle d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F883E678-66CB-7ECE-0E7D-591AE7FCAEF5}"/>
              </a:ext>
            </a:extLst>
          </p:cNvPr>
          <p:cNvSpPr/>
          <p:nvPr/>
        </p:nvSpPr>
        <p:spPr>
          <a:xfrm>
            <a:off x="5105377" y="3745011"/>
            <a:ext cx="318482" cy="664791"/>
          </a:xfrm>
          <a:custGeom>
            <a:avLst/>
            <a:gdLst>
              <a:gd name="csX0" fmla="*/ 318483 w 318482"/>
              <a:gd name="csY0" fmla="*/ 0 h 664791"/>
              <a:gd name="csX1" fmla="*/ 115293 w 318482"/>
              <a:gd name="csY1" fmla="*/ 73104 h 664791"/>
              <a:gd name="csX2" fmla="*/ 92463 w 318482"/>
              <a:gd name="csY2" fmla="*/ 93665 h 664791"/>
              <a:gd name="csX3" fmla="*/ 13698 w 318482"/>
              <a:gd name="csY3" fmla="*/ 225024 h 664791"/>
              <a:gd name="csX4" fmla="*/ 9132 w 318482"/>
              <a:gd name="csY4" fmla="*/ 239873 h 664791"/>
              <a:gd name="csX5" fmla="*/ 1142 w 318482"/>
              <a:gd name="csY5" fmla="*/ 286705 h 664791"/>
              <a:gd name="csX6" fmla="*/ 0 w 318482"/>
              <a:gd name="csY6" fmla="*/ 319831 h 664791"/>
              <a:gd name="csX7" fmla="*/ 0 w 318482"/>
              <a:gd name="csY7" fmla="*/ 346102 h 664791"/>
              <a:gd name="csX8" fmla="*/ 318483 w 318482"/>
              <a:gd name="csY8" fmla="*/ 664791 h 6647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318482" h="664791">
                <a:moveTo>
                  <a:pt x="318483" y="0"/>
                </a:moveTo>
                <a:cubicBezTo>
                  <a:pt x="244284" y="0"/>
                  <a:pt x="172369" y="26272"/>
                  <a:pt x="115293" y="73104"/>
                </a:cubicBezTo>
                <a:cubicBezTo>
                  <a:pt x="107302" y="79958"/>
                  <a:pt x="99312" y="86811"/>
                  <a:pt x="92463" y="93665"/>
                </a:cubicBezTo>
                <a:cubicBezTo>
                  <a:pt x="55934" y="130217"/>
                  <a:pt x="28538" y="175907"/>
                  <a:pt x="13698" y="225024"/>
                </a:cubicBezTo>
                <a:cubicBezTo>
                  <a:pt x="12557" y="229593"/>
                  <a:pt x="10274" y="235304"/>
                  <a:pt x="9132" y="239873"/>
                </a:cubicBezTo>
                <a:cubicBezTo>
                  <a:pt x="4566" y="255864"/>
                  <a:pt x="2283" y="270714"/>
                  <a:pt x="1142" y="286705"/>
                </a:cubicBezTo>
                <a:cubicBezTo>
                  <a:pt x="0" y="296986"/>
                  <a:pt x="0" y="308408"/>
                  <a:pt x="0" y="319831"/>
                </a:cubicBezTo>
                <a:lnTo>
                  <a:pt x="0" y="346102"/>
                </a:lnTo>
                <a:cubicBezTo>
                  <a:pt x="0" y="522009"/>
                  <a:pt x="142689" y="664791"/>
                  <a:pt x="318483" y="664791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E3A3782B-41E4-1D5D-451A-8F29F257F352}"/>
              </a:ext>
            </a:extLst>
          </p:cNvPr>
          <p:cNvSpPr/>
          <p:nvPr/>
        </p:nvSpPr>
        <p:spPr>
          <a:xfrm>
            <a:off x="6880434" y="3742726"/>
            <a:ext cx="319624" cy="667075"/>
          </a:xfrm>
          <a:custGeom>
            <a:avLst/>
            <a:gdLst>
              <a:gd name="csX0" fmla="*/ 0 w 319624"/>
              <a:gd name="csY0" fmla="*/ 667076 h 667075"/>
              <a:gd name="csX1" fmla="*/ 214605 w 319624"/>
              <a:gd name="csY1" fmla="*/ 583691 h 667075"/>
              <a:gd name="csX2" fmla="*/ 236294 w 319624"/>
              <a:gd name="csY2" fmla="*/ 561988 h 667075"/>
              <a:gd name="csX3" fmla="*/ 309350 w 319624"/>
              <a:gd name="csY3" fmla="*/ 427203 h 667075"/>
              <a:gd name="csX4" fmla="*/ 319624 w 319624"/>
              <a:gd name="csY4" fmla="*/ 347245 h 667075"/>
              <a:gd name="csX5" fmla="*/ 319624 w 319624"/>
              <a:gd name="csY5" fmla="*/ 320973 h 667075"/>
              <a:gd name="csX6" fmla="*/ 309350 w 319624"/>
              <a:gd name="csY6" fmla="*/ 241015 h 667075"/>
              <a:gd name="csX7" fmla="*/ 292228 w 319624"/>
              <a:gd name="csY7" fmla="*/ 190756 h 667075"/>
              <a:gd name="csX8" fmla="*/ 245426 w 319624"/>
              <a:gd name="csY8" fmla="*/ 116510 h 667075"/>
              <a:gd name="csX9" fmla="*/ 231727 w 319624"/>
              <a:gd name="csY9" fmla="*/ 100518 h 667075"/>
              <a:gd name="csX10" fmla="*/ 220312 w 319624"/>
              <a:gd name="csY10" fmla="*/ 89096 h 667075"/>
              <a:gd name="csX11" fmla="*/ 203190 w 319624"/>
              <a:gd name="csY11" fmla="*/ 73104 h 667075"/>
              <a:gd name="csX12" fmla="*/ 0 w 319624"/>
              <a:gd name="csY12" fmla="*/ 0 h 667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19624" h="667075">
                <a:moveTo>
                  <a:pt x="0" y="667076"/>
                </a:moveTo>
                <a:cubicBezTo>
                  <a:pt x="78765" y="667076"/>
                  <a:pt x="155246" y="637377"/>
                  <a:pt x="214605" y="583691"/>
                </a:cubicBezTo>
                <a:cubicBezTo>
                  <a:pt x="222596" y="576837"/>
                  <a:pt x="229444" y="569984"/>
                  <a:pt x="236294" y="561988"/>
                </a:cubicBezTo>
                <a:cubicBezTo>
                  <a:pt x="271681" y="523152"/>
                  <a:pt x="296794" y="477462"/>
                  <a:pt x="309350" y="427203"/>
                </a:cubicBezTo>
                <a:cubicBezTo>
                  <a:pt x="316200" y="400931"/>
                  <a:pt x="319624" y="374659"/>
                  <a:pt x="319624" y="347245"/>
                </a:cubicBezTo>
                <a:lnTo>
                  <a:pt x="319624" y="320973"/>
                </a:lnTo>
                <a:cubicBezTo>
                  <a:pt x="319624" y="293559"/>
                  <a:pt x="316200" y="267287"/>
                  <a:pt x="309350" y="241015"/>
                </a:cubicBezTo>
                <a:cubicBezTo>
                  <a:pt x="304785" y="223882"/>
                  <a:pt x="299077" y="206748"/>
                  <a:pt x="292228" y="190756"/>
                </a:cubicBezTo>
                <a:cubicBezTo>
                  <a:pt x="280813" y="164485"/>
                  <a:pt x="264832" y="139355"/>
                  <a:pt x="245426" y="116510"/>
                </a:cubicBezTo>
                <a:cubicBezTo>
                  <a:pt x="240859" y="111941"/>
                  <a:pt x="236294" y="106230"/>
                  <a:pt x="231727" y="100518"/>
                </a:cubicBezTo>
                <a:cubicBezTo>
                  <a:pt x="228303" y="97091"/>
                  <a:pt x="224879" y="93665"/>
                  <a:pt x="220312" y="89096"/>
                </a:cubicBezTo>
                <a:cubicBezTo>
                  <a:pt x="214605" y="83385"/>
                  <a:pt x="208897" y="77673"/>
                  <a:pt x="203190" y="73104"/>
                </a:cubicBezTo>
                <a:cubicBezTo>
                  <a:pt x="146114" y="26272"/>
                  <a:pt x="74199" y="0"/>
                  <a:pt x="0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31445E93-1DD0-FC90-3405-7F5A36E1C956}"/>
              </a:ext>
            </a:extLst>
          </p:cNvPr>
          <p:cNvSpPr/>
          <p:nvPr/>
        </p:nvSpPr>
        <p:spPr>
          <a:xfrm>
            <a:off x="5105377" y="4421225"/>
            <a:ext cx="2095821" cy="667075"/>
          </a:xfrm>
          <a:custGeom>
            <a:avLst/>
            <a:gdLst>
              <a:gd name="csX0" fmla="*/ 318483 w 2095821"/>
              <a:gd name="csY0" fmla="*/ 2284 h 667075"/>
              <a:gd name="csX1" fmla="*/ 115293 w 2095821"/>
              <a:gd name="csY1" fmla="*/ 75388 h 667075"/>
              <a:gd name="csX2" fmla="*/ 92463 w 2095821"/>
              <a:gd name="csY2" fmla="*/ 95949 h 667075"/>
              <a:gd name="csX3" fmla="*/ 13698 w 2095821"/>
              <a:gd name="csY3" fmla="*/ 227308 h 667075"/>
              <a:gd name="csX4" fmla="*/ 9132 w 2095821"/>
              <a:gd name="csY4" fmla="*/ 242157 h 667075"/>
              <a:gd name="csX5" fmla="*/ 1142 w 2095821"/>
              <a:gd name="csY5" fmla="*/ 288990 h 667075"/>
              <a:gd name="csX6" fmla="*/ 0 w 2095821"/>
              <a:gd name="csY6" fmla="*/ 322115 h 667075"/>
              <a:gd name="csX7" fmla="*/ 0 w 2095821"/>
              <a:gd name="csY7" fmla="*/ 348387 h 667075"/>
              <a:gd name="csX8" fmla="*/ 318483 w 2095821"/>
              <a:gd name="csY8" fmla="*/ 667075 h 667075"/>
              <a:gd name="csX9" fmla="*/ 1776198 w 2095821"/>
              <a:gd name="csY9" fmla="*/ 667075 h 667075"/>
              <a:gd name="csX10" fmla="*/ 1990803 w 2095821"/>
              <a:gd name="csY10" fmla="*/ 583691 h 667075"/>
              <a:gd name="csX11" fmla="*/ 2012492 w 2095821"/>
              <a:gd name="csY11" fmla="*/ 561988 h 667075"/>
              <a:gd name="csX12" fmla="*/ 2085549 w 2095821"/>
              <a:gd name="csY12" fmla="*/ 427202 h 667075"/>
              <a:gd name="csX13" fmla="*/ 2095822 w 2095821"/>
              <a:gd name="csY13" fmla="*/ 347245 h 667075"/>
              <a:gd name="csX14" fmla="*/ 2095822 w 2095821"/>
              <a:gd name="csY14" fmla="*/ 320973 h 667075"/>
              <a:gd name="csX15" fmla="*/ 2085549 w 2095821"/>
              <a:gd name="csY15" fmla="*/ 241015 h 667075"/>
              <a:gd name="csX16" fmla="*/ 2068426 w 2095821"/>
              <a:gd name="csY16" fmla="*/ 190756 h 667075"/>
              <a:gd name="csX17" fmla="*/ 2021624 w 2095821"/>
              <a:gd name="csY17" fmla="*/ 116510 h 667075"/>
              <a:gd name="csX18" fmla="*/ 2007926 w 2095821"/>
              <a:gd name="csY18" fmla="*/ 100518 h 667075"/>
              <a:gd name="csX19" fmla="*/ 1996511 w 2095821"/>
              <a:gd name="csY19" fmla="*/ 89096 h 667075"/>
              <a:gd name="csX20" fmla="*/ 1979388 w 2095821"/>
              <a:gd name="csY20" fmla="*/ 73104 h 667075"/>
              <a:gd name="csX21" fmla="*/ 1776198 w 2095821"/>
              <a:gd name="csY21" fmla="*/ 0 h 667075"/>
              <a:gd name="csX22" fmla="*/ 318483 w 2095821"/>
              <a:gd name="csY22" fmla="*/ 0 h 6670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2095821" h="667075">
                <a:moveTo>
                  <a:pt x="318483" y="2284"/>
                </a:moveTo>
                <a:cubicBezTo>
                  <a:pt x="244284" y="2284"/>
                  <a:pt x="172369" y="28556"/>
                  <a:pt x="115293" y="75388"/>
                </a:cubicBezTo>
                <a:cubicBezTo>
                  <a:pt x="107302" y="82242"/>
                  <a:pt x="99312" y="89096"/>
                  <a:pt x="92463" y="95949"/>
                </a:cubicBezTo>
                <a:cubicBezTo>
                  <a:pt x="55934" y="132501"/>
                  <a:pt x="28538" y="178191"/>
                  <a:pt x="13698" y="227308"/>
                </a:cubicBezTo>
                <a:cubicBezTo>
                  <a:pt x="12557" y="231877"/>
                  <a:pt x="10274" y="237588"/>
                  <a:pt x="9132" y="242157"/>
                </a:cubicBezTo>
                <a:cubicBezTo>
                  <a:pt x="4566" y="258149"/>
                  <a:pt x="2283" y="272998"/>
                  <a:pt x="1142" y="288990"/>
                </a:cubicBezTo>
                <a:cubicBezTo>
                  <a:pt x="0" y="299270"/>
                  <a:pt x="0" y="310692"/>
                  <a:pt x="0" y="322115"/>
                </a:cubicBezTo>
                <a:lnTo>
                  <a:pt x="0" y="348387"/>
                </a:lnTo>
                <a:cubicBezTo>
                  <a:pt x="0" y="524294"/>
                  <a:pt x="142689" y="667075"/>
                  <a:pt x="318483" y="667075"/>
                </a:cubicBezTo>
                <a:lnTo>
                  <a:pt x="1776198" y="667075"/>
                </a:lnTo>
                <a:cubicBezTo>
                  <a:pt x="1854963" y="667075"/>
                  <a:pt x="1931444" y="637377"/>
                  <a:pt x="1990803" y="583691"/>
                </a:cubicBezTo>
                <a:cubicBezTo>
                  <a:pt x="1998793" y="576837"/>
                  <a:pt x="2005643" y="569984"/>
                  <a:pt x="2012492" y="561988"/>
                </a:cubicBezTo>
                <a:cubicBezTo>
                  <a:pt x="2047879" y="523151"/>
                  <a:pt x="2072992" y="477461"/>
                  <a:pt x="2085549" y="427202"/>
                </a:cubicBezTo>
                <a:cubicBezTo>
                  <a:pt x="2092398" y="400930"/>
                  <a:pt x="2095822" y="374659"/>
                  <a:pt x="2095822" y="347245"/>
                </a:cubicBezTo>
                <a:lnTo>
                  <a:pt x="2095822" y="320973"/>
                </a:lnTo>
                <a:cubicBezTo>
                  <a:pt x="2095822" y="293559"/>
                  <a:pt x="2092398" y="267287"/>
                  <a:pt x="2085549" y="241015"/>
                </a:cubicBezTo>
                <a:cubicBezTo>
                  <a:pt x="2080982" y="223881"/>
                  <a:pt x="2075275" y="206747"/>
                  <a:pt x="2068426" y="190756"/>
                </a:cubicBezTo>
                <a:cubicBezTo>
                  <a:pt x="2057011" y="164484"/>
                  <a:pt x="2041029" y="139355"/>
                  <a:pt x="2021624" y="116510"/>
                </a:cubicBezTo>
                <a:cubicBezTo>
                  <a:pt x="2017058" y="111941"/>
                  <a:pt x="2012492" y="106229"/>
                  <a:pt x="2007926" y="100518"/>
                </a:cubicBezTo>
                <a:cubicBezTo>
                  <a:pt x="2004501" y="97091"/>
                  <a:pt x="2001076" y="93664"/>
                  <a:pt x="1996511" y="89096"/>
                </a:cubicBezTo>
                <a:cubicBezTo>
                  <a:pt x="1990803" y="83384"/>
                  <a:pt x="1985096" y="77673"/>
                  <a:pt x="1979388" y="73104"/>
                </a:cubicBezTo>
                <a:cubicBezTo>
                  <a:pt x="1922312" y="26272"/>
                  <a:pt x="1850396" y="0"/>
                  <a:pt x="1776198" y="0"/>
                </a:cubicBezTo>
                <a:lnTo>
                  <a:pt x="318483" y="0"/>
                </a:lnTo>
                <a:close/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D574DAD0-F42C-BA23-79FA-5EB2BB6386DB}"/>
              </a:ext>
            </a:extLst>
          </p:cNvPr>
          <p:cNvSpPr/>
          <p:nvPr/>
        </p:nvSpPr>
        <p:spPr>
          <a:xfrm>
            <a:off x="396626" y="3783848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7E4CD36-2852-6670-99AA-F6F76C5F9647}"/>
              </a:ext>
            </a:extLst>
          </p:cNvPr>
          <p:cNvSpPr/>
          <p:nvPr/>
        </p:nvSpPr>
        <p:spPr>
          <a:xfrm>
            <a:off x="358956" y="3746153"/>
            <a:ext cx="2221388" cy="675071"/>
          </a:xfrm>
          <a:custGeom>
            <a:avLst/>
            <a:gdLst>
              <a:gd name="csX0" fmla="*/ 324190 w 2221388"/>
              <a:gd name="csY0" fmla="*/ 0 h 675071"/>
              <a:gd name="csX1" fmla="*/ 0 w 2221388"/>
              <a:gd name="csY1" fmla="*/ 324400 h 675071"/>
              <a:gd name="csX2" fmla="*/ 0 w 2221388"/>
              <a:gd name="csY2" fmla="*/ 350671 h 675071"/>
              <a:gd name="csX3" fmla="*/ 324190 w 2221388"/>
              <a:gd name="csY3" fmla="*/ 675071 h 675071"/>
              <a:gd name="csX4" fmla="*/ 1897199 w 2221388"/>
              <a:gd name="csY4" fmla="*/ 675071 h 675071"/>
              <a:gd name="csX5" fmla="*/ 2221389 w 2221388"/>
              <a:gd name="csY5" fmla="*/ 350671 h 675071"/>
              <a:gd name="csX6" fmla="*/ 2221389 w 2221388"/>
              <a:gd name="csY6" fmla="*/ 324400 h 675071"/>
              <a:gd name="csX7" fmla="*/ 1897199 w 2221388"/>
              <a:gd name="csY7" fmla="*/ 0 h 6750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75071">
                <a:moveTo>
                  <a:pt x="324190" y="0"/>
                </a:moveTo>
                <a:cubicBezTo>
                  <a:pt x="146114" y="0"/>
                  <a:pt x="0" y="145066"/>
                  <a:pt x="0" y="324400"/>
                </a:cubicBezTo>
                <a:lnTo>
                  <a:pt x="0" y="350671"/>
                </a:lnTo>
                <a:cubicBezTo>
                  <a:pt x="0" y="528863"/>
                  <a:pt x="144972" y="675071"/>
                  <a:pt x="324190" y="675071"/>
                </a:cubicBezTo>
                <a:lnTo>
                  <a:pt x="1897199" y="675071"/>
                </a:lnTo>
                <a:cubicBezTo>
                  <a:pt x="2075275" y="675071"/>
                  <a:pt x="2221389" y="530005"/>
                  <a:pt x="2221389" y="350671"/>
                </a:cubicBezTo>
                <a:lnTo>
                  <a:pt x="2221389" y="324400"/>
                </a:lnTo>
                <a:cubicBezTo>
                  <a:pt x="2221389" y="146208"/>
                  <a:pt x="2076417" y="0"/>
                  <a:pt x="1897199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369D8176-FDAE-8471-F2DC-20266FA6829B}"/>
              </a:ext>
            </a:extLst>
          </p:cNvPr>
          <p:cNvSpPr/>
          <p:nvPr/>
        </p:nvSpPr>
        <p:spPr>
          <a:xfrm>
            <a:off x="396626" y="2434848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98BAC831-F45E-1BB1-20A6-76E911332A5C}"/>
              </a:ext>
            </a:extLst>
          </p:cNvPr>
          <p:cNvSpPr/>
          <p:nvPr/>
        </p:nvSpPr>
        <p:spPr>
          <a:xfrm>
            <a:off x="358956" y="2398296"/>
            <a:ext cx="2221388" cy="675071"/>
          </a:xfrm>
          <a:custGeom>
            <a:avLst/>
            <a:gdLst>
              <a:gd name="csX0" fmla="*/ 324190 w 2221388"/>
              <a:gd name="csY0" fmla="*/ 0 h 675071"/>
              <a:gd name="csX1" fmla="*/ 1897199 w 2221388"/>
              <a:gd name="csY1" fmla="*/ 0 h 675071"/>
              <a:gd name="csX2" fmla="*/ 2221389 w 2221388"/>
              <a:gd name="csY2" fmla="*/ 324400 h 675071"/>
              <a:gd name="csX3" fmla="*/ 2221389 w 2221388"/>
              <a:gd name="csY3" fmla="*/ 350671 h 675071"/>
              <a:gd name="csX4" fmla="*/ 1897199 w 2221388"/>
              <a:gd name="csY4" fmla="*/ 675071 h 675071"/>
              <a:gd name="csX5" fmla="*/ 324190 w 2221388"/>
              <a:gd name="csY5" fmla="*/ 675071 h 675071"/>
              <a:gd name="csX6" fmla="*/ 0 w 2221388"/>
              <a:gd name="csY6" fmla="*/ 350671 h 675071"/>
              <a:gd name="csX7" fmla="*/ 0 w 2221388"/>
              <a:gd name="csY7" fmla="*/ 324400 h 675071"/>
              <a:gd name="csX8" fmla="*/ 324190 w 2221388"/>
              <a:gd name="csY8" fmla="*/ 0 h 6750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21388" h="675071">
                <a:moveTo>
                  <a:pt x="324190" y="0"/>
                </a:moveTo>
                <a:lnTo>
                  <a:pt x="1897199" y="0"/>
                </a:lnTo>
                <a:cubicBezTo>
                  <a:pt x="2076417" y="0"/>
                  <a:pt x="2221389" y="145066"/>
                  <a:pt x="2221389" y="324400"/>
                </a:cubicBezTo>
                <a:lnTo>
                  <a:pt x="2221389" y="350671"/>
                </a:lnTo>
                <a:cubicBezTo>
                  <a:pt x="2221389" y="530005"/>
                  <a:pt x="2076417" y="675071"/>
                  <a:pt x="1897199" y="675071"/>
                </a:cubicBezTo>
                <a:lnTo>
                  <a:pt x="324190" y="675071"/>
                </a:lnTo>
                <a:cubicBezTo>
                  <a:pt x="144972" y="675071"/>
                  <a:pt x="0" y="530005"/>
                  <a:pt x="0" y="350671"/>
                </a:cubicBezTo>
                <a:lnTo>
                  <a:pt x="0" y="324400"/>
                </a:lnTo>
                <a:cubicBezTo>
                  <a:pt x="0" y="145066"/>
                  <a:pt x="144972" y="0"/>
                  <a:pt x="324190" y="0"/>
                </a:cubicBezTo>
                <a:close/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4E117EFD-0108-3B05-6B91-3595901E0FE9}"/>
              </a:ext>
            </a:extLst>
          </p:cNvPr>
          <p:cNvSpPr/>
          <p:nvPr/>
        </p:nvSpPr>
        <p:spPr>
          <a:xfrm>
            <a:off x="396626" y="3111061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BB3ECCB7-20A3-B506-683E-6C767CC35EE7}"/>
              </a:ext>
            </a:extLst>
          </p:cNvPr>
          <p:cNvSpPr/>
          <p:nvPr/>
        </p:nvSpPr>
        <p:spPr>
          <a:xfrm>
            <a:off x="358956" y="3073367"/>
            <a:ext cx="2221388" cy="675070"/>
          </a:xfrm>
          <a:custGeom>
            <a:avLst/>
            <a:gdLst>
              <a:gd name="csX0" fmla="*/ 324190 w 2221388"/>
              <a:gd name="csY0" fmla="*/ 0 h 675070"/>
              <a:gd name="csX1" fmla="*/ 0 w 2221388"/>
              <a:gd name="csY1" fmla="*/ 324400 h 675070"/>
              <a:gd name="csX2" fmla="*/ 0 w 2221388"/>
              <a:gd name="csY2" fmla="*/ 350671 h 675070"/>
              <a:gd name="csX3" fmla="*/ 324190 w 2221388"/>
              <a:gd name="csY3" fmla="*/ 675071 h 675070"/>
              <a:gd name="csX4" fmla="*/ 1897199 w 2221388"/>
              <a:gd name="csY4" fmla="*/ 675071 h 675070"/>
              <a:gd name="csX5" fmla="*/ 2221389 w 2221388"/>
              <a:gd name="csY5" fmla="*/ 350671 h 675070"/>
              <a:gd name="csX6" fmla="*/ 2221389 w 2221388"/>
              <a:gd name="csY6" fmla="*/ 324400 h 675070"/>
              <a:gd name="csX7" fmla="*/ 1897199 w 2221388"/>
              <a:gd name="csY7" fmla="*/ 0 h 6750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75070">
                <a:moveTo>
                  <a:pt x="324190" y="0"/>
                </a:moveTo>
                <a:cubicBezTo>
                  <a:pt x="146114" y="0"/>
                  <a:pt x="0" y="145066"/>
                  <a:pt x="0" y="324400"/>
                </a:cubicBezTo>
                <a:lnTo>
                  <a:pt x="0" y="350671"/>
                </a:lnTo>
                <a:cubicBezTo>
                  <a:pt x="0" y="528863"/>
                  <a:pt x="144972" y="675071"/>
                  <a:pt x="324190" y="675071"/>
                </a:cubicBezTo>
                <a:lnTo>
                  <a:pt x="1897199" y="675071"/>
                </a:lnTo>
                <a:cubicBezTo>
                  <a:pt x="2075275" y="675071"/>
                  <a:pt x="2221389" y="530005"/>
                  <a:pt x="2221389" y="350671"/>
                </a:cubicBezTo>
                <a:lnTo>
                  <a:pt x="2221389" y="324400"/>
                </a:lnTo>
                <a:cubicBezTo>
                  <a:pt x="2221389" y="146208"/>
                  <a:pt x="2076417" y="0"/>
                  <a:pt x="1897199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F7CC794D-8382-B0C8-012B-6221A37B38F8}"/>
              </a:ext>
            </a:extLst>
          </p:cNvPr>
          <p:cNvSpPr/>
          <p:nvPr/>
        </p:nvSpPr>
        <p:spPr>
          <a:xfrm>
            <a:off x="858940" y="4016010"/>
            <a:ext cx="191774" cy="123077"/>
          </a:xfrm>
          <a:custGeom>
            <a:avLst/>
            <a:gdLst>
              <a:gd name="csX0" fmla="*/ 95887 w 191774"/>
              <a:gd name="csY0" fmla="*/ 123078 h 123077"/>
              <a:gd name="csX1" fmla="*/ 77623 w 191774"/>
              <a:gd name="csY1" fmla="*/ 115082 h 123077"/>
              <a:gd name="csX2" fmla="*/ 6849 w 191774"/>
              <a:gd name="csY2" fmla="*/ 44262 h 123077"/>
              <a:gd name="csX3" fmla="*/ 6849 w 191774"/>
              <a:gd name="csY3" fmla="*/ 7710 h 123077"/>
              <a:gd name="csX4" fmla="*/ 184925 w 191774"/>
              <a:gd name="csY4" fmla="*/ 7710 h 123077"/>
              <a:gd name="csX5" fmla="*/ 184925 w 191774"/>
              <a:gd name="csY5" fmla="*/ 44262 h 123077"/>
              <a:gd name="csX6" fmla="*/ 114152 w 191774"/>
              <a:gd name="csY6" fmla="*/ 115082 h 123077"/>
              <a:gd name="csX7" fmla="*/ 95887 w 191774"/>
              <a:gd name="csY7" fmla="*/ 123078 h 123077"/>
              <a:gd name="csX8" fmla="*/ 95887 w 191774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1774" h="123077">
                <a:moveTo>
                  <a:pt x="95887" y="123078"/>
                </a:moveTo>
                <a:cubicBezTo>
                  <a:pt x="89038" y="123078"/>
                  <a:pt x="82189" y="120793"/>
                  <a:pt x="77623" y="115082"/>
                </a:cubicBezTo>
                <a:lnTo>
                  <a:pt x="6849" y="44262"/>
                </a:lnTo>
                <a:cubicBezTo>
                  <a:pt x="-2283" y="33982"/>
                  <a:pt x="-2283" y="17990"/>
                  <a:pt x="6849" y="7710"/>
                </a:cubicBezTo>
                <a:cubicBezTo>
                  <a:pt x="17123" y="-2570"/>
                  <a:pt x="174652" y="-2570"/>
                  <a:pt x="184925" y="7710"/>
                </a:cubicBezTo>
                <a:cubicBezTo>
                  <a:pt x="194058" y="17990"/>
                  <a:pt x="194058" y="33982"/>
                  <a:pt x="184925" y="44262"/>
                </a:cubicBezTo>
                <a:lnTo>
                  <a:pt x="114152" y="115082"/>
                </a:lnTo>
                <a:cubicBezTo>
                  <a:pt x="109585" y="119651"/>
                  <a:pt x="102736" y="123078"/>
                  <a:pt x="95887" y="123078"/>
                </a:cubicBezTo>
                <a:lnTo>
                  <a:pt x="95887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EBDE76-C295-74F6-1790-FE964BB2281A}"/>
              </a:ext>
            </a:extLst>
          </p:cNvPr>
          <p:cNvSpPr txBox="1"/>
          <p:nvPr/>
        </p:nvSpPr>
        <p:spPr>
          <a:xfrm>
            <a:off x="499244" y="4073950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CC27FB-957A-2698-76C2-6066758BEE58}"/>
              </a:ext>
            </a:extLst>
          </p:cNvPr>
          <p:cNvSpPr txBox="1"/>
          <p:nvPr/>
        </p:nvSpPr>
        <p:spPr>
          <a:xfrm>
            <a:off x="1070002" y="4073950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25E24F1-E1B7-54FD-A1D8-04912E259942}"/>
              </a:ext>
            </a:extLst>
          </p:cNvPr>
          <p:cNvSpPr txBox="1"/>
          <p:nvPr/>
        </p:nvSpPr>
        <p:spPr>
          <a:xfrm>
            <a:off x="1004935" y="3784502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A928702-1135-B5D9-314A-0102A2291775}"/>
              </a:ext>
            </a:extLst>
          </p:cNvPr>
          <p:cNvSpPr txBox="1"/>
          <p:nvPr/>
        </p:nvSpPr>
        <p:spPr>
          <a:xfrm>
            <a:off x="378243" y="3784502"/>
            <a:ext cx="603590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306D182C-1112-8EB5-6B0F-4E4E22DCC4CE}"/>
              </a:ext>
            </a:extLst>
          </p:cNvPr>
          <p:cNvSpPr/>
          <p:nvPr/>
        </p:nvSpPr>
        <p:spPr>
          <a:xfrm>
            <a:off x="541599" y="2187481"/>
            <a:ext cx="299077" cy="189111"/>
          </a:xfrm>
          <a:custGeom>
            <a:avLst/>
            <a:gdLst>
              <a:gd name="csX0" fmla="*/ 108444 w 299077"/>
              <a:gd name="csY0" fmla="*/ 162840 h 189111"/>
              <a:gd name="csX1" fmla="*/ 110727 w 299077"/>
              <a:gd name="csY1" fmla="*/ 154844 h 189111"/>
              <a:gd name="csX2" fmla="*/ 110727 w 299077"/>
              <a:gd name="csY2" fmla="*/ 151417 h 189111"/>
              <a:gd name="csX3" fmla="*/ 123284 w 299077"/>
              <a:gd name="csY3" fmla="*/ 144564 h 189111"/>
              <a:gd name="csX4" fmla="*/ 151822 w 299077"/>
              <a:gd name="csY4" fmla="*/ 187969 h 189111"/>
              <a:gd name="csX5" fmla="*/ 189492 w 299077"/>
              <a:gd name="csY5" fmla="*/ 187969 h 189111"/>
              <a:gd name="csX6" fmla="*/ 156388 w 299077"/>
              <a:gd name="csY6" fmla="*/ 134283 h 189111"/>
              <a:gd name="csX7" fmla="*/ 294511 w 299077"/>
              <a:gd name="csY7" fmla="*/ 141137 h 189111"/>
              <a:gd name="csX8" fmla="*/ 297936 w 299077"/>
              <a:gd name="csY8" fmla="*/ 139995 h 189111"/>
              <a:gd name="csX9" fmla="*/ 299077 w 299077"/>
              <a:gd name="csY9" fmla="*/ 136568 h 189111"/>
              <a:gd name="csX10" fmla="*/ 289945 w 299077"/>
              <a:gd name="csY10" fmla="*/ 116007 h 189111"/>
              <a:gd name="csX11" fmla="*/ 264832 w 299077"/>
              <a:gd name="csY11" fmla="*/ 104585 h 189111"/>
              <a:gd name="csX12" fmla="*/ 146114 w 299077"/>
              <a:gd name="csY12" fmla="*/ 100016 h 189111"/>
              <a:gd name="csX13" fmla="*/ 143831 w 299077"/>
              <a:gd name="csY13" fmla="*/ 90878 h 189111"/>
              <a:gd name="csX14" fmla="*/ 143831 w 299077"/>
              <a:gd name="csY14" fmla="*/ 90878 h 189111"/>
              <a:gd name="csX15" fmla="*/ 149539 w 299077"/>
              <a:gd name="csY15" fmla="*/ 82882 h 189111"/>
              <a:gd name="csX16" fmla="*/ 138123 w 299077"/>
              <a:gd name="csY16" fmla="*/ 24627 h 189111"/>
              <a:gd name="csX17" fmla="*/ 70774 w 299077"/>
              <a:gd name="csY17" fmla="*/ 7493 h 189111"/>
              <a:gd name="csX18" fmla="*/ 61642 w 299077"/>
              <a:gd name="csY18" fmla="*/ 18916 h 189111"/>
              <a:gd name="csX19" fmla="*/ 73057 w 299077"/>
              <a:gd name="csY19" fmla="*/ 77171 h 189111"/>
              <a:gd name="csX20" fmla="*/ 109585 w 299077"/>
              <a:gd name="csY20" fmla="*/ 101158 h 189111"/>
              <a:gd name="csX21" fmla="*/ 114152 w 299077"/>
              <a:gd name="csY21" fmla="*/ 114865 h 189111"/>
              <a:gd name="csX22" fmla="*/ 97029 w 299077"/>
              <a:gd name="csY22" fmla="*/ 121719 h 189111"/>
              <a:gd name="csX23" fmla="*/ 54793 w 299077"/>
              <a:gd name="csY23" fmla="*/ 106869 h 189111"/>
              <a:gd name="csX24" fmla="*/ 54793 w 299077"/>
              <a:gd name="csY24" fmla="*/ 106869 h 189111"/>
              <a:gd name="csX25" fmla="*/ 3425 w 299077"/>
              <a:gd name="csY25" fmla="*/ 134283 h 189111"/>
              <a:gd name="csX26" fmla="*/ 0 w 299077"/>
              <a:gd name="csY26" fmla="*/ 147991 h 189111"/>
              <a:gd name="csX27" fmla="*/ 54793 w 299077"/>
              <a:gd name="csY27" fmla="*/ 189111 h 189111"/>
              <a:gd name="csX28" fmla="*/ 54793 w 299077"/>
              <a:gd name="csY28" fmla="*/ 189111 h 189111"/>
              <a:gd name="csX29" fmla="*/ 106161 w 299077"/>
              <a:gd name="csY29" fmla="*/ 161697 h 189111"/>
              <a:gd name="csX30" fmla="*/ 106161 w 299077"/>
              <a:gd name="csY30" fmla="*/ 161697 h 189111"/>
              <a:gd name="csX31" fmla="*/ 106161 w 299077"/>
              <a:gd name="csY31" fmla="*/ 78313 h 189111"/>
              <a:gd name="csX32" fmla="*/ 87897 w 299077"/>
              <a:gd name="csY32" fmla="*/ 65748 h 189111"/>
              <a:gd name="csX33" fmla="*/ 82189 w 299077"/>
              <a:gd name="csY33" fmla="*/ 33765 h 189111"/>
              <a:gd name="csX34" fmla="*/ 87897 w 299077"/>
              <a:gd name="csY34" fmla="*/ 26912 h 189111"/>
              <a:gd name="csX35" fmla="*/ 106161 w 299077"/>
              <a:gd name="csY35" fmla="*/ 23485 h 189111"/>
              <a:gd name="csX36" fmla="*/ 124425 w 299077"/>
              <a:gd name="csY36" fmla="*/ 36050 h 189111"/>
              <a:gd name="csX37" fmla="*/ 130133 w 299077"/>
              <a:gd name="csY37" fmla="*/ 68033 h 189111"/>
              <a:gd name="csX38" fmla="*/ 124425 w 299077"/>
              <a:gd name="csY38" fmla="*/ 74886 h 189111"/>
              <a:gd name="csX39" fmla="*/ 111869 w 299077"/>
              <a:gd name="csY39" fmla="*/ 79455 h 189111"/>
              <a:gd name="csX40" fmla="*/ 106161 w 299077"/>
              <a:gd name="csY40" fmla="*/ 79455 h 189111"/>
              <a:gd name="csX41" fmla="*/ 106161 w 299077"/>
              <a:gd name="csY41" fmla="*/ 79455 h 189111"/>
              <a:gd name="csX42" fmla="*/ 55934 w 299077"/>
              <a:gd name="csY42" fmla="*/ 171978 h 189111"/>
              <a:gd name="csX43" fmla="*/ 26255 w 299077"/>
              <a:gd name="csY43" fmla="*/ 149133 h 189111"/>
              <a:gd name="csX44" fmla="*/ 28538 w 299077"/>
              <a:gd name="csY44" fmla="*/ 141137 h 189111"/>
              <a:gd name="csX45" fmla="*/ 57076 w 299077"/>
              <a:gd name="csY45" fmla="*/ 126288 h 189111"/>
              <a:gd name="csX46" fmla="*/ 57076 w 299077"/>
              <a:gd name="csY46" fmla="*/ 126288 h 189111"/>
              <a:gd name="csX47" fmla="*/ 86755 w 299077"/>
              <a:gd name="csY47" fmla="*/ 149133 h 189111"/>
              <a:gd name="csX48" fmla="*/ 84472 w 299077"/>
              <a:gd name="csY48" fmla="*/ 157128 h 189111"/>
              <a:gd name="csX49" fmla="*/ 55934 w 299077"/>
              <a:gd name="csY49" fmla="*/ 171978 h 189111"/>
              <a:gd name="csX50" fmla="*/ 55934 w 299077"/>
              <a:gd name="csY50" fmla="*/ 171978 h 1891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299077" h="189111">
                <a:moveTo>
                  <a:pt x="108444" y="162840"/>
                </a:moveTo>
                <a:cubicBezTo>
                  <a:pt x="108444" y="160555"/>
                  <a:pt x="110727" y="158271"/>
                  <a:pt x="110727" y="154844"/>
                </a:cubicBezTo>
                <a:cubicBezTo>
                  <a:pt x="110727" y="154844"/>
                  <a:pt x="110727" y="151417"/>
                  <a:pt x="110727" y="151417"/>
                </a:cubicBezTo>
                <a:lnTo>
                  <a:pt x="123284" y="144564"/>
                </a:lnTo>
                <a:lnTo>
                  <a:pt x="151822" y="187969"/>
                </a:lnTo>
                <a:lnTo>
                  <a:pt x="189492" y="187969"/>
                </a:lnTo>
                <a:lnTo>
                  <a:pt x="156388" y="134283"/>
                </a:lnTo>
                <a:lnTo>
                  <a:pt x="294511" y="141137"/>
                </a:lnTo>
                <a:cubicBezTo>
                  <a:pt x="295652" y="141137"/>
                  <a:pt x="296794" y="141137"/>
                  <a:pt x="297936" y="139995"/>
                </a:cubicBezTo>
                <a:cubicBezTo>
                  <a:pt x="297936" y="139995"/>
                  <a:pt x="299077" y="137710"/>
                  <a:pt x="299077" y="136568"/>
                </a:cubicBezTo>
                <a:cubicBezTo>
                  <a:pt x="299077" y="126288"/>
                  <a:pt x="296794" y="124003"/>
                  <a:pt x="289945" y="116007"/>
                </a:cubicBezTo>
                <a:cubicBezTo>
                  <a:pt x="283096" y="109154"/>
                  <a:pt x="273964" y="104585"/>
                  <a:pt x="264832" y="104585"/>
                </a:cubicBezTo>
                <a:lnTo>
                  <a:pt x="146114" y="100016"/>
                </a:lnTo>
                <a:lnTo>
                  <a:pt x="143831" y="90878"/>
                </a:lnTo>
                <a:cubicBezTo>
                  <a:pt x="143831" y="90878"/>
                  <a:pt x="143831" y="90878"/>
                  <a:pt x="143831" y="90878"/>
                </a:cubicBezTo>
                <a:cubicBezTo>
                  <a:pt x="146114" y="88593"/>
                  <a:pt x="148397" y="86309"/>
                  <a:pt x="149539" y="82882"/>
                </a:cubicBezTo>
                <a:cubicBezTo>
                  <a:pt x="157529" y="66891"/>
                  <a:pt x="152963" y="42903"/>
                  <a:pt x="138123" y="24627"/>
                </a:cubicBezTo>
                <a:cubicBezTo>
                  <a:pt x="118718" y="640"/>
                  <a:pt x="89038" y="-7356"/>
                  <a:pt x="70774" y="7493"/>
                </a:cubicBezTo>
                <a:cubicBezTo>
                  <a:pt x="67349" y="10920"/>
                  <a:pt x="63925" y="14347"/>
                  <a:pt x="61642" y="18916"/>
                </a:cubicBezTo>
                <a:cubicBezTo>
                  <a:pt x="53651" y="34907"/>
                  <a:pt x="58217" y="58895"/>
                  <a:pt x="73057" y="77171"/>
                </a:cubicBezTo>
                <a:cubicBezTo>
                  <a:pt x="83331" y="89736"/>
                  <a:pt x="97029" y="97731"/>
                  <a:pt x="109585" y="101158"/>
                </a:cubicBezTo>
                <a:lnTo>
                  <a:pt x="114152" y="114865"/>
                </a:lnTo>
                <a:lnTo>
                  <a:pt x="97029" y="121719"/>
                </a:lnTo>
                <a:cubicBezTo>
                  <a:pt x="86755" y="112581"/>
                  <a:pt x="71915" y="106869"/>
                  <a:pt x="54793" y="106869"/>
                </a:cubicBezTo>
                <a:lnTo>
                  <a:pt x="54793" y="106869"/>
                </a:lnTo>
                <a:cubicBezTo>
                  <a:pt x="31962" y="106869"/>
                  <a:pt x="10274" y="118292"/>
                  <a:pt x="3425" y="134283"/>
                </a:cubicBezTo>
                <a:cubicBezTo>
                  <a:pt x="1141" y="138852"/>
                  <a:pt x="0" y="143421"/>
                  <a:pt x="0" y="147991"/>
                </a:cubicBezTo>
                <a:cubicBezTo>
                  <a:pt x="0" y="170836"/>
                  <a:pt x="25113" y="189111"/>
                  <a:pt x="54793" y="189111"/>
                </a:cubicBezTo>
                <a:lnTo>
                  <a:pt x="54793" y="189111"/>
                </a:lnTo>
                <a:cubicBezTo>
                  <a:pt x="77623" y="189111"/>
                  <a:pt x="99312" y="177689"/>
                  <a:pt x="106161" y="161697"/>
                </a:cubicBezTo>
                <a:lnTo>
                  <a:pt x="106161" y="161697"/>
                </a:lnTo>
                <a:close/>
                <a:moveTo>
                  <a:pt x="106161" y="78313"/>
                </a:moveTo>
                <a:cubicBezTo>
                  <a:pt x="99312" y="77171"/>
                  <a:pt x="92463" y="72602"/>
                  <a:pt x="87897" y="65748"/>
                </a:cubicBezTo>
                <a:cubicBezTo>
                  <a:pt x="79906" y="55468"/>
                  <a:pt x="77623" y="42903"/>
                  <a:pt x="82189" y="33765"/>
                </a:cubicBezTo>
                <a:cubicBezTo>
                  <a:pt x="83331" y="31481"/>
                  <a:pt x="85614" y="29196"/>
                  <a:pt x="87897" y="26912"/>
                </a:cubicBezTo>
                <a:cubicBezTo>
                  <a:pt x="92463" y="23485"/>
                  <a:pt x="99312" y="22343"/>
                  <a:pt x="106161" y="23485"/>
                </a:cubicBezTo>
                <a:cubicBezTo>
                  <a:pt x="113010" y="24627"/>
                  <a:pt x="119859" y="29196"/>
                  <a:pt x="124425" y="36050"/>
                </a:cubicBezTo>
                <a:cubicBezTo>
                  <a:pt x="132416" y="46330"/>
                  <a:pt x="134699" y="58895"/>
                  <a:pt x="130133" y="68033"/>
                </a:cubicBezTo>
                <a:cubicBezTo>
                  <a:pt x="128991" y="70317"/>
                  <a:pt x="126708" y="72602"/>
                  <a:pt x="124425" y="74886"/>
                </a:cubicBezTo>
                <a:cubicBezTo>
                  <a:pt x="121001" y="77171"/>
                  <a:pt x="116435" y="79455"/>
                  <a:pt x="111869" y="79455"/>
                </a:cubicBezTo>
                <a:cubicBezTo>
                  <a:pt x="107302" y="79455"/>
                  <a:pt x="107302" y="79455"/>
                  <a:pt x="106161" y="79455"/>
                </a:cubicBezTo>
                <a:lnTo>
                  <a:pt x="106161" y="79455"/>
                </a:lnTo>
                <a:close/>
                <a:moveTo>
                  <a:pt x="55934" y="171978"/>
                </a:moveTo>
                <a:cubicBezTo>
                  <a:pt x="38811" y="171978"/>
                  <a:pt x="26255" y="161697"/>
                  <a:pt x="26255" y="149133"/>
                </a:cubicBezTo>
                <a:cubicBezTo>
                  <a:pt x="26255" y="136568"/>
                  <a:pt x="26255" y="143421"/>
                  <a:pt x="28538" y="141137"/>
                </a:cubicBezTo>
                <a:cubicBezTo>
                  <a:pt x="33104" y="131999"/>
                  <a:pt x="44519" y="126288"/>
                  <a:pt x="57076" y="126288"/>
                </a:cubicBezTo>
                <a:lnTo>
                  <a:pt x="57076" y="126288"/>
                </a:lnTo>
                <a:cubicBezTo>
                  <a:pt x="73057" y="126288"/>
                  <a:pt x="86755" y="136568"/>
                  <a:pt x="86755" y="149133"/>
                </a:cubicBezTo>
                <a:cubicBezTo>
                  <a:pt x="86755" y="161697"/>
                  <a:pt x="86755" y="154844"/>
                  <a:pt x="84472" y="157128"/>
                </a:cubicBezTo>
                <a:cubicBezTo>
                  <a:pt x="79906" y="166266"/>
                  <a:pt x="68491" y="171978"/>
                  <a:pt x="55934" y="171978"/>
                </a:cubicBezTo>
                <a:lnTo>
                  <a:pt x="55934" y="171978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53679596-4318-23C5-21F3-B4D09A93173B}"/>
              </a:ext>
            </a:extLst>
          </p:cNvPr>
          <p:cNvSpPr/>
          <p:nvPr/>
        </p:nvSpPr>
        <p:spPr>
          <a:xfrm>
            <a:off x="858940" y="3342082"/>
            <a:ext cx="191774" cy="123077"/>
          </a:xfrm>
          <a:custGeom>
            <a:avLst/>
            <a:gdLst>
              <a:gd name="csX0" fmla="*/ 95887 w 191774"/>
              <a:gd name="csY0" fmla="*/ 123078 h 123077"/>
              <a:gd name="csX1" fmla="*/ 77623 w 191774"/>
              <a:gd name="csY1" fmla="*/ 115082 h 123077"/>
              <a:gd name="csX2" fmla="*/ 6849 w 191774"/>
              <a:gd name="csY2" fmla="*/ 44262 h 123077"/>
              <a:gd name="csX3" fmla="*/ 6849 w 191774"/>
              <a:gd name="csY3" fmla="*/ 7710 h 123077"/>
              <a:gd name="csX4" fmla="*/ 184925 w 191774"/>
              <a:gd name="csY4" fmla="*/ 7710 h 123077"/>
              <a:gd name="csX5" fmla="*/ 184925 w 191774"/>
              <a:gd name="csY5" fmla="*/ 44262 h 123077"/>
              <a:gd name="csX6" fmla="*/ 114152 w 191774"/>
              <a:gd name="csY6" fmla="*/ 115082 h 123077"/>
              <a:gd name="csX7" fmla="*/ 95887 w 191774"/>
              <a:gd name="csY7" fmla="*/ 123078 h 123077"/>
              <a:gd name="csX8" fmla="*/ 95887 w 191774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1774" h="123077">
                <a:moveTo>
                  <a:pt x="95887" y="123078"/>
                </a:moveTo>
                <a:cubicBezTo>
                  <a:pt x="89038" y="123078"/>
                  <a:pt x="82189" y="120793"/>
                  <a:pt x="77623" y="115082"/>
                </a:cubicBezTo>
                <a:lnTo>
                  <a:pt x="6849" y="44262"/>
                </a:lnTo>
                <a:cubicBezTo>
                  <a:pt x="-2283" y="33982"/>
                  <a:pt x="-2283" y="17990"/>
                  <a:pt x="6849" y="7710"/>
                </a:cubicBezTo>
                <a:cubicBezTo>
                  <a:pt x="17123" y="-2570"/>
                  <a:pt x="174652" y="-2570"/>
                  <a:pt x="184925" y="7710"/>
                </a:cubicBezTo>
                <a:cubicBezTo>
                  <a:pt x="194058" y="17990"/>
                  <a:pt x="194058" y="33982"/>
                  <a:pt x="184925" y="44262"/>
                </a:cubicBezTo>
                <a:lnTo>
                  <a:pt x="114152" y="115082"/>
                </a:lnTo>
                <a:cubicBezTo>
                  <a:pt x="109585" y="119651"/>
                  <a:pt x="102736" y="123078"/>
                  <a:pt x="95887" y="123078"/>
                </a:cubicBezTo>
                <a:lnTo>
                  <a:pt x="95887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8946A5-950A-F66F-EFB5-F9F93A94A9FE}"/>
              </a:ext>
            </a:extLst>
          </p:cNvPr>
          <p:cNvSpPr txBox="1"/>
          <p:nvPr/>
        </p:nvSpPr>
        <p:spPr>
          <a:xfrm>
            <a:off x="499244" y="3400021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FFAE8A-C04C-C0E6-EC92-B1825A82CA59}"/>
              </a:ext>
            </a:extLst>
          </p:cNvPr>
          <p:cNvSpPr txBox="1"/>
          <p:nvPr/>
        </p:nvSpPr>
        <p:spPr>
          <a:xfrm>
            <a:off x="1070002" y="3400021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DDDB7D5-91D6-9394-CA39-F1FC9F9D6DC8}"/>
              </a:ext>
            </a:extLst>
          </p:cNvPr>
          <p:cNvSpPr txBox="1"/>
          <p:nvPr/>
        </p:nvSpPr>
        <p:spPr>
          <a:xfrm>
            <a:off x="1004935" y="3111715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95DEC9-5E2E-45A0-B83C-D21800B4A9D7}"/>
              </a:ext>
            </a:extLst>
          </p:cNvPr>
          <p:cNvSpPr txBox="1"/>
          <p:nvPr/>
        </p:nvSpPr>
        <p:spPr>
          <a:xfrm>
            <a:off x="378243" y="3111715"/>
            <a:ext cx="603590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5000ED7C-A39B-109F-D611-81E9341C4FD7}"/>
              </a:ext>
            </a:extLst>
          </p:cNvPr>
          <p:cNvSpPr/>
          <p:nvPr/>
        </p:nvSpPr>
        <p:spPr>
          <a:xfrm>
            <a:off x="858940" y="2667010"/>
            <a:ext cx="191774" cy="123077"/>
          </a:xfrm>
          <a:custGeom>
            <a:avLst/>
            <a:gdLst>
              <a:gd name="csX0" fmla="*/ 95887 w 191774"/>
              <a:gd name="csY0" fmla="*/ 123078 h 123077"/>
              <a:gd name="csX1" fmla="*/ 77623 w 191774"/>
              <a:gd name="csY1" fmla="*/ 115082 h 123077"/>
              <a:gd name="csX2" fmla="*/ 6849 w 191774"/>
              <a:gd name="csY2" fmla="*/ 44262 h 123077"/>
              <a:gd name="csX3" fmla="*/ 6849 w 191774"/>
              <a:gd name="csY3" fmla="*/ 7710 h 123077"/>
              <a:gd name="csX4" fmla="*/ 184925 w 191774"/>
              <a:gd name="csY4" fmla="*/ 7710 h 123077"/>
              <a:gd name="csX5" fmla="*/ 184925 w 191774"/>
              <a:gd name="csY5" fmla="*/ 44262 h 123077"/>
              <a:gd name="csX6" fmla="*/ 114152 w 191774"/>
              <a:gd name="csY6" fmla="*/ 115082 h 123077"/>
              <a:gd name="csX7" fmla="*/ 95887 w 191774"/>
              <a:gd name="csY7" fmla="*/ 123078 h 123077"/>
              <a:gd name="csX8" fmla="*/ 95887 w 191774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1774" h="123077">
                <a:moveTo>
                  <a:pt x="95887" y="123078"/>
                </a:moveTo>
                <a:cubicBezTo>
                  <a:pt x="89038" y="123078"/>
                  <a:pt x="82189" y="120793"/>
                  <a:pt x="77623" y="115082"/>
                </a:cubicBezTo>
                <a:lnTo>
                  <a:pt x="6849" y="44262"/>
                </a:lnTo>
                <a:cubicBezTo>
                  <a:pt x="-2283" y="33982"/>
                  <a:pt x="-2283" y="17990"/>
                  <a:pt x="6849" y="7710"/>
                </a:cubicBezTo>
                <a:cubicBezTo>
                  <a:pt x="17123" y="-2570"/>
                  <a:pt x="174652" y="-2570"/>
                  <a:pt x="184925" y="7710"/>
                </a:cubicBezTo>
                <a:cubicBezTo>
                  <a:pt x="194058" y="17990"/>
                  <a:pt x="194058" y="33982"/>
                  <a:pt x="184925" y="44262"/>
                </a:cubicBezTo>
                <a:lnTo>
                  <a:pt x="114152" y="115082"/>
                </a:lnTo>
                <a:cubicBezTo>
                  <a:pt x="109585" y="119651"/>
                  <a:pt x="102736" y="123078"/>
                  <a:pt x="95887" y="123078"/>
                </a:cubicBezTo>
                <a:lnTo>
                  <a:pt x="95887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5F8E386-5D23-9A25-7746-B8DBBEE8C1DD}"/>
              </a:ext>
            </a:extLst>
          </p:cNvPr>
          <p:cNvSpPr txBox="1"/>
          <p:nvPr/>
        </p:nvSpPr>
        <p:spPr>
          <a:xfrm>
            <a:off x="499244" y="2724950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33EA657-20B7-5900-ADD0-ECFB4CECEDA8}"/>
              </a:ext>
            </a:extLst>
          </p:cNvPr>
          <p:cNvSpPr txBox="1"/>
          <p:nvPr/>
        </p:nvSpPr>
        <p:spPr>
          <a:xfrm>
            <a:off x="1070002" y="2724950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DD4BC06-9551-D204-E860-6945DEF404F2}"/>
              </a:ext>
            </a:extLst>
          </p:cNvPr>
          <p:cNvSpPr txBox="1"/>
          <p:nvPr/>
        </p:nvSpPr>
        <p:spPr>
          <a:xfrm>
            <a:off x="1004935" y="2435502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56F81A5-A1B9-6BAF-7CD9-60D5B6D0F7DB}"/>
              </a:ext>
            </a:extLst>
          </p:cNvPr>
          <p:cNvSpPr txBox="1"/>
          <p:nvPr/>
        </p:nvSpPr>
        <p:spPr>
          <a:xfrm>
            <a:off x="378243" y="2435502"/>
            <a:ext cx="603590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F143FC36-29C3-0271-818B-05672619B339}"/>
              </a:ext>
            </a:extLst>
          </p:cNvPr>
          <p:cNvSpPr/>
          <p:nvPr/>
        </p:nvSpPr>
        <p:spPr>
          <a:xfrm>
            <a:off x="2970743" y="2190908"/>
            <a:ext cx="300218" cy="189111"/>
          </a:xfrm>
          <a:custGeom>
            <a:avLst/>
            <a:gdLst>
              <a:gd name="csX0" fmla="*/ 109586 w 300218"/>
              <a:gd name="csY0" fmla="*/ 162840 h 189111"/>
              <a:gd name="csX1" fmla="*/ 111868 w 300218"/>
              <a:gd name="csY1" fmla="*/ 154844 h 189111"/>
              <a:gd name="csX2" fmla="*/ 111868 w 300218"/>
              <a:gd name="csY2" fmla="*/ 151417 h 189111"/>
              <a:gd name="csX3" fmla="*/ 124425 w 300218"/>
              <a:gd name="csY3" fmla="*/ 144564 h 189111"/>
              <a:gd name="csX4" fmla="*/ 152963 w 300218"/>
              <a:gd name="csY4" fmla="*/ 187969 h 189111"/>
              <a:gd name="csX5" fmla="*/ 190633 w 300218"/>
              <a:gd name="csY5" fmla="*/ 187969 h 189111"/>
              <a:gd name="csX6" fmla="*/ 157529 w 300218"/>
              <a:gd name="csY6" fmla="*/ 134283 h 189111"/>
              <a:gd name="csX7" fmla="*/ 295652 w 300218"/>
              <a:gd name="csY7" fmla="*/ 141137 h 189111"/>
              <a:gd name="csX8" fmla="*/ 299077 w 300218"/>
              <a:gd name="csY8" fmla="*/ 139995 h 189111"/>
              <a:gd name="csX9" fmla="*/ 300218 w 300218"/>
              <a:gd name="csY9" fmla="*/ 136568 h 189111"/>
              <a:gd name="csX10" fmla="*/ 291086 w 300218"/>
              <a:gd name="csY10" fmla="*/ 116007 h 189111"/>
              <a:gd name="csX11" fmla="*/ 265973 w 300218"/>
              <a:gd name="csY11" fmla="*/ 104585 h 189111"/>
              <a:gd name="csX12" fmla="*/ 147255 w 300218"/>
              <a:gd name="csY12" fmla="*/ 100016 h 189111"/>
              <a:gd name="csX13" fmla="*/ 144973 w 300218"/>
              <a:gd name="csY13" fmla="*/ 90878 h 189111"/>
              <a:gd name="csX14" fmla="*/ 144973 w 300218"/>
              <a:gd name="csY14" fmla="*/ 90878 h 189111"/>
              <a:gd name="csX15" fmla="*/ 150680 w 300218"/>
              <a:gd name="csY15" fmla="*/ 82882 h 189111"/>
              <a:gd name="csX16" fmla="*/ 139265 w 300218"/>
              <a:gd name="csY16" fmla="*/ 24627 h 189111"/>
              <a:gd name="csX17" fmla="*/ 71916 w 300218"/>
              <a:gd name="csY17" fmla="*/ 7493 h 189111"/>
              <a:gd name="csX18" fmla="*/ 62783 w 300218"/>
              <a:gd name="csY18" fmla="*/ 18916 h 189111"/>
              <a:gd name="csX19" fmla="*/ 74199 w 300218"/>
              <a:gd name="csY19" fmla="*/ 77171 h 189111"/>
              <a:gd name="csX20" fmla="*/ 110727 w 300218"/>
              <a:gd name="csY20" fmla="*/ 101158 h 189111"/>
              <a:gd name="csX21" fmla="*/ 115293 w 300218"/>
              <a:gd name="csY21" fmla="*/ 114865 h 189111"/>
              <a:gd name="csX22" fmla="*/ 98170 w 300218"/>
              <a:gd name="csY22" fmla="*/ 121719 h 189111"/>
              <a:gd name="csX23" fmla="*/ 55934 w 300218"/>
              <a:gd name="csY23" fmla="*/ 106869 h 189111"/>
              <a:gd name="csX24" fmla="*/ 55934 w 300218"/>
              <a:gd name="csY24" fmla="*/ 106869 h 189111"/>
              <a:gd name="csX25" fmla="*/ 3425 w 300218"/>
              <a:gd name="csY25" fmla="*/ 134283 h 189111"/>
              <a:gd name="csX26" fmla="*/ 0 w 300218"/>
              <a:gd name="csY26" fmla="*/ 147990 h 189111"/>
              <a:gd name="csX27" fmla="*/ 54793 w 300218"/>
              <a:gd name="csY27" fmla="*/ 189111 h 189111"/>
              <a:gd name="csX28" fmla="*/ 54793 w 300218"/>
              <a:gd name="csY28" fmla="*/ 189111 h 189111"/>
              <a:gd name="csX29" fmla="*/ 107302 w 300218"/>
              <a:gd name="csY29" fmla="*/ 161697 h 189111"/>
              <a:gd name="csX30" fmla="*/ 107302 w 300218"/>
              <a:gd name="csY30" fmla="*/ 161697 h 189111"/>
              <a:gd name="csX31" fmla="*/ 108444 w 300218"/>
              <a:gd name="csY31" fmla="*/ 79455 h 189111"/>
              <a:gd name="csX32" fmla="*/ 90180 w 300218"/>
              <a:gd name="csY32" fmla="*/ 66891 h 189111"/>
              <a:gd name="csX33" fmla="*/ 84472 w 300218"/>
              <a:gd name="csY33" fmla="*/ 34907 h 189111"/>
              <a:gd name="csX34" fmla="*/ 90180 w 300218"/>
              <a:gd name="csY34" fmla="*/ 28054 h 189111"/>
              <a:gd name="csX35" fmla="*/ 108444 w 300218"/>
              <a:gd name="csY35" fmla="*/ 24627 h 189111"/>
              <a:gd name="csX36" fmla="*/ 126708 w 300218"/>
              <a:gd name="csY36" fmla="*/ 37192 h 189111"/>
              <a:gd name="csX37" fmla="*/ 132416 w 300218"/>
              <a:gd name="csY37" fmla="*/ 69175 h 189111"/>
              <a:gd name="csX38" fmla="*/ 126708 w 300218"/>
              <a:gd name="csY38" fmla="*/ 76029 h 189111"/>
              <a:gd name="csX39" fmla="*/ 114152 w 300218"/>
              <a:gd name="csY39" fmla="*/ 80598 h 189111"/>
              <a:gd name="csX40" fmla="*/ 107302 w 300218"/>
              <a:gd name="csY40" fmla="*/ 80598 h 189111"/>
              <a:gd name="csX41" fmla="*/ 107302 w 300218"/>
              <a:gd name="csY41" fmla="*/ 80598 h 189111"/>
              <a:gd name="csX42" fmla="*/ 58217 w 300218"/>
              <a:gd name="csY42" fmla="*/ 171978 h 189111"/>
              <a:gd name="csX43" fmla="*/ 28538 w 300218"/>
              <a:gd name="csY43" fmla="*/ 149133 h 189111"/>
              <a:gd name="csX44" fmla="*/ 30821 w 300218"/>
              <a:gd name="csY44" fmla="*/ 141137 h 189111"/>
              <a:gd name="csX45" fmla="*/ 59359 w 300218"/>
              <a:gd name="csY45" fmla="*/ 126288 h 189111"/>
              <a:gd name="csX46" fmla="*/ 59359 w 300218"/>
              <a:gd name="csY46" fmla="*/ 126288 h 189111"/>
              <a:gd name="csX47" fmla="*/ 89038 w 300218"/>
              <a:gd name="csY47" fmla="*/ 149133 h 189111"/>
              <a:gd name="csX48" fmla="*/ 86755 w 300218"/>
              <a:gd name="csY48" fmla="*/ 157128 h 189111"/>
              <a:gd name="csX49" fmla="*/ 58217 w 300218"/>
              <a:gd name="csY49" fmla="*/ 171978 h 189111"/>
              <a:gd name="csX50" fmla="*/ 58217 w 300218"/>
              <a:gd name="csY50" fmla="*/ 171978 h 1891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0218" h="189111">
                <a:moveTo>
                  <a:pt x="109586" y="162840"/>
                </a:moveTo>
                <a:cubicBezTo>
                  <a:pt x="110727" y="160555"/>
                  <a:pt x="111868" y="158271"/>
                  <a:pt x="111868" y="154844"/>
                </a:cubicBezTo>
                <a:cubicBezTo>
                  <a:pt x="111868" y="154844"/>
                  <a:pt x="111868" y="151417"/>
                  <a:pt x="111868" y="151417"/>
                </a:cubicBezTo>
                <a:lnTo>
                  <a:pt x="124425" y="144564"/>
                </a:lnTo>
                <a:lnTo>
                  <a:pt x="152963" y="187969"/>
                </a:lnTo>
                <a:lnTo>
                  <a:pt x="190633" y="187969"/>
                </a:lnTo>
                <a:lnTo>
                  <a:pt x="157529" y="134283"/>
                </a:lnTo>
                <a:lnTo>
                  <a:pt x="295652" y="141137"/>
                </a:lnTo>
                <a:cubicBezTo>
                  <a:pt x="296794" y="141137"/>
                  <a:pt x="297936" y="141137"/>
                  <a:pt x="299077" y="139995"/>
                </a:cubicBezTo>
                <a:cubicBezTo>
                  <a:pt x="299077" y="139995"/>
                  <a:pt x="300218" y="137710"/>
                  <a:pt x="300218" y="136568"/>
                </a:cubicBezTo>
                <a:cubicBezTo>
                  <a:pt x="300218" y="126288"/>
                  <a:pt x="297936" y="124003"/>
                  <a:pt x="291086" y="116007"/>
                </a:cubicBezTo>
                <a:cubicBezTo>
                  <a:pt x="284237" y="109154"/>
                  <a:pt x="275105" y="104585"/>
                  <a:pt x="265973" y="104585"/>
                </a:cubicBezTo>
                <a:lnTo>
                  <a:pt x="147255" y="100016"/>
                </a:lnTo>
                <a:lnTo>
                  <a:pt x="144973" y="90878"/>
                </a:lnTo>
                <a:cubicBezTo>
                  <a:pt x="144973" y="90878"/>
                  <a:pt x="144973" y="90878"/>
                  <a:pt x="144973" y="90878"/>
                </a:cubicBezTo>
                <a:cubicBezTo>
                  <a:pt x="147255" y="88593"/>
                  <a:pt x="149539" y="86309"/>
                  <a:pt x="150680" y="82882"/>
                </a:cubicBezTo>
                <a:cubicBezTo>
                  <a:pt x="158671" y="66891"/>
                  <a:pt x="154105" y="42903"/>
                  <a:pt x="139265" y="24627"/>
                </a:cubicBezTo>
                <a:cubicBezTo>
                  <a:pt x="119859" y="640"/>
                  <a:pt x="90180" y="-7356"/>
                  <a:pt x="71916" y="7493"/>
                </a:cubicBezTo>
                <a:cubicBezTo>
                  <a:pt x="68491" y="10920"/>
                  <a:pt x="65066" y="14347"/>
                  <a:pt x="62783" y="18916"/>
                </a:cubicBezTo>
                <a:cubicBezTo>
                  <a:pt x="54793" y="34907"/>
                  <a:pt x="59359" y="58895"/>
                  <a:pt x="74199" y="77171"/>
                </a:cubicBezTo>
                <a:cubicBezTo>
                  <a:pt x="84472" y="89736"/>
                  <a:pt x="98170" y="97731"/>
                  <a:pt x="110727" y="101158"/>
                </a:cubicBezTo>
                <a:lnTo>
                  <a:pt x="115293" y="114865"/>
                </a:lnTo>
                <a:lnTo>
                  <a:pt x="98170" y="121719"/>
                </a:lnTo>
                <a:cubicBezTo>
                  <a:pt x="87897" y="112581"/>
                  <a:pt x="73057" y="106869"/>
                  <a:pt x="55934" y="106869"/>
                </a:cubicBezTo>
                <a:lnTo>
                  <a:pt x="55934" y="106869"/>
                </a:lnTo>
                <a:cubicBezTo>
                  <a:pt x="33104" y="106869"/>
                  <a:pt x="11415" y="118292"/>
                  <a:pt x="3425" y="134283"/>
                </a:cubicBezTo>
                <a:cubicBezTo>
                  <a:pt x="1142" y="138852"/>
                  <a:pt x="0" y="143421"/>
                  <a:pt x="0" y="147990"/>
                </a:cubicBezTo>
                <a:cubicBezTo>
                  <a:pt x="0" y="170835"/>
                  <a:pt x="25113" y="189111"/>
                  <a:pt x="54793" y="189111"/>
                </a:cubicBezTo>
                <a:lnTo>
                  <a:pt x="54793" y="189111"/>
                </a:lnTo>
                <a:cubicBezTo>
                  <a:pt x="77623" y="189111"/>
                  <a:pt x="99312" y="177689"/>
                  <a:pt x="107302" y="161697"/>
                </a:cubicBezTo>
                <a:lnTo>
                  <a:pt x="107302" y="161697"/>
                </a:lnTo>
                <a:close/>
                <a:moveTo>
                  <a:pt x="108444" y="79455"/>
                </a:moveTo>
                <a:cubicBezTo>
                  <a:pt x="101595" y="78313"/>
                  <a:pt x="94746" y="73744"/>
                  <a:pt x="90180" y="66891"/>
                </a:cubicBezTo>
                <a:cubicBezTo>
                  <a:pt x="82189" y="56610"/>
                  <a:pt x="79906" y="44045"/>
                  <a:pt x="84472" y="34907"/>
                </a:cubicBezTo>
                <a:cubicBezTo>
                  <a:pt x="85614" y="32623"/>
                  <a:pt x="87897" y="30338"/>
                  <a:pt x="90180" y="28054"/>
                </a:cubicBezTo>
                <a:cubicBezTo>
                  <a:pt x="94746" y="24627"/>
                  <a:pt x="101595" y="23485"/>
                  <a:pt x="108444" y="24627"/>
                </a:cubicBezTo>
                <a:cubicBezTo>
                  <a:pt x="115293" y="25769"/>
                  <a:pt x="122142" y="30338"/>
                  <a:pt x="126708" y="37192"/>
                </a:cubicBezTo>
                <a:cubicBezTo>
                  <a:pt x="134699" y="47472"/>
                  <a:pt x="136982" y="60037"/>
                  <a:pt x="132416" y="69175"/>
                </a:cubicBezTo>
                <a:cubicBezTo>
                  <a:pt x="131274" y="71459"/>
                  <a:pt x="128991" y="73744"/>
                  <a:pt x="126708" y="76029"/>
                </a:cubicBezTo>
                <a:cubicBezTo>
                  <a:pt x="123284" y="78313"/>
                  <a:pt x="118718" y="80598"/>
                  <a:pt x="114152" y="80598"/>
                </a:cubicBezTo>
                <a:cubicBezTo>
                  <a:pt x="109586" y="80598"/>
                  <a:pt x="109586" y="80598"/>
                  <a:pt x="107302" y="80598"/>
                </a:cubicBezTo>
                <a:lnTo>
                  <a:pt x="107302" y="80598"/>
                </a:lnTo>
                <a:close/>
                <a:moveTo>
                  <a:pt x="58217" y="171978"/>
                </a:moveTo>
                <a:cubicBezTo>
                  <a:pt x="42236" y="171978"/>
                  <a:pt x="28538" y="161697"/>
                  <a:pt x="28538" y="149133"/>
                </a:cubicBezTo>
                <a:cubicBezTo>
                  <a:pt x="28538" y="136568"/>
                  <a:pt x="28538" y="143421"/>
                  <a:pt x="30821" y="141137"/>
                </a:cubicBezTo>
                <a:cubicBezTo>
                  <a:pt x="35387" y="131999"/>
                  <a:pt x="46802" y="126288"/>
                  <a:pt x="59359" y="126288"/>
                </a:cubicBezTo>
                <a:lnTo>
                  <a:pt x="59359" y="126288"/>
                </a:lnTo>
                <a:cubicBezTo>
                  <a:pt x="75340" y="126288"/>
                  <a:pt x="89038" y="136568"/>
                  <a:pt x="89038" y="149133"/>
                </a:cubicBezTo>
                <a:cubicBezTo>
                  <a:pt x="89038" y="161697"/>
                  <a:pt x="89038" y="154844"/>
                  <a:pt x="86755" y="157128"/>
                </a:cubicBezTo>
                <a:cubicBezTo>
                  <a:pt x="82189" y="166266"/>
                  <a:pt x="70774" y="171978"/>
                  <a:pt x="58217" y="171978"/>
                </a:cubicBezTo>
                <a:lnTo>
                  <a:pt x="58217" y="171978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DC9B751D-AF38-A6F2-AB2A-D493BD5F2B20}"/>
              </a:ext>
            </a:extLst>
          </p:cNvPr>
          <p:cNvSpPr/>
          <p:nvPr/>
        </p:nvSpPr>
        <p:spPr>
          <a:xfrm>
            <a:off x="2828054" y="3787274"/>
            <a:ext cx="2147190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D68B95DC-4E8B-2964-4AD5-0707575661A2}"/>
              </a:ext>
            </a:extLst>
          </p:cNvPr>
          <p:cNvSpPr/>
          <p:nvPr/>
        </p:nvSpPr>
        <p:spPr>
          <a:xfrm>
            <a:off x="2790384" y="3750722"/>
            <a:ext cx="2221388" cy="675071"/>
          </a:xfrm>
          <a:custGeom>
            <a:avLst/>
            <a:gdLst>
              <a:gd name="csX0" fmla="*/ 324190 w 2221388"/>
              <a:gd name="csY0" fmla="*/ 0 h 675071"/>
              <a:gd name="csX1" fmla="*/ 0 w 2221388"/>
              <a:gd name="csY1" fmla="*/ 324400 h 675071"/>
              <a:gd name="csX2" fmla="*/ 0 w 2221388"/>
              <a:gd name="csY2" fmla="*/ 350672 h 675071"/>
              <a:gd name="csX3" fmla="*/ 324190 w 2221388"/>
              <a:gd name="csY3" fmla="*/ 675071 h 675071"/>
              <a:gd name="csX4" fmla="*/ 1897199 w 2221388"/>
              <a:gd name="csY4" fmla="*/ 675071 h 675071"/>
              <a:gd name="csX5" fmla="*/ 2221389 w 2221388"/>
              <a:gd name="csY5" fmla="*/ 350672 h 675071"/>
              <a:gd name="csX6" fmla="*/ 2221389 w 2221388"/>
              <a:gd name="csY6" fmla="*/ 324400 h 675071"/>
              <a:gd name="csX7" fmla="*/ 1897199 w 2221388"/>
              <a:gd name="csY7" fmla="*/ 0 h 6750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75071">
                <a:moveTo>
                  <a:pt x="324190" y="0"/>
                </a:moveTo>
                <a:cubicBezTo>
                  <a:pt x="146114" y="0"/>
                  <a:pt x="0" y="145066"/>
                  <a:pt x="0" y="324400"/>
                </a:cubicBezTo>
                <a:lnTo>
                  <a:pt x="0" y="350672"/>
                </a:lnTo>
                <a:cubicBezTo>
                  <a:pt x="0" y="528863"/>
                  <a:pt x="144972" y="675071"/>
                  <a:pt x="324190" y="675071"/>
                </a:cubicBezTo>
                <a:lnTo>
                  <a:pt x="1897199" y="675071"/>
                </a:lnTo>
                <a:cubicBezTo>
                  <a:pt x="2075275" y="675071"/>
                  <a:pt x="2221389" y="530005"/>
                  <a:pt x="2221389" y="350672"/>
                </a:cubicBezTo>
                <a:lnTo>
                  <a:pt x="2221389" y="324400"/>
                </a:lnTo>
                <a:cubicBezTo>
                  <a:pt x="2221389" y="146208"/>
                  <a:pt x="2076417" y="0"/>
                  <a:pt x="1897199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9F98A517-6C03-FBD9-4AF2-9F51F42DF541}"/>
              </a:ext>
            </a:extLst>
          </p:cNvPr>
          <p:cNvSpPr/>
          <p:nvPr/>
        </p:nvSpPr>
        <p:spPr>
          <a:xfrm>
            <a:off x="2828054" y="2439417"/>
            <a:ext cx="2147190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B4F836E6-3389-D60C-D2F8-E9B4362E67A5}"/>
              </a:ext>
            </a:extLst>
          </p:cNvPr>
          <p:cNvSpPr/>
          <p:nvPr/>
        </p:nvSpPr>
        <p:spPr>
          <a:xfrm>
            <a:off x="2790384" y="2401722"/>
            <a:ext cx="2221388" cy="675071"/>
          </a:xfrm>
          <a:custGeom>
            <a:avLst/>
            <a:gdLst>
              <a:gd name="csX0" fmla="*/ 324190 w 2221388"/>
              <a:gd name="csY0" fmla="*/ 0 h 675071"/>
              <a:gd name="csX1" fmla="*/ 1897199 w 2221388"/>
              <a:gd name="csY1" fmla="*/ 0 h 675071"/>
              <a:gd name="csX2" fmla="*/ 2221389 w 2221388"/>
              <a:gd name="csY2" fmla="*/ 324400 h 675071"/>
              <a:gd name="csX3" fmla="*/ 2221389 w 2221388"/>
              <a:gd name="csY3" fmla="*/ 350672 h 675071"/>
              <a:gd name="csX4" fmla="*/ 1897199 w 2221388"/>
              <a:gd name="csY4" fmla="*/ 675071 h 675071"/>
              <a:gd name="csX5" fmla="*/ 324190 w 2221388"/>
              <a:gd name="csY5" fmla="*/ 675071 h 675071"/>
              <a:gd name="csX6" fmla="*/ 0 w 2221388"/>
              <a:gd name="csY6" fmla="*/ 350672 h 675071"/>
              <a:gd name="csX7" fmla="*/ 0 w 2221388"/>
              <a:gd name="csY7" fmla="*/ 324400 h 675071"/>
              <a:gd name="csX8" fmla="*/ 324190 w 2221388"/>
              <a:gd name="csY8" fmla="*/ 0 h 675071"/>
              <a:gd name="csX9" fmla="*/ 324190 w 2221388"/>
              <a:gd name="csY9" fmla="*/ 0 h 6750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221388" h="675071">
                <a:moveTo>
                  <a:pt x="324190" y="0"/>
                </a:moveTo>
                <a:lnTo>
                  <a:pt x="1897199" y="0"/>
                </a:lnTo>
                <a:cubicBezTo>
                  <a:pt x="2076417" y="0"/>
                  <a:pt x="2221389" y="145066"/>
                  <a:pt x="2221389" y="324400"/>
                </a:cubicBezTo>
                <a:lnTo>
                  <a:pt x="2221389" y="350672"/>
                </a:lnTo>
                <a:cubicBezTo>
                  <a:pt x="2221389" y="530005"/>
                  <a:pt x="2076417" y="675071"/>
                  <a:pt x="1897199" y="675071"/>
                </a:cubicBezTo>
                <a:lnTo>
                  <a:pt x="324190" y="675071"/>
                </a:lnTo>
                <a:cubicBezTo>
                  <a:pt x="144972" y="675071"/>
                  <a:pt x="0" y="530005"/>
                  <a:pt x="0" y="350672"/>
                </a:cubicBezTo>
                <a:lnTo>
                  <a:pt x="0" y="324400"/>
                </a:lnTo>
                <a:cubicBezTo>
                  <a:pt x="0" y="145066"/>
                  <a:pt x="144972" y="0"/>
                  <a:pt x="324190" y="0"/>
                </a:cubicBezTo>
                <a:lnTo>
                  <a:pt x="324190" y="0"/>
                </a:lnTo>
                <a:close/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60C60126-4387-43C4-9FC5-C27A2DA7E4DA}"/>
              </a:ext>
            </a:extLst>
          </p:cNvPr>
          <p:cNvSpPr/>
          <p:nvPr/>
        </p:nvSpPr>
        <p:spPr>
          <a:xfrm>
            <a:off x="2828054" y="3114488"/>
            <a:ext cx="2147190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5" name="Freeform 54">
            <a:extLst>
              <a:ext uri="{FF2B5EF4-FFF2-40B4-BE49-F238E27FC236}">
                <a16:creationId xmlns:a16="http://schemas.microsoft.com/office/drawing/2014/main" id="{6407F2BC-7BCC-1320-8F75-9A5124C47773}"/>
              </a:ext>
            </a:extLst>
          </p:cNvPr>
          <p:cNvSpPr/>
          <p:nvPr/>
        </p:nvSpPr>
        <p:spPr>
          <a:xfrm>
            <a:off x="2790384" y="3076794"/>
            <a:ext cx="2221388" cy="675071"/>
          </a:xfrm>
          <a:custGeom>
            <a:avLst/>
            <a:gdLst>
              <a:gd name="csX0" fmla="*/ 324190 w 2221388"/>
              <a:gd name="csY0" fmla="*/ 0 h 675071"/>
              <a:gd name="csX1" fmla="*/ 0 w 2221388"/>
              <a:gd name="csY1" fmla="*/ 324400 h 675071"/>
              <a:gd name="csX2" fmla="*/ 0 w 2221388"/>
              <a:gd name="csY2" fmla="*/ 350672 h 675071"/>
              <a:gd name="csX3" fmla="*/ 324190 w 2221388"/>
              <a:gd name="csY3" fmla="*/ 675071 h 675071"/>
              <a:gd name="csX4" fmla="*/ 1897199 w 2221388"/>
              <a:gd name="csY4" fmla="*/ 675071 h 675071"/>
              <a:gd name="csX5" fmla="*/ 2221389 w 2221388"/>
              <a:gd name="csY5" fmla="*/ 350672 h 675071"/>
              <a:gd name="csX6" fmla="*/ 2221389 w 2221388"/>
              <a:gd name="csY6" fmla="*/ 324400 h 675071"/>
              <a:gd name="csX7" fmla="*/ 1897199 w 2221388"/>
              <a:gd name="csY7" fmla="*/ 0 h 6750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75071">
                <a:moveTo>
                  <a:pt x="324190" y="0"/>
                </a:moveTo>
                <a:cubicBezTo>
                  <a:pt x="146114" y="0"/>
                  <a:pt x="0" y="145066"/>
                  <a:pt x="0" y="324400"/>
                </a:cubicBezTo>
                <a:lnTo>
                  <a:pt x="0" y="350672"/>
                </a:lnTo>
                <a:cubicBezTo>
                  <a:pt x="0" y="528863"/>
                  <a:pt x="144972" y="675071"/>
                  <a:pt x="324190" y="675071"/>
                </a:cubicBezTo>
                <a:lnTo>
                  <a:pt x="1897199" y="675071"/>
                </a:lnTo>
                <a:cubicBezTo>
                  <a:pt x="2075275" y="675071"/>
                  <a:pt x="2221389" y="530005"/>
                  <a:pt x="2221389" y="350672"/>
                </a:cubicBezTo>
                <a:lnTo>
                  <a:pt x="2221389" y="324400"/>
                </a:lnTo>
                <a:cubicBezTo>
                  <a:pt x="2221389" y="146208"/>
                  <a:pt x="2076417" y="0"/>
                  <a:pt x="1897199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FCBD8AB5-6123-EB52-856F-E31E139EFB73}"/>
              </a:ext>
            </a:extLst>
          </p:cNvPr>
          <p:cNvSpPr/>
          <p:nvPr/>
        </p:nvSpPr>
        <p:spPr>
          <a:xfrm>
            <a:off x="3770089" y="4019437"/>
            <a:ext cx="193486" cy="123077"/>
          </a:xfrm>
          <a:custGeom>
            <a:avLst/>
            <a:gdLst>
              <a:gd name="csX0" fmla="*/ 96744 w 193486"/>
              <a:gd name="csY0" fmla="*/ 123078 h 123077"/>
              <a:gd name="csX1" fmla="*/ 78479 w 193486"/>
              <a:gd name="csY1" fmla="*/ 115082 h 123077"/>
              <a:gd name="csX2" fmla="*/ 7705 w 193486"/>
              <a:gd name="csY2" fmla="*/ 44262 h 123077"/>
              <a:gd name="csX3" fmla="*/ 7705 w 193486"/>
              <a:gd name="csY3" fmla="*/ 7710 h 123077"/>
              <a:gd name="csX4" fmla="*/ 185782 w 193486"/>
              <a:gd name="csY4" fmla="*/ 7710 h 123077"/>
              <a:gd name="csX5" fmla="*/ 185782 w 193486"/>
              <a:gd name="csY5" fmla="*/ 44262 h 123077"/>
              <a:gd name="csX6" fmla="*/ 115008 w 193486"/>
              <a:gd name="csY6" fmla="*/ 115082 h 123077"/>
              <a:gd name="csX7" fmla="*/ 96744 w 193486"/>
              <a:gd name="csY7" fmla="*/ 123078 h 123077"/>
              <a:gd name="csX8" fmla="*/ 96744 w 193486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86" h="123077">
                <a:moveTo>
                  <a:pt x="96744" y="123078"/>
                </a:moveTo>
                <a:cubicBezTo>
                  <a:pt x="89894" y="123078"/>
                  <a:pt x="83045" y="120793"/>
                  <a:pt x="78479" y="115082"/>
                </a:cubicBezTo>
                <a:lnTo>
                  <a:pt x="7705" y="44262"/>
                </a:lnTo>
                <a:cubicBezTo>
                  <a:pt x="-2568" y="33982"/>
                  <a:pt x="-2568" y="17991"/>
                  <a:pt x="7705" y="7710"/>
                </a:cubicBezTo>
                <a:cubicBezTo>
                  <a:pt x="17979" y="-2570"/>
                  <a:pt x="175508" y="-2570"/>
                  <a:pt x="185782" y="7710"/>
                </a:cubicBezTo>
                <a:cubicBezTo>
                  <a:pt x="196055" y="17991"/>
                  <a:pt x="196055" y="33982"/>
                  <a:pt x="185782" y="44262"/>
                </a:cubicBezTo>
                <a:lnTo>
                  <a:pt x="115008" y="115082"/>
                </a:lnTo>
                <a:cubicBezTo>
                  <a:pt x="110442" y="119651"/>
                  <a:pt x="103593" y="123078"/>
                  <a:pt x="96744" y="123078"/>
                </a:cubicBezTo>
                <a:lnTo>
                  <a:pt x="96744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C54E290-2DCF-94B9-98A1-E971F790D307}"/>
              </a:ext>
            </a:extLst>
          </p:cNvPr>
          <p:cNvSpPr txBox="1"/>
          <p:nvPr/>
        </p:nvSpPr>
        <p:spPr>
          <a:xfrm>
            <a:off x="2930672" y="4077377"/>
            <a:ext cx="474698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195BA68-2B8B-C71E-9692-F22B797D2D21}"/>
              </a:ext>
            </a:extLst>
          </p:cNvPr>
          <p:cNvSpPr txBox="1"/>
          <p:nvPr/>
        </p:nvSpPr>
        <p:spPr>
          <a:xfrm>
            <a:off x="3982007" y="4077377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A725C5C-A60A-8434-C5B2-3CD5DF7D898D}"/>
              </a:ext>
            </a:extLst>
          </p:cNvPr>
          <p:cNvSpPr txBox="1"/>
          <p:nvPr/>
        </p:nvSpPr>
        <p:spPr>
          <a:xfrm>
            <a:off x="3918082" y="3787928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2E67464-AEE4-CCCE-E827-6F039090B665}"/>
              </a:ext>
            </a:extLst>
          </p:cNvPr>
          <p:cNvSpPr txBox="1"/>
          <p:nvPr/>
        </p:nvSpPr>
        <p:spPr>
          <a:xfrm>
            <a:off x="2809671" y="3787928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7289EACC-427C-B72C-71E2-407C8EED2E45}"/>
              </a:ext>
            </a:extLst>
          </p:cNvPr>
          <p:cNvSpPr/>
          <p:nvPr/>
        </p:nvSpPr>
        <p:spPr>
          <a:xfrm>
            <a:off x="3320332" y="3346651"/>
            <a:ext cx="193486" cy="123077"/>
          </a:xfrm>
          <a:custGeom>
            <a:avLst/>
            <a:gdLst>
              <a:gd name="csX0" fmla="*/ 96744 w 193486"/>
              <a:gd name="csY0" fmla="*/ 123078 h 123077"/>
              <a:gd name="csX1" fmla="*/ 78479 w 193486"/>
              <a:gd name="csY1" fmla="*/ 115082 h 123077"/>
              <a:gd name="csX2" fmla="*/ 7705 w 193486"/>
              <a:gd name="csY2" fmla="*/ 44262 h 123077"/>
              <a:gd name="csX3" fmla="*/ 7705 w 193486"/>
              <a:gd name="csY3" fmla="*/ 7710 h 123077"/>
              <a:gd name="csX4" fmla="*/ 185782 w 193486"/>
              <a:gd name="csY4" fmla="*/ 7710 h 123077"/>
              <a:gd name="csX5" fmla="*/ 185782 w 193486"/>
              <a:gd name="csY5" fmla="*/ 44262 h 123077"/>
              <a:gd name="csX6" fmla="*/ 115008 w 193486"/>
              <a:gd name="csY6" fmla="*/ 115082 h 123077"/>
              <a:gd name="csX7" fmla="*/ 96744 w 193486"/>
              <a:gd name="csY7" fmla="*/ 123078 h 123077"/>
              <a:gd name="csX8" fmla="*/ 96744 w 193486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86" h="123077">
                <a:moveTo>
                  <a:pt x="96744" y="123078"/>
                </a:moveTo>
                <a:cubicBezTo>
                  <a:pt x="89894" y="123078"/>
                  <a:pt x="83045" y="120793"/>
                  <a:pt x="78479" y="115082"/>
                </a:cubicBezTo>
                <a:lnTo>
                  <a:pt x="7705" y="44262"/>
                </a:lnTo>
                <a:cubicBezTo>
                  <a:pt x="-2568" y="33982"/>
                  <a:pt x="-2568" y="17991"/>
                  <a:pt x="7705" y="7710"/>
                </a:cubicBezTo>
                <a:cubicBezTo>
                  <a:pt x="17979" y="-2570"/>
                  <a:pt x="175508" y="-2570"/>
                  <a:pt x="185782" y="7710"/>
                </a:cubicBezTo>
                <a:cubicBezTo>
                  <a:pt x="196055" y="17991"/>
                  <a:pt x="196055" y="33982"/>
                  <a:pt x="185782" y="44262"/>
                </a:cubicBezTo>
                <a:lnTo>
                  <a:pt x="115008" y="115082"/>
                </a:lnTo>
                <a:cubicBezTo>
                  <a:pt x="110442" y="119651"/>
                  <a:pt x="103593" y="123078"/>
                  <a:pt x="96744" y="123078"/>
                </a:cubicBezTo>
                <a:lnTo>
                  <a:pt x="96744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67CD845-2D4A-F8C0-8158-C4687A452794}"/>
              </a:ext>
            </a:extLst>
          </p:cNvPr>
          <p:cNvSpPr txBox="1"/>
          <p:nvPr/>
        </p:nvSpPr>
        <p:spPr>
          <a:xfrm>
            <a:off x="2930672" y="3404590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C35CFC5-172B-1FC0-B4EC-B13649002DA7}"/>
              </a:ext>
            </a:extLst>
          </p:cNvPr>
          <p:cNvSpPr txBox="1"/>
          <p:nvPr/>
        </p:nvSpPr>
        <p:spPr>
          <a:xfrm>
            <a:off x="3532250" y="3404590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9F2300B-4D32-5A80-6482-3A09FB4D18BA}"/>
              </a:ext>
            </a:extLst>
          </p:cNvPr>
          <p:cNvSpPr txBox="1"/>
          <p:nvPr/>
        </p:nvSpPr>
        <p:spPr>
          <a:xfrm>
            <a:off x="3468325" y="3115142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6FDAC2B-B8C7-A5A8-3C55-A49FB132D074}"/>
              </a:ext>
            </a:extLst>
          </p:cNvPr>
          <p:cNvSpPr txBox="1"/>
          <p:nvPr/>
        </p:nvSpPr>
        <p:spPr>
          <a:xfrm>
            <a:off x="2866747" y="3115142"/>
            <a:ext cx="603590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66" name="Freeform 65">
            <a:extLst>
              <a:ext uri="{FF2B5EF4-FFF2-40B4-BE49-F238E27FC236}">
                <a16:creationId xmlns:a16="http://schemas.microsoft.com/office/drawing/2014/main" id="{06C21226-7B7E-92D0-C2DD-3D1BF2EA50C5}"/>
              </a:ext>
            </a:extLst>
          </p:cNvPr>
          <p:cNvSpPr/>
          <p:nvPr/>
        </p:nvSpPr>
        <p:spPr>
          <a:xfrm>
            <a:off x="3320332" y="2671580"/>
            <a:ext cx="193486" cy="123077"/>
          </a:xfrm>
          <a:custGeom>
            <a:avLst/>
            <a:gdLst>
              <a:gd name="csX0" fmla="*/ 96744 w 193486"/>
              <a:gd name="csY0" fmla="*/ 123078 h 123077"/>
              <a:gd name="csX1" fmla="*/ 78479 w 193486"/>
              <a:gd name="csY1" fmla="*/ 115082 h 123077"/>
              <a:gd name="csX2" fmla="*/ 7705 w 193486"/>
              <a:gd name="csY2" fmla="*/ 44262 h 123077"/>
              <a:gd name="csX3" fmla="*/ 7705 w 193486"/>
              <a:gd name="csY3" fmla="*/ 7710 h 123077"/>
              <a:gd name="csX4" fmla="*/ 185782 w 193486"/>
              <a:gd name="csY4" fmla="*/ 7710 h 123077"/>
              <a:gd name="csX5" fmla="*/ 185782 w 193486"/>
              <a:gd name="csY5" fmla="*/ 44262 h 123077"/>
              <a:gd name="csX6" fmla="*/ 115008 w 193486"/>
              <a:gd name="csY6" fmla="*/ 115082 h 123077"/>
              <a:gd name="csX7" fmla="*/ 96744 w 193486"/>
              <a:gd name="csY7" fmla="*/ 123078 h 123077"/>
              <a:gd name="csX8" fmla="*/ 96744 w 193486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86" h="123077">
                <a:moveTo>
                  <a:pt x="96744" y="123078"/>
                </a:moveTo>
                <a:cubicBezTo>
                  <a:pt x="89894" y="123078"/>
                  <a:pt x="83045" y="120793"/>
                  <a:pt x="78479" y="115082"/>
                </a:cubicBezTo>
                <a:lnTo>
                  <a:pt x="7705" y="44262"/>
                </a:lnTo>
                <a:cubicBezTo>
                  <a:pt x="-2568" y="33982"/>
                  <a:pt x="-2568" y="17991"/>
                  <a:pt x="7705" y="7710"/>
                </a:cubicBezTo>
                <a:cubicBezTo>
                  <a:pt x="17979" y="-2570"/>
                  <a:pt x="175508" y="-2570"/>
                  <a:pt x="185782" y="7710"/>
                </a:cubicBezTo>
                <a:cubicBezTo>
                  <a:pt x="196055" y="17991"/>
                  <a:pt x="196055" y="33982"/>
                  <a:pt x="185782" y="44262"/>
                </a:cubicBezTo>
                <a:lnTo>
                  <a:pt x="115008" y="115082"/>
                </a:lnTo>
                <a:cubicBezTo>
                  <a:pt x="110442" y="119651"/>
                  <a:pt x="103593" y="123078"/>
                  <a:pt x="96744" y="123078"/>
                </a:cubicBezTo>
                <a:lnTo>
                  <a:pt x="96744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DCBE668-E267-71DF-BA6A-4D609531AB13}"/>
              </a:ext>
            </a:extLst>
          </p:cNvPr>
          <p:cNvSpPr txBox="1"/>
          <p:nvPr/>
        </p:nvSpPr>
        <p:spPr>
          <a:xfrm>
            <a:off x="2930672" y="2729519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1962D1F-638E-09D8-F10B-BB45481EC89D}"/>
              </a:ext>
            </a:extLst>
          </p:cNvPr>
          <p:cNvSpPr txBox="1"/>
          <p:nvPr/>
        </p:nvSpPr>
        <p:spPr>
          <a:xfrm>
            <a:off x="3532250" y="2728377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D19DAEE-EF3D-09EB-C827-3F85A2C1C762}"/>
              </a:ext>
            </a:extLst>
          </p:cNvPr>
          <p:cNvSpPr txBox="1"/>
          <p:nvPr/>
        </p:nvSpPr>
        <p:spPr>
          <a:xfrm>
            <a:off x="3468325" y="2440071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7784202-4F5D-DA20-2387-8960AD6AECAA}"/>
              </a:ext>
            </a:extLst>
          </p:cNvPr>
          <p:cNvSpPr txBox="1"/>
          <p:nvPr/>
        </p:nvSpPr>
        <p:spPr>
          <a:xfrm>
            <a:off x="2866747" y="2440071"/>
            <a:ext cx="603590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DD135D52-73C0-C9C5-BA87-3A48CBDC7415}"/>
              </a:ext>
            </a:extLst>
          </p:cNvPr>
          <p:cNvSpPr/>
          <p:nvPr/>
        </p:nvSpPr>
        <p:spPr>
          <a:xfrm>
            <a:off x="402334" y="849401"/>
            <a:ext cx="7694255" cy="1334150"/>
          </a:xfrm>
          <a:custGeom>
            <a:avLst/>
            <a:gdLst>
              <a:gd name="csX0" fmla="*/ 1501093 w 7694255"/>
              <a:gd name="csY0" fmla="*/ 1142 h 1334150"/>
              <a:gd name="csX1" fmla="*/ 1400639 w 7694255"/>
              <a:gd name="csY1" fmla="*/ 51401 h 1334150"/>
              <a:gd name="csX2" fmla="*/ 1300186 w 7694255"/>
              <a:gd name="csY2" fmla="*/ 151920 h 1334150"/>
              <a:gd name="csX3" fmla="*/ 1199733 w 7694255"/>
              <a:gd name="csY3" fmla="*/ 202179 h 1334150"/>
              <a:gd name="csX4" fmla="*/ 760249 w 7694255"/>
              <a:gd name="csY4" fmla="*/ 202179 h 1334150"/>
              <a:gd name="csX5" fmla="*/ 659796 w 7694255"/>
              <a:gd name="csY5" fmla="*/ 151920 h 1334150"/>
              <a:gd name="csX6" fmla="*/ 559343 w 7694255"/>
              <a:gd name="csY6" fmla="*/ 51401 h 1334150"/>
              <a:gd name="csX7" fmla="*/ 458889 w 7694255"/>
              <a:gd name="csY7" fmla="*/ 1142 h 1334150"/>
              <a:gd name="csX8" fmla="*/ 100453 w 7694255"/>
              <a:gd name="csY8" fmla="*/ 1142 h 1334150"/>
              <a:gd name="csX9" fmla="*/ 0 w 7694255"/>
              <a:gd name="csY9" fmla="*/ 101660 h 1334150"/>
              <a:gd name="csX10" fmla="*/ 0 w 7694255"/>
              <a:gd name="csY10" fmla="*/ 1032596 h 1334150"/>
              <a:gd name="csX11" fmla="*/ 100453 w 7694255"/>
              <a:gd name="csY11" fmla="*/ 1133114 h 1334150"/>
              <a:gd name="csX12" fmla="*/ 481719 w 7694255"/>
              <a:gd name="csY12" fmla="*/ 1133114 h 1334150"/>
              <a:gd name="csX13" fmla="*/ 593588 w 7694255"/>
              <a:gd name="csY13" fmla="*/ 1183374 h 1334150"/>
              <a:gd name="csX14" fmla="*/ 694041 w 7694255"/>
              <a:gd name="csY14" fmla="*/ 1283892 h 1334150"/>
              <a:gd name="csX15" fmla="*/ 794495 w 7694255"/>
              <a:gd name="csY15" fmla="*/ 1334151 h 1334150"/>
              <a:gd name="csX16" fmla="*/ 1162063 w 7694255"/>
              <a:gd name="csY16" fmla="*/ 1334151 h 1334150"/>
              <a:gd name="csX17" fmla="*/ 1262516 w 7694255"/>
              <a:gd name="csY17" fmla="*/ 1283892 h 1334150"/>
              <a:gd name="csX18" fmla="*/ 1362969 w 7694255"/>
              <a:gd name="csY18" fmla="*/ 1183374 h 1334150"/>
              <a:gd name="csX19" fmla="*/ 1471413 w 7694255"/>
              <a:gd name="csY19" fmla="*/ 1133114 h 1334150"/>
              <a:gd name="csX20" fmla="*/ 7639021 w 7694255"/>
              <a:gd name="csY20" fmla="*/ 1133114 h 1334150"/>
              <a:gd name="csX21" fmla="*/ 7593361 w 7694255"/>
              <a:gd name="csY21" fmla="*/ 559704 h 1334150"/>
              <a:gd name="csX22" fmla="*/ 7593361 w 7694255"/>
              <a:gd name="csY22" fmla="*/ 559704 h 1334150"/>
              <a:gd name="csX23" fmla="*/ 7541993 w 7694255"/>
              <a:gd name="csY23" fmla="*/ 0 h 1334150"/>
              <a:gd name="csX24" fmla="*/ 1501093 w 7694255"/>
              <a:gd name="csY24" fmla="*/ 0 h 133415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</a:cxnLst>
            <a:rect l="l" t="t" r="r" b="b"/>
            <a:pathLst>
              <a:path w="7694255" h="1334150">
                <a:moveTo>
                  <a:pt x="1501093" y="1142"/>
                </a:moveTo>
                <a:cubicBezTo>
                  <a:pt x="1450866" y="1142"/>
                  <a:pt x="1425753" y="26272"/>
                  <a:pt x="1400639" y="51401"/>
                </a:cubicBezTo>
                <a:lnTo>
                  <a:pt x="1300186" y="151920"/>
                </a:lnTo>
                <a:cubicBezTo>
                  <a:pt x="1275073" y="177049"/>
                  <a:pt x="1249959" y="202179"/>
                  <a:pt x="1199733" y="202179"/>
                </a:cubicBezTo>
                <a:lnTo>
                  <a:pt x="760249" y="202179"/>
                </a:lnTo>
                <a:cubicBezTo>
                  <a:pt x="710023" y="202179"/>
                  <a:pt x="684909" y="177049"/>
                  <a:pt x="659796" y="151920"/>
                </a:cubicBezTo>
                <a:lnTo>
                  <a:pt x="559343" y="51401"/>
                </a:lnTo>
                <a:cubicBezTo>
                  <a:pt x="534229" y="26272"/>
                  <a:pt x="509116" y="1142"/>
                  <a:pt x="458889" y="1142"/>
                </a:cubicBezTo>
                <a:lnTo>
                  <a:pt x="100453" y="1142"/>
                </a:lnTo>
                <a:cubicBezTo>
                  <a:pt x="44519" y="1142"/>
                  <a:pt x="0" y="46832"/>
                  <a:pt x="0" y="101660"/>
                </a:cubicBezTo>
                <a:lnTo>
                  <a:pt x="0" y="1032596"/>
                </a:lnTo>
                <a:cubicBezTo>
                  <a:pt x="0" y="1088567"/>
                  <a:pt x="45661" y="1133114"/>
                  <a:pt x="100453" y="1133114"/>
                </a:cubicBezTo>
                <a:lnTo>
                  <a:pt x="481719" y="1133114"/>
                </a:lnTo>
                <a:cubicBezTo>
                  <a:pt x="531946" y="1133114"/>
                  <a:pt x="568475" y="1158244"/>
                  <a:pt x="593588" y="1183374"/>
                </a:cubicBezTo>
                <a:lnTo>
                  <a:pt x="694041" y="1283892"/>
                </a:lnTo>
                <a:cubicBezTo>
                  <a:pt x="719155" y="1309021"/>
                  <a:pt x="732853" y="1334151"/>
                  <a:pt x="794495" y="1334151"/>
                </a:cubicBezTo>
                <a:lnTo>
                  <a:pt x="1162063" y="1334151"/>
                </a:lnTo>
                <a:cubicBezTo>
                  <a:pt x="1220280" y="1334151"/>
                  <a:pt x="1237403" y="1309021"/>
                  <a:pt x="1262516" y="1283892"/>
                </a:cubicBezTo>
                <a:lnTo>
                  <a:pt x="1362969" y="1183374"/>
                </a:lnTo>
                <a:cubicBezTo>
                  <a:pt x="1388083" y="1158244"/>
                  <a:pt x="1421187" y="1133114"/>
                  <a:pt x="1471413" y="1133114"/>
                </a:cubicBezTo>
                <a:lnTo>
                  <a:pt x="7639021" y="1133114"/>
                </a:lnTo>
                <a:cubicBezTo>
                  <a:pt x="7723493" y="953781"/>
                  <a:pt x="7713220" y="735610"/>
                  <a:pt x="7593361" y="559704"/>
                </a:cubicBezTo>
                <a:lnTo>
                  <a:pt x="7593361" y="559704"/>
                </a:lnTo>
                <a:cubicBezTo>
                  <a:pt x="7475785" y="388366"/>
                  <a:pt x="7463228" y="177049"/>
                  <a:pt x="7541993" y="0"/>
                </a:cubicBezTo>
                <a:lnTo>
                  <a:pt x="1501093" y="0"/>
                </a:lnTo>
                <a:close/>
              </a:path>
            </a:pathLst>
          </a:custGeom>
          <a:solidFill>
            <a:srgbClr val="ED6E65"/>
          </a:solidFill>
          <a:ln w="3080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D5B0CED-3870-6826-3442-A168B6EAE294}"/>
              </a:ext>
            </a:extLst>
          </p:cNvPr>
          <p:cNvSpPr txBox="1"/>
          <p:nvPr/>
        </p:nvSpPr>
        <p:spPr>
          <a:xfrm>
            <a:off x="871378" y="1423924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53C1D23-8567-2018-7CC9-E69A1986BF96}"/>
              </a:ext>
            </a:extLst>
          </p:cNvPr>
          <p:cNvSpPr txBox="1"/>
          <p:nvPr/>
        </p:nvSpPr>
        <p:spPr>
          <a:xfrm>
            <a:off x="820010" y="1134476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D7FA2E9B-EB55-B8E6-9546-382D73CA9481}"/>
              </a:ext>
            </a:extLst>
          </p:cNvPr>
          <p:cNvSpPr/>
          <p:nvPr/>
        </p:nvSpPr>
        <p:spPr>
          <a:xfrm>
            <a:off x="509636" y="1204642"/>
            <a:ext cx="356152" cy="263860"/>
          </a:xfrm>
          <a:custGeom>
            <a:avLst/>
            <a:gdLst>
              <a:gd name="csX0" fmla="*/ 334464 w 356152"/>
              <a:gd name="csY0" fmla="*/ 263860 h 263860"/>
              <a:gd name="csX1" fmla="*/ 356153 w 356152"/>
              <a:gd name="csY1" fmla="*/ 178191 h 263860"/>
              <a:gd name="csX2" fmla="*/ 178076 w 356152"/>
              <a:gd name="csY2" fmla="*/ 0 h 263860"/>
              <a:gd name="csX3" fmla="*/ 0 w 356152"/>
              <a:gd name="csY3" fmla="*/ 178191 h 263860"/>
              <a:gd name="csX4" fmla="*/ 21689 w 356152"/>
              <a:gd name="csY4" fmla="*/ 263860 h 263860"/>
              <a:gd name="csX5" fmla="*/ 334464 w 356152"/>
              <a:gd name="csY5" fmla="*/ 263860 h 263860"/>
              <a:gd name="csX6" fmla="*/ 334464 w 356152"/>
              <a:gd name="csY6" fmla="*/ 263860 h 2638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6152" h="263860">
                <a:moveTo>
                  <a:pt x="334464" y="263860"/>
                </a:moveTo>
                <a:cubicBezTo>
                  <a:pt x="348162" y="238731"/>
                  <a:pt x="356153" y="209032"/>
                  <a:pt x="356153" y="178191"/>
                </a:cubicBezTo>
                <a:cubicBezTo>
                  <a:pt x="356153" y="79958"/>
                  <a:pt x="276247" y="0"/>
                  <a:pt x="178076" y="0"/>
                </a:cubicBezTo>
                <a:cubicBezTo>
                  <a:pt x="79906" y="0"/>
                  <a:pt x="0" y="79958"/>
                  <a:pt x="0" y="178191"/>
                </a:cubicBezTo>
                <a:cubicBezTo>
                  <a:pt x="0" y="276425"/>
                  <a:pt x="7991" y="237588"/>
                  <a:pt x="21689" y="263860"/>
                </a:cubicBezTo>
                <a:lnTo>
                  <a:pt x="334464" y="263860"/>
                </a:lnTo>
                <a:lnTo>
                  <a:pt x="334464" y="263860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DB2FAB1E-CC4A-9EFE-F136-C37BDE1DFFEE}"/>
              </a:ext>
            </a:extLst>
          </p:cNvPr>
          <p:cNvSpPr/>
          <p:nvPr/>
        </p:nvSpPr>
        <p:spPr>
          <a:xfrm>
            <a:off x="7540229" y="570052"/>
            <a:ext cx="299077" cy="187969"/>
          </a:xfrm>
          <a:custGeom>
            <a:avLst/>
            <a:gdLst>
              <a:gd name="csX0" fmla="*/ 108444 w 299077"/>
              <a:gd name="csY0" fmla="*/ 161697 h 187969"/>
              <a:gd name="csX1" fmla="*/ 110727 w 299077"/>
              <a:gd name="csY1" fmla="*/ 153702 h 187969"/>
              <a:gd name="csX2" fmla="*/ 110727 w 299077"/>
              <a:gd name="csY2" fmla="*/ 150275 h 187969"/>
              <a:gd name="csX3" fmla="*/ 123284 w 299077"/>
              <a:gd name="csY3" fmla="*/ 143421 h 187969"/>
              <a:gd name="csX4" fmla="*/ 151821 w 299077"/>
              <a:gd name="csY4" fmla="*/ 186827 h 187969"/>
              <a:gd name="csX5" fmla="*/ 189492 w 299077"/>
              <a:gd name="csY5" fmla="*/ 186827 h 187969"/>
              <a:gd name="csX6" fmla="*/ 156388 w 299077"/>
              <a:gd name="csY6" fmla="*/ 133141 h 187969"/>
              <a:gd name="csX7" fmla="*/ 294511 w 299077"/>
              <a:gd name="csY7" fmla="*/ 139995 h 187969"/>
              <a:gd name="csX8" fmla="*/ 297936 w 299077"/>
              <a:gd name="csY8" fmla="*/ 138852 h 187969"/>
              <a:gd name="csX9" fmla="*/ 299077 w 299077"/>
              <a:gd name="csY9" fmla="*/ 135426 h 187969"/>
              <a:gd name="csX10" fmla="*/ 289945 w 299077"/>
              <a:gd name="csY10" fmla="*/ 114865 h 187969"/>
              <a:gd name="csX11" fmla="*/ 264832 w 299077"/>
              <a:gd name="csY11" fmla="*/ 103443 h 187969"/>
              <a:gd name="csX12" fmla="*/ 146114 w 299077"/>
              <a:gd name="csY12" fmla="*/ 98874 h 187969"/>
              <a:gd name="csX13" fmla="*/ 143831 w 299077"/>
              <a:gd name="csY13" fmla="*/ 89736 h 187969"/>
              <a:gd name="csX14" fmla="*/ 143831 w 299077"/>
              <a:gd name="csY14" fmla="*/ 89736 h 187969"/>
              <a:gd name="csX15" fmla="*/ 149539 w 299077"/>
              <a:gd name="csY15" fmla="*/ 81740 h 187969"/>
              <a:gd name="csX16" fmla="*/ 138124 w 299077"/>
              <a:gd name="csY16" fmla="*/ 24627 h 187969"/>
              <a:gd name="csX17" fmla="*/ 70774 w 299077"/>
              <a:gd name="csY17" fmla="*/ 7493 h 187969"/>
              <a:gd name="csX18" fmla="*/ 61642 w 299077"/>
              <a:gd name="csY18" fmla="*/ 18916 h 187969"/>
              <a:gd name="csX19" fmla="*/ 73057 w 299077"/>
              <a:gd name="csY19" fmla="*/ 76029 h 187969"/>
              <a:gd name="csX20" fmla="*/ 109586 w 299077"/>
              <a:gd name="csY20" fmla="*/ 100016 h 187969"/>
              <a:gd name="csX21" fmla="*/ 114152 w 299077"/>
              <a:gd name="csY21" fmla="*/ 113723 h 187969"/>
              <a:gd name="csX22" fmla="*/ 97029 w 299077"/>
              <a:gd name="csY22" fmla="*/ 120576 h 187969"/>
              <a:gd name="csX23" fmla="*/ 54793 w 299077"/>
              <a:gd name="csY23" fmla="*/ 105727 h 187969"/>
              <a:gd name="csX24" fmla="*/ 54793 w 299077"/>
              <a:gd name="csY24" fmla="*/ 105727 h 187969"/>
              <a:gd name="csX25" fmla="*/ 3424 w 299077"/>
              <a:gd name="csY25" fmla="*/ 133141 h 187969"/>
              <a:gd name="csX26" fmla="*/ 0 w 299077"/>
              <a:gd name="csY26" fmla="*/ 146848 h 187969"/>
              <a:gd name="csX27" fmla="*/ 54793 w 299077"/>
              <a:gd name="csY27" fmla="*/ 187969 h 187969"/>
              <a:gd name="csX28" fmla="*/ 54793 w 299077"/>
              <a:gd name="csY28" fmla="*/ 187969 h 187969"/>
              <a:gd name="csX29" fmla="*/ 106161 w 299077"/>
              <a:gd name="csY29" fmla="*/ 160555 h 187969"/>
              <a:gd name="csX30" fmla="*/ 106161 w 299077"/>
              <a:gd name="csY30" fmla="*/ 160555 h 187969"/>
              <a:gd name="csX31" fmla="*/ 107303 w 299077"/>
              <a:gd name="csY31" fmla="*/ 77171 h 187969"/>
              <a:gd name="csX32" fmla="*/ 89038 w 299077"/>
              <a:gd name="csY32" fmla="*/ 64606 h 187969"/>
              <a:gd name="csX33" fmla="*/ 83330 w 299077"/>
              <a:gd name="csY33" fmla="*/ 32623 h 187969"/>
              <a:gd name="csX34" fmla="*/ 89038 w 299077"/>
              <a:gd name="csY34" fmla="*/ 25769 h 187969"/>
              <a:gd name="csX35" fmla="*/ 107303 w 299077"/>
              <a:gd name="csY35" fmla="*/ 22343 h 187969"/>
              <a:gd name="csX36" fmla="*/ 125567 w 299077"/>
              <a:gd name="csY36" fmla="*/ 34907 h 187969"/>
              <a:gd name="csX37" fmla="*/ 131274 w 299077"/>
              <a:gd name="csY37" fmla="*/ 66891 h 187969"/>
              <a:gd name="csX38" fmla="*/ 125567 w 299077"/>
              <a:gd name="csY38" fmla="*/ 73744 h 187969"/>
              <a:gd name="csX39" fmla="*/ 113010 w 299077"/>
              <a:gd name="csY39" fmla="*/ 78313 h 187969"/>
              <a:gd name="csX40" fmla="*/ 107303 w 299077"/>
              <a:gd name="csY40" fmla="*/ 78313 h 187969"/>
              <a:gd name="csX41" fmla="*/ 107303 w 299077"/>
              <a:gd name="csY41" fmla="*/ 78313 h 187969"/>
              <a:gd name="csX42" fmla="*/ 55935 w 299077"/>
              <a:gd name="csY42" fmla="*/ 170835 h 187969"/>
              <a:gd name="csX43" fmla="*/ 26255 w 299077"/>
              <a:gd name="csY43" fmla="*/ 147990 h 187969"/>
              <a:gd name="csX44" fmla="*/ 28538 w 299077"/>
              <a:gd name="csY44" fmla="*/ 139995 h 187969"/>
              <a:gd name="csX45" fmla="*/ 57076 w 299077"/>
              <a:gd name="csY45" fmla="*/ 125145 h 187969"/>
              <a:gd name="csX46" fmla="*/ 57076 w 299077"/>
              <a:gd name="csY46" fmla="*/ 125145 h 187969"/>
              <a:gd name="csX47" fmla="*/ 86756 w 299077"/>
              <a:gd name="csY47" fmla="*/ 147990 h 187969"/>
              <a:gd name="csX48" fmla="*/ 84472 w 299077"/>
              <a:gd name="csY48" fmla="*/ 155986 h 187969"/>
              <a:gd name="csX49" fmla="*/ 55935 w 299077"/>
              <a:gd name="csY49" fmla="*/ 170835 h 187969"/>
              <a:gd name="csX50" fmla="*/ 55935 w 299077"/>
              <a:gd name="csY50" fmla="*/ 170835 h 18796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299077" h="187969">
                <a:moveTo>
                  <a:pt x="108444" y="161697"/>
                </a:moveTo>
                <a:cubicBezTo>
                  <a:pt x="108444" y="159413"/>
                  <a:pt x="110727" y="157128"/>
                  <a:pt x="110727" y="153702"/>
                </a:cubicBezTo>
                <a:cubicBezTo>
                  <a:pt x="110727" y="153702"/>
                  <a:pt x="110727" y="150275"/>
                  <a:pt x="110727" y="150275"/>
                </a:cubicBezTo>
                <a:lnTo>
                  <a:pt x="123284" y="143421"/>
                </a:lnTo>
                <a:lnTo>
                  <a:pt x="151821" y="186827"/>
                </a:lnTo>
                <a:lnTo>
                  <a:pt x="189492" y="186827"/>
                </a:lnTo>
                <a:lnTo>
                  <a:pt x="156388" y="133141"/>
                </a:lnTo>
                <a:lnTo>
                  <a:pt x="294511" y="139995"/>
                </a:lnTo>
                <a:cubicBezTo>
                  <a:pt x="295653" y="139995"/>
                  <a:pt x="296794" y="139995"/>
                  <a:pt x="297936" y="138852"/>
                </a:cubicBezTo>
                <a:cubicBezTo>
                  <a:pt x="297936" y="138852"/>
                  <a:pt x="299077" y="136568"/>
                  <a:pt x="299077" y="135426"/>
                </a:cubicBezTo>
                <a:cubicBezTo>
                  <a:pt x="299077" y="125145"/>
                  <a:pt x="296794" y="122861"/>
                  <a:pt x="289945" y="114865"/>
                </a:cubicBezTo>
                <a:cubicBezTo>
                  <a:pt x="283096" y="108012"/>
                  <a:pt x="273964" y="103443"/>
                  <a:pt x="264832" y="103443"/>
                </a:cubicBezTo>
                <a:lnTo>
                  <a:pt x="146114" y="98874"/>
                </a:lnTo>
                <a:lnTo>
                  <a:pt x="143831" y="89736"/>
                </a:lnTo>
                <a:cubicBezTo>
                  <a:pt x="143831" y="89736"/>
                  <a:pt x="143831" y="89736"/>
                  <a:pt x="143831" y="89736"/>
                </a:cubicBezTo>
                <a:cubicBezTo>
                  <a:pt x="146114" y="87451"/>
                  <a:pt x="148397" y="85167"/>
                  <a:pt x="149539" y="81740"/>
                </a:cubicBezTo>
                <a:cubicBezTo>
                  <a:pt x="157529" y="65748"/>
                  <a:pt x="152963" y="41761"/>
                  <a:pt x="138124" y="24627"/>
                </a:cubicBezTo>
                <a:cubicBezTo>
                  <a:pt x="118718" y="640"/>
                  <a:pt x="89038" y="-7356"/>
                  <a:pt x="70774" y="7493"/>
                </a:cubicBezTo>
                <a:cubicBezTo>
                  <a:pt x="67350" y="10920"/>
                  <a:pt x="63925" y="14347"/>
                  <a:pt x="61642" y="18916"/>
                </a:cubicBezTo>
                <a:cubicBezTo>
                  <a:pt x="53651" y="34907"/>
                  <a:pt x="58218" y="58895"/>
                  <a:pt x="73057" y="76029"/>
                </a:cubicBezTo>
                <a:cubicBezTo>
                  <a:pt x="83330" y="88593"/>
                  <a:pt x="97029" y="96589"/>
                  <a:pt x="109586" y="100016"/>
                </a:cubicBezTo>
                <a:lnTo>
                  <a:pt x="114152" y="113723"/>
                </a:lnTo>
                <a:lnTo>
                  <a:pt x="97029" y="120576"/>
                </a:lnTo>
                <a:cubicBezTo>
                  <a:pt x="86756" y="111438"/>
                  <a:pt x="71915" y="105727"/>
                  <a:pt x="54793" y="105727"/>
                </a:cubicBezTo>
                <a:lnTo>
                  <a:pt x="54793" y="105727"/>
                </a:lnTo>
                <a:cubicBezTo>
                  <a:pt x="31962" y="105727"/>
                  <a:pt x="10274" y="117150"/>
                  <a:pt x="3424" y="133141"/>
                </a:cubicBezTo>
                <a:cubicBezTo>
                  <a:pt x="1142" y="137710"/>
                  <a:pt x="0" y="142279"/>
                  <a:pt x="0" y="146848"/>
                </a:cubicBezTo>
                <a:cubicBezTo>
                  <a:pt x="0" y="169693"/>
                  <a:pt x="25113" y="187969"/>
                  <a:pt x="54793" y="187969"/>
                </a:cubicBezTo>
                <a:lnTo>
                  <a:pt x="54793" y="187969"/>
                </a:lnTo>
                <a:cubicBezTo>
                  <a:pt x="77623" y="187969"/>
                  <a:pt x="99312" y="176547"/>
                  <a:pt x="106161" y="160555"/>
                </a:cubicBezTo>
                <a:lnTo>
                  <a:pt x="106161" y="160555"/>
                </a:lnTo>
                <a:close/>
                <a:moveTo>
                  <a:pt x="107303" y="77171"/>
                </a:moveTo>
                <a:cubicBezTo>
                  <a:pt x="100453" y="74886"/>
                  <a:pt x="93604" y="71460"/>
                  <a:pt x="89038" y="64606"/>
                </a:cubicBezTo>
                <a:cubicBezTo>
                  <a:pt x="81048" y="54326"/>
                  <a:pt x="78765" y="41761"/>
                  <a:pt x="83330" y="32623"/>
                </a:cubicBezTo>
                <a:cubicBezTo>
                  <a:pt x="84472" y="30338"/>
                  <a:pt x="86756" y="28054"/>
                  <a:pt x="89038" y="25769"/>
                </a:cubicBezTo>
                <a:cubicBezTo>
                  <a:pt x="93604" y="22343"/>
                  <a:pt x="100453" y="21200"/>
                  <a:pt x="107303" y="22343"/>
                </a:cubicBezTo>
                <a:cubicBezTo>
                  <a:pt x="114152" y="24627"/>
                  <a:pt x="121001" y="28054"/>
                  <a:pt x="125567" y="34907"/>
                </a:cubicBezTo>
                <a:cubicBezTo>
                  <a:pt x="133557" y="45188"/>
                  <a:pt x="135841" y="57752"/>
                  <a:pt x="131274" y="66891"/>
                </a:cubicBezTo>
                <a:cubicBezTo>
                  <a:pt x="130133" y="69175"/>
                  <a:pt x="127850" y="71460"/>
                  <a:pt x="125567" y="73744"/>
                </a:cubicBezTo>
                <a:cubicBezTo>
                  <a:pt x="122142" y="76029"/>
                  <a:pt x="117576" y="78313"/>
                  <a:pt x="113010" y="78313"/>
                </a:cubicBezTo>
                <a:cubicBezTo>
                  <a:pt x="108444" y="78313"/>
                  <a:pt x="108444" y="78313"/>
                  <a:pt x="107303" y="78313"/>
                </a:cubicBezTo>
                <a:lnTo>
                  <a:pt x="107303" y="78313"/>
                </a:lnTo>
                <a:close/>
                <a:moveTo>
                  <a:pt x="55935" y="170835"/>
                </a:moveTo>
                <a:cubicBezTo>
                  <a:pt x="38812" y="170835"/>
                  <a:pt x="26255" y="160555"/>
                  <a:pt x="26255" y="147990"/>
                </a:cubicBezTo>
                <a:cubicBezTo>
                  <a:pt x="26255" y="135426"/>
                  <a:pt x="26255" y="142279"/>
                  <a:pt x="28538" y="139995"/>
                </a:cubicBezTo>
                <a:cubicBezTo>
                  <a:pt x="33104" y="130857"/>
                  <a:pt x="44519" y="125145"/>
                  <a:pt x="57076" y="125145"/>
                </a:cubicBezTo>
                <a:lnTo>
                  <a:pt x="57076" y="125145"/>
                </a:lnTo>
                <a:cubicBezTo>
                  <a:pt x="74199" y="125145"/>
                  <a:pt x="86756" y="135426"/>
                  <a:pt x="86756" y="147990"/>
                </a:cubicBezTo>
                <a:cubicBezTo>
                  <a:pt x="86756" y="160555"/>
                  <a:pt x="86756" y="153702"/>
                  <a:pt x="84472" y="155986"/>
                </a:cubicBezTo>
                <a:cubicBezTo>
                  <a:pt x="79906" y="165124"/>
                  <a:pt x="68491" y="170835"/>
                  <a:pt x="55935" y="170835"/>
                </a:cubicBezTo>
                <a:lnTo>
                  <a:pt x="55935" y="170835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8AE05423-D4D6-C915-92B2-181ADBDA33B5}"/>
              </a:ext>
            </a:extLst>
          </p:cNvPr>
          <p:cNvSpPr/>
          <p:nvPr/>
        </p:nvSpPr>
        <p:spPr>
          <a:xfrm>
            <a:off x="1816671" y="1019597"/>
            <a:ext cx="6045465" cy="834986"/>
          </a:xfrm>
          <a:prstGeom prst="roundRect">
            <a:avLst>
              <a:gd name="adj" fmla="val 49625"/>
            </a:avLst>
          </a:prstGeom>
          <a:solidFill>
            <a:srgbClr val="CA3E34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EB08CF0-AFF3-53C7-89CE-8934CCD11A3B}"/>
              </a:ext>
            </a:extLst>
          </p:cNvPr>
          <p:cNvSpPr txBox="1"/>
          <p:nvPr/>
        </p:nvSpPr>
        <p:spPr>
          <a:xfrm>
            <a:off x="1850798" y="1422782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tone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2EEA902-D0FC-4FB2-75B1-F58EA367EA7A}"/>
              </a:ext>
            </a:extLst>
          </p:cNvPr>
          <p:cNvSpPr txBox="1"/>
          <p:nvPr/>
        </p:nvSpPr>
        <p:spPr>
          <a:xfrm>
            <a:off x="1799430" y="1133334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tone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ADFA75D-5847-B678-F3A9-406920CB5A8C}"/>
              </a:ext>
            </a:extLst>
          </p:cNvPr>
          <p:cNvSpPr txBox="1"/>
          <p:nvPr/>
        </p:nvSpPr>
        <p:spPr>
          <a:xfrm>
            <a:off x="4850700" y="1422782"/>
            <a:ext cx="474698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for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A345D41-F832-6593-F065-D03F093276B8}"/>
              </a:ext>
            </a:extLst>
          </p:cNvPr>
          <p:cNvSpPr txBox="1"/>
          <p:nvPr/>
        </p:nvSpPr>
        <p:spPr>
          <a:xfrm>
            <a:off x="4799332" y="1133334"/>
            <a:ext cx="813946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for</a:t>
            </a:r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40E56AC7-8D2B-994B-FAA0-D102415D0F0C}"/>
              </a:ext>
            </a:extLst>
          </p:cNvPr>
          <p:cNvSpPr/>
          <p:nvPr/>
        </p:nvSpPr>
        <p:spPr>
          <a:xfrm>
            <a:off x="2846318" y="1133822"/>
            <a:ext cx="2030755" cy="599682"/>
          </a:xfrm>
          <a:prstGeom prst="roundRect">
            <a:avLst>
              <a:gd name="adj" fmla="val 47778"/>
            </a:avLst>
          </a:prstGeom>
          <a:solidFill>
            <a:srgbClr val="FFFFFF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2704297-C13F-F911-C010-A6C4517A06BA}"/>
              </a:ext>
            </a:extLst>
          </p:cNvPr>
          <p:cNvSpPr txBox="1"/>
          <p:nvPr/>
        </p:nvSpPr>
        <p:spPr>
          <a:xfrm>
            <a:off x="2961492" y="1423924"/>
            <a:ext cx="961063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D8D8D8"/>
                </a:solidFill>
                <a:latin typeface="Monaco"/>
                <a:sym typeface="Monaco"/>
                <a:rtl val="0"/>
              </a:rPr>
              <a:t>Middle C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1C61286E-9EFC-C9DE-4DD8-21C0BF01A359}"/>
              </a:ext>
            </a:extLst>
          </p:cNvPr>
          <p:cNvSpPr/>
          <p:nvPr/>
        </p:nvSpPr>
        <p:spPr>
          <a:xfrm>
            <a:off x="2760705" y="1045869"/>
            <a:ext cx="1271648" cy="772162"/>
          </a:xfrm>
          <a:custGeom>
            <a:avLst/>
            <a:gdLst>
              <a:gd name="csX0" fmla="*/ 1271648 w 1271648"/>
              <a:gd name="csY0" fmla="*/ 736753 h 772162"/>
              <a:gd name="csX1" fmla="*/ 385832 w 1271648"/>
              <a:gd name="csY1" fmla="*/ 736753 h 772162"/>
              <a:gd name="csX2" fmla="*/ 36528 w 1271648"/>
              <a:gd name="csY2" fmla="*/ 387224 h 772162"/>
              <a:gd name="csX3" fmla="*/ 36528 w 1271648"/>
              <a:gd name="csY3" fmla="*/ 387224 h 772162"/>
              <a:gd name="csX4" fmla="*/ 385832 w 1271648"/>
              <a:gd name="csY4" fmla="*/ 37694 h 772162"/>
              <a:gd name="csX5" fmla="*/ 1271648 w 1271648"/>
              <a:gd name="csY5" fmla="*/ 37694 h 772162"/>
              <a:gd name="csX6" fmla="*/ 1271648 w 1271648"/>
              <a:gd name="csY6" fmla="*/ 0 h 772162"/>
              <a:gd name="csX7" fmla="*/ 385832 w 1271648"/>
              <a:gd name="csY7" fmla="*/ 0 h 772162"/>
              <a:gd name="csX8" fmla="*/ 0 w 1271648"/>
              <a:gd name="csY8" fmla="*/ 386081 h 772162"/>
              <a:gd name="csX9" fmla="*/ 385832 w 1271648"/>
              <a:gd name="csY9" fmla="*/ 772163 h 772162"/>
              <a:gd name="csX10" fmla="*/ 1271648 w 1271648"/>
              <a:gd name="csY10" fmla="*/ 772163 h 772162"/>
              <a:gd name="csX11" fmla="*/ 1271648 w 1271648"/>
              <a:gd name="csY11" fmla="*/ 734468 h 7721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71648" h="772162">
                <a:moveTo>
                  <a:pt x="1271648" y="736753"/>
                </a:moveTo>
                <a:lnTo>
                  <a:pt x="385832" y="736753"/>
                </a:lnTo>
                <a:cubicBezTo>
                  <a:pt x="194058" y="736753"/>
                  <a:pt x="36528" y="579122"/>
                  <a:pt x="36528" y="387224"/>
                </a:cubicBezTo>
                <a:lnTo>
                  <a:pt x="36528" y="387224"/>
                </a:lnTo>
                <a:cubicBezTo>
                  <a:pt x="36528" y="195325"/>
                  <a:pt x="194058" y="37694"/>
                  <a:pt x="385832" y="37694"/>
                </a:cubicBezTo>
                <a:lnTo>
                  <a:pt x="1271648" y="37694"/>
                </a:lnTo>
                <a:lnTo>
                  <a:pt x="1271648" y="0"/>
                </a:lnTo>
                <a:lnTo>
                  <a:pt x="385832" y="0"/>
                </a:lnTo>
                <a:cubicBezTo>
                  <a:pt x="172369" y="0"/>
                  <a:pt x="0" y="173622"/>
                  <a:pt x="0" y="386081"/>
                </a:cubicBezTo>
                <a:cubicBezTo>
                  <a:pt x="0" y="598540"/>
                  <a:pt x="173510" y="772163"/>
                  <a:pt x="385832" y="772163"/>
                </a:cubicBezTo>
                <a:lnTo>
                  <a:pt x="1271648" y="772163"/>
                </a:lnTo>
                <a:lnTo>
                  <a:pt x="1271648" y="73446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61BD8F32-074A-A9BB-CCD0-299DC841CBB4}"/>
              </a:ext>
            </a:extLst>
          </p:cNvPr>
          <p:cNvSpPr/>
          <p:nvPr/>
        </p:nvSpPr>
        <p:spPr>
          <a:xfrm>
            <a:off x="5535729" y="1045869"/>
            <a:ext cx="1271647" cy="772162"/>
          </a:xfrm>
          <a:custGeom>
            <a:avLst/>
            <a:gdLst>
              <a:gd name="csX0" fmla="*/ 1271648 w 1271647"/>
              <a:gd name="csY0" fmla="*/ 736753 h 772162"/>
              <a:gd name="csX1" fmla="*/ 385832 w 1271647"/>
              <a:gd name="csY1" fmla="*/ 736753 h 772162"/>
              <a:gd name="csX2" fmla="*/ 37670 w 1271647"/>
              <a:gd name="csY2" fmla="*/ 387224 h 772162"/>
              <a:gd name="csX3" fmla="*/ 37670 w 1271647"/>
              <a:gd name="csY3" fmla="*/ 387224 h 772162"/>
              <a:gd name="csX4" fmla="*/ 385832 w 1271647"/>
              <a:gd name="csY4" fmla="*/ 37694 h 772162"/>
              <a:gd name="csX5" fmla="*/ 1271648 w 1271647"/>
              <a:gd name="csY5" fmla="*/ 37694 h 772162"/>
              <a:gd name="csX6" fmla="*/ 1271648 w 1271647"/>
              <a:gd name="csY6" fmla="*/ 0 h 772162"/>
              <a:gd name="csX7" fmla="*/ 385832 w 1271647"/>
              <a:gd name="csY7" fmla="*/ 0 h 772162"/>
              <a:gd name="csX8" fmla="*/ 0 w 1271647"/>
              <a:gd name="csY8" fmla="*/ 386081 h 772162"/>
              <a:gd name="csX9" fmla="*/ 385832 w 1271647"/>
              <a:gd name="csY9" fmla="*/ 772163 h 772162"/>
              <a:gd name="csX10" fmla="*/ 1271648 w 1271647"/>
              <a:gd name="csY10" fmla="*/ 772163 h 772162"/>
              <a:gd name="csX11" fmla="*/ 1271648 w 1271647"/>
              <a:gd name="csY11" fmla="*/ 734468 h 7721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1271647" h="772162">
                <a:moveTo>
                  <a:pt x="1271648" y="736753"/>
                </a:moveTo>
                <a:lnTo>
                  <a:pt x="385832" y="736753"/>
                </a:lnTo>
                <a:cubicBezTo>
                  <a:pt x="194058" y="736753"/>
                  <a:pt x="37670" y="579122"/>
                  <a:pt x="37670" y="387224"/>
                </a:cubicBezTo>
                <a:lnTo>
                  <a:pt x="37670" y="387224"/>
                </a:lnTo>
                <a:cubicBezTo>
                  <a:pt x="37670" y="195325"/>
                  <a:pt x="195199" y="37694"/>
                  <a:pt x="385832" y="37694"/>
                </a:cubicBezTo>
                <a:lnTo>
                  <a:pt x="1271648" y="37694"/>
                </a:lnTo>
                <a:lnTo>
                  <a:pt x="1271648" y="0"/>
                </a:lnTo>
                <a:lnTo>
                  <a:pt x="385832" y="0"/>
                </a:lnTo>
                <a:cubicBezTo>
                  <a:pt x="172369" y="0"/>
                  <a:pt x="0" y="173622"/>
                  <a:pt x="0" y="386081"/>
                </a:cubicBezTo>
                <a:cubicBezTo>
                  <a:pt x="0" y="598540"/>
                  <a:pt x="173510" y="772163"/>
                  <a:pt x="385832" y="772163"/>
                </a:cubicBezTo>
                <a:lnTo>
                  <a:pt x="1271648" y="772163"/>
                </a:lnTo>
                <a:lnTo>
                  <a:pt x="1271648" y="73446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886CEA6E-2EE7-0AF3-6203-8E5B14FED475}"/>
              </a:ext>
            </a:extLst>
          </p:cNvPr>
          <p:cNvSpPr/>
          <p:nvPr/>
        </p:nvSpPr>
        <p:spPr>
          <a:xfrm>
            <a:off x="5614493" y="1133822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A54E553-FCCF-A916-6FEB-C27C32A6B2DB}"/>
              </a:ext>
            </a:extLst>
          </p:cNvPr>
          <p:cNvSpPr txBox="1"/>
          <p:nvPr/>
        </p:nvSpPr>
        <p:spPr>
          <a:xfrm>
            <a:off x="5717111" y="1423924"/>
            <a:ext cx="280152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B4288EA-216C-9147-5D21-3A473632A0D9}"/>
              </a:ext>
            </a:extLst>
          </p:cNvPr>
          <p:cNvSpPr txBox="1"/>
          <p:nvPr/>
        </p:nvSpPr>
        <p:spPr>
          <a:xfrm>
            <a:off x="5938565" y="1423924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88" name="Freeform 87">
            <a:extLst>
              <a:ext uri="{FF2B5EF4-FFF2-40B4-BE49-F238E27FC236}">
                <a16:creationId xmlns:a16="http://schemas.microsoft.com/office/drawing/2014/main" id="{061C56E5-CEFA-C25B-C766-A60BDCE1E41C}"/>
              </a:ext>
            </a:extLst>
          </p:cNvPr>
          <p:cNvSpPr/>
          <p:nvPr/>
        </p:nvSpPr>
        <p:spPr>
          <a:xfrm>
            <a:off x="352107" y="802569"/>
            <a:ext cx="7805114" cy="1431242"/>
          </a:xfrm>
          <a:custGeom>
            <a:avLst/>
            <a:gdLst>
              <a:gd name="csX0" fmla="*/ 1551319 w 7805114"/>
              <a:gd name="csY0" fmla="*/ 0 h 1431242"/>
              <a:gd name="csX1" fmla="*/ 1415479 w 7805114"/>
              <a:gd name="csY1" fmla="*/ 65108 h 1431242"/>
              <a:gd name="csX2" fmla="*/ 1315026 w 7805114"/>
              <a:gd name="csY2" fmla="*/ 165627 h 1431242"/>
              <a:gd name="csX3" fmla="*/ 1248818 w 7805114"/>
              <a:gd name="csY3" fmla="*/ 202179 h 1431242"/>
              <a:gd name="csX4" fmla="*/ 809334 w 7805114"/>
              <a:gd name="csY4" fmla="*/ 202179 h 1431242"/>
              <a:gd name="csX5" fmla="*/ 743127 w 7805114"/>
              <a:gd name="csY5" fmla="*/ 165627 h 1431242"/>
              <a:gd name="csX6" fmla="*/ 642673 w 7805114"/>
              <a:gd name="csY6" fmla="*/ 65108 h 1431242"/>
              <a:gd name="csX7" fmla="*/ 507974 w 7805114"/>
              <a:gd name="csY7" fmla="*/ 0 h 1431242"/>
              <a:gd name="csX8" fmla="*/ 149539 w 7805114"/>
              <a:gd name="csY8" fmla="*/ 0 h 1431242"/>
              <a:gd name="csX9" fmla="*/ 0 w 7805114"/>
              <a:gd name="csY9" fmla="*/ 149635 h 1431242"/>
              <a:gd name="csX10" fmla="*/ 0 w 7805114"/>
              <a:gd name="csY10" fmla="*/ 1080571 h 1431242"/>
              <a:gd name="csX11" fmla="*/ 149539 w 7805114"/>
              <a:gd name="csY11" fmla="*/ 1230206 h 1431242"/>
              <a:gd name="csX12" fmla="*/ 530805 w 7805114"/>
              <a:gd name="csY12" fmla="*/ 1230206 h 1431242"/>
              <a:gd name="csX13" fmla="*/ 608428 w 7805114"/>
              <a:gd name="csY13" fmla="*/ 1266758 h 1431242"/>
              <a:gd name="csX14" fmla="*/ 708881 w 7805114"/>
              <a:gd name="csY14" fmla="*/ 1367276 h 1431242"/>
              <a:gd name="csX15" fmla="*/ 718013 w 7805114"/>
              <a:gd name="csY15" fmla="*/ 1376414 h 1431242"/>
              <a:gd name="csX16" fmla="*/ 844721 w 7805114"/>
              <a:gd name="csY16" fmla="*/ 1431242 h 1431242"/>
              <a:gd name="csX17" fmla="*/ 1212289 w 7805114"/>
              <a:gd name="csY17" fmla="*/ 1431242 h 1431242"/>
              <a:gd name="csX18" fmla="*/ 1340139 w 7805114"/>
              <a:gd name="csY18" fmla="*/ 1374130 h 1431242"/>
              <a:gd name="csX19" fmla="*/ 1346988 w 7805114"/>
              <a:gd name="csY19" fmla="*/ 1367276 h 1431242"/>
              <a:gd name="csX20" fmla="*/ 1447441 w 7805114"/>
              <a:gd name="csY20" fmla="*/ 1266758 h 1431242"/>
              <a:gd name="csX21" fmla="*/ 1521640 w 7805114"/>
              <a:gd name="csY21" fmla="*/ 1230206 h 1431242"/>
              <a:gd name="csX22" fmla="*/ 7723493 w 7805114"/>
              <a:gd name="csY22" fmla="*/ 1230206 h 1431242"/>
              <a:gd name="csX23" fmla="*/ 7704088 w 7805114"/>
              <a:gd name="csY23" fmla="*/ 608820 h 1431242"/>
              <a:gd name="csX24" fmla="*/ 7704088 w 7805114"/>
              <a:gd name="csY24" fmla="*/ 608820 h 1431242"/>
              <a:gd name="csX25" fmla="*/ 7676691 w 7805114"/>
              <a:gd name="csY25" fmla="*/ 1142 h 1431242"/>
              <a:gd name="csX26" fmla="*/ 1551319 w 7805114"/>
              <a:gd name="csY26" fmla="*/ 1142 h 14312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7805114" h="1431242">
                <a:moveTo>
                  <a:pt x="1551319" y="0"/>
                </a:moveTo>
                <a:cubicBezTo>
                  <a:pt x="1480546" y="0"/>
                  <a:pt x="1442876" y="37694"/>
                  <a:pt x="1415479" y="65108"/>
                </a:cubicBezTo>
                <a:lnTo>
                  <a:pt x="1315026" y="165627"/>
                </a:lnTo>
                <a:cubicBezTo>
                  <a:pt x="1289913" y="190756"/>
                  <a:pt x="1277356" y="202179"/>
                  <a:pt x="1248818" y="202179"/>
                </a:cubicBezTo>
                <a:lnTo>
                  <a:pt x="809334" y="202179"/>
                </a:lnTo>
                <a:cubicBezTo>
                  <a:pt x="779655" y="202179"/>
                  <a:pt x="767098" y="190756"/>
                  <a:pt x="743127" y="165627"/>
                </a:cubicBezTo>
                <a:lnTo>
                  <a:pt x="642673" y="65108"/>
                </a:lnTo>
                <a:cubicBezTo>
                  <a:pt x="615277" y="37694"/>
                  <a:pt x="577607" y="0"/>
                  <a:pt x="507974" y="0"/>
                </a:cubicBezTo>
                <a:lnTo>
                  <a:pt x="149539" y="0"/>
                </a:lnTo>
                <a:cubicBezTo>
                  <a:pt x="67349" y="0"/>
                  <a:pt x="0" y="67393"/>
                  <a:pt x="0" y="149635"/>
                </a:cubicBezTo>
                <a:lnTo>
                  <a:pt x="0" y="1080571"/>
                </a:lnTo>
                <a:cubicBezTo>
                  <a:pt x="0" y="1162813"/>
                  <a:pt x="67349" y="1230206"/>
                  <a:pt x="149539" y="1230206"/>
                </a:cubicBezTo>
                <a:lnTo>
                  <a:pt x="530805" y="1230206"/>
                </a:lnTo>
                <a:cubicBezTo>
                  <a:pt x="559343" y="1230206"/>
                  <a:pt x="583314" y="1241628"/>
                  <a:pt x="608428" y="1266758"/>
                </a:cubicBezTo>
                <a:lnTo>
                  <a:pt x="708881" y="1367276"/>
                </a:lnTo>
                <a:cubicBezTo>
                  <a:pt x="712306" y="1370703"/>
                  <a:pt x="714589" y="1374130"/>
                  <a:pt x="718013" y="1376414"/>
                </a:cubicBezTo>
                <a:cubicBezTo>
                  <a:pt x="739702" y="1399259"/>
                  <a:pt x="769381" y="1431242"/>
                  <a:pt x="844721" y="1431242"/>
                </a:cubicBezTo>
                <a:lnTo>
                  <a:pt x="1212289" y="1431242"/>
                </a:lnTo>
                <a:cubicBezTo>
                  <a:pt x="1284205" y="1431242"/>
                  <a:pt x="1317309" y="1398117"/>
                  <a:pt x="1340139" y="1374130"/>
                </a:cubicBezTo>
                <a:cubicBezTo>
                  <a:pt x="1342422" y="1371845"/>
                  <a:pt x="1344705" y="1369561"/>
                  <a:pt x="1346988" y="1367276"/>
                </a:cubicBezTo>
                <a:lnTo>
                  <a:pt x="1447441" y="1266758"/>
                </a:lnTo>
                <a:cubicBezTo>
                  <a:pt x="1469130" y="1245055"/>
                  <a:pt x="1489678" y="1230206"/>
                  <a:pt x="1521640" y="1230206"/>
                </a:cubicBezTo>
                <a:lnTo>
                  <a:pt x="7723493" y="1230206"/>
                </a:lnTo>
                <a:cubicBezTo>
                  <a:pt x="7835362" y="1042876"/>
                  <a:pt x="7835362" y="799577"/>
                  <a:pt x="7704088" y="608820"/>
                </a:cubicBezTo>
                <a:lnTo>
                  <a:pt x="7704088" y="608820"/>
                </a:lnTo>
                <a:cubicBezTo>
                  <a:pt x="7576238" y="421491"/>
                  <a:pt x="7572813" y="186187"/>
                  <a:pt x="7676691" y="1142"/>
                </a:cubicBezTo>
                <a:lnTo>
                  <a:pt x="1551319" y="1142"/>
                </a:lnTo>
                <a:close/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A37B129F-A76F-B72F-837B-1311C6F333AD}"/>
              </a:ext>
            </a:extLst>
          </p:cNvPr>
          <p:cNvSpPr/>
          <p:nvPr/>
        </p:nvSpPr>
        <p:spPr>
          <a:xfrm>
            <a:off x="8360979" y="774822"/>
            <a:ext cx="1132383" cy="3141526"/>
          </a:xfrm>
          <a:custGeom>
            <a:avLst/>
            <a:gdLst>
              <a:gd name="csX0" fmla="*/ 1132383 w 1132383"/>
              <a:gd name="csY0" fmla="*/ 3041009 h 3141526"/>
              <a:gd name="csX1" fmla="*/ 1132383 w 1132383"/>
              <a:gd name="csY1" fmla="*/ 49450 h 3141526"/>
              <a:gd name="csX2" fmla="*/ 573041 w 1132383"/>
              <a:gd name="csY2" fmla="*/ 100851 h 3141526"/>
              <a:gd name="csX3" fmla="*/ 573041 w 1132383"/>
              <a:gd name="csY3" fmla="*/ 100851 h 3141526"/>
              <a:gd name="csX4" fmla="*/ 0 w 1132383"/>
              <a:gd name="csY4" fmla="*/ 146541 h 3141526"/>
              <a:gd name="csX5" fmla="*/ 0 w 1132383"/>
              <a:gd name="csY5" fmla="*/ 3041009 h 3141526"/>
              <a:gd name="csX6" fmla="*/ 100453 w 1132383"/>
              <a:gd name="csY6" fmla="*/ 3141527 h 3141526"/>
              <a:gd name="csX7" fmla="*/ 1030788 w 1132383"/>
              <a:gd name="csY7" fmla="*/ 3141527 h 3141526"/>
              <a:gd name="csX8" fmla="*/ 1131242 w 1132383"/>
              <a:gd name="csY8" fmla="*/ 3041009 h 3141526"/>
              <a:gd name="csX9" fmla="*/ 1131242 w 1132383"/>
              <a:gd name="csY9" fmla="*/ 3041009 h 31415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132383" h="3141526">
                <a:moveTo>
                  <a:pt x="1132383" y="3041009"/>
                </a:moveTo>
                <a:lnTo>
                  <a:pt x="1132383" y="49450"/>
                </a:lnTo>
                <a:cubicBezTo>
                  <a:pt x="955449" y="-28224"/>
                  <a:pt x="744268" y="-16801"/>
                  <a:pt x="573041" y="100851"/>
                </a:cubicBezTo>
                <a:lnTo>
                  <a:pt x="573041" y="100851"/>
                </a:lnTo>
                <a:cubicBezTo>
                  <a:pt x="398388" y="221930"/>
                  <a:pt x="179218" y="231068"/>
                  <a:pt x="0" y="146541"/>
                </a:cubicBezTo>
                <a:lnTo>
                  <a:pt x="0" y="3041009"/>
                </a:lnTo>
                <a:cubicBezTo>
                  <a:pt x="0" y="3096979"/>
                  <a:pt x="45661" y="3141527"/>
                  <a:pt x="100453" y="3141527"/>
                </a:cubicBezTo>
                <a:lnTo>
                  <a:pt x="1030788" y="3141527"/>
                </a:lnTo>
                <a:cubicBezTo>
                  <a:pt x="1086723" y="3141527"/>
                  <a:pt x="1131242" y="3095837"/>
                  <a:pt x="1131242" y="3041009"/>
                </a:cubicBezTo>
                <a:lnTo>
                  <a:pt x="1131242" y="3041009"/>
                </a:lnTo>
                <a:close/>
              </a:path>
            </a:pathLst>
          </a:custGeom>
          <a:solidFill>
            <a:srgbClr val="ED6E65"/>
          </a:solidFill>
          <a:ln w="3080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0D4CEF1-3EF7-B19F-018B-E545E6560707}"/>
              </a:ext>
            </a:extLst>
          </p:cNvPr>
          <p:cNvSpPr txBox="1"/>
          <p:nvPr/>
        </p:nvSpPr>
        <p:spPr>
          <a:xfrm rot="5400000">
            <a:off x="8224085" y="1545368"/>
            <a:ext cx="1155609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until done</a:t>
            </a:r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77217B44-6A1A-88E0-3DB6-22BF81455787}"/>
              </a:ext>
            </a:extLst>
          </p:cNvPr>
          <p:cNvSpPr/>
          <p:nvPr/>
        </p:nvSpPr>
        <p:spPr>
          <a:xfrm>
            <a:off x="8857538" y="3422039"/>
            <a:ext cx="122998" cy="193611"/>
          </a:xfrm>
          <a:custGeom>
            <a:avLst/>
            <a:gdLst>
              <a:gd name="csX0" fmla="*/ 0 w 122998"/>
              <a:gd name="csY0" fmla="*/ 96806 h 193611"/>
              <a:gd name="csX1" fmla="*/ 7991 w 122998"/>
              <a:gd name="csY1" fmla="*/ 78530 h 193611"/>
              <a:gd name="csX2" fmla="*/ 78764 w 122998"/>
              <a:gd name="csY2" fmla="*/ 7710 h 193611"/>
              <a:gd name="csX3" fmla="*/ 115293 w 122998"/>
              <a:gd name="csY3" fmla="*/ 7710 h 193611"/>
              <a:gd name="csX4" fmla="*/ 115293 w 122998"/>
              <a:gd name="csY4" fmla="*/ 185902 h 193611"/>
              <a:gd name="csX5" fmla="*/ 78764 w 122998"/>
              <a:gd name="csY5" fmla="*/ 185902 h 193611"/>
              <a:gd name="csX6" fmla="*/ 7991 w 122998"/>
              <a:gd name="csY6" fmla="*/ 115082 h 193611"/>
              <a:gd name="csX7" fmla="*/ 0 w 122998"/>
              <a:gd name="csY7" fmla="*/ 96806 h 193611"/>
              <a:gd name="csX8" fmla="*/ 0 w 122998"/>
              <a:gd name="csY8" fmla="*/ 96806 h 1936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22998" h="193611">
                <a:moveTo>
                  <a:pt x="0" y="96806"/>
                </a:moveTo>
                <a:cubicBezTo>
                  <a:pt x="0" y="89952"/>
                  <a:pt x="2283" y="83099"/>
                  <a:pt x="7991" y="78530"/>
                </a:cubicBezTo>
                <a:lnTo>
                  <a:pt x="78764" y="7710"/>
                </a:lnTo>
                <a:cubicBezTo>
                  <a:pt x="89038" y="-2570"/>
                  <a:pt x="105020" y="-2570"/>
                  <a:pt x="115293" y="7710"/>
                </a:cubicBezTo>
                <a:cubicBezTo>
                  <a:pt x="125567" y="17990"/>
                  <a:pt x="125567" y="175621"/>
                  <a:pt x="115293" y="185902"/>
                </a:cubicBezTo>
                <a:cubicBezTo>
                  <a:pt x="105020" y="196182"/>
                  <a:pt x="89038" y="196182"/>
                  <a:pt x="78764" y="185902"/>
                </a:cubicBezTo>
                <a:lnTo>
                  <a:pt x="7991" y="115082"/>
                </a:lnTo>
                <a:cubicBezTo>
                  <a:pt x="3424" y="110513"/>
                  <a:pt x="0" y="103659"/>
                  <a:pt x="0" y="96806"/>
                </a:cubicBezTo>
                <a:lnTo>
                  <a:pt x="0" y="96806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2" name="Freeform 91">
            <a:extLst>
              <a:ext uri="{FF2B5EF4-FFF2-40B4-BE49-F238E27FC236}">
                <a16:creationId xmlns:a16="http://schemas.microsoft.com/office/drawing/2014/main" id="{4EE9B267-2AD6-F61B-642C-8C4E29EBACE3}"/>
              </a:ext>
            </a:extLst>
          </p:cNvPr>
          <p:cNvSpPr/>
          <p:nvPr/>
        </p:nvSpPr>
        <p:spPr>
          <a:xfrm>
            <a:off x="8614396" y="1080136"/>
            <a:ext cx="622125" cy="2703711"/>
          </a:xfrm>
          <a:custGeom>
            <a:avLst/>
            <a:gdLst>
              <a:gd name="csX0" fmla="*/ 593588 w 622125"/>
              <a:gd name="csY0" fmla="*/ 2632892 h 2703711"/>
              <a:gd name="csX1" fmla="*/ 551352 w 622125"/>
              <a:gd name="csY1" fmla="*/ 2675155 h 2703711"/>
              <a:gd name="csX2" fmla="*/ 70773 w 622125"/>
              <a:gd name="csY2" fmla="*/ 2675155 h 2703711"/>
              <a:gd name="csX3" fmla="*/ 28538 w 622125"/>
              <a:gd name="csY3" fmla="*/ 2632892 h 2703711"/>
              <a:gd name="csX4" fmla="*/ 28538 w 622125"/>
              <a:gd name="csY4" fmla="*/ 70820 h 2703711"/>
              <a:gd name="csX5" fmla="*/ 70773 w 622125"/>
              <a:gd name="csY5" fmla="*/ 28556 h 2703711"/>
              <a:gd name="csX6" fmla="*/ 551352 w 622125"/>
              <a:gd name="csY6" fmla="*/ 28556 h 2703711"/>
              <a:gd name="csX7" fmla="*/ 593588 w 622125"/>
              <a:gd name="csY7" fmla="*/ 70820 h 2703711"/>
              <a:gd name="csX8" fmla="*/ 593588 w 622125"/>
              <a:gd name="csY8" fmla="*/ 2632892 h 2703711"/>
              <a:gd name="csX9" fmla="*/ 622126 w 622125"/>
              <a:gd name="csY9" fmla="*/ 2632892 h 2703711"/>
              <a:gd name="csX10" fmla="*/ 622126 w 622125"/>
              <a:gd name="csY10" fmla="*/ 70820 h 2703711"/>
              <a:gd name="csX11" fmla="*/ 551352 w 622125"/>
              <a:gd name="csY11" fmla="*/ 0 h 2703711"/>
              <a:gd name="csX12" fmla="*/ 70773 w 622125"/>
              <a:gd name="csY12" fmla="*/ 0 h 2703711"/>
              <a:gd name="csX13" fmla="*/ 0 w 622125"/>
              <a:gd name="csY13" fmla="*/ 70820 h 2703711"/>
              <a:gd name="csX14" fmla="*/ 0 w 622125"/>
              <a:gd name="csY14" fmla="*/ 2632892 h 2703711"/>
              <a:gd name="csX15" fmla="*/ 70773 w 622125"/>
              <a:gd name="csY15" fmla="*/ 2703711 h 2703711"/>
              <a:gd name="csX16" fmla="*/ 551352 w 622125"/>
              <a:gd name="csY16" fmla="*/ 2703711 h 2703711"/>
              <a:gd name="csX17" fmla="*/ 622126 w 622125"/>
              <a:gd name="csY17" fmla="*/ 2632892 h 2703711"/>
              <a:gd name="csX18" fmla="*/ 622126 w 622125"/>
              <a:gd name="csY18" fmla="*/ 2632892 h 27037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622125" h="2703711">
                <a:moveTo>
                  <a:pt x="593588" y="2632892"/>
                </a:moveTo>
                <a:cubicBezTo>
                  <a:pt x="593588" y="2655737"/>
                  <a:pt x="574182" y="2675155"/>
                  <a:pt x="551352" y="2675155"/>
                </a:cubicBezTo>
                <a:lnTo>
                  <a:pt x="70773" y="2675155"/>
                </a:lnTo>
                <a:cubicBezTo>
                  <a:pt x="47943" y="2675155"/>
                  <a:pt x="28538" y="2656879"/>
                  <a:pt x="28538" y="2632892"/>
                </a:cubicBezTo>
                <a:lnTo>
                  <a:pt x="28538" y="70820"/>
                </a:lnTo>
                <a:cubicBezTo>
                  <a:pt x="28538" y="47975"/>
                  <a:pt x="47943" y="28556"/>
                  <a:pt x="70773" y="28556"/>
                </a:cubicBezTo>
                <a:lnTo>
                  <a:pt x="551352" y="28556"/>
                </a:lnTo>
                <a:cubicBezTo>
                  <a:pt x="574182" y="28556"/>
                  <a:pt x="593588" y="47975"/>
                  <a:pt x="593588" y="70820"/>
                </a:cubicBezTo>
                <a:lnTo>
                  <a:pt x="593588" y="2632892"/>
                </a:lnTo>
                <a:moveTo>
                  <a:pt x="622126" y="2632892"/>
                </a:moveTo>
                <a:lnTo>
                  <a:pt x="622126" y="70820"/>
                </a:lnTo>
                <a:cubicBezTo>
                  <a:pt x="622126" y="31983"/>
                  <a:pt x="590163" y="0"/>
                  <a:pt x="551352" y="0"/>
                </a:cubicBezTo>
                <a:lnTo>
                  <a:pt x="70773" y="0"/>
                </a:lnTo>
                <a:cubicBezTo>
                  <a:pt x="31962" y="0"/>
                  <a:pt x="0" y="31983"/>
                  <a:pt x="0" y="70820"/>
                </a:cubicBezTo>
                <a:lnTo>
                  <a:pt x="0" y="2632892"/>
                </a:lnTo>
                <a:cubicBezTo>
                  <a:pt x="0" y="2671728"/>
                  <a:pt x="31962" y="2703711"/>
                  <a:pt x="70773" y="2703711"/>
                </a:cubicBezTo>
                <a:lnTo>
                  <a:pt x="551352" y="2703711"/>
                </a:lnTo>
                <a:cubicBezTo>
                  <a:pt x="590163" y="2703711"/>
                  <a:pt x="622126" y="2671728"/>
                  <a:pt x="622126" y="2632892"/>
                </a:cubicBezTo>
                <a:lnTo>
                  <a:pt x="622126" y="2632892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9DA7E5B-C966-CCA3-78FA-D42B1FF1E39D}"/>
              </a:ext>
            </a:extLst>
          </p:cNvPr>
          <p:cNvSpPr txBox="1"/>
          <p:nvPr/>
        </p:nvSpPr>
        <p:spPr>
          <a:xfrm rot="5400000">
            <a:off x="7865506" y="2058363"/>
            <a:ext cx="2286434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until done</a:t>
            </a:r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77212B22-99E6-823A-90EA-B6105B7CFA4B}"/>
              </a:ext>
            </a:extLst>
          </p:cNvPr>
          <p:cNvSpPr/>
          <p:nvPr/>
        </p:nvSpPr>
        <p:spPr>
          <a:xfrm>
            <a:off x="8297054" y="691771"/>
            <a:ext cx="1270507" cy="3289686"/>
          </a:xfrm>
          <a:custGeom>
            <a:avLst/>
            <a:gdLst>
              <a:gd name="csX0" fmla="*/ 833306 w 1270507"/>
              <a:gd name="csY0" fmla="*/ 17134 h 3289686"/>
              <a:gd name="csX1" fmla="*/ 831024 w 1270507"/>
              <a:gd name="csY1" fmla="*/ 17134 h 3289686"/>
              <a:gd name="csX2" fmla="*/ 767099 w 1270507"/>
              <a:gd name="csY2" fmla="*/ 35410 h 3289686"/>
              <a:gd name="csX3" fmla="*/ 762533 w 1270507"/>
              <a:gd name="csY3" fmla="*/ 45690 h 3289686"/>
              <a:gd name="csX4" fmla="*/ 770523 w 1270507"/>
              <a:gd name="csY4" fmla="*/ 51401 h 3289686"/>
              <a:gd name="csX5" fmla="*/ 772806 w 1270507"/>
              <a:gd name="csY5" fmla="*/ 51401 h 3289686"/>
              <a:gd name="csX6" fmla="*/ 834448 w 1270507"/>
              <a:gd name="csY6" fmla="*/ 33125 h 3289686"/>
              <a:gd name="csX7" fmla="*/ 840156 w 1270507"/>
              <a:gd name="csY7" fmla="*/ 23987 h 3289686"/>
              <a:gd name="csX8" fmla="*/ 832165 w 1270507"/>
              <a:gd name="csY8" fmla="*/ 18276 h 3289686"/>
              <a:gd name="csX9" fmla="*/ 832165 w 1270507"/>
              <a:gd name="csY9" fmla="*/ 18276 h 3289686"/>
              <a:gd name="csX10" fmla="*/ 708882 w 1270507"/>
              <a:gd name="csY10" fmla="*/ 60539 h 3289686"/>
              <a:gd name="csX11" fmla="*/ 705457 w 1270507"/>
              <a:gd name="csY11" fmla="*/ 60539 h 3289686"/>
              <a:gd name="csX12" fmla="*/ 647239 w 1270507"/>
              <a:gd name="csY12" fmla="*/ 92523 h 3289686"/>
              <a:gd name="csX13" fmla="*/ 644956 w 1270507"/>
              <a:gd name="csY13" fmla="*/ 103945 h 3289686"/>
              <a:gd name="csX14" fmla="*/ 651806 w 1270507"/>
              <a:gd name="csY14" fmla="*/ 107372 h 3289686"/>
              <a:gd name="csX15" fmla="*/ 656371 w 1270507"/>
              <a:gd name="csY15" fmla="*/ 106230 h 3289686"/>
              <a:gd name="csX16" fmla="*/ 670070 w 1270507"/>
              <a:gd name="csY16" fmla="*/ 97091 h 3289686"/>
              <a:gd name="csX17" fmla="*/ 670070 w 1270507"/>
              <a:gd name="csY17" fmla="*/ 97091 h 3289686"/>
              <a:gd name="csX18" fmla="*/ 670070 w 1270507"/>
              <a:gd name="csY18" fmla="*/ 97091 h 3289686"/>
              <a:gd name="csX19" fmla="*/ 670070 w 1270507"/>
              <a:gd name="csY19" fmla="*/ 97091 h 3289686"/>
              <a:gd name="csX20" fmla="*/ 670070 w 1270507"/>
              <a:gd name="csY20" fmla="*/ 97091 h 3289686"/>
              <a:gd name="csX21" fmla="*/ 670070 w 1270507"/>
              <a:gd name="csY21" fmla="*/ 97091 h 3289686"/>
              <a:gd name="csX22" fmla="*/ 670070 w 1270507"/>
              <a:gd name="csY22" fmla="*/ 97091 h 3289686"/>
              <a:gd name="csX23" fmla="*/ 670070 w 1270507"/>
              <a:gd name="csY23" fmla="*/ 97091 h 3289686"/>
              <a:gd name="csX24" fmla="*/ 670070 w 1270507"/>
              <a:gd name="csY24" fmla="*/ 97091 h 3289686"/>
              <a:gd name="csX25" fmla="*/ 670070 w 1270507"/>
              <a:gd name="csY25" fmla="*/ 97091 h 3289686"/>
              <a:gd name="csX26" fmla="*/ 670070 w 1270507"/>
              <a:gd name="csY26" fmla="*/ 97091 h 3289686"/>
              <a:gd name="csX27" fmla="*/ 670070 w 1270507"/>
              <a:gd name="csY27" fmla="*/ 97091 h 3289686"/>
              <a:gd name="csX28" fmla="*/ 670070 w 1270507"/>
              <a:gd name="csY28" fmla="*/ 97091 h 3289686"/>
              <a:gd name="csX29" fmla="*/ 670070 w 1270507"/>
              <a:gd name="csY29" fmla="*/ 97091 h 3289686"/>
              <a:gd name="csX30" fmla="*/ 670070 w 1270507"/>
              <a:gd name="csY30" fmla="*/ 97091 h 3289686"/>
              <a:gd name="csX31" fmla="*/ 670070 w 1270507"/>
              <a:gd name="csY31" fmla="*/ 97091 h 3289686"/>
              <a:gd name="csX32" fmla="*/ 670070 w 1270507"/>
              <a:gd name="csY32" fmla="*/ 97091 h 3289686"/>
              <a:gd name="csX33" fmla="*/ 670070 w 1270507"/>
              <a:gd name="csY33" fmla="*/ 97091 h 3289686"/>
              <a:gd name="csX34" fmla="*/ 670070 w 1270507"/>
              <a:gd name="csY34" fmla="*/ 97091 h 3289686"/>
              <a:gd name="csX35" fmla="*/ 670070 w 1270507"/>
              <a:gd name="csY35" fmla="*/ 97091 h 3289686"/>
              <a:gd name="csX36" fmla="*/ 670070 w 1270507"/>
              <a:gd name="csY36" fmla="*/ 97091 h 3289686"/>
              <a:gd name="csX37" fmla="*/ 670070 w 1270507"/>
              <a:gd name="csY37" fmla="*/ 97091 h 3289686"/>
              <a:gd name="csX38" fmla="*/ 670070 w 1270507"/>
              <a:gd name="csY38" fmla="*/ 97091 h 3289686"/>
              <a:gd name="csX39" fmla="*/ 670070 w 1270507"/>
              <a:gd name="csY39" fmla="*/ 97091 h 3289686"/>
              <a:gd name="csX40" fmla="*/ 670070 w 1270507"/>
              <a:gd name="csY40" fmla="*/ 97091 h 3289686"/>
              <a:gd name="csX41" fmla="*/ 670070 w 1270507"/>
              <a:gd name="csY41" fmla="*/ 97091 h 3289686"/>
              <a:gd name="csX42" fmla="*/ 670070 w 1270507"/>
              <a:gd name="csY42" fmla="*/ 97091 h 3289686"/>
              <a:gd name="csX43" fmla="*/ 670070 w 1270507"/>
              <a:gd name="csY43" fmla="*/ 97091 h 3289686"/>
              <a:gd name="csX44" fmla="*/ 670070 w 1270507"/>
              <a:gd name="csY44" fmla="*/ 97091 h 3289686"/>
              <a:gd name="csX45" fmla="*/ 670070 w 1270507"/>
              <a:gd name="csY45" fmla="*/ 97091 h 3289686"/>
              <a:gd name="csX46" fmla="*/ 670070 w 1270507"/>
              <a:gd name="csY46" fmla="*/ 97091 h 3289686"/>
              <a:gd name="csX47" fmla="*/ 670070 w 1270507"/>
              <a:gd name="csY47" fmla="*/ 97091 h 3289686"/>
              <a:gd name="csX48" fmla="*/ 670070 w 1270507"/>
              <a:gd name="csY48" fmla="*/ 97091 h 3289686"/>
              <a:gd name="csX49" fmla="*/ 670070 w 1270507"/>
              <a:gd name="csY49" fmla="*/ 97091 h 3289686"/>
              <a:gd name="csX50" fmla="*/ 670070 w 1270507"/>
              <a:gd name="csY50" fmla="*/ 97091 h 3289686"/>
              <a:gd name="csX51" fmla="*/ 670070 w 1270507"/>
              <a:gd name="csY51" fmla="*/ 97091 h 3289686"/>
              <a:gd name="csX52" fmla="*/ 670070 w 1270507"/>
              <a:gd name="csY52" fmla="*/ 97091 h 3289686"/>
              <a:gd name="csX53" fmla="*/ 670070 w 1270507"/>
              <a:gd name="csY53" fmla="*/ 97091 h 3289686"/>
              <a:gd name="csX54" fmla="*/ 670070 w 1270507"/>
              <a:gd name="csY54" fmla="*/ 97091 h 3289686"/>
              <a:gd name="csX55" fmla="*/ 670070 w 1270507"/>
              <a:gd name="csY55" fmla="*/ 97091 h 3289686"/>
              <a:gd name="csX56" fmla="*/ 670070 w 1270507"/>
              <a:gd name="csY56" fmla="*/ 97091 h 3289686"/>
              <a:gd name="csX57" fmla="*/ 670070 w 1270507"/>
              <a:gd name="csY57" fmla="*/ 97091 h 3289686"/>
              <a:gd name="csX58" fmla="*/ 670070 w 1270507"/>
              <a:gd name="csY58" fmla="*/ 97091 h 3289686"/>
              <a:gd name="csX59" fmla="*/ 670070 w 1270507"/>
              <a:gd name="csY59" fmla="*/ 97091 h 3289686"/>
              <a:gd name="csX60" fmla="*/ 670070 w 1270507"/>
              <a:gd name="csY60" fmla="*/ 97091 h 3289686"/>
              <a:gd name="csX61" fmla="*/ 670070 w 1270507"/>
              <a:gd name="csY61" fmla="*/ 97091 h 3289686"/>
              <a:gd name="csX62" fmla="*/ 670070 w 1270507"/>
              <a:gd name="csY62" fmla="*/ 97091 h 3289686"/>
              <a:gd name="csX63" fmla="*/ 670070 w 1270507"/>
              <a:gd name="csY63" fmla="*/ 97091 h 3289686"/>
              <a:gd name="csX64" fmla="*/ 670070 w 1270507"/>
              <a:gd name="csY64" fmla="*/ 97091 h 3289686"/>
              <a:gd name="csX65" fmla="*/ 670070 w 1270507"/>
              <a:gd name="csY65" fmla="*/ 97091 h 3289686"/>
              <a:gd name="csX66" fmla="*/ 670070 w 1270507"/>
              <a:gd name="csY66" fmla="*/ 97091 h 3289686"/>
              <a:gd name="csX67" fmla="*/ 670070 w 1270507"/>
              <a:gd name="csY67" fmla="*/ 97091 h 3289686"/>
              <a:gd name="csX68" fmla="*/ 670070 w 1270507"/>
              <a:gd name="csY68" fmla="*/ 97091 h 3289686"/>
              <a:gd name="csX69" fmla="*/ 670070 w 1270507"/>
              <a:gd name="csY69" fmla="*/ 97091 h 3289686"/>
              <a:gd name="csX70" fmla="*/ 670070 w 1270507"/>
              <a:gd name="csY70" fmla="*/ 97091 h 3289686"/>
              <a:gd name="csX71" fmla="*/ 670070 w 1270507"/>
              <a:gd name="csY71" fmla="*/ 97091 h 3289686"/>
              <a:gd name="csX72" fmla="*/ 670070 w 1270507"/>
              <a:gd name="csY72" fmla="*/ 97091 h 3289686"/>
              <a:gd name="csX73" fmla="*/ 670070 w 1270507"/>
              <a:gd name="csY73" fmla="*/ 97091 h 3289686"/>
              <a:gd name="csX74" fmla="*/ 670070 w 1270507"/>
              <a:gd name="csY74" fmla="*/ 97091 h 3289686"/>
              <a:gd name="csX75" fmla="*/ 670070 w 1270507"/>
              <a:gd name="csY75" fmla="*/ 97091 h 3289686"/>
              <a:gd name="csX76" fmla="*/ 670070 w 1270507"/>
              <a:gd name="csY76" fmla="*/ 97091 h 3289686"/>
              <a:gd name="csX77" fmla="*/ 670070 w 1270507"/>
              <a:gd name="csY77" fmla="*/ 97091 h 3289686"/>
              <a:gd name="csX78" fmla="*/ 670070 w 1270507"/>
              <a:gd name="csY78" fmla="*/ 97091 h 3289686"/>
              <a:gd name="csX79" fmla="*/ 670070 w 1270507"/>
              <a:gd name="csY79" fmla="*/ 97091 h 3289686"/>
              <a:gd name="csX80" fmla="*/ 670070 w 1270507"/>
              <a:gd name="csY80" fmla="*/ 97091 h 3289686"/>
              <a:gd name="csX81" fmla="*/ 670070 w 1270507"/>
              <a:gd name="csY81" fmla="*/ 97091 h 3289686"/>
              <a:gd name="csX82" fmla="*/ 670070 w 1270507"/>
              <a:gd name="csY82" fmla="*/ 97091 h 3289686"/>
              <a:gd name="csX83" fmla="*/ 670070 w 1270507"/>
              <a:gd name="csY83" fmla="*/ 97091 h 3289686"/>
              <a:gd name="csX84" fmla="*/ 670070 w 1270507"/>
              <a:gd name="csY84" fmla="*/ 97091 h 3289686"/>
              <a:gd name="csX85" fmla="*/ 670070 w 1270507"/>
              <a:gd name="csY85" fmla="*/ 97091 h 3289686"/>
              <a:gd name="csX86" fmla="*/ 670070 w 1270507"/>
              <a:gd name="csY86" fmla="*/ 97091 h 3289686"/>
              <a:gd name="csX87" fmla="*/ 670070 w 1270507"/>
              <a:gd name="csY87" fmla="*/ 97091 h 3289686"/>
              <a:gd name="csX88" fmla="*/ 670070 w 1270507"/>
              <a:gd name="csY88" fmla="*/ 97091 h 3289686"/>
              <a:gd name="csX89" fmla="*/ 670070 w 1270507"/>
              <a:gd name="csY89" fmla="*/ 97091 h 3289686"/>
              <a:gd name="csX90" fmla="*/ 670070 w 1270507"/>
              <a:gd name="csY90" fmla="*/ 97091 h 3289686"/>
              <a:gd name="csX91" fmla="*/ 670070 w 1270507"/>
              <a:gd name="csY91" fmla="*/ 97091 h 3289686"/>
              <a:gd name="csX92" fmla="*/ 670070 w 1270507"/>
              <a:gd name="csY92" fmla="*/ 97091 h 3289686"/>
              <a:gd name="csX93" fmla="*/ 670070 w 1270507"/>
              <a:gd name="csY93" fmla="*/ 97091 h 3289686"/>
              <a:gd name="csX94" fmla="*/ 670070 w 1270507"/>
              <a:gd name="csY94" fmla="*/ 97091 h 3289686"/>
              <a:gd name="csX95" fmla="*/ 670070 w 1270507"/>
              <a:gd name="csY95" fmla="*/ 97091 h 3289686"/>
              <a:gd name="csX96" fmla="*/ 670070 w 1270507"/>
              <a:gd name="csY96" fmla="*/ 97091 h 3289686"/>
              <a:gd name="csX97" fmla="*/ 670070 w 1270507"/>
              <a:gd name="csY97" fmla="*/ 97091 h 3289686"/>
              <a:gd name="csX98" fmla="*/ 670070 w 1270507"/>
              <a:gd name="csY98" fmla="*/ 97091 h 3289686"/>
              <a:gd name="csX99" fmla="*/ 670070 w 1270507"/>
              <a:gd name="csY99" fmla="*/ 97091 h 3289686"/>
              <a:gd name="csX100" fmla="*/ 670070 w 1270507"/>
              <a:gd name="csY100" fmla="*/ 97091 h 3289686"/>
              <a:gd name="csX101" fmla="*/ 670070 w 1270507"/>
              <a:gd name="csY101" fmla="*/ 97091 h 3289686"/>
              <a:gd name="csX102" fmla="*/ 670070 w 1270507"/>
              <a:gd name="csY102" fmla="*/ 97091 h 3289686"/>
              <a:gd name="csX103" fmla="*/ 670070 w 1270507"/>
              <a:gd name="csY103" fmla="*/ 97091 h 3289686"/>
              <a:gd name="csX104" fmla="*/ 670070 w 1270507"/>
              <a:gd name="csY104" fmla="*/ 97091 h 3289686"/>
              <a:gd name="csX105" fmla="*/ 670070 w 1270507"/>
              <a:gd name="csY105" fmla="*/ 97091 h 3289686"/>
              <a:gd name="csX106" fmla="*/ 670070 w 1270507"/>
              <a:gd name="csY106" fmla="*/ 97091 h 3289686"/>
              <a:gd name="csX107" fmla="*/ 670070 w 1270507"/>
              <a:gd name="csY107" fmla="*/ 97091 h 3289686"/>
              <a:gd name="csX108" fmla="*/ 670070 w 1270507"/>
              <a:gd name="csY108" fmla="*/ 97091 h 3289686"/>
              <a:gd name="csX109" fmla="*/ 670070 w 1270507"/>
              <a:gd name="csY109" fmla="*/ 97091 h 3289686"/>
              <a:gd name="csX110" fmla="*/ 670070 w 1270507"/>
              <a:gd name="csY110" fmla="*/ 97091 h 3289686"/>
              <a:gd name="csX111" fmla="*/ 670070 w 1270507"/>
              <a:gd name="csY111" fmla="*/ 97091 h 3289686"/>
              <a:gd name="csX112" fmla="*/ 670070 w 1270507"/>
              <a:gd name="csY112" fmla="*/ 97091 h 3289686"/>
              <a:gd name="csX113" fmla="*/ 670070 w 1270507"/>
              <a:gd name="csY113" fmla="*/ 97091 h 3289686"/>
              <a:gd name="csX114" fmla="*/ 670070 w 1270507"/>
              <a:gd name="csY114" fmla="*/ 97091 h 3289686"/>
              <a:gd name="csX115" fmla="*/ 670070 w 1270507"/>
              <a:gd name="csY115" fmla="*/ 97091 h 3289686"/>
              <a:gd name="csX116" fmla="*/ 670070 w 1270507"/>
              <a:gd name="csY116" fmla="*/ 97091 h 3289686"/>
              <a:gd name="csX117" fmla="*/ 670070 w 1270507"/>
              <a:gd name="csY117" fmla="*/ 97091 h 3289686"/>
              <a:gd name="csX118" fmla="*/ 670070 w 1270507"/>
              <a:gd name="csY118" fmla="*/ 97091 h 3289686"/>
              <a:gd name="csX119" fmla="*/ 670070 w 1270507"/>
              <a:gd name="csY119" fmla="*/ 97091 h 3289686"/>
              <a:gd name="csX120" fmla="*/ 670070 w 1270507"/>
              <a:gd name="csY120" fmla="*/ 97091 h 3289686"/>
              <a:gd name="csX121" fmla="*/ 670070 w 1270507"/>
              <a:gd name="csY121" fmla="*/ 97091 h 3289686"/>
              <a:gd name="csX122" fmla="*/ 670070 w 1270507"/>
              <a:gd name="csY122" fmla="*/ 97091 h 3289686"/>
              <a:gd name="csX123" fmla="*/ 670070 w 1270507"/>
              <a:gd name="csY123" fmla="*/ 97091 h 3289686"/>
              <a:gd name="csX124" fmla="*/ 670070 w 1270507"/>
              <a:gd name="csY124" fmla="*/ 97091 h 3289686"/>
              <a:gd name="csX125" fmla="*/ 670070 w 1270507"/>
              <a:gd name="csY125" fmla="*/ 97091 h 3289686"/>
              <a:gd name="csX126" fmla="*/ 670070 w 1270507"/>
              <a:gd name="csY126" fmla="*/ 97091 h 3289686"/>
              <a:gd name="csX127" fmla="*/ 670070 w 1270507"/>
              <a:gd name="csY127" fmla="*/ 97091 h 3289686"/>
              <a:gd name="csX128" fmla="*/ 670070 w 1270507"/>
              <a:gd name="csY128" fmla="*/ 97091 h 3289686"/>
              <a:gd name="csX129" fmla="*/ 670070 w 1270507"/>
              <a:gd name="csY129" fmla="*/ 97091 h 3289686"/>
              <a:gd name="csX130" fmla="*/ 670070 w 1270507"/>
              <a:gd name="csY130" fmla="*/ 97091 h 3289686"/>
              <a:gd name="csX131" fmla="*/ 670070 w 1270507"/>
              <a:gd name="csY131" fmla="*/ 97091 h 3289686"/>
              <a:gd name="csX132" fmla="*/ 670070 w 1270507"/>
              <a:gd name="csY132" fmla="*/ 97091 h 3289686"/>
              <a:gd name="csX133" fmla="*/ 670070 w 1270507"/>
              <a:gd name="csY133" fmla="*/ 97091 h 3289686"/>
              <a:gd name="csX134" fmla="*/ 670070 w 1270507"/>
              <a:gd name="csY134" fmla="*/ 97091 h 3289686"/>
              <a:gd name="csX135" fmla="*/ 670070 w 1270507"/>
              <a:gd name="csY135" fmla="*/ 97091 h 3289686"/>
              <a:gd name="csX136" fmla="*/ 670070 w 1270507"/>
              <a:gd name="csY136" fmla="*/ 97091 h 3289686"/>
              <a:gd name="csX137" fmla="*/ 670070 w 1270507"/>
              <a:gd name="csY137" fmla="*/ 97091 h 3289686"/>
              <a:gd name="csX138" fmla="*/ 670070 w 1270507"/>
              <a:gd name="csY138" fmla="*/ 97091 h 3289686"/>
              <a:gd name="csX139" fmla="*/ 670070 w 1270507"/>
              <a:gd name="csY139" fmla="*/ 97091 h 3289686"/>
              <a:gd name="csX140" fmla="*/ 670070 w 1270507"/>
              <a:gd name="csY140" fmla="*/ 97091 h 3289686"/>
              <a:gd name="csX141" fmla="*/ 670070 w 1270507"/>
              <a:gd name="csY141" fmla="*/ 97091 h 3289686"/>
              <a:gd name="csX142" fmla="*/ 670070 w 1270507"/>
              <a:gd name="csY142" fmla="*/ 97091 h 3289686"/>
              <a:gd name="csX143" fmla="*/ 670070 w 1270507"/>
              <a:gd name="csY143" fmla="*/ 97091 h 3289686"/>
              <a:gd name="csX144" fmla="*/ 670070 w 1270507"/>
              <a:gd name="csY144" fmla="*/ 97091 h 3289686"/>
              <a:gd name="csX145" fmla="*/ 670070 w 1270507"/>
              <a:gd name="csY145" fmla="*/ 97091 h 3289686"/>
              <a:gd name="csX146" fmla="*/ 670070 w 1270507"/>
              <a:gd name="csY146" fmla="*/ 97091 h 3289686"/>
              <a:gd name="csX147" fmla="*/ 670070 w 1270507"/>
              <a:gd name="csY147" fmla="*/ 97091 h 3289686"/>
              <a:gd name="csX148" fmla="*/ 670070 w 1270507"/>
              <a:gd name="csY148" fmla="*/ 97091 h 3289686"/>
              <a:gd name="csX149" fmla="*/ 670070 w 1270507"/>
              <a:gd name="csY149" fmla="*/ 97091 h 3289686"/>
              <a:gd name="csX150" fmla="*/ 670070 w 1270507"/>
              <a:gd name="csY150" fmla="*/ 97091 h 3289686"/>
              <a:gd name="csX151" fmla="*/ 670070 w 1270507"/>
              <a:gd name="csY151" fmla="*/ 97091 h 3289686"/>
              <a:gd name="csX152" fmla="*/ 670070 w 1270507"/>
              <a:gd name="csY152" fmla="*/ 97091 h 3289686"/>
              <a:gd name="csX153" fmla="*/ 670070 w 1270507"/>
              <a:gd name="csY153" fmla="*/ 97091 h 3289686"/>
              <a:gd name="csX154" fmla="*/ 670070 w 1270507"/>
              <a:gd name="csY154" fmla="*/ 97091 h 3289686"/>
              <a:gd name="csX155" fmla="*/ 670070 w 1270507"/>
              <a:gd name="csY155" fmla="*/ 97091 h 3289686"/>
              <a:gd name="csX156" fmla="*/ 670070 w 1270507"/>
              <a:gd name="csY156" fmla="*/ 97091 h 3289686"/>
              <a:gd name="csX157" fmla="*/ 670070 w 1270507"/>
              <a:gd name="csY157" fmla="*/ 97091 h 3289686"/>
              <a:gd name="csX158" fmla="*/ 670070 w 1270507"/>
              <a:gd name="csY158" fmla="*/ 97091 h 3289686"/>
              <a:gd name="csX159" fmla="*/ 670070 w 1270507"/>
              <a:gd name="csY159" fmla="*/ 97091 h 3289686"/>
              <a:gd name="csX160" fmla="*/ 670070 w 1270507"/>
              <a:gd name="csY160" fmla="*/ 97091 h 3289686"/>
              <a:gd name="csX161" fmla="*/ 670070 w 1270507"/>
              <a:gd name="csY161" fmla="*/ 97091 h 3289686"/>
              <a:gd name="csX162" fmla="*/ 670070 w 1270507"/>
              <a:gd name="csY162" fmla="*/ 97091 h 3289686"/>
              <a:gd name="csX163" fmla="*/ 670070 w 1270507"/>
              <a:gd name="csY163" fmla="*/ 97091 h 3289686"/>
              <a:gd name="csX164" fmla="*/ 670070 w 1270507"/>
              <a:gd name="csY164" fmla="*/ 97091 h 3289686"/>
              <a:gd name="csX165" fmla="*/ 670070 w 1270507"/>
              <a:gd name="csY165" fmla="*/ 97091 h 3289686"/>
              <a:gd name="csX166" fmla="*/ 670070 w 1270507"/>
              <a:gd name="csY166" fmla="*/ 97091 h 3289686"/>
              <a:gd name="csX167" fmla="*/ 670070 w 1270507"/>
              <a:gd name="csY167" fmla="*/ 97091 h 3289686"/>
              <a:gd name="csX168" fmla="*/ 670070 w 1270507"/>
              <a:gd name="csY168" fmla="*/ 97091 h 3289686"/>
              <a:gd name="csX169" fmla="*/ 670070 w 1270507"/>
              <a:gd name="csY169" fmla="*/ 97091 h 3289686"/>
              <a:gd name="csX170" fmla="*/ 670070 w 1270507"/>
              <a:gd name="csY170" fmla="*/ 97091 h 3289686"/>
              <a:gd name="csX171" fmla="*/ 670070 w 1270507"/>
              <a:gd name="csY171" fmla="*/ 97091 h 3289686"/>
              <a:gd name="csX172" fmla="*/ 670070 w 1270507"/>
              <a:gd name="csY172" fmla="*/ 97091 h 3289686"/>
              <a:gd name="csX173" fmla="*/ 670070 w 1270507"/>
              <a:gd name="csY173" fmla="*/ 97091 h 3289686"/>
              <a:gd name="csX174" fmla="*/ 670070 w 1270507"/>
              <a:gd name="csY174" fmla="*/ 97091 h 3289686"/>
              <a:gd name="csX175" fmla="*/ 670070 w 1270507"/>
              <a:gd name="csY175" fmla="*/ 97091 h 3289686"/>
              <a:gd name="csX176" fmla="*/ 670070 w 1270507"/>
              <a:gd name="csY176" fmla="*/ 97091 h 3289686"/>
              <a:gd name="csX177" fmla="*/ 670070 w 1270507"/>
              <a:gd name="csY177" fmla="*/ 97091 h 3289686"/>
              <a:gd name="csX178" fmla="*/ 670070 w 1270507"/>
              <a:gd name="csY178" fmla="*/ 97091 h 3289686"/>
              <a:gd name="csX179" fmla="*/ 670070 w 1270507"/>
              <a:gd name="csY179" fmla="*/ 97091 h 3289686"/>
              <a:gd name="csX180" fmla="*/ 670070 w 1270507"/>
              <a:gd name="csY180" fmla="*/ 97091 h 3289686"/>
              <a:gd name="csX181" fmla="*/ 670070 w 1270507"/>
              <a:gd name="csY181" fmla="*/ 97091 h 3289686"/>
              <a:gd name="csX182" fmla="*/ 670070 w 1270507"/>
              <a:gd name="csY182" fmla="*/ 97091 h 3289686"/>
              <a:gd name="csX183" fmla="*/ 670070 w 1270507"/>
              <a:gd name="csY183" fmla="*/ 97091 h 3289686"/>
              <a:gd name="csX184" fmla="*/ 670070 w 1270507"/>
              <a:gd name="csY184" fmla="*/ 97091 h 3289686"/>
              <a:gd name="csX185" fmla="*/ 670070 w 1270507"/>
              <a:gd name="csY185" fmla="*/ 97091 h 3289686"/>
              <a:gd name="csX186" fmla="*/ 670070 w 1270507"/>
              <a:gd name="csY186" fmla="*/ 97091 h 3289686"/>
              <a:gd name="csX187" fmla="*/ 670070 w 1270507"/>
              <a:gd name="csY187" fmla="*/ 97091 h 3289686"/>
              <a:gd name="csX188" fmla="*/ 670070 w 1270507"/>
              <a:gd name="csY188" fmla="*/ 97091 h 3289686"/>
              <a:gd name="csX189" fmla="*/ 673494 w 1270507"/>
              <a:gd name="csY189" fmla="*/ 85669 h 3289686"/>
              <a:gd name="csX190" fmla="*/ 666645 w 1270507"/>
              <a:gd name="csY190" fmla="*/ 81100 h 3289686"/>
              <a:gd name="csX191" fmla="*/ 666645 w 1270507"/>
              <a:gd name="csY191" fmla="*/ 81100 h 3289686"/>
              <a:gd name="csX192" fmla="*/ 671212 w 1270507"/>
              <a:gd name="csY192" fmla="*/ 76531 h 3289686"/>
              <a:gd name="csX193" fmla="*/ 598154 w 1270507"/>
              <a:gd name="csY193" fmla="*/ 126790 h 3289686"/>
              <a:gd name="csX194" fmla="*/ 593588 w 1270507"/>
              <a:gd name="csY194" fmla="*/ 126790 h 3289686"/>
              <a:gd name="csX195" fmla="*/ 537654 w 1270507"/>
              <a:gd name="csY195" fmla="*/ 155346 h 3289686"/>
              <a:gd name="csX196" fmla="*/ 533088 w 1270507"/>
              <a:gd name="csY196" fmla="*/ 165627 h 3289686"/>
              <a:gd name="csX197" fmla="*/ 541079 w 1270507"/>
              <a:gd name="csY197" fmla="*/ 170196 h 3289686"/>
              <a:gd name="csX198" fmla="*/ 544503 w 1270507"/>
              <a:gd name="csY198" fmla="*/ 170196 h 3289686"/>
              <a:gd name="csX199" fmla="*/ 584456 w 1270507"/>
              <a:gd name="csY199" fmla="*/ 150777 h 3289686"/>
              <a:gd name="csX200" fmla="*/ 584456 w 1270507"/>
              <a:gd name="csY200" fmla="*/ 150777 h 3289686"/>
              <a:gd name="csX201" fmla="*/ 584456 w 1270507"/>
              <a:gd name="csY201" fmla="*/ 150777 h 3289686"/>
              <a:gd name="csX202" fmla="*/ 584456 w 1270507"/>
              <a:gd name="csY202" fmla="*/ 150777 h 3289686"/>
              <a:gd name="csX203" fmla="*/ 584456 w 1270507"/>
              <a:gd name="csY203" fmla="*/ 150777 h 3289686"/>
              <a:gd name="csX204" fmla="*/ 584456 w 1270507"/>
              <a:gd name="csY204" fmla="*/ 150777 h 3289686"/>
              <a:gd name="csX205" fmla="*/ 584456 w 1270507"/>
              <a:gd name="csY205" fmla="*/ 150777 h 3289686"/>
              <a:gd name="csX206" fmla="*/ 584456 w 1270507"/>
              <a:gd name="csY206" fmla="*/ 150777 h 3289686"/>
              <a:gd name="csX207" fmla="*/ 584456 w 1270507"/>
              <a:gd name="csY207" fmla="*/ 150777 h 3289686"/>
              <a:gd name="csX208" fmla="*/ 584456 w 1270507"/>
              <a:gd name="csY208" fmla="*/ 150777 h 3289686"/>
              <a:gd name="csX209" fmla="*/ 584456 w 1270507"/>
              <a:gd name="csY209" fmla="*/ 150777 h 3289686"/>
              <a:gd name="csX210" fmla="*/ 584456 w 1270507"/>
              <a:gd name="csY210" fmla="*/ 150777 h 3289686"/>
              <a:gd name="csX211" fmla="*/ 584456 w 1270507"/>
              <a:gd name="csY211" fmla="*/ 150777 h 3289686"/>
              <a:gd name="csX212" fmla="*/ 584456 w 1270507"/>
              <a:gd name="csY212" fmla="*/ 150777 h 3289686"/>
              <a:gd name="csX213" fmla="*/ 584456 w 1270507"/>
              <a:gd name="csY213" fmla="*/ 150777 h 3289686"/>
              <a:gd name="csX214" fmla="*/ 584456 w 1270507"/>
              <a:gd name="csY214" fmla="*/ 150777 h 3289686"/>
              <a:gd name="csX215" fmla="*/ 584456 w 1270507"/>
              <a:gd name="csY215" fmla="*/ 150777 h 3289686"/>
              <a:gd name="csX216" fmla="*/ 584456 w 1270507"/>
              <a:gd name="csY216" fmla="*/ 150777 h 3289686"/>
              <a:gd name="csX217" fmla="*/ 584456 w 1270507"/>
              <a:gd name="csY217" fmla="*/ 150777 h 3289686"/>
              <a:gd name="csX218" fmla="*/ 584456 w 1270507"/>
              <a:gd name="csY218" fmla="*/ 150777 h 3289686"/>
              <a:gd name="csX219" fmla="*/ 584456 w 1270507"/>
              <a:gd name="csY219" fmla="*/ 150777 h 3289686"/>
              <a:gd name="csX220" fmla="*/ 584456 w 1270507"/>
              <a:gd name="csY220" fmla="*/ 150777 h 3289686"/>
              <a:gd name="csX221" fmla="*/ 584456 w 1270507"/>
              <a:gd name="csY221" fmla="*/ 150777 h 3289686"/>
              <a:gd name="csX222" fmla="*/ 584456 w 1270507"/>
              <a:gd name="csY222" fmla="*/ 150777 h 3289686"/>
              <a:gd name="csX223" fmla="*/ 584456 w 1270507"/>
              <a:gd name="csY223" fmla="*/ 150777 h 3289686"/>
              <a:gd name="csX224" fmla="*/ 584456 w 1270507"/>
              <a:gd name="csY224" fmla="*/ 150777 h 3289686"/>
              <a:gd name="csX225" fmla="*/ 584456 w 1270507"/>
              <a:gd name="csY225" fmla="*/ 150777 h 3289686"/>
              <a:gd name="csX226" fmla="*/ 584456 w 1270507"/>
              <a:gd name="csY226" fmla="*/ 150777 h 3289686"/>
              <a:gd name="csX227" fmla="*/ 584456 w 1270507"/>
              <a:gd name="csY227" fmla="*/ 150777 h 3289686"/>
              <a:gd name="csX228" fmla="*/ 584456 w 1270507"/>
              <a:gd name="csY228" fmla="*/ 150777 h 3289686"/>
              <a:gd name="csX229" fmla="*/ 584456 w 1270507"/>
              <a:gd name="csY229" fmla="*/ 150777 h 3289686"/>
              <a:gd name="csX230" fmla="*/ 584456 w 1270507"/>
              <a:gd name="csY230" fmla="*/ 150777 h 3289686"/>
              <a:gd name="csX231" fmla="*/ 584456 w 1270507"/>
              <a:gd name="csY231" fmla="*/ 150777 h 3289686"/>
              <a:gd name="csX232" fmla="*/ 584456 w 1270507"/>
              <a:gd name="csY232" fmla="*/ 150777 h 3289686"/>
              <a:gd name="csX233" fmla="*/ 584456 w 1270507"/>
              <a:gd name="csY233" fmla="*/ 150777 h 3289686"/>
              <a:gd name="csX234" fmla="*/ 584456 w 1270507"/>
              <a:gd name="csY234" fmla="*/ 150777 h 3289686"/>
              <a:gd name="csX235" fmla="*/ 584456 w 1270507"/>
              <a:gd name="csY235" fmla="*/ 150777 h 3289686"/>
              <a:gd name="csX236" fmla="*/ 584456 w 1270507"/>
              <a:gd name="csY236" fmla="*/ 150777 h 3289686"/>
              <a:gd name="csX237" fmla="*/ 584456 w 1270507"/>
              <a:gd name="csY237" fmla="*/ 150777 h 3289686"/>
              <a:gd name="csX238" fmla="*/ 584456 w 1270507"/>
              <a:gd name="csY238" fmla="*/ 150777 h 3289686"/>
              <a:gd name="csX239" fmla="*/ 584456 w 1270507"/>
              <a:gd name="csY239" fmla="*/ 150777 h 3289686"/>
              <a:gd name="csX240" fmla="*/ 584456 w 1270507"/>
              <a:gd name="csY240" fmla="*/ 150777 h 3289686"/>
              <a:gd name="csX241" fmla="*/ 584456 w 1270507"/>
              <a:gd name="csY241" fmla="*/ 150777 h 3289686"/>
              <a:gd name="csX242" fmla="*/ 584456 w 1270507"/>
              <a:gd name="csY242" fmla="*/ 150777 h 3289686"/>
              <a:gd name="csX243" fmla="*/ 589022 w 1270507"/>
              <a:gd name="csY243" fmla="*/ 147351 h 3289686"/>
              <a:gd name="csX244" fmla="*/ 591306 w 1270507"/>
              <a:gd name="csY244" fmla="*/ 135928 h 3289686"/>
              <a:gd name="csX245" fmla="*/ 584456 w 1270507"/>
              <a:gd name="csY245" fmla="*/ 132501 h 3289686"/>
              <a:gd name="csX246" fmla="*/ 584456 w 1270507"/>
              <a:gd name="csY246" fmla="*/ 132501 h 3289686"/>
              <a:gd name="csX247" fmla="*/ 481720 w 1270507"/>
              <a:gd name="csY247" fmla="*/ 179334 h 3289686"/>
              <a:gd name="csX248" fmla="*/ 479436 w 1270507"/>
              <a:gd name="csY248" fmla="*/ 179334 h 3289686"/>
              <a:gd name="csX249" fmla="*/ 418936 w 1270507"/>
              <a:gd name="csY249" fmla="*/ 194183 h 3289686"/>
              <a:gd name="csX250" fmla="*/ 412087 w 1270507"/>
              <a:gd name="csY250" fmla="*/ 203321 h 3289686"/>
              <a:gd name="csX251" fmla="*/ 420078 w 1270507"/>
              <a:gd name="csY251" fmla="*/ 210174 h 3289686"/>
              <a:gd name="csX252" fmla="*/ 421219 w 1270507"/>
              <a:gd name="csY252" fmla="*/ 210174 h 3289686"/>
              <a:gd name="csX253" fmla="*/ 484003 w 1270507"/>
              <a:gd name="csY253" fmla="*/ 194183 h 3289686"/>
              <a:gd name="csX254" fmla="*/ 489710 w 1270507"/>
              <a:gd name="csY254" fmla="*/ 183903 h 3289686"/>
              <a:gd name="csX255" fmla="*/ 481720 w 1270507"/>
              <a:gd name="csY255" fmla="*/ 178191 h 3289686"/>
              <a:gd name="csX256" fmla="*/ 481720 w 1270507"/>
              <a:gd name="csY256" fmla="*/ 178191 h 3289686"/>
              <a:gd name="csX257" fmla="*/ 356153 w 1270507"/>
              <a:gd name="csY257" fmla="*/ 203321 h 3289686"/>
              <a:gd name="csX258" fmla="*/ 356153 w 1270507"/>
              <a:gd name="csY258" fmla="*/ 203321 h 3289686"/>
              <a:gd name="csX259" fmla="*/ 312776 w 1270507"/>
              <a:gd name="csY259" fmla="*/ 205605 h 3289686"/>
              <a:gd name="csX260" fmla="*/ 293370 w 1270507"/>
              <a:gd name="csY260" fmla="*/ 205605 h 3289686"/>
              <a:gd name="csX261" fmla="*/ 293370 w 1270507"/>
              <a:gd name="csY261" fmla="*/ 205605 h 3289686"/>
              <a:gd name="csX262" fmla="*/ 285379 w 1270507"/>
              <a:gd name="csY262" fmla="*/ 213601 h 3289686"/>
              <a:gd name="csX263" fmla="*/ 293370 w 1270507"/>
              <a:gd name="csY263" fmla="*/ 221597 h 3289686"/>
              <a:gd name="csX264" fmla="*/ 307068 w 1270507"/>
              <a:gd name="csY264" fmla="*/ 221597 h 3289686"/>
              <a:gd name="csX265" fmla="*/ 340172 w 1270507"/>
              <a:gd name="csY265" fmla="*/ 221597 h 3289686"/>
              <a:gd name="csX266" fmla="*/ 340172 w 1270507"/>
              <a:gd name="csY266" fmla="*/ 221597 h 3289686"/>
              <a:gd name="csX267" fmla="*/ 340172 w 1270507"/>
              <a:gd name="csY267" fmla="*/ 221597 h 3289686"/>
              <a:gd name="csX268" fmla="*/ 340172 w 1270507"/>
              <a:gd name="csY268" fmla="*/ 221597 h 3289686"/>
              <a:gd name="csX269" fmla="*/ 355012 w 1270507"/>
              <a:gd name="csY269" fmla="*/ 221597 h 3289686"/>
              <a:gd name="csX270" fmla="*/ 363002 w 1270507"/>
              <a:gd name="csY270" fmla="*/ 212459 h 3289686"/>
              <a:gd name="csX271" fmla="*/ 355012 w 1270507"/>
              <a:gd name="csY271" fmla="*/ 204463 h 3289686"/>
              <a:gd name="csX272" fmla="*/ 357295 w 1270507"/>
              <a:gd name="csY272" fmla="*/ 204463 h 3289686"/>
              <a:gd name="csX273" fmla="*/ 166662 w 1270507"/>
              <a:gd name="csY273" fmla="*/ 186187 h 3289686"/>
              <a:gd name="csX274" fmla="*/ 158671 w 1270507"/>
              <a:gd name="csY274" fmla="*/ 191898 h 3289686"/>
              <a:gd name="csX275" fmla="*/ 164379 w 1270507"/>
              <a:gd name="csY275" fmla="*/ 202179 h 3289686"/>
              <a:gd name="csX276" fmla="*/ 227162 w 1270507"/>
              <a:gd name="csY276" fmla="*/ 214743 h 3289686"/>
              <a:gd name="csX277" fmla="*/ 227162 w 1270507"/>
              <a:gd name="csY277" fmla="*/ 214743 h 3289686"/>
              <a:gd name="csX278" fmla="*/ 235153 w 1270507"/>
              <a:gd name="csY278" fmla="*/ 207890 h 3289686"/>
              <a:gd name="csX279" fmla="*/ 228303 w 1270507"/>
              <a:gd name="csY279" fmla="*/ 198752 h 3289686"/>
              <a:gd name="csX280" fmla="*/ 166662 w 1270507"/>
              <a:gd name="csY280" fmla="*/ 186187 h 3289686"/>
              <a:gd name="csX281" fmla="*/ 164379 w 1270507"/>
              <a:gd name="csY281" fmla="*/ 186187 h 3289686"/>
              <a:gd name="csX282" fmla="*/ 164379 w 1270507"/>
              <a:gd name="csY282" fmla="*/ 186187 h 3289686"/>
              <a:gd name="csX283" fmla="*/ 47944 w 1270507"/>
              <a:gd name="csY283" fmla="*/ 139355 h 3289686"/>
              <a:gd name="csX284" fmla="*/ 41095 w 1270507"/>
              <a:gd name="csY284" fmla="*/ 143924 h 3289686"/>
              <a:gd name="csX285" fmla="*/ 44519 w 1270507"/>
              <a:gd name="csY285" fmla="*/ 155346 h 3289686"/>
              <a:gd name="csX286" fmla="*/ 54793 w 1270507"/>
              <a:gd name="csY286" fmla="*/ 159915 h 3289686"/>
              <a:gd name="csX287" fmla="*/ 54793 w 1270507"/>
              <a:gd name="csY287" fmla="*/ 159915 h 3289686"/>
              <a:gd name="csX288" fmla="*/ 55935 w 1270507"/>
              <a:gd name="csY288" fmla="*/ 159915 h 3289686"/>
              <a:gd name="csX289" fmla="*/ 55935 w 1270507"/>
              <a:gd name="csY289" fmla="*/ 159915 h 3289686"/>
              <a:gd name="csX290" fmla="*/ 57076 w 1270507"/>
              <a:gd name="csY290" fmla="*/ 159915 h 3289686"/>
              <a:gd name="csX291" fmla="*/ 57076 w 1270507"/>
              <a:gd name="csY291" fmla="*/ 159915 h 3289686"/>
              <a:gd name="csX292" fmla="*/ 57076 w 1270507"/>
              <a:gd name="csY292" fmla="*/ 159915 h 3289686"/>
              <a:gd name="csX293" fmla="*/ 57076 w 1270507"/>
              <a:gd name="csY293" fmla="*/ 159915 h 3289686"/>
              <a:gd name="csX294" fmla="*/ 57076 w 1270507"/>
              <a:gd name="csY294" fmla="*/ 159915 h 3289686"/>
              <a:gd name="csX295" fmla="*/ 57076 w 1270507"/>
              <a:gd name="csY295" fmla="*/ 159915 h 3289686"/>
              <a:gd name="csX296" fmla="*/ 57076 w 1270507"/>
              <a:gd name="csY296" fmla="*/ 159915 h 3289686"/>
              <a:gd name="csX297" fmla="*/ 57076 w 1270507"/>
              <a:gd name="csY297" fmla="*/ 159915 h 3289686"/>
              <a:gd name="csX298" fmla="*/ 57076 w 1270507"/>
              <a:gd name="csY298" fmla="*/ 159915 h 3289686"/>
              <a:gd name="csX299" fmla="*/ 57076 w 1270507"/>
              <a:gd name="csY299" fmla="*/ 159915 h 3289686"/>
              <a:gd name="csX300" fmla="*/ 57076 w 1270507"/>
              <a:gd name="csY300" fmla="*/ 159915 h 3289686"/>
              <a:gd name="csX301" fmla="*/ 57076 w 1270507"/>
              <a:gd name="csY301" fmla="*/ 159915 h 3289686"/>
              <a:gd name="csX302" fmla="*/ 57076 w 1270507"/>
              <a:gd name="csY302" fmla="*/ 159915 h 3289686"/>
              <a:gd name="csX303" fmla="*/ 57076 w 1270507"/>
              <a:gd name="csY303" fmla="*/ 159915 h 3289686"/>
              <a:gd name="csX304" fmla="*/ 57076 w 1270507"/>
              <a:gd name="csY304" fmla="*/ 159915 h 3289686"/>
              <a:gd name="csX305" fmla="*/ 57076 w 1270507"/>
              <a:gd name="csY305" fmla="*/ 159915 h 3289686"/>
              <a:gd name="csX306" fmla="*/ 57076 w 1270507"/>
              <a:gd name="csY306" fmla="*/ 159915 h 3289686"/>
              <a:gd name="csX307" fmla="*/ 57076 w 1270507"/>
              <a:gd name="csY307" fmla="*/ 159915 h 3289686"/>
              <a:gd name="csX308" fmla="*/ 57076 w 1270507"/>
              <a:gd name="csY308" fmla="*/ 159915 h 3289686"/>
              <a:gd name="csX309" fmla="*/ 57076 w 1270507"/>
              <a:gd name="csY309" fmla="*/ 159915 h 3289686"/>
              <a:gd name="csX310" fmla="*/ 57076 w 1270507"/>
              <a:gd name="csY310" fmla="*/ 159915 h 3289686"/>
              <a:gd name="csX311" fmla="*/ 57076 w 1270507"/>
              <a:gd name="csY311" fmla="*/ 159915 h 3289686"/>
              <a:gd name="csX312" fmla="*/ 57076 w 1270507"/>
              <a:gd name="csY312" fmla="*/ 159915 h 3289686"/>
              <a:gd name="csX313" fmla="*/ 57076 w 1270507"/>
              <a:gd name="csY313" fmla="*/ 159915 h 3289686"/>
              <a:gd name="csX314" fmla="*/ 57076 w 1270507"/>
              <a:gd name="csY314" fmla="*/ 159915 h 3289686"/>
              <a:gd name="csX315" fmla="*/ 57076 w 1270507"/>
              <a:gd name="csY315" fmla="*/ 159915 h 3289686"/>
              <a:gd name="csX316" fmla="*/ 57076 w 1270507"/>
              <a:gd name="csY316" fmla="*/ 159915 h 3289686"/>
              <a:gd name="csX317" fmla="*/ 57076 w 1270507"/>
              <a:gd name="csY317" fmla="*/ 159915 h 3289686"/>
              <a:gd name="csX318" fmla="*/ 57076 w 1270507"/>
              <a:gd name="csY318" fmla="*/ 159915 h 3289686"/>
              <a:gd name="csX319" fmla="*/ 57076 w 1270507"/>
              <a:gd name="csY319" fmla="*/ 159915 h 3289686"/>
              <a:gd name="csX320" fmla="*/ 57076 w 1270507"/>
              <a:gd name="csY320" fmla="*/ 159915 h 3289686"/>
              <a:gd name="csX321" fmla="*/ 57076 w 1270507"/>
              <a:gd name="csY321" fmla="*/ 159915 h 3289686"/>
              <a:gd name="csX322" fmla="*/ 57076 w 1270507"/>
              <a:gd name="csY322" fmla="*/ 159915 h 3289686"/>
              <a:gd name="csX323" fmla="*/ 57076 w 1270507"/>
              <a:gd name="csY323" fmla="*/ 159915 h 3289686"/>
              <a:gd name="csX324" fmla="*/ 57076 w 1270507"/>
              <a:gd name="csY324" fmla="*/ 159915 h 3289686"/>
              <a:gd name="csX325" fmla="*/ 57076 w 1270507"/>
              <a:gd name="csY325" fmla="*/ 159915 h 3289686"/>
              <a:gd name="csX326" fmla="*/ 57076 w 1270507"/>
              <a:gd name="csY326" fmla="*/ 159915 h 3289686"/>
              <a:gd name="csX327" fmla="*/ 57076 w 1270507"/>
              <a:gd name="csY327" fmla="*/ 159915 h 3289686"/>
              <a:gd name="csX328" fmla="*/ 57076 w 1270507"/>
              <a:gd name="csY328" fmla="*/ 159915 h 3289686"/>
              <a:gd name="csX329" fmla="*/ 57076 w 1270507"/>
              <a:gd name="csY329" fmla="*/ 159915 h 3289686"/>
              <a:gd name="csX330" fmla="*/ 57076 w 1270507"/>
              <a:gd name="csY330" fmla="*/ 159915 h 3289686"/>
              <a:gd name="csX331" fmla="*/ 57076 w 1270507"/>
              <a:gd name="csY331" fmla="*/ 159915 h 3289686"/>
              <a:gd name="csX332" fmla="*/ 57076 w 1270507"/>
              <a:gd name="csY332" fmla="*/ 159915 h 3289686"/>
              <a:gd name="csX333" fmla="*/ 57076 w 1270507"/>
              <a:gd name="csY333" fmla="*/ 159915 h 3289686"/>
              <a:gd name="csX334" fmla="*/ 57076 w 1270507"/>
              <a:gd name="csY334" fmla="*/ 159915 h 3289686"/>
              <a:gd name="csX335" fmla="*/ 57076 w 1270507"/>
              <a:gd name="csY335" fmla="*/ 159915 h 3289686"/>
              <a:gd name="csX336" fmla="*/ 57076 w 1270507"/>
              <a:gd name="csY336" fmla="*/ 159915 h 3289686"/>
              <a:gd name="csX337" fmla="*/ 57076 w 1270507"/>
              <a:gd name="csY337" fmla="*/ 159915 h 3289686"/>
              <a:gd name="csX338" fmla="*/ 57076 w 1270507"/>
              <a:gd name="csY338" fmla="*/ 159915 h 3289686"/>
              <a:gd name="csX339" fmla="*/ 57076 w 1270507"/>
              <a:gd name="csY339" fmla="*/ 159915 h 3289686"/>
              <a:gd name="csX340" fmla="*/ 57076 w 1270507"/>
              <a:gd name="csY340" fmla="*/ 159915 h 3289686"/>
              <a:gd name="csX341" fmla="*/ 57076 w 1270507"/>
              <a:gd name="csY341" fmla="*/ 159915 h 3289686"/>
              <a:gd name="csX342" fmla="*/ 57076 w 1270507"/>
              <a:gd name="csY342" fmla="*/ 159915 h 3289686"/>
              <a:gd name="csX343" fmla="*/ 57076 w 1270507"/>
              <a:gd name="csY343" fmla="*/ 159915 h 3289686"/>
              <a:gd name="csX344" fmla="*/ 57076 w 1270507"/>
              <a:gd name="csY344" fmla="*/ 159915 h 3289686"/>
              <a:gd name="csX345" fmla="*/ 57076 w 1270507"/>
              <a:gd name="csY345" fmla="*/ 159915 h 3289686"/>
              <a:gd name="csX346" fmla="*/ 57076 w 1270507"/>
              <a:gd name="csY346" fmla="*/ 159915 h 3289686"/>
              <a:gd name="csX347" fmla="*/ 57076 w 1270507"/>
              <a:gd name="csY347" fmla="*/ 159915 h 3289686"/>
              <a:gd name="csX348" fmla="*/ 57076 w 1270507"/>
              <a:gd name="csY348" fmla="*/ 159915 h 3289686"/>
              <a:gd name="csX349" fmla="*/ 57076 w 1270507"/>
              <a:gd name="csY349" fmla="*/ 159915 h 3289686"/>
              <a:gd name="csX350" fmla="*/ 57076 w 1270507"/>
              <a:gd name="csY350" fmla="*/ 159915 h 3289686"/>
              <a:gd name="csX351" fmla="*/ 57076 w 1270507"/>
              <a:gd name="csY351" fmla="*/ 159915 h 3289686"/>
              <a:gd name="csX352" fmla="*/ 57076 w 1270507"/>
              <a:gd name="csY352" fmla="*/ 159915 h 3289686"/>
              <a:gd name="csX353" fmla="*/ 57076 w 1270507"/>
              <a:gd name="csY353" fmla="*/ 159915 h 3289686"/>
              <a:gd name="csX354" fmla="*/ 57076 w 1270507"/>
              <a:gd name="csY354" fmla="*/ 159915 h 3289686"/>
              <a:gd name="csX355" fmla="*/ 57076 w 1270507"/>
              <a:gd name="csY355" fmla="*/ 159915 h 3289686"/>
              <a:gd name="csX356" fmla="*/ 57076 w 1270507"/>
              <a:gd name="csY356" fmla="*/ 159915 h 3289686"/>
              <a:gd name="csX357" fmla="*/ 57076 w 1270507"/>
              <a:gd name="csY357" fmla="*/ 159915 h 3289686"/>
              <a:gd name="csX358" fmla="*/ 57076 w 1270507"/>
              <a:gd name="csY358" fmla="*/ 159915 h 3289686"/>
              <a:gd name="csX359" fmla="*/ 57076 w 1270507"/>
              <a:gd name="csY359" fmla="*/ 159915 h 3289686"/>
              <a:gd name="csX360" fmla="*/ 57076 w 1270507"/>
              <a:gd name="csY360" fmla="*/ 159915 h 3289686"/>
              <a:gd name="csX361" fmla="*/ 57076 w 1270507"/>
              <a:gd name="csY361" fmla="*/ 159915 h 3289686"/>
              <a:gd name="csX362" fmla="*/ 57076 w 1270507"/>
              <a:gd name="csY362" fmla="*/ 159915 h 3289686"/>
              <a:gd name="csX363" fmla="*/ 57076 w 1270507"/>
              <a:gd name="csY363" fmla="*/ 159915 h 3289686"/>
              <a:gd name="csX364" fmla="*/ 57076 w 1270507"/>
              <a:gd name="csY364" fmla="*/ 159915 h 3289686"/>
              <a:gd name="csX365" fmla="*/ 57076 w 1270507"/>
              <a:gd name="csY365" fmla="*/ 159915 h 3289686"/>
              <a:gd name="csX366" fmla="*/ 57076 w 1270507"/>
              <a:gd name="csY366" fmla="*/ 159915 h 3289686"/>
              <a:gd name="csX367" fmla="*/ 57076 w 1270507"/>
              <a:gd name="csY367" fmla="*/ 159915 h 3289686"/>
              <a:gd name="csX368" fmla="*/ 57076 w 1270507"/>
              <a:gd name="csY368" fmla="*/ 159915 h 3289686"/>
              <a:gd name="csX369" fmla="*/ 57076 w 1270507"/>
              <a:gd name="csY369" fmla="*/ 159915 h 3289686"/>
              <a:gd name="csX370" fmla="*/ 57076 w 1270507"/>
              <a:gd name="csY370" fmla="*/ 159915 h 3289686"/>
              <a:gd name="csX371" fmla="*/ 57076 w 1270507"/>
              <a:gd name="csY371" fmla="*/ 159915 h 3289686"/>
              <a:gd name="csX372" fmla="*/ 57076 w 1270507"/>
              <a:gd name="csY372" fmla="*/ 159915 h 3289686"/>
              <a:gd name="csX373" fmla="*/ 57076 w 1270507"/>
              <a:gd name="csY373" fmla="*/ 159915 h 3289686"/>
              <a:gd name="csX374" fmla="*/ 57076 w 1270507"/>
              <a:gd name="csY374" fmla="*/ 159915 h 3289686"/>
              <a:gd name="csX375" fmla="*/ 57076 w 1270507"/>
              <a:gd name="csY375" fmla="*/ 159915 h 3289686"/>
              <a:gd name="csX376" fmla="*/ 57076 w 1270507"/>
              <a:gd name="csY376" fmla="*/ 159915 h 3289686"/>
              <a:gd name="csX377" fmla="*/ 57076 w 1270507"/>
              <a:gd name="csY377" fmla="*/ 159915 h 3289686"/>
              <a:gd name="csX378" fmla="*/ 58218 w 1270507"/>
              <a:gd name="csY378" fmla="*/ 159915 h 3289686"/>
              <a:gd name="csX379" fmla="*/ 58218 w 1270507"/>
              <a:gd name="csY379" fmla="*/ 159915 h 3289686"/>
              <a:gd name="csX380" fmla="*/ 59359 w 1270507"/>
              <a:gd name="csY380" fmla="*/ 159915 h 3289686"/>
              <a:gd name="csX381" fmla="*/ 59359 w 1270507"/>
              <a:gd name="csY381" fmla="*/ 159915 h 3289686"/>
              <a:gd name="csX382" fmla="*/ 60501 w 1270507"/>
              <a:gd name="csY382" fmla="*/ 159915 h 3289686"/>
              <a:gd name="csX383" fmla="*/ 60501 w 1270507"/>
              <a:gd name="csY383" fmla="*/ 159915 h 3289686"/>
              <a:gd name="csX384" fmla="*/ 61642 w 1270507"/>
              <a:gd name="csY384" fmla="*/ 159915 h 3289686"/>
              <a:gd name="csX385" fmla="*/ 61642 w 1270507"/>
              <a:gd name="csY385" fmla="*/ 159915 h 3289686"/>
              <a:gd name="csX386" fmla="*/ 63925 w 1270507"/>
              <a:gd name="csY386" fmla="*/ 159915 h 3289686"/>
              <a:gd name="csX387" fmla="*/ 63925 w 1270507"/>
              <a:gd name="csY387" fmla="*/ 159915 h 3289686"/>
              <a:gd name="csX388" fmla="*/ 65067 w 1270507"/>
              <a:gd name="csY388" fmla="*/ 159915 h 3289686"/>
              <a:gd name="csX389" fmla="*/ 65067 w 1270507"/>
              <a:gd name="csY389" fmla="*/ 159915 h 3289686"/>
              <a:gd name="csX390" fmla="*/ 66208 w 1270507"/>
              <a:gd name="csY390" fmla="*/ 159915 h 3289686"/>
              <a:gd name="csX391" fmla="*/ 66208 w 1270507"/>
              <a:gd name="csY391" fmla="*/ 159915 h 3289686"/>
              <a:gd name="csX392" fmla="*/ 67350 w 1270507"/>
              <a:gd name="csY392" fmla="*/ 159915 h 3289686"/>
              <a:gd name="csX393" fmla="*/ 67350 w 1270507"/>
              <a:gd name="csY393" fmla="*/ 159915 h 3289686"/>
              <a:gd name="csX394" fmla="*/ 67350 w 1270507"/>
              <a:gd name="csY394" fmla="*/ 159915 h 3289686"/>
              <a:gd name="csX395" fmla="*/ 67350 w 1270507"/>
              <a:gd name="csY395" fmla="*/ 159915 h 3289686"/>
              <a:gd name="csX396" fmla="*/ 67350 w 1270507"/>
              <a:gd name="csY396" fmla="*/ 159915 h 3289686"/>
              <a:gd name="csX397" fmla="*/ 67350 w 1270507"/>
              <a:gd name="csY397" fmla="*/ 159915 h 3289686"/>
              <a:gd name="csX398" fmla="*/ 67350 w 1270507"/>
              <a:gd name="csY398" fmla="*/ 159915 h 3289686"/>
              <a:gd name="csX399" fmla="*/ 67350 w 1270507"/>
              <a:gd name="csY399" fmla="*/ 159915 h 3289686"/>
              <a:gd name="csX400" fmla="*/ 67350 w 1270507"/>
              <a:gd name="csY400" fmla="*/ 159915 h 3289686"/>
              <a:gd name="csX401" fmla="*/ 67350 w 1270507"/>
              <a:gd name="csY401" fmla="*/ 159915 h 3289686"/>
              <a:gd name="csX402" fmla="*/ 67350 w 1270507"/>
              <a:gd name="csY402" fmla="*/ 159915 h 3289686"/>
              <a:gd name="csX403" fmla="*/ 67350 w 1270507"/>
              <a:gd name="csY403" fmla="*/ 159915 h 3289686"/>
              <a:gd name="csX404" fmla="*/ 67350 w 1270507"/>
              <a:gd name="csY404" fmla="*/ 159915 h 3289686"/>
              <a:gd name="csX405" fmla="*/ 67350 w 1270507"/>
              <a:gd name="csY405" fmla="*/ 159915 h 3289686"/>
              <a:gd name="csX406" fmla="*/ 67350 w 1270507"/>
              <a:gd name="csY406" fmla="*/ 159915 h 3289686"/>
              <a:gd name="csX407" fmla="*/ 67350 w 1270507"/>
              <a:gd name="csY407" fmla="*/ 159915 h 3289686"/>
              <a:gd name="csX408" fmla="*/ 67350 w 1270507"/>
              <a:gd name="csY408" fmla="*/ 159915 h 3289686"/>
              <a:gd name="csX409" fmla="*/ 67350 w 1270507"/>
              <a:gd name="csY409" fmla="*/ 159915 h 3289686"/>
              <a:gd name="csX410" fmla="*/ 67350 w 1270507"/>
              <a:gd name="csY410" fmla="*/ 159915 h 3289686"/>
              <a:gd name="csX411" fmla="*/ 67350 w 1270507"/>
              <a:gd name="csY411" fmla="*/ 159915 h 3289686"/>
              <a:gd name="csX412" fmla="*/ 67350 w 1270507"/>
              <a:gd name="csY412" fmla="*/ 159915 h 3289686"/>
              <a:gd name="csX413" fmla="*/ 67350 w 1270507"/>
              <a:gd name="csY413" fmla="*/ 159915 h 3289686"/>
              <a:gd name="csX414" fmla="*/ 67350 w 1270507"/>
              <a:gd name="csY414" fmla="*/ 159915 h 3289686"/>
              <a:gd name="csX415" fmla="*/ 67350 w 1270507"/>
              <a:gd name="csY415" fmla="*/ 159915 h 3289686"/>
              <a:gd name="csX416" fmla="*/ 67350 w 1270507"/>
              <a:gd name="csY416" fmla="*/ 159915 h 3289686"/>
              <a:gd name="csX417" fmla="*/ 67350 w 1270507"/>
              <a:gd name="csY417" fmla="*/ 159915 h 3289686"/>
              <a:gd name="csX418" fmla="*/ 67350 w 1270507"/>
              <a:gd name="csY418" fmla="*/ 159915 h 3289686"/>
              <a:gd name="csX419" fmla="*/ 67350 w 1270507"/>
              <a:gd name="csY419" fmla="*/ 159915 h 3289686"/>
              <a:gd name="csX420" fmla="*/ 67350 w 1270507"/>
              <a:gd name="csY420" fmla="*/ 159915 h 3289686"/>
              <a:gd name="csX421" fmla="*/ 67350 w 1270507"/>
              <a:gd name="csY421" fmla="*/ 159915 h 3289686"/>
              <a:gd name="csX422" fmla="*/ 67350 w 1270507"/>
              <a:gd name="csY422" fmla="*/ 159915 h 3289686"/>
              <a:gd name="csX423" fmla="*/ 67350 w 1270507"/>
              <a:gd name="csY423" fmla="*/ 159915 h 3289686"/>
              <a:gd name="csX424" fmla="*/ 67350 w 1270507"/>
              <a:gd name="csY424" fmla="*/ 159915 h 3289686"/>
              <a:gd name="csX425" fmla="*/ 67350 w 1270507"/>
              <a:gd name="csY425" fmla="*/ 159915 h 3289686"/>
              <a:gd name="csX426" fmla="*/ 67350 w 1270507"/>
              <a:gd name="csY426" fmla="*/ 159915 h 3289686"/>
              <a:gd name="csX427" fmla="*/ 67350 w 1270507"/>
              <a:gd name="csY427" fmla="*/ 159915 h 3289686"/>
              <a:gd name="csX428" fmla="*/ 67350 w 1270507"/>
              <a:gd name="csY428" fmla="*/ 159915 h 3289686"/>
              <a:gd name="csX429" fmla="*/ 69633 w 1270507"/>
              <a:gd name="csY429" fmla="*/ 159915 h 3289686"/>
              <a:gd name="csX430" fmla="*/ 77624 w 1270507"/>
              <a:gd name="csY430" fmla="*/ 155346 h 3289686"/>
              <a:gd name="csX431" fmla="*/ 73057 w 1270507"/>
              <a:gd name="csY431" fmla="*/ 145066 h 3289686"/>
              <a:gd name="csX432" fmla="*/ 15981 w 1270507"/>
              <a:gd name="csY432" fmla="*/ 118794 h 3289686"/>
              <a:gd name="csX433" fmla="*/ 12557 w 1270507"/>
              <a:gd name="csY433" fmla="*/ 118794 h 3289686"/>
              <a:gd name="csX434" fmla="*/ 12557 w 1270507"/>
              <a:gd name="csY434" fmla="*/ 118794 h 3289686"/>
              <a:gd name="csX435" fmla="*/ 14840 w 1270507"/>
              <a:gd name="csY435" fmla="*/ 122221 h 3289686"/>
              <a:gd name="csX436" fmla="*/ 7991 w 1270507"/>
              <a:gd name="csY436" fmla="*/ 164484 h 3289686"/>
              <a:gd name="csX437" fmla="*/ 0 w 1270507"/>
              <a:gd name="csY437" fmla="*/ 172480 h 3289686"/>
              <a:gd name="csX438" fmla="*/ 0 w 1270507"/>
              <a:gd name="csY438" fmla="*/ 237589 h 3289686"/>
              <a:gd name="csX439" fmla="*/ 7991 w 1270507"/>
              <a:gd name="csY439" fmla="*/ 245584 h 3289686"/>
              <a:gd name="csX440" fmla="*/ 15981 w 1270507"/>
              <a:gd name="csY440" fmla="*/ 237589 h 3289686"/>
              <a:gd name="csX441" fmla="*/ 15981 w 1270507"/>
              <a:gd name="csY441" fmla="*/ 172480 h 3289686"/>
              <a:gd name="csX442" fmla="*/ 7991 w 1270507"/>
              <a:gd name="csY442" fmla="*/ 164484 h 3289686"/>
              <a:gd name="csX443" fmla="*/ 7991 w 1270507"/>
              <a:gd name="csY443" fmla="*/ 164484 h 3289686"/>
              <a:gd name="csX444" fmla="*/ 7991 w 1270507"/>
              <a:gd name="csY444" fmla="*/ 293559 h 3289686"/>
              <a:gd name="csX445" fmla="*/ 0 w 1270507"/>
              <a:gd name="csY445" fmla="*/ 301555 h 3289686"/>
              <a:gd name="csX446" fmla="*/ 0 w 1270507"/>
              <a:gd name="csY446" fmla="*/ 366663 h 3289686"/>
              <a:gd name="csX447" fmla="*/ 7991 w 1270507"/>
              <a:gd name="csY447" fmla="*/ 374659 h 3289686"/>
              <a:gd name="csX448" fmla="*/ 15981 w 1270507"/>
              <a:gd name="csY448" fmla="*/ 366663 h 3289686"/>
              <a:gd name="csX449" fmla="*/ 15981 w 1270507"/>
              <a:gd name="csY449" fmla="*/ 301555 h 3289686"/>
              <a:gd name="csX450" fmla="*/ 7991 w 1270507"/>
              <a:gd name="csY450" fmla="*/ 293559 h 3289686"/>
              <a:gd name="csX451" fmla="*/ 7991 w 1270507"/>
              <a:gd name="csY451" fmla="*/ 293559 h 3289686"/>
              <a:gd name="csX452" fmla="*/ 7991 w 1270507"/>
              <a:gd name="csY452" fmla="*/ 422633 h 3289686"/>
              <a:gd name="csX453" fmla="*/ 0 w 1270507"/>
              <a:gd name="csY453" fmla="*/ 430629 h 3289686"/>
              <a:gd name="csX454" fmla="*/ 0 w 1270507"/>
              <a:gd name="csY454" fmla="*/ 495738 h 3289686"/>
              <a:gd name="csX455" fmla="*/ 7991 w 1270507"/>
              <a:gd name="csY455" fmla="*/ 503733 h 3289686"/>
              <a:gd name="csX456" fmla="*/ 15981 w 1270507"/>
              <a:gd name="csY456" fmla="*/ 495738 h 3289686"/>
              <a:gd name="csX457" fmla="*/ 15981 w 1270507"/>
              <a:gd name="csY457" fmla="*/ 430629 h 3289686"/>
              <a:gd name="csX458" fmla="*/ 7991 w 1270507"/>
              <a:gd name="csY458" fmla="*/ 422633 h 3289686"/>
              <a:gd name="csX459" fmla="*/ 7991 w 1270507"/>
              <a:gd name="csY459" fmla="*/ 422633 h 3289686"/>
              <a:gd name="csX460" fmla="*/ 7991 w 1270507"/>
              <a:gd name="csY460" fmla="*/ 552850 h 3289686"/>
              <a:gd name="csX461" fmla="*/ 0 w 1270507"/>
              <a:gd name="csY461" fmla="*/ 560846 h 3289686"/>
              <a:gd name="csX462" fmla="*/ 0 w 1270507"/>
              <a:gd name="csY462" fmla="*/ 625954 h 3289686"/>
              <a:gd name="csX463" fmla="*/ 7991 w 1270507"/>
              <a:gd name="csY463" fmla="*/ 633950 h 3289686"/>
              <a:gd name="csX464" fmla="*/ 15981 w 1270507"/>
              <a:gd name="csY464" fmla="*/ 625954 h 3289686"/>
              <a:gd name="csX465" fmla="*/ 15981 w 1270507"/>
              <a:gd name="csY465" fmla="*/ 560846 h 3289686"/>
              <a:gd name="csX466" fmla="*/ 7991 w 1270507"/>
              <a:gd name="csY466" fmla="*/ 552850 h 3289686"/>
              <a:gd name="csX467" fmla="*/ 7991 w 1270507"/>
              <a:gd name="csY467" fmla="*/ 552850 h 3289686"/>
              <a:gd name="csX468" fmla="*/ 7991 w 1270507"/>
              <a:gd name="csY468" fmla="*/ 681925 h 3289686"/>
              <a:gd name="csX469" fmla="*/ 0 w 1270507"/>
              <a:gd name="csY469" fmla="*/ 689921 h 3289686"/>
              <a:gd name="csX470" fmla="*/ 0 w 1270507"/>
              <a:gd name="csY470" fmla="*/ 755029 h 3289686"/>
              <a:gd name="csX471" fmla="*/ 7991 w 1270507"/>
              <a:gd name="csY471" fmla="*/ 763025 h 3289686"/>
              <a:gd name="csX472" fmla="*/ 15981 w 1270507"/>
              <a:gd name="csY472" fmla="*/ 755029 h 3289686"/>
              <a:gd name="csX473" fmla="*/ 15981 w 1270507"/>
              <a:gd name="csY473" fmla="*/ 689921 h 3289686"/>
              <a:gd name="csX474" fmla="*/ 7991 w 1270507"/>
              <a:gd name="csY474" fmla="*/ 681925 h 3289686"/>
              <a:gd name="csX475" fmla="*/ 7991 w 1270507"/>
              <a:gd name="csY475" fmla="*/ 681925 h 3289686"/>
              <a:gd name="csX476" fmla="*/ 7991 w 1270507"/>
              <a:gd name="csY476" fmla="*/ 812142 h 3289686"/>
              <a:gd name="csX477" fmla="*/ 0 w 1270507"/>
              <a:gd name="csY477" fmla="*/ 820137 h 3289686"/>
              <a:gd name="csX478" fmla="*/ 0 w 1270507"/>
              <a:gd name="csY478" fmla="*/ 885246 h 3289686"/>
              <a:gd name="csX479" fmla="*/ 7991 w 1270507"/>
              <a:gd name="csY479" fmla="*/ 893241 h 3289686"/>
              <a:gd name="csX480" fmla="*/ 15981 w 1270507"/>
              <a:gd name="csY480" fmla="*/ 885246 h 3289686"/>
              <a:gd name="csX481" fmla="*/ 15981 w 1270507"/>
              <a:gd name="csY481" fmla="*/ 820137 h 3289686"/>
              <a:gd name="csX482" fmla="*/ 7991 w 1270507"/>
              <a:gd name="csY482" fmla="*/ 812142 h 3289686"/>
              <a:gd name="csX483" fmla="*/ 7991 w 1270507"/>
              <a:gd name="csY483" fmla="*/ 812142 h 3289686"/>
              <a:gd name="csX484" fmla="*/ 7991 w 1270507"/>
              <a:gd name="csY484" fmla="*/ 941216 h 3289686"/>
              <a:gd name="csX485" fmla="*/ 0 w 1270507"/>
              <a:gd name="csY485" fmla="*/ 949212 h 3289686"/>
              <a:gd name="csX486" fmla="*/ 0 w 1270507"/>
              <a:gd name="csY486" fmla="*/ 1014320 h 3289686"/>
              <a:gd name="csX487" fmla="*/ 7991 w 1270507"/>
              <a:gd name="csY487" fmla="*/ 1022316 h 3289686"/>
              <a:gd name="csX488" fmla="*/ 15981 w 1270507"/>
              <a:gd name="csY488" fmla="*/ 1014320 h 3289686"/>
              <a:gd name="csX489" fmla="*/ 15981 w 1270507"/>
              <a:gd name="csY489" fmla="*/ 949212 h 3289686"/>
              <a:gd name="csX490" fmla="*/ 7991 w 1270507"/>
              <a:gd name="csY490" fmla="*/ 941216 h 3289686"/>
              <a:gd name="csX491" fmla="*/ 7991 w 1270507"/>
              <a:gd name="csY491" fmla="*/ 941216 h 3289686"/>
              <a:gd name="csX492" fmla="*/ 7991 w 1270507"/>
              <a:gd name="csY492" fmla="*/ 1070290 h 3289686"/>
              <a:gd name="csX493" fmla="*/ 0 w 1270507"/>
              <a:gd name="csY493" fmla="*/ 1078286 h 3289686"/>
              <a:gd name="csX494" fmla="*/ 0 w 1270507"/>
              <a:gd name="csY494" fmla="*/ 1143395 h 3289686"/>
              <a:gd name="csX495" fmla="*/ 7991 w 1270507"/>
              <a:gd name="csY495" fmla="*/ 1151390 h 3289686"/>
              <a:gd name="csX496" fmla="*/ 15981 w 1270507"/>
              <a:gd name="csY496" fmla="*/ 1143395 h 3289686"/>
              <a:gd name="csX497" fmla="*/ 15981 w 1270507"/>
              <a:gd name="csY497" fmla="*/ 1078286 h 3289686"/>
              <a:gd name="csX498" fmla="*/ 7991 w 1270507"/>
              <a:gd name="csY498" fmla="*/ 1070290 h 3289686"/>
              <a:gd name="csX499" fmla="*/ 7991 w 1270507"/>
              <a:gd name="csY499" fmla="*/ 1070290 h 3289686"/>
              <a:gd name="csX500" fmla="*/ 7991 w 1270507"/>
              <a:gd name="csY500" fmla="*/ 1200507 h 3289686"/>
              <a:gd name="csX501" fmla="*/ 0 w 1270507"/>
              <a:gd name="csY501" fmla="*/ 1208503 h 3289686"/>
              <a:gd name="csX502" fmla="*/ 0 w 1270507"/>
              <a:gd name="csY502" fmla="*/ 1273611 h 3289686"/>
              <a:gd name="csX503" fmla="*/ 7991 w 1270507"/>
              <a:gd name="csY503" fmla="*/ 1281607 h 3289686"/>
              <a:gd name="csX504" fmla="*/ 15981 w 1270507"/>
              <a:gd name="csY504" fmla="*/ 1273611 h 3289686"/>
              <a:gd name="csX505" fmla="*/ 15981 w 1270507"/>
              <a:gd name="csY505" fmla="*/ 1208503 h 3289686"/>
              <a:gd name="csX506" fmla="*/ 7991 w 1270507"/>
              <a:gd name="csY506" fmla="*/ 1200507 h 3289686"/>
              <a:gd name="csX507" fmla="*/ 7991 w 1270507"/>
              <a:gd name="csY507" fmla="*/ 1200507 h 3289686"/>
              <a:gd name="csX508" fmla="*/ 7991 w 1270507"/>
              <a:gd name="csY508" fmla="*/ 1329582 h 3289686"/>
              <a:gd name="csX509" fmla="*/ 0 w 1270507"/>
              <a:gd name="csY509" fmla="*/ 1337578 h 3289686"/>
              <a:gd name="csX510" fmla="*/ 0 w 1270507"/>
              <a:gd name="csY510" fmla="*/ 1402686 h 3289686"/>
              <a:gd name="csX511" fmla="*/ 7991 w 1270507"/>
              <a:gd name="csY511" fmla="*/ 1410682 h 3289686"/>
              <a:gd name="csX512" fmla="*/ 15981 w 1270507"/>
              <a:gd name="csY512" fmla="*/ 1402686 h 3289686"/>
              <a:gd name="csX513" fmla="*/ 15981 w 1270507"/>
              <a:gd name="csY513" fmla="*/ 1337578 h 3289686"/>
              <a:gd name="csX514" fmla="*/ 7991 w 1270507"/>
              <a:gd name="csY514" fmla="*/ 1329582 h 3289686"/>
              <a:gd name="csX515" fmla="*/ 7991 w 1270507"/>
              <a:gd name="csY515" fmla="*/ 1329582 h 3289686"/>
              <a:gd name="csX516" fmla="*/ 7991 w 1270507"/>
              <a:gd name="csY516" fmla="*/ 1459799 h 3289686"/>
              <a:gd name="csX517" fmla="*/ 0 w 1270507"/>
              <a:gd name="csY517" fmla="*/ 1467794 h 3289686"/>
              <a:gd name="csX518" fmla="*/ 0 w 1270507"/>
              <a:gd name="csY518" fmla="*/ 1532903 h 3289686"/>
              <a:gd name="csX519" fmla="*/ 7991 w 1270507"/>
              <a:gd name="csY519" fmla="*/ 1540899 h 3289686"/>
              <a:gd name="csX520" fmla="*/ 15981 w 1270507"/>
              <a:gd name="csY520" fmla="*/ 1532903 h 3289686"/>
              <a:gd name="csX521" fmla="*/ 15981 w 1270507"/>
              <a:gd name="csY521" fmla="*/ 1467794 h 3289686"/>
              <a:gd name="csX522" fmla="*/ 7991 w 1270507"/>
              <a:gd name="csY522" fmla="*/ 1459799 h 3289686"/>
              <a:gd name="csX523" fmla="*/ 7991 w 1270507"/>
              <a:gd name="csY523" fmla="*/ 1459799 h 3289686"/>
              <a:gd name="csX524" fmla="*/ 7991 w 1270507"/>
              <a:gd name="csY524" fmla="*/ 1588873 h 3289686"/>
              <a:gd name="csX525" fmla="*/ 0 w 1270507"/>
              <a:gd name="csY525" fmla="*/ 1596869 h 3289686"/>
              <a:gd name="csX526" fmla="*/ 0 w 1270507"/>
              <a:gd name="csY526" fmla="*/ 1661977 h 3289686"/>
              <a:gd name="csX527" fmla="*/ 7991 w 1270507"/>
              <a:gd name="csY527" fmla="*/ 1669973 h 3289686"/>
              <a:gd name="csX528" fmla="*/ 15981 w 1270507"/>
              <a:gd name="csY528" fmla="*/ 1661977 h 3289686"/>
              <a:gd name="csX529" fmla="*/ 15981 w 1270507"/>
              <a:gd name="csY529" fmla="*/ 1596869 h 3289686"/>
              <a:gd name="csX530" fmla="*/ 7991 w 1270507"/>
              <a:gd name="csY530" fmla="*/ 1588873 h 3289686"/>
              <a:gd name="csX531" fmla="*/ 7991 w 1270507"/>
              <a:gd name="csY531" fmla="*/ 1588873 h 3289686"/>
              <a:gd name="csX532" fmla="*/ 7991 w 1270507"/>
              <a:gd name="csY532" fmla="*/ 1717948 h 3289686"/>
              <a:gd name="csX533" fmla="*/ 0 w 1270507"/>
              <a:gd name="csY533" fmla="*/ 1725943 h 3289686"/>
              <a:gd name="csX534" fmla="*/ 0 w 1270507"/>
              <a:gd name="csY534" fmla="*/ 1791052 h 3289686"/>
              <a:gd name="csX535" fmla="*/ 7991 w 1270507"/>
              <a:gd name="csY535" fmla="*/ 1799048 h 3289686"/>
              <a:gd name="csX536" fmla="*/ 15981 w 1270507"/>
              <a:gd name="csY536" fmla="*/ 1791052 h 3289686"/>
              <a:gd name="csX537" fmla="*/ 15981 w 1270507"/>
              <a:gd name="csY537" fmla="*/ 1725943 h 3289686"/>
              <a:gd name="csX538" fmla="*/ 7991 w 1270507"/>
              <a:gd name="csY538" fmla="*/ 1717948 h 3289686"/>
              <a:gd name="csX539" fmla="*/ 7991 w 1270507"/>
              <a:gd name="csY539" fmla="*/ 1717948 h 3289686"/>
              <a:gd name="csX540" fmla="*/ 7991 w 1270507"/>
              <a:gd name="csY540" fmla="*/ 1848164 h 3289686"/>
              <a:gd name="csX541" fmla="*/ 0 w 1270507"/>
              <a:gd name="csY541" fmla="*/ 1856160 h 3289686"/>
              <a:gd name="csX542" fmla="*/ 0 w 1270507"/>
              <a:gd name="csY542" fmla="*/ 1921268 h 3289686"/>
              <a:gd name="csX543" fmla="*/ 7991 w 1270507"/>
              <a:gd name="csY543" fmla="*/ 1929264 h 3289686"/>
              <a:gd name="csX544" fmla="*/ 15981 w 1270507"/>
              <a:gd name="csY544" fmla="*/ 1921268 h 3289686"/>
              <a:gd name="csX545" fmla="*/ 15981 w 1270507"/>
              <a:gd name="csY545" fmla="*/ 1856160 h 3289686"/>
              <a:gd name="csX546" fmla="*/ 7991 w 1270507"/>
              <a:gd name="csY546" fmla="*/ 1848164 h 3289686"/>
              <a:gd name="csX547" fmla="*/ 7991 w 1270507"/>
              <a:gd name="csY547" fmla="*/ 1848164 h 3289686"/>
              <a:gd name="csX548" fmla="*/ 7991 w 1270507"/>
              <a:gd name="csY548" fmla="*/ 1977239 h 3289686"/>
              <a:gd name="csX549" fmla="*/ 0 w 1270507"/>
              <a:gd name="csY549" fmla="*/ 1985235 h 3289686"/>
              <a:gd name="csX550" fmla="*/ 0 w 1270507"/>
              <a:gd name="csY550" fmla="*/ 2050343 h 3289686"/>
              <a:gd name="csX551" fmla="*/ 7991 w 1270507"/>
              <a:gd name="csY551" fmla="*/ 2058339 h 3289686"/>
              <a:gd name="csX552" fmla="*/ 15981 w 1270507"/>
              <a:gd name="csY552" fmla="*/ 2050343 h 3289686"/>
              <a:gd name="csX553" fmla="*/ 15981 w 1270507"/>
              <a:gd name="csY553" fmla="*/ 1985235 h 3289686"/>
              <a:gd name="csX554" fmla="*/ 7991 w 1270507"/>
              <a:gd name="csY554" fmla="*/ 1977239 h 3289686"/>
              <a:gd name="csX555" fmla="*/ 7991 w 1270507"/>
              <a:gd name="csY555" fmla="*/ 1977239 h 3289686"/>
              <a:gd name="csX556" fmla="*/ 7991 w 1270507"/>
              <a:gd name="csY556" fmla="*/ 2107456 h 3289686"/>
              <a:gd name="csX557" fmla="*/ 0 w 1270507"/>
              <a:gd name="csY557" fmla="*/ 2115451 h 3289686"/>
              <a:gd name="csX558" fmla="*/ 0 w 1270507"/>
              <a:gd name="csY558" fmla="*/ 2180560 h 3289686"/>
              <a:gd name="csX559" fmla="*/ 7991 w 1270507"/>
              <a:gd name="csY559" fmla="*/ 2188556 h 3289686"/>
              <a:gd name="csX560" fmla="*/ 15981 w 1270507"/>
              <a:gd name="csY560" fmla="*/ 2180560 h 3289686"/>
              <a:gd name="csX561" fmla="*/ 15981 w 1270507"/>
              <a:gd name="csY561" fmla="*/ 2115451 h 3289686"/>
              <a:gd name="csX562" fmla="*/ 7991 w 1270507"/>
              <a:gd name="csY562" fmla="*/ 2107456 h 3289686"/>
              <a:gd name="csX563" fmla="*/ 7991 w 1270507"/>
              <a:gd name="csY563" fmla="*/ 2107456 h 3289686"/>
              <a:gd name="csX564" fmla="*/ 7991 w 1270507"/>
              <a:gd name="csY564" fmla="*/ 2236530 h 3289686"/>
              <a:gd name="csX565" fmla="*/ 0 w 1270507"/>
              <a:gd name="csY565" fmla="*/ 2244526 h 3289686"/>
              <a:gd name="csX566" fmla="*/ 0 w 1270507"/>
              <a:gd name="csY566" fmla="*/ 2309634 h 3289686"/>
              <a:gd name="csX567" fmla="*/ 7991 w 1270507"/>
              <a:gd name="csY567" fmla="*/ 2317630 h 3289686"/>
              <a:gd name="csX568" fmla="*/ 15981 w 1270507"/>
              <a:gd name="csY568" fmla="*/ 2309634 h 3289686"/>
              <a:gd name="csX569" fmla="*/ 15981 w 1270507"/>
              <a:gd name="csY569" fmla="*/ 2244526 h 3289686"/>
              <a:gd name="csX570" fmla="*/ 7991 w 1270507"/>
              <a:gd name="csY570" fmla="*/ 2236530 h 3289686"/>
              <a:gd name="csX571" fmla="*/ 7991 w 1270507"/>
              <a:gd name="csY571" fmla="*/ 2236530 h 3289686"/>
              <a:gd name="csX572" fmla="*/ 7991 w 1270507"/>
              <a:gd name="csY572" fmla="*/ 2365605 h 3289686"/>
              <a:gd name="csX573" fmla="*/ 0 w 1270507"/>
              <a:gd name="csY573" fmla="*/ 2373601 h 3289686"/>
              <a:gd name="csX574" fmla="*/ 0 w 1270507"/>
              <a:gd name="csY574" fmla="*/ 2438709 h 3289686"/>
              <a:gd name="csX575" fmla="*/ 7991 w 1270507"/>
              <a:gd name="csY575" fmla="*/ 2446705 h 3289686"/>
              <a:gd name="csX576" fmla="*/ 15981 w 1270507"/>
              <a:gd name="csY576" fmla="*/ 2438709 h 3289686"/>
              <a:gd name="csX577" fmla="*/ 15981 w 1270507"/>
              <a:gd name="csY577" fmla="*/ 2373601 h 3289686"/>
              <a:gd name="csX578" fmla="*/ 7991 w 1270507"/>
              <a:gd name="csY578" fmla="*/ 2365605 h 3289686"/>
              <a:gd name="csX579" fmla="*/ 7991 w 1270507"/>
              <a:gd name="csY579" fmla="*/ 2365605 h 3289686"/>
              <a:gd name="csX580" fmla="*/ 7991 w 1270507"/>
              <a:gd name="csY580" fmla="*/ 2495822 h 3289686"/>
              <a:gd name="csX581" fmla="*/ 0 w 1270507"/>
              <a:gd name="csY581" fmla="*/ 2503817 h 3289686"/>
              <a:gd name="csX582" fmla="*/ 0 w 1270507"/>
              <a:gd name="csY582" fmla="*/ 2568926 h 3289686"/>
              <a:gd name="csX583" fmla="*/ 7991 w 1270507"/>
              <a:gd name="csY583" fmla="*/ 2576921 h 3289686"/>
              <a:gd name="csX584" fmla="*/ 15981 w 1270507"/>
              <a:gd name="csY584" fmla="*/ 2568926 h 3289686"/>
              <a:gd name="csX585" fmla="*/ 15981 w 1270507"/>
              <a:gd name="csY585" fmla="*/ 2503817 h 3289686"/>
              <a:gd name="csX586" fmla="*/ 7991 w 1270507"/>
              <a:gd name="csY586" fmla="*/ 2495822 h 3289686"/>
              <a:gd name="csX587" fmla="*/ 7991 w 1270507"/>
              <a:gd name="csY587" fmla="*/ 2495822 h 3289686"/>
              <a:gd name="csX588" fmla="*/ 7991 w 1270507"/>
              <a:gd name="csY588" fmla="*/ 2624896 h 3289686"/>
              <a:gd name="csX589" fmla="*/ 0 w 1270507"/>
              <a:gd name="csY589" fmla="*/ 2632892 h 3289686"/>
              <a:gd name="csX590" fmla="*/ 0 w 1270507"/>
              <a:gd name="csY590" fmla="*/ 2698000 h 3289686"/>
              <a:gd name="csX591" fmla="*/ 7991 w 1270507"/>
              <a:gd name="csY591" fmla="*/ 2705996 h 3289686"/>
              <a:gd name="csX592" fmla="*/ 15981 w 1270507"/>
              <a:gd name="csY592" fmla="*/ 2698000 h 3289686"/>
              <a:gd name="csX593" fmla="*/ 15981 w 1270507"/>
              <a:gd name="csY593" fmla="*/ 2632892 h 3289686"/>
              <a:gd name="csX594" fmla="*/ 7991 w 1270507"/>
              <a:gd name="csY594" fmla="*/ 2624896 h 3289686"/>
              <a:gd name="csX595" fmla="*/ 7991 w 1270507"/>
              <a:gd name="csY595" fmla="*/ 2624896 h 3289686"/>
              <a:gd name="csX596" fmla="*/ 7991 w 1270507"/>
              <a:gd name="csY596" fmla="*/ 2753970 h 3289686"/>
              <a:gd name="csX597" fmla="*/ 0 w 1270507"/>
              <a:gd name="csY597" fmla="*/ 2761966 h 3289686"/>
              <a:gd name="csX598" fmla="*/ 0 w 1270507"/>
              <a:gd name="csY598" fmla="*/ 2827075 h 3289686"/>
              <a:gd name="csX599" fmla="*/ 7991 w 1270507"/>
              <a:gd name="csY599" fmla="*/ 2835070 h 3289686"/>
              <a:gd name="csX600" fmla="*/ 15981 w 1270507"/>
              <a:gd name="csY600" fmla="*/ 2827075 h 3289686"/>
              <a:gd name="csX601" fmla="*/ 15981 w 1270507"/>
              <a:gd name="csY601" fmla="*/ 2761966 h 3289686"/>
              <a:gd name="csX602" fmla="*/ 7991 w 1270507"/>
              <a:gd name="csY602" fmla="*/ 2753970 h 3289686"/>
              <a:gd name="csX603" fmla="*/ 7991 w 1270507"/>
              <a:gd name="csY603" fmla="*/ 2753970 h 3289686"/>
              <a:gd name="csX604" fmla="*/ 7991 w 1270507"/>
              <a:gd name="csY604" fmla="*/ 2884187 h 3289686"/>
              <a:gd name="csX605" fmla="*/ 0 w 1270507"/>
              <a:gd name="csY605" fmla="*/ 2892183 h 3289686"/>
              <a:gd name="csX606" fmla="*/ 0 w 1270507"/>
              <a:gd name="csY606" fmla="*/ 2957292 h 3289686"/>
              <a:gd name="csX607" fmla="*/ 7991 w 1270507"/>
              <a:gd name="csY607" fmla="*/ 2965287 h 3289686"/>
              <a:gd name="csX608" fmla="*/ 15981 w 1270507"/>
              <a:gd name="csY608" fmla="*/ 2957292 h 3289686"/>
              <a:gd name="csX609" fmla="*/ 15981 w 1270507"/>
              <a:gd name="csY609" fmla="*/ 2892183 h 3289686"/>
              <a:gd name="csX610" fmla="*/ 7991 w 1270507"/>
              <a:gd name="csY610" fmla="*/ 2884187 h 3289686"/>
              <a:gd name="csX611" fmla="*/ 7991 w 1270507"/>
              <a:gd name="csY611" fmla="*/ 2884187 h 3289686"/>
              <a:gd name="csX612" fmla="*/ 7991 w 1270507"/>
              <a:gd name="csY612" fmla="*/ 3013262 h 3289686"/>
              <a:gd name="csX613" fmla="*/ 0 w 1270507"/>
              <a:gd name="csY613" fmla="*/ 3021258 h 3289686"/>
              <a:gd name="csX614" fmla="*/ 0 w 1270507"/>
              <a:gd name="csY614" fmla="*/ 3086366 h 3289686"/>
              <a:gd name="csX615" fmla="*/ 7991 w 1270507"/>
              <a:gd name="csY615" fmla="*/ 3094362 h 3289686"/>
              <a:gd name="csX616" fmla="*/ 15981 w 1270507"/>
              <a:gd name="csY616" fmla="*/ 3086366 h 3289686"/>
              <a:gd name="csX617" fmla="*/ 15981 w 1270507"/>
              <a:gd name="csY617" fmla="*/ 3021258 h 3289686"/>
              <a:gd name="csX618" fmla="*/ 7991 w 1270507"/>
              <a:gd name="csY618" fmla="*/ 3013262 h 3289686"/>
              <a:gd name="csX619" fmla="*/ 7991 w 1270507"/>
              <a:gd name="csY619" fmla="*/ 3013262 h 3289686"/>
              <a:gd name="csX620" fmla="*/ 10274 w 1270507"/>
              <a:gd name="csY620" fmla="*/ 3144621 h 3289686"/>
              <a:gd name="csX621" fmla="*/ 9133 w 1270507"/>
              <a:gd name="csY621" fmla="*/ 3144621 h 3289686"/>
              <a:gd name="csX622" fmla="*/ 2283 w 1270507"/>
              <a:gd name="csY622" fmla="*/ 3153759 h 3289686"/>
              <a:gd name="csX623" fmla="*/ 29680 w 1270507"/>
              <a:gd name="csY623" fmla="*/ 3220010 h 3289686"/>
              <a:gd name="csX624" fmla="*/ 36529 w 1270507"/>
              <a:gd name="csY624" fmla="*/ 3223436 h 3289686"/>
              <a:gd name="csX625" fmla="*/ 41095 w 1270507"/>
              <a:gd name="csY625" fmla="*/ 3222294 h 3289686"/>
              <a:gd name="csX626" fmla="*/ 43378 w 1270507"/>
              <a:gd name="csY626" fmla="*/ 3210871 h 3289686"/>
              <a:gd name="csX627" fmla="*/ 18265 w 1270507"/>
              <a:gd name="csY627" fmla="*/ 3151474 h 3289686"/>
              <a:gd name="csX628" fmla="*/ 10274 w 1270507"/>
              <a:gd name="csY628" fmla="*/ 3144621 h 3289686"/>
              <a:gd name="csX629" fmla="*/ 10274 w 1270507"/>
              <a:gd name="csY629" fmla="*/ 3144621 h 3289686"/>
              <a:gd name="csX630" fmla="*/ 86756 w 1270507"/>
              <a:gd name="csY630" fmla="*/ 3251993 h 3289686"/>
              <a:gd name="csX631" fmla="*/ 79906 w 1270507"/>
              <a:gd name="csY631" fmla="*/ 3256561 h 3289686"/>
              <a:gd name="csX632" fmla="*/ 83331 w 1270507"/>
              <a:gd name="csY632" fmla="*/ 3267984 h 3289686"/>
              <a:gd name="csX633" fmla="*/ 150680 w 1270507"/>
              <a:gd name="csY633" fmla="*/ 3289687 h 3289686"/>
              <a:gd name="csX634" fmla="*/ 150680 w 1270507"/>
              <a:gd name="csY634" fmla="*/ 3289687 h 3289686"/>
              <a:gd name="csX635" fmla="*/ 158671 w 1270507"/>
              <a:gd name="csY635" fmla="*/ 3282833 h 3289686"/>
              <a:gd name="csX636" fmla="*/ 151822 w 1270507"/>
              <a:gd name="csY636" fmla="*/ 3273695 h 3289686"/>
              <a:gd name="csX637" fmla="*/ 146115 w 1270507"/>
              <a:gd name="csY637" fmla="*/ 3273695 h 3289686"/>
              <a:gd name="csX638" fmla="*/ 141548 w 1270507"/>
              <a:gd name="csY638" fmla="*/ 3273695 h 3289686"/>
              <a:gd name="csX639" fmla="*/ 141548 w 1270507"/>
              <a:gd name="csY639" fmla="*/ 3273695 h 3289686"/>
              <a:gd name="csX640" fmla="*/ 141548 w 1270507"/>
              <a:gd name="csY640" fmla="*/ 3273695 h 3289686"/>
              <a:gd name="csX641" fmla="*/ 102736 w 1270507"/>
              <a:gd name="csY641" fmla="*/ 3261131 h 3289686"/>
              <a:gd name="csX642" fmla="*/ 102736 w 1270507"/>
              <a:gd name="csY642" fmla="*/ 3261131 h 3289686"/>
              <a:gd name="csX643" fmla="*/ 101595 w 1270507"/>
              <a:gd name="csY643" fmla="*/ 3261131 h 3289686"/>
              <a:gd name="csX644" fmla="*/ 101595 w 1270507"/>
              <a:gd name="csY644" fmla="*/ 3261131 h 3289686"/>
              <a:gd name="csX645" fmla="*/ 101595 w 1270507"/>
              <a:gd name="csY645" fmla="*/ 3261131 h 3289686"/>
              <a:gd name="csX646" fmla="*/ 101595 w 1270507"/>
              <a:gd name="csY646" fmla="*/ 3261131 h 3289686"/>
              <a:gd name="csX647" fmla="*/ 101595 w 1270507"/>
              <a:gd name="csY647" fmla="*/ 3261131 h 3289686"/>
              <a:gd name="csX648" fmla="*/ 98171 w 1270507"/>
              <a:gd name="csY648" fmla="*/ 3261131 h 3289686"/>
              <a:gd name="csX649" fmla="*/ 98171 w 1270507"/>
              <a:gd name="csY649" fmla="*/ 3261131 h 3289686"/>
              <a:gd name="csX650" fmla="*/ 98171 w 1270507"/>
              <a:gd name="csY650" fmla="*/ 3261131 h 3289686"/>
              <a:gd name="csX651" fmla="*/ 98171 w 1270507"/>
              <a:gd name="csY651" fmla="*/ 3261131 h 3289686"/>
              <a:gd name="csX652" fmla="*/ 98171 w 1270507"/>
              <a:gd name="csY652" fmla="*/ 3261131 h 3289686"/>
              <a:gd name="csX653" fmla="*/ 94746 w 1270507"/>
              <a:gd name="csY653" fmla="*/ 3259988 h 3289686"/>
              <a:gd name="csX654" fmla="*/ 94746 w 1270507"/>
              <a:gd name="csY654" fmla="*/ 3259988 h 3289686"/>
              <a:gd name="csX655" fmla="*/ 90180 w 1270507"/>
              <a:gd name="csY655" fmla="*/ 3255419 h 3289686"/>
              <a:gd name="csX656" fmla="*/ 281954 w 1270507"/>
              <a:gd name="csY656" fmla="*/ 3273695 h 3289686"/>
              <a:gd name="csX657" fmla="*/ 216888 w 1270507"/>
              <a:gd name="csY657" fmla="*/ 3273695 h 3289686"/>
              <a:gd name="csX658" fmla="*/ 208898 w 1270507"/>
              <a:gd name="csY658" fmla="*/ 3281691 h 3289686"/>
              <a:gd name="csX659" fmla="*/ 216888 w 1270507"/>
              <a:gd name="csY659" fmla="*/ 3289687 h 3289686"/>
              <a:gd name="csX660" fmla="*/ 281954 w 1270507"/>
              <a:gd name="csY660" fmla="*/ 3289687 h 3289686"/>
              <a:gd name="csX661" fmla="*/ 289945 w 1270507"/>
              <a:gd name="csY661" fmla="*/ 3281691 h 3289686"/>
              <a:gd name="csX662" fmla="*/ 281954 w 1270507"/>
              <a:gd name="csY662" fmla="*/ 3273695 h 3289686"/>
              <a:gd name="csX663" fmla="*/ 281954 w 1270507"/>
              <a:gd name="csY663" fmla="*/ 3273695 h 3289686"/>
              <a:gd name="csX664" fmla="*/ 410946 w 1270507"/>
              <a:gd name="csY664" fmla="*/ 3273695 h 3289686"/>
              <a:gd name="csX665" fmla="*/ 345880 w 1270507"/>
              <a:gd name="csY665" fmla="*/ 3273695 h 3289686"/>
              <a:gd name="csX666" fmla="*/ 337889 w 1270507"/>
              <a:gd name="csY666" fmla="*/ 3281691 h 3289686"/>
              <a:gd name="csX667" fmla="*/ 345880 w 1270507"/>
              <a:gd name="csY667" fmla="*/ 3289687 h 3289686"/>
              <a:gd name="csX668" fmla="*/ 410946 w 1270507"/>
              <a:gd name="csY668" fmla="*/ 3289687 h 3289686"/>
              <a:gd name="csX669" fmla="*/ 418936 w 1270507"/>
              <a:gd name="csY669" fmla="*/ 3281691 h 3289686"/>
              <a:gd name="csX670" fmla="*/ 410946 w 1270507"/>
              <a:gd name="csY670" fmla="*/ 3273695 h 3289686"/>
              <a:gd name="csX671" fmla="*/ 410946 w 1270507"/>
              <a:gd name="csY671" fmla="*/ 3273695 h 3289686"/>
              <a:gd name="csX672" fmla="*/ 539937 w 1270507"/>
              <a:gd name="csY672" fmla="*/ 3273695 h 3289686"/>
              <a:gd name="csX673" fmla="*/ 474871 w 1270507"/>
              <a:gd name="csY673" fmla="*/ 3273695 h 3289686"/>
              <a:gd name="csX674" fmla="*/ 466880 w 1270507"/>
              <a:gd name="csY674" fmla="*/ 3281691 h 3289686"/>
              <a:gd name="csX675" fmla="*/ 474871 w 1270507"/>
              <a:gd name="csY675" fmla="*/ 3289687 h 3289686"/>
              <a:gd name="csX676" fmla="*/ 539937 w 1270507"/>
              <a:gd name="csY676" fmla="*/ 3289687 h 3289686"/>
              <a:gd name="csX677" fmla="*/ 547927 w 1270507"/>
              <a:gd name="csY677" fmla="*/ 3281691 h 3289686"/>
              <a:gd name="csX678" fmla="*/ 539937 w 1270507"/>
              <a:gd name="csY678" fmla="*/ 3273695 h 3289686"/>
              <a:gd name="csX679" fmla="*/ 539937 w 1270507"/>
              <a:gd name="csY679" fmla="*/ 3273695 h 3289686"/>
              <a:gd name="csX680" fmla="*/ 670070 w 1270507"/>
              <a:gd name="csY680" fmla="*/ 3273695 h 3289686"/>
              <a:gd name="csX681" fmla="*/ 605003 w 1270507"/>
              <a:gd name="csY681" fmla="*/ 3273695 h 3289686"/>
              <a:gd name="csX682" fmla="*/ 597013 w 1270507"/>
              <a:gd name="csY682" fmla="*/ 3281691 h 3289686"/>
              <a:gd name="csX683" fmla="*/ 605003 w 1270507"/>
              <a:gd name="csY683" fmla="*/ 3289687 h 3289686"/>
              <a:gd name="csX684" fmla="*/ 670070 w 1270507"/>
              <a:gd name="csY684" fmla="*/ 3289687 h 3289686"/>
              <a:gd name="csX685" fmla="*/ 678060 w 1270507"/>
              <a:gd name="csY685" fmla="*/ 3281691 h 3289686"/>
              <a:gd name="csX686" fmla="*/ 670070 w 1270507"/>
              <a:gd name="csY686" fmla="*/ 3273695 h 3289686"/>
              <a:gd name="csX687" fmla="*/ 670070 w 1270507"/>
              <a:gd name="csY687" fmla="*/ 3273695 h 3289686"/>
              <a:gd name="csX688" fmla="*/ 799061 w 1270507"/>
              <a:gd name="csY688" fmla="*/ 3273695 h 3289686"/>
              <a:gd name="csX689" fmla="*/ 733995 w 1270507"/>
              <a:gd name="csY689" fmla="*/ 3273695 h 3289686"/>
              <a:gd name="csX690" fmla="*/ 726004 w 1270507"/>
              <a:gd name="csY690" fmla="*/ 3281691 h 3289686"/>
              <a:gd name="csX691" fmla="*/ 733995 w 1270507"/>
              <a:gd name="csY691" fmla="*/ 3289687 h 3289686"/>
              <a:gd name="csX692" fmla="*/ 799061 w 1270507"/>
              <a:gd name="csY692" fmla="*/ 3289687 h 3289686"/>
              <a:gd name="csX693" fmla="*/ 807052 w 1270507"/>
              <a:gd name="csY693" fmla="*/ 3281691 h 3289686"/>
              <a:gd name="csX694" fmla="*/ 799061 w 1270507"/>
              <a:gd name="csY694" fmla="*/ 3273695 h 3289686"/>
              <a:gd name="csX695" fmla="*/ 799061 w 1270507"/>
              <a:gd name="csY695" fmla="*/ 3273695 h 3289686"/>
              <a:gd name="csX696" fmla="*/ 929194 w 1270507"/>
              <a:gd name="csY696" fmla="*/ 3273695 h 3289686"/>
              <a:gd name="csX697" fmla="*/ 864127 w 1270507"/>
              <a:gd name="csY697" fmla="*/ 3273695 h 3289686"/>
              <a:gd name="csX698" fmla="*/ 856137 w 1270507"/>
              <a:gd name="csY698" fmla="*/ 3281691 h 3289686"/>
              <a:gd name="csX699" fmla="*/ 864127 w 1270507"/>
              <a:gd name="csY699" fmla="*/ 3289687 h 3289686"/>
              <a:gd name="csX700" fmla="*/ 929194 w 1270507"/>
              <a:gd name="csY700" fmla="*/ 3289687 h 3289686"/>
              <a:gd name="csX701" fmla="*/ 937185 w 1270507"/>
              <a:gd name="csY701" fmla="*/ 3281691 h 3289686"/>
              <a:gd name="csX702" fmla="*/ 929194 w 1270507"/>
              <a:gd name="csY702" fmla="*/ 3273695 h 3289686"/>
              <a:gd name="csX703" fmla="*/ 929194 w 1270507"/>
              <a:gd name="csY703" fmla="*/ 3273695 h 3289686"/>
              <a:gd name="csX704" fmla="*/ 1058185 w 1270507"/>
              <a:gd name="csY704" fmla="*/ 3273695 h 3289686"/>
              <a:gd name="csX705" fmla="*/ 993118 w 1270507"/>
              <a:gd name="csY705" fmla="*/ 3273695 h 3289686"/>
              <a:gd name="csX706" fmla="*/ 985128 w 1270507"/>
              <a:gd name="csY706" fmla="*/ 3281691 h 3289686"/>
              <a:gd name="csX707" fmla="*/ 993118 w 1270507"/>
              <a:gd name="csY707" fmla="*/ 3289687 h 3289686"/>
              <a:gd name="csX708" fmla="*/ 1058185 w 1270507"/>
              <a:gd name="csY708" fmla="*/ 3289687 h 3289686"/>
              <a:gd name="csX709" fmla="*/ 1066176 w 1270507"/>
              <a:gd name="csY709" fmla="*/ 3281691 h 3289686"/>
              <a:gd name="csX710" fmla="*/ 1058185 w 1270507"/>
              <a:gd name="csY710" fmla="*/ 3273695 h 3289686"/>
              <a:gd name="csX711" fmla="*/ 1058185 w 1270507"/>
              <a:gd name="csY711" fmla="*/ 3273695 h 3289686"/>
              <a:gd name="csX712" fmla="*/ 1187176 w 1270507"/>
              <a:gd name="csY712" fmla="*/ 3245139 h 3289686"/>
              <a:gd name="csX713" fmla="*/ 1182610 w 1270507"/>
              <a:gd name="csY713" fmla="*/ 3246281 h 3289686"/>
              <a:gd name="csX714" fmla="*/ 1150648 w 1270507"/>
              <a:gd name="csY714" fmla="*/ 3263415 h 3289686"/>
              <a:gd name="csX715" fmla="*/ 1150648 w 1270507"/>
              <a:gd name="csY715" fmla="*/ 3263415 h 3289686"/>
              <a:gd name="csX716" fmla="*/ 1149506 w 1270507"/>
              <a:gd name="csY716" fmla="*/ 3263415 h 3289686"/>
              <a:gd name="csX717" fmla="*/ 1148365 w 1270507"/>
              <a:gd name="csY717" fmla="*/ 3263415 h 3289686"/>
              <a:gd name="csX718" fmla="*/ 1148365 w 1270507"/>
              <a:gd name="csY718" fmla="*/ 3263415 h 3289686"/>
              <a:gd name="csX719" fmla="*/ 1147223 w 1270507"/>
              <a:gd name="csY719" fmla="*/ 3263415 h 3289686"/>
              <a:gd name="csX720" fmla="*/ 1147223 w 1270507"/>
              <a:gd name="csY720" fmla="*/ 3263415 h 3289686"/>
              <a:gd name="csX721" fmla="*/ 1147223 w 1270507"/>
              <a:gd name="csY721" fmla="*/ 3263415 h 3289686"/>
              <a:gd name="csX722" fmla="*/ 1147223 w 1270507"/>
              <a:gd name="csY722" fmla="*/ 3263415 h 3289686"/>
              <a:gd name="csX723" fmla="*/ 1139233 w 1270507"/>
              <a:gd name="csY723" fmla="*/ 3263415 h 3289686"/>
              <a:gd name="csX724" fmla="*/ 1139233 w 1270507"/>
              <a:gd name="csY724" fmla="*/ 3263415 h 3289686"/>
              <a:gd name="csX725" fmla="*/ 1139233 w 1270507"/>
              <a:gd name="csY725" fmla="*/ 3263415 h 3289686"/>
              <a:gd name="csX726" fmla="*/ 1139233 w 1270507"/>
              <a:gd name="csY726" fmla="*/ 3263415 h 3289686"/>
              <a:gd name="csX727" fmla="*/ 1139233 w 1270507"/>
              <a:gd name="csY727" fmla="*/ 3263415 h 3289686"/>
              <a:gd name="csX728" fmla="*/ 1139233 w 1270507"/>
              <a:gd name="csY728" fmla="*/ 3263415 h 3289686"/>
              <a:gd name="csX729" fmla="*/ 1139233 w 1270507"/>
              <a:gd name="csY729" fmla="*/ 3263415 h 3289686"/>
              <a:gd name="csX730" fmla="*/ 1139233 w 1270507"/>
              <a:gd name="csY730" fmla="*/ 3263415 h 3289686"/>
              <a:gd name="csX731" fmla="*/ 1139233 w 1270507"/>
              <a:gd name="csY731" fmla="*/ 3263415 h 3289686"/>
              <a:gd name="csX732" fmla="*/ 1132383 w 1270507"/>
              <a:gd name="csY732" fmla="*/ 3272553 h 3289686"/>
              <a:gd name="csX733" fmla="*/ 1140374 w 1270507"/>
              <a:gd name="csY733" fmla="*/ 3279406 h 3289686"/>
              <a:gd name="csX734" fmla="*/ 1141515 w 1270507"/>
              <a:gd name="csY734" fmla="*/ 3279406 h 3289686"/>
              <a:gd name="csX735" fmla="*/ 1207724 w 1270507"/>
              <a:gd name="csY735" fmla="*/ 3251993 h 3289686"/>
              <a:gd name="csX736" fmla="*/ 1210006 w 1270507"/>
              <a:gd name="csY736" fmla="*/ 3240570 h 3289686"/>
              <a:gd name="csX737" fmla="*/ 1203158 w 1270507"/>
              <a:gd name="csY737" fmla="*/ 3237143 h 3289686"/>
              <a:gd name="csX738" fmla="*/ 1203158 w 1270507"/>
              <a:gd name="csY738" fmla="*/ 3237143 h 3289686"/>
              <a:gd name="csX739" fmla="*/ 1196309 w 1270507"/>
              <a:gd name="csY739" fmla="*/ 3242855 h 3289686"/>
              <a:gd name="csX740" fmla="*/ 1253385 w 1270507"/>
              <a:gd name="csY740" fmla="*/ 3130914 h 3289686"/>
              <a:gd name="csX741" fmla="*/ 1245394 w 1270507"/>
              <a:gd name="csY741" fmla="*/ 3137767 h 3289686"/>
              <a:gd name="csX742" fmla="*/ 1241969 w 1270507"/>
              <a:gd name="csY742" fmla="*/ 3159470 h 3289686"/>
              <a:gd name="csX743" fmla="*/ 1241969 w 1270507"/>
              <a:gd name="csY743" fmla="*/ 3159470 h 3289686"/>
              <a:gd name="csX744" fmla="*/ 1241969 w 1270507"/>
              <a:gd name="csY744" fmla="*/ 3159470 h 3289686"/>
              <a:gd name="csX745" fmla="*/ 1241969 w 1270507"/>
              <a:gd name="csY745" fmla="*/ 3159470 h 3289686"/>
              <a:gd name="csX746" fmla="*/ 1241969 w 1270507"/>
              <a:gd name="csY746" fmla="*/ 3159470 h 3289686"/>
              <a:gd name="csX747" fmla="*/ 1241969 w 1270507"/>
              <a:gd name="csY747" fmla="*/ 3159470 h 3289686"/>
              <a:gd name="csX748" fmla="*/ 1241969 w 1270507"/>
              <a:gd name="csY748" fmla="*/ 3161755 h 3289686"/>
              <a:gd name="csX749" fmla="*/ 1241969 w 1270507"/>
              <a:gd name="csY749" fmla="*/ 3161755 h 3289686"/>
              <a:gd name="csX750" fmla="*/ 1241969 w 1270507"/>
              <a:gd name="csY750" fmla="*/ 3164039 h 3289686"/>
              <a:gd name="csX751" fmla="*/ 1241969 w 1270507"/>
              <a:gd name="csY751" fmla="*/ 3164039 h 3289686"/>
              <a:gd name="csX752" fmla="*/ 1241969 w 1270507"/>
              <a:gd name="csY752" fmla="*/ 3166324 h 3289686"/>
              <a:gd name="csX753" fmla="*/ 1241969 w 1270507"/>
              <a:gd name="csY753" fmla="*/ 3166324 h 3289686"/>
              <a:gd name="csX754" fmla="*/ 1241969 w 1270507"/>
              <a:gd name="csY754" fmla="*/ 3168608 h 3289686"/>
              <a:gd name="csX755" fmla="*/ 1241969 w 1270507"/>
              <a:gd name="csY755" fmla="*/ 3168608 h 3289686"/>
              <a:gd name="csX756" fmla="*/ 1241969 w 1270507"/>
              <a:gd name="csY756" fmla="*/ 3170893 h 3289686"/>
              <a:gd name="csX757" fmla="*/ 1241969 w 1270507"/>
              <a:gd name="csY757" fmla="*/ 3170893 h 3289686"/>
              <a:gd name="csX758" fmla="*/ 1241969 w 1270507"/>
              <a:gd name="csY758" fmla="*/ 3173177 h 3289686"/>
              <a:gd name="csX759" fmla="*/ 1241969 w 1270507"/>
              <a:gd name="csY759" fmla="*/ 3173177 h 3289686"/>
              <a:gd name="csX760" fmla="*/ 1241969 w 1270507"/>
              <a:gd name="csY760" fmla="*/ 3173177 h 3289686"/>
              <a:gd name="csX761" fmla="*/ 1241969 w 1270507"/>
              <a:gd name="csY761" fmla="*/ 3173177 h 3289686"/>
              <a:gd name="csX762" fmla="*/ 1241969 w 1270507"/>
              <a:gd name="csY762" fmla="*/ 3173177 h 3289686"/>
              <a:gd name="csX763" fmla="*/ 1241969 w 1270507"/>
              <a:gd name="csY763" fmla="*/ 3173177 h 3289686"/>
              <a:gd name="csX764" fmla="*/ 1241969 w 1270507"/>
              <a:gd name="csY764" fmla="*/ 3174319 h 3289686"/>
              <a:gd name="csX765" fmla="*/ 1241969 w 1270507"/>
              <a:gd name="csY765" fmla="*/ 3174319 h 3289686"/>
              <a:gd name="csX766" fmla="*/ 1241969 w 1270507"/>
              <a:gd name="csY766" fmla="*/ 3174319 h 3289686"/>
              <a:gd name="csX767" fmla="*/ 1241969 w 1270507"/>
              <a:gd name="csY767" fmla="*/ 3174319 h 3289686"/>
              <a:gd name="csX768" fmla="*/ 1241969 w 1270507"/>
              <a:gd name="csY768" fmla="*/ 3175462 h 3289686"/>
              <a:gd name="csX769" fmla="*/ 1241969 w 1270507"/>
              <a:gd name="csY769" fmla="*/ 3175462 h 3289686"/>
              <a:gd name="csX770" fmla="*/ 1241969 w 1270507"/>
              <a:gd name="csY770" fmla="*/ 3176604 h 3289686"/>
              <a:gd name="csX771" fmla="*/ 1241969 w 1270507"/>
              <a:gd name="csY771" fmla="*/ 3176604 h 3289686"/>
              <a:gd name="csX772" fmla="*/ 1233979 w 1270507"/>
              <a:gd name="csY772" fmla="*/ 3192596 h 3289686"/>
              <a:gd name="csX773" fmla="*/ 1237403 w 1270507"/>
              <a:gd name="csY773" fmla="*/ 3204018 h 3289686"/>
              <a:gd name="csX774" fmla="*/ 1241969 w 1270507"/>
              <a:gd name="csY774" fmla="*/ 3205160 h 3289686"/>
              <a:gd name="csX775" fmla="*/ 1248818 w 1270507"/>
              <a:gd name="csY775" fmla="*/ 3200591 h 3289686"/>
              <a:gd name="csX776" fmla="*/ 1270507 w 1270507"/>
              <a:gd name="csY776" fmla="*/ 3133198 h 3289686"/>
              <a:gd name="csX777" fmla="*/ 1263658 w 1270507"/>
              <a:gd name="csY777" fmla="*/ 3124060 h 3289686"/>
              <a:gd name="csX778" fmla="*/ 1263658 w 1270507"/>
              <a:gd name="csY778" fmla="*/ 3124060 h 3289686"/>
              <a:gd name="csX779" fmla="*/ 1256809 w 1270507"/>
              <a:gd name="csY779" fmla="*/ 3128629 h 3289686"/>
              <a:gd name="csX780" fmla="*/ 1253385 w 1270507"/>
              <a:gd name="csY780" fmla="*/ 3000697 h 3289686"/>
              <a:gd name="csX781" fmla="*/ 1245394 w 1270507"/>
              <a:gd name="csY781" fmla="*/ 3008693 h 3289686"/>
              <a:gd name="csX782" fmla="*/ 1245394 w 1270507"/>
              <a:gd name="csY782" fmla="*/ 3073801 h 3289686"/>
              <a:gd name="csX783" fmla="*/ 1253385 w 1270507"/>
              <a:gd name="csY783" fmla="*/ 3081797 h 3289686"/>
              <a:gd name="csX784" fmla="*/ 1261375 w 1270507"/>
              <a:gd name="csY784" fmla="*/ 3073801 h 3289686"/>
              <a:gd name="csX785" fmla="*/ 1261375 w 1270507"/>
              <a:gd name="csY785" fmla="*/ 3008693 h 3289686"/>
              <a:gd name="csX786" fmla="*/ 1253385 w 1270507"/>
              <a:gd name="csY786" fmla="*/ 3000697 h 3289686"/>
              <a:gd name="csX787" fmla="*/ 1253385 w 1270507"/>
              <a:gd name="csY787" fmla="*/ 3000697 h 3289686"/>
              <a:gd name="csX788" fmla="*/ 1253385 w 1270507"/>
              <a:gd name="csY788" fmla="*/ 2870480 h 3289686"/>
              <a:gd name="csX789" fmla="*/ 1245394 w 1270507"/>
              <a:gd name="csY789" fmla="*/ 2878476 h 3289686"/>
              <a:gd name="csX790" fmla="*/ 1245394 w 1270507"/>
              <a:gd name="csY790" fmla="*/ 2943584 h 3289686"/>
              <a:gd name="csX791" fmla="*/ 1253385 w 1270507"/>
              <a:gd name="csY791" fmla="*/ 2951580 h 3289686"/>
              <a:gd name="csX792" fmla="*/ 1261375 w 1270507"/>
              <a:gd name="csY792" fmla="*/ 2943584 h 3289686"/>
              <a:gd name="csX793" fmla="*/ 1261375 w 1270507"/>
              <a:gd name="csY793" fmla="*/ 2878476 h 3289686"/>
              <a:gd name="csX794" fmla="*/ 1253385 w 1270507"/>
              <a:gd name="csY794" fmla="*/ 2870480 h 3289686"/>
              <a:gd name="csX795" fmla="*/ 1253385 w 1270507"/>
              <a:gd name="csY795" fmla="*/ 2870480 h 3289686"/>
              <a:gd name="csX796" fmla="*/ 1253385 w 1270507"/>
              <a:gd name="csY796" fmla="*/ 2741406 h 3289686"/>
              <a:gd name="csX797" fmla="*/ 1245394 w 1270507"/>
              <a:gd name="csY797" fmla="*/ 2749401 h 3289686"/>
              <a:gd name="csX798" fmla="*/ 1245394 w 1270507"/>
              <a:gd name="csY798" fmla="*/ 2814510 h 3289686"/>
              <a:gd name="csX799" fmla="*/ 1253385 w 1270507"/>
              <a:gd name="csY799" fmla="*/ 2822506 h 3289686"/>
              <a:gd name="csX800" fmla="*/ 1261375 w 1270507"/>
              <a:gd name="csY800" fmla="*/ 2814510 h 3289686"/>
              <a:gd name="csX801" fmla="*/ 1261375 w 1270507"/>
              <a:gd name="csY801" fmla="*/ 2749401 h 3289686"/>
              <a:gd name="csX802" fmla="*/ 1253385 w 1270507"/>
              <a:gd name="csY802" fmla="*/ 2741406 h 3289686"/>
              <a:gd name="csX803" fmla="*/ 1253385 w 1270507"/>
              <a:gd name="csY803" fmla="*/ 2741406 h 3289686"/>
              <a:gd name="csX804" fmla="*/ 1253385 w 1270507"/>
              <a:gd name="csY804" fmla="*/ 2611189 h 3289686"/>
              <a:gd name="csX805" fmla="*/ 1245394 w 1270507"/>
              <a:gd name="csY805" fmla="*/ 2619185 h 3289686"/>
              <a:gd name="csX806" fmla="*/ 1245394 w 1270507"/>
              <a:gd name="csY806" fmla="*/ 2684293 h 3289686"/>
              <a:gd name="csX807" fmla="*/ 1253385 w 1270507"/>
              <a:gd name="csY807" fmla="*/ 2692289 h 3289686"/>
              <a:gd name="csX808" fmla="*/ 1261375 w 1270507"/>
              <a:gd name="csY808" fmla="*/ 2684293 h 3289686"/>
              <a:gd name="csX809" fmla="*/ 1261375 w 1270507"/>
              <a:gd name="csY809" fmla="*/ 2619185 h 3289686"/>
              <a:gd name="csX810" fmla="*/ 1253385 w 1270507"/>
              <a:gd name="csY810" fmla="*/ 2611189 h 3289686"/>
              <a:gd name="csX811" fmla="*/ 1253385 w 1270507"/>
              <a:gd name="csY811" fmla="*/ 2611189 h 3289686"/>
              <a:gd name="csX812" fmla="*/ 1253385 w 1270507"/>
              <a:gd name="csY812" fmla="*/ 2482115 h 3289686"/>
              <a:gd name="csX813" fmla="*/ 1245394 w 1270507"/>
              <a:gd name="csY813" fmla="*/ 2490110 h 3289686"/>
              <a:gd name="csX814" fmla="*/ 1245394 w 1270507"/>
              <a:gd name="csY814" fmla="*/ 2555219 h 3289686"/>
              <a:gd name="csX815" fmla="*/ 1253385 w 1270507"/>
              <a:gd name="csY815" fmla="*/ 2563214 h 3289686"/>
              <a:gd name="csX816" fmla="*/ 1261375 w 1270507"/>
              <a:gd name="csY816" fmla="*/ 2555219 h 3289686"/>
              <a:gd name="csX817" fmla="*/ 1261375 w 1270507"/>
              <a:gd name="csY817" fmla="*/ 2490110 h 3289686"/>
              <a:gd name="csX818" fmla="*/ 1253385 w 1270507"/>
              <a:gd name="csY818" fmla="*/ 2482115 h 3289686"/>
              <a:gd name="csX819" fmla="*/ 1253385 w 1270507"/>
              <a:gd name="csY819" fmla="*/ 2482115 h 3289686"/>
              <a:gd name="csX820" fmla="*/ 1253385 w 1270507"/>
              <a:gd name="csY820" fmla="*/ 2353040 h 3289686"/>
              <a:gd name="csX821" fmla="*/ 1245394 w 1270507"/>
              <a:gd name="csY821" fmla="*/ 2361036 h 3289686"/>
              <a:gd name="csX822" fmla="*/ 1245394 w 1270507"/>
              <a:gd name="csY822" fmla="*/ 2426144 h 3289686"/>
              <a:gd name="csX823" fmla="*/ 1253385 w 1270507"/>
              <a:gd name="csY823" fmla="*/ 2434140 h 3289686"/>
              <a:gd name="csX824" fmla="*/ 1261375 w 1270507"/>
              <a:gd name="csY824" fmla="*/ 2426144 h 3289686"/>
              <a:gd name="csX825" fmla="*/ 1261375 w 1270507"/>
              <a:gd name="csY825" fmla="*/ 2361036 h 3289686"/>
              <a:gd name="csX826" fmla="*/ 1253385 w 1270507"/>
              <a:gd name="csY826" fmla="*/ 2353040 h 3289686"/>
              <a:gd name="csX827" fmla="*/ 1253385 w 1270507"/>
              <a:gd name="csY827" fmla="*/ 2353040 h 3289686"/>
              <a:gd name="csX828" fmla="*/ 1253385 w 1270507"/>
              <a:gd name="csY828" fmla="*/ 2222823 h 3289686"/>
              <a:gd name="csX829" fmla="*/ 1245394 w 1270507"/>
              <a:gd name="csY829" fmla="*/ 2230819 h 3289686"/>
              <a:gd name="csX830" fmla="*/ 1245394 w 1270507"/>
              <a:gd name="csY830" fmla="*/ 2295928 h 3289686"/>
              <a:gd name="csX831" fmla="*/ 1253385 w 1270507"/>
              <a:gd name="csY831" fmla="*/ 2303923 h 3289686"/>
              <a:gd name="csX832" fmla="*/ 1261375 w 1270507"/>
              <a:gd name="csY832" fmla="*/ 2295928 h 3289686"/>
              <a:gd name="csX833" fmla="*/ 1261375 w 1270507"/>
              <a:gd name="csY833" fmla="*/ 2230819 h 3289686"/>
              <a:gd name="csX834" fmla="*/ 1253385 w 1270507"/>
              <a:gd name="csY834" fmla="*/ 2222823 h 3289686"/>
              <a:gd name="csX835" fmla="*/ 1253385 w 1270507"/>
              <a:gd name="csY835" fmla="*/ 2222823 h 3289686"/>
              <a:gd name="csX836" fmla="*/ 1253385 w 1270507"/>
              <a:gd name="csY836" fmla="*/ 2093749 h 3289686"/>
              <a:gd name="csX837" fmla="*/ 1245394 w 1270507"/>
              <a:gd name="csY837" fmla="*/ 2101745 h 3289686"/>
              <a:gd name="csX838" fmla="*/ 1245394 w 1270507"/>
              <a:gd name="csY838" fmla="*/ 2166853 h 3289686"/>
              <a:gd name="csX839" fmla="*/ 1253385 w 1270507"/>
              <a:gd name="csY839" fmla="*/ 2174849 h 3289686"/>
              <a:gd name="csX840" fmla="*/ 1261375 w 1270507"/>
              <a:gd name="csY840" fmla="*/ 2166853 h 3289686"/>
              <a:gd name="csX841" fmla="*/ 1261375 w 1270507"/>
              <a:gd name="csY841" fmla="*/ 2101745 h 3289686"/>
              <a:gd name="csX842" fmla="*/ 1253385 w 1270507"/>
              <a:gd name="csY842" fmla="*/ 2093749 h 3289686"/>
              <a:gd name="csX843" fmla="*/ 1253385 w 1270507"/>
              <a:gd name="csY843" fmla="*/ 2093749 h 3289686"/>
              <a:gd name="csX844" fmla="*/ 1253385 w 1270507"/>
              <a:gd name="csY844" fmla="*/ 1963532 h 3289686"/>
              <a:gd name="csX845" fmla="*/ 1245394 w 1270507"/>
              <a:gd name="csY845" fmla="*/ 1971528 h 3289686"/>
              <a:gd name="csX846" fmla="*/ 1245394 w 1270507"/>
              <a:gd name="csY846" fmla="*/ 2036636 h 3289686"/>
              <a:gd name="csX847" fmla="*/ 1253385 w 1270507"/>
              <a:gd name="csY847" fmla="*/ 2044632 h 3289686"/>
              <a:gd name="csX848" fmla="*/ 1261375 w 1270507"/>
              <a:gd name="csY848" fmla="*/ 2036636 h 3289686"/>
              <a:gd name="csX849" fmla="*/ 1261375 w 1270507"/>
              <a:gd name="csY849" fmla="*/ 1971528 h 3289686"/>
              <a:gd name="csX850" fmla="*/ 1253385 w 1270507"/>
              <a:gd name="csY850" fmla="*/ 1963532 h 3289686"/>
              <a:gd name="csX851" fmla="*/ 1253385 w 1270507"/>
              <a:gd name="csY851" fmla="*/ 1963532 h 3289686"/>
              <a:gd name="csX852" fmla="*/ 1253385 w 1270507"/>
              <a:gd name="csY852" fmla="*/ 1834457 h 3289686"/>
              <a:gd name="csX853" fmla="*/ 1245394 w 1270507"/>
              <a:gd name="csY853" fmla="*/ 1842453 h 3289686"/>
              <a:gd name="csX854" fmla="*/ 1245394 w 1270507"/>
              <a:gd name="csY854" fmla="*/ 1907561 h 3289686"/>
              <a:gd name="csX855" fmla="*/ 1253385 w 1270507"/>
              <a:gd name="csY855" fmla="*/ 1915557 h 3289686"/>
              <a:gd name="csX856" fmla="*/ 1261375 w 1270507"/>
              <a:gd name="csY856" fmla="*/ 1907561 h 3289686"/>
              <a:gd name="csX857" fmla="*/ 1261375 w 1270507"/>
              <a:gd name="csY857" fmla="*/ 1842453 h 3289686"/>
              <a:gd name="csX858" fmla="*/ 1253385 w 1270507"/>
              <a:gd name="csY858" fmla="*/ 1834457 h 3289686"/>
              <a:gd name="csX859" fmla="*/ 1253385 w 1270507"/>
              <a:gd name="csY859" fmla="*/ 1834457 h 3289686"/>
              <a:gd name="csX860" fmla="*/ 1253385 w 1270507"/>
              <a:gd name="csY860" fmla="*/ 1705383 h 3289686"/>
              <a:gd name="csX861" fmla="*/ 1245394 w 1270507"/>
              <a:gd name="csY861" fmla="*/ 1713379 h 3289686"/>
              <a:gd name="csX862" fmla="*/ 1245394 w 1270507"/>
              <a:gd name="csY862" fmla="*/ 1778487 h 3289686"/>
              <a:gd name="csX863" fmla="*/ 1253385 w 1270507"/>
              <a:gd name="csY863" fmla="*/ 1786483 h 3289686"/>
              <a:gd name="csX864" fmla="*/ 1261375 w 1270507"/>
              <a:gd name="csY864" fmla="*/ 1778487 h 3289686"/>
              <a:gd name="csX865" fmla="*/ 1261375 w 1270507"/>
              <a:gd name="csY865" fmla="*/ 1713379 h 3289686"/>
              <a:gd name="csX866" fmla="*/ 1253385 w 1270507"/>
              <a:gd name="csY866" fmla="*/ 1705383 h 3289686"/>
              <a:gd name="csX867" fmla="*/ 1253385 w 1270507"/>
              <a:gd name="csY867" fmla="*/ 1705383 h 3289686"/>
              <a:gd name="csX868" fmla="*/ 1253385 w 1270507"/>
              <a:gd name="csY868" fmla="*/ 1575166 h 3289686"/>
              <a:gd name="csX869" fmla="*/ 1245394 w 1270507"/>
              <a:gd name="csY869" fmla="*/ 1583162 h 3289686"/>
              <a:gd name="csX870" fmla="*/ 1245394 w 1270507"/>
              <a:gd name="csY870" fmla="*/ 1648270 h 3289686"/>
              <a:gd name="csX871" fmla="*/ 1253385 w 1270507"/>
              <a:gd name="csY871" fmla="*/ 1656266 h 3289686"/>
              <a:gd name="csX872" fmla="*/ 1261375 w 1270507"/>
              <a:gd name="csY872" fmla="*/ 1648270 h 3289686"/>
              <a:gd name="csX873" fmla="*/ 1261375 w 1270507"/>
              <a:gd name="csY873" fmla="*/ 1583162 h 3289686"/>
              <a:gd name="csX874" fmla="*/ 1253385 w 1270507"/>
              <a:gd name="csY874" fmla="*/ 1575166 h 3289686"/>
              <a:gd name="csX875" fmla="*/ 1253385 w 1270507"/>
              <a:gd name="csY875" fmla="*/ 1575166 h 3289686"/>
              <a:gd name="csX876" fmla="*/ 1253385 w 1270507"/>
              <a:gd name="csY876" fmla="*/ 1446092 h 3289686"/>
              <a:gd name="csX877" fmla="*/ 1245394 w 1270507"/>
              <a:gd name="csY877" fmla="*/ 1454087 h 3289686"/>
              <a:gd name="csX878" fmla="*/ 1245394 w 1270507"/>
              <a:gd name="csY878" fmla="*/ 1519196 h 3289686"/>
              <a:gd name="csX879" fmla="*/ 1253385 w 1270507"/>
              <a:gd name="csY879" fmla="*/ 1527191 h 3289686"/>
              <a:gd name="csX880" fmla="*/ 1261375 w 1270507"/>
              <a:gd name="csY880" fmla="*/ 1519196 h 3289686"/>
              <a:gd name="csX881" fmla="*/ 1261375 w 1270507"/>
              <a:gd name="csY881" fmla="*/ 1454087 h 3289686"/>
              <a:gd name="csX882" fmla="*/ 1253385 w 1270507"/>
              <a:gd name="csY882" fmla="*/ 1446092 h 3289686"/>
              <a:gd name="csX883" fmla="*/ 1253385 w 1270507"/>
              <a:gd name="csY883" fmla="*/ 1446092 h 3289686"/>
              <a:gd name="csX884" fmla="*/ 1253385 w 1270507"/>
              <a:gd name="csY884" fmla="*/ 1317017 h 3289686"/>
              <a:gd name="csX885" fmla="*/ 1245394 w 1270507"/>
              <a:gd name="csY885" fmla="*/ 1325013 h 3289686"/>
              <a:gd name="csX886" fmla="*/ 1245394 w 1270507"/>
              <a:gd name="csY886" fmla="*/ 1390121 h 3289686"/>
              <a:gd name="csX887" fmla="*/ 1253385 w 1270507"/>
              <a:gd name="csY887" fmla="*/ 1398117 h 3289686"/>
              <a:gd name="csX888" fmla="*/ 1261375 w 1270507"/>
              <a:gd name="csY888" fmla="*/ 1390121 h 3289686"/>
              <a:gd name="csX889" fmla="*/ 1261375 w 1270507"/>
              <a:gd name="csY889" fmla="*/ 1325013 h 3289686"/>
              <a:gd name="csX890" fmla="*/ 1253385 w 1270507"/>
              <a:gd name="csY890" fmla="*/ 1317017 h 3289686"/>
              <a:gd name="csX891" fmla="*/ 1253385 w 1270507"/>
              <a:gd name="csY891" fmla="*/ 1317017 h 3289686"/>
              <a:gd name="csX892" fmla="*/ 1253385 w 1270507"/>
              <a:gd name="csY892" fmla="*/ 1186800 h 3289686"/>
              <a:gd name="csX893" fmla="*/ 1245394 w 1270507"/>
              <a:gd name="csY893" fmla="*/ 1194796 h 3289686"/>
              <a:gd name="csX894" fmla="*/ 1245394 w 1270507"/>
              <a:gd name="csY894" fmla="*/ 1259904 h 3289686"/>
              <a:gd name="csX895" fmla="*/ 1253385 w 1270507"/>
              <a:gd name="csY895" fmla="*/ 1267900 h 3289686"/>
              <a:gd name="csX896" fmla="*/ 1261375 w 1270507"/>
              <a:gd name="csY896" fmla="*/ 1259904 h 3289686"/>
              <a:gd name="csX897" fmla="*/ 1261375 w 1270507"/>
              <a:gd name="csY897" fmla="*/ 1194796 h 3289686"/>
              <a:gd name="csX898" fmla="*/ 1253385 w 1270507"/>
              <a:gd name="csY898" fmla="*/ 1186800 h 3289686"/>
              <a:gd name="csX899" fmla="*/ 1253385 w 1270507"/>
              <a:gd name="csY899" fmla="*/ 1186800 h 3289686"/>
              <a:gd name="csX900" fmla="*/ 1253385 w 1270507"/>
              <a:gd name="csY900" fmla="*/ 1057726 h 3289686"/>
              <a:gd name="csX901" fmla="*/ 1245394 w 1270507"/>
              <a:gd name="csY901" fmla="*/ 1065722 h 3289686"/>
              <a:gd name="csX902" fmla="*/ 1245394 w 1270507"/>
              <a:gd name="csY902" fmla="*/ 1130830 h 3289686"/>
              <a:gd name="csX903" fmla="*/ 1253385 w 1270507"/>
              <a:gd name="csY903" fmla="*/ 1138826 h 3289686"/>
              <a:gd name="csX904" fmla="*/ 1261375 w 1270507"/>
              <a:gd name="csY904" fmla="*/ 1130830 h 3289686"/>
              <a:gd name="csX905" fmla="*/ 1261375 w 1270507"/>
              <a:gd name="csY905" fmla="*/ 1065722 h 3289686"/>
              <a:gd name="csX906" fmla="*/ 1253385 w 1270507"/>
              <a:gd name="csY906" fmla="*/ 1057726 h 3289686"/>
              <a:gd name="csX907" fmla="*/ 1253385 w 1270507"/>
              <a:gd name="csY907" fmla="*/ 1057726 h 3289686"/>
              <a:gd name="csX908" fmla="*/ 1253385 w 1270507"/>
              <a:gd name="csY908" fmla="*/ 927509 h 3289686"/>
              <a:gd name="csX909" fmla="*/ 1245394 w 1270507"/>
              <a:gd name="csY909" fmla="*/ 935505 h 3289686"/>
              <a:gd name="csX910" fmla="*/ 1245394 w 1270507"/>
              <a:gd name="csY910" fmla="*/ 1000613 h 3289686"/>
              <a:gd name="csX911" fmla="*/ 1253385 w 1270507"/>
              <a:gd name="csY911" fmla="*/ 1008609 h 3289686"/>
              <a:gd name="csX912" fmla="*/ 1261375 w 1270507"/>
              <a:gd name="csY912" fmla="*/ 1000613 h 3289686"/>
              <a:gd name="csX913" fmla="*/ 1261375 w 1270507"/>
              <a:gd name="csY913" fmla="*/ 935505 h 3289686"/>
              <a:gd name="csX914" fmla="*/ 1253385 w 1270507"/>
              <a:gd name="csY914" fmla="*/ 927509 h 3289686"/>
              <a:gd name="csX915" fmla="*/ 1253385 w 1270507"/>
              <a:gd name="csY915" fmla="*/ 927509 h 3289686"/>
              <a:gd name="csX916" fmla="*/ 1253385 w 1270507"/>
              <a:gd name="csY916" fmla="*/ 798435 h 3289686"/>
              <a:gd name="csX917" fmla="*/ 1245394 w 1270507"/>
              <a:gd name="csY917" fmla="*/ 806430 h 3289686"/>
              <a:gd name="csX918" fmla="*/ 1245394 w 1270507"/>
              <a:gd name="csY918" fmla="*/ 871539 h 3289686"/>
              <a:gd name="csX919" fmla="*/ 1253385 w 1270507"/>
              <a:gd name="csY919" fmla="*/ 879534 h 3289686"/>
              <a:gd name="csX920" fmla="*/ 1261375 w 1270507"/>
              <a:gd name="csY920" fmla="*/ 871539 h 3289686"/>
              <a:gd name="csX921" fmla="*/ 1261375 w 1270507"/>
              <a:gd name="csY921" fmla="*/ 806430 h 3289686"/>
              <a:gd name="csX922" fmla="*/ 1253385 w 1270507"/>
              <a:gd name="csY922" fmla="*/ 798435 h 3289686"/>
              <a:gd name="csX923" fmla="*/ 1253385 w 1270507"/>
              <a:gd name="csY923" fmla="*/ 798435 h 3289686"/>
              <a:gd name="csX924" fmla="*/ 1253385 w 1270507"/>
              <a:gd name="csY924" fmla="*/ 669360 h 3289686"/>
              <a:gd name="csX925" fmla="*/ 1245394 w 1270507"/>
              <a:gd name="csY925" fmla="*/ 677356 h 3289686"/>
              <a:gd name="csX926" fmla="*/ 1245394 w 1270507"/>
              <a:gd name="csY926" fmla="*/ 742464 h 3289686"/>
              <a:gd name="csX927" fmla="*/ 1253385 w 1270507"/>
              <a:gd name="csY927" fmla="*/ 750460 h 3289686"/>
              <a:gd name="csX928" fmla="*/ 1261375 w 1270507"/>
              <a:gd name="csY928" fmla="*/ 742464 h 3289686"/>
              <a:gd name="csX929" fmla="*/ 1261375 w 1270507"/>
              <a:gd name="csY929" fmla="*/ 677356 h 3289686"/>
              <a:gd name="csX930" fmla="*/ 1253385 w 1270507"/>
              <a:gd name="csY930" fmla="*/ 669360 h 3289686"/>
              <a:gd name="csX931" fmla="*/ 1253385 w 1270507"/>
              <a:gd name="csY931" fmla="*/ 669360 h 3289686"/>
              <a:gd name="csX932" fmla="*/ 1253385 w 1270507"/>
              <a:gd name="csY932" fmla="*/ 539143 h 3289686"/>
              <a:gd name="csX933" fmla="*/ 1245394 w 1270507"/>
              <a:gd name="csY933" fmla="*/ 547139 h 3289686"/>
              <a:gd name="csX934" fmla="*/ 1245394 w 1270507"/>
              <a:gd name="csY934" fmla="*/ 612247 h 3289686"/>
              <a:gd name="csX935" fmla="*/ 1253385 w 1270507"/>
              <a:gd name="csY935" fmla="*/ 620243 h 3289686"/>
              <a:gd name="csX936" fmla="*/ 1261375 w 1270507"/>
              <a:gd name="csY936" fmla="*/ 612247 h 3289686"/>
              <a:gd name="csX937" fmla="*/ 1261375 w 1270507"/>
              <a:gd name="csY937" fmla="*/ 547139 h 3289686"/>
              <a:gd name="csX938" fmla="*/ 1253385 w 1270507"/>
              <a:gd name="csY938" fmla="*/ 539143 h 3289686"/>
              <a:gd name="csX939" fmla="*/ 1253385 w 1270507"/>
              <a:gd name="csY939" fmla="*/ 539143 h 3289686"/>
              <a:gd name="csX940" fmla="*/ 1253385 w 1270507"/>
              <a:gd name="csY940" fmla="*/ 410069 h 3289686"/>
              <a:gd name="csX941" fmla="*/ 1245394 w 1270507"/>
              <a:gd name="csY941" fmla="*/ 418064 h 3289686"/>
              <a:gd name="csX942" fmla="*/ 1245394 w 1270507"/>
              <a:gd name="csY942" fmla="*/ 483173 h 3289686"/>
              <a:gd name="csX943" fmla="*/ 1253385 w 1270507"/>
              <a:gd name="csY943" fmla="*/ 491169 h 3289686"/>
              <a:gd name="csX944" fmla="*/ 1261375 w 1270507"/>
              <a:gd name="csY944" fmla="*/ 483173 h 3289686"/>
              <a:gd name="csX945" fmla="*/ 1261375 w 1270507"/>
              <a:gd name="csY945" fmla="*/ 418064 h 3289686"/>
              <a:gd name="csX946" fmla="*/ 1253385 w 1270507"/>
              <a:gd name="csY946" fmla="*/ 410069 h 3289686"/>
              <a:gd name="csX947" fmla="*/ 1253385 w 1270507"/>
              <a:gd name="csY947" fmla="*/ 410069 h 3289686"/>
              <a:gd name="csX948" fmla="*/ 1253385 w 1270507"/>
              <a:gd name="csY948" fmla="*/ 279852 h 3289686"/>
              <a:gd name="csX949" fmla="*/ 1245394 w 1270507"/>
              <a:gd name="csY949" fmla="*/ 287848 h 3289686"/>
              <a:gd name="csX950" fmla="*/ 1245394 w 1270507"/>
              <a:gd name="csY950" fmla="*/ 352956 h 3289686"/>
              <a:gd name="csX951" fmla="*/ 1253385 w 1270507"/>
              <a:gd name="csY951" fmla="*/ 360952 h 3289686"/>
              <a:gd name="csX952" fmla="*/ 1261375 w 1270507"/>
              <a:gd name="csY952" fmla="*/ 352956 h 3289686"/>
              <a:gd name="csX953" fmla="*/ 1261375 w 1270507"/>
              <a:gd name="csY953" fmla="*/ 287848 h 3289686"/>
              <a:gd name="csX954" fmla="*/ 1253385 w 1270507"/>
              <a:gd name="csY954" fmla="*/ 279852 h 3289686"/>
              <a:gd name="csX955" fmla="*/ 1253385 w 1270507"/>
              <a:gd name="csY955" fmla="*/ 279852 h 3289686"/>
              <a:gd name="csX956" fmla="*/ 1253385 w 1270507"/>
              <a:gd name="csY956" fmla="*/ 150777 h 3289686"/>
              <a:gd name="csX957" fmla="*/ 1245394 w 1270507"/>
              <a:gd name="csY957" fmla="*/ 158773 h 3289686"/>
              <a:gd name="csX958" fmla="*/ 1245394 w 1270507"/>
              <a:gd name="csY958" fmla="*/ 223882 h 3289686"/>
              <a:gd name="csX959" fmla="*/ 1253385 w 1270507"/>
              <a:gd name="csY959" fmla="*/ 231877 h 3289686"/>
              <a:gd name="csX960" fmla="*/ 1261375 w 1270507"/>
              <a:gd name="csY960" fmla="*/ 223882 h 3289686"/>
              <a:gd name="csX961" fmla="*/ 1261375 w 1270507"/>
              <a:gd name="csY961" fmla="*/ 158773 h 3289686"/>
              <a:gd name="csX962" fmla="*/ 1253385 w 1270507"/>
              <a:gd name="csY962" fmla="*/ 150777 h 3289686"/>
              <a:gd name="csX963" fmla="*/ 1253385 w 1270507"/>
              <a:gd name="csY963" fmla="*/ 150777 h 3289686"/>
              <a:gd name="csX964" fmla="*/ 1192884 w 1270507"/>
              <a:gd name="csY964" fmla="*/ 49117 h 3289686"/>
              <a:gd name="csX965" fmla="*/ 1184894 w 1270507"/>
              <a:gd name="csY965" fmla="*/ 53686 h 3289686"/>
              <a:gd name="csX966" fmla="*/ 1189459 w 1270507"/>
              <a:gd name="csY966" fmla="*/ 63966 h 3289686"/>
              <a:gd name="csX967" fmla="*/ 1244252 w 1270507"/>
              <a:gd name="csY967" fmla="*/ 91380 h 3289686"/>
              <a:gd name="csX968" fmla="*/ 1244252 w 1270507"/>
              <a:gd name="csY968" fmla="*/ 91380 h 3289686"/>
              <a:gd name="csX969" fmla="*/ 1244252 w 1270507"/>
              <a:gd name="csY969" fmla="*/ 91380 h 3289686"/>
              <a:gd name="csX970" fmla="*/ 1244252 w 1270507"/>
              <a:gd name="csY970" fmla="*/ 91380 h 3289686"/>
              <a:gd name="csX971" fmla="*/ 1244252 w 1270507"/>
              <a:gd name="csY971" fmla="*/ 91380 h 3289686"/>
              <a:gd name="csX972" fmla="*/ 1244252 w 1270507"/>
              <a:gd name="csY972" fmla="*/ 91380 h 3289686"/>
              <a:gd name="csX973" fmla="*/ 1244252 w 1270507"/>
              <a:gd name="csY973" fmla="*/ 93665 h 3289686"/>
              <a:gd name="csX974" fmla="*/ 1252243 w 1270507"/>
              <a:gd name="csY974" fmla="*/ 101660 h 3289686"/>
              <a:gd name="csX975" fmla="*/ 1260233 w 1270507"/>
              <a:gd name="csY975" fmla="*/ 93665 h 3289686"/>
              <a:gd name="csX976" fmla="*/ 1260233 w 1270507"/>
              <a:gd name="csY976" fmla="*/ 91380 h 3289686"/>
              <a:gd name="csX977" fmla="*/ 1252243 w 1270507"/>
              <a:gd name="csY977" fmla="*/ 77673 h 3289686"/>
              <a:gd name="csX978" fmla="*/ 1194026 w 1270507"/>
              <a:gd name="csY978" fmla="*/ 49117 h 3289686"/>
              <a:gd name="csX979" fmla="*/ 1190601 w 1270507"/>
              <a:gd name="csY979" fmla="*/ 49117 h 3289686"/>
              <a:gd name="csX980" fmla="*/ 1190601 w 1270507"/>
              <a:gd name="csY980" fmla="*/ 49117 h 3289686"/>
              <a:gd name="csX981" fmla="*/ 1067317 w 1270507"/>
              <a:gd name="csY981" fmla="*/ 11423 h 3289686"/>
              <a:gd name="csX982" fmla="*/ 1059327 w 1270507"/>
              <a:gd name="csY982" fmla="*/ 18276 h 3289686"/>
              <a:gd name="csX983" fmla="*/ 1066176 w 1270507"/>
              <a:gd name="csY983" fmla="*/ 27414 h 3289686"/>
              <a:gd name="csX984" fmla="*/ 1128959 w 1270507"/>
              <a:gd name="csY984" fmla="*/ 42263 h 3289686"/>
              <a:gd name="csX985" fmla="*/ 1131242 w 1270507"/>
              <a:gd name="csY985" fmla="*/ 42263 h 3289686"/>
              <a:gd name="csX986" fmla="*/ 1139233 w 1270507"/>
              <a:gd name="csY986" fmla="*/ 36552 h 3289686"/>
              <a:gd name="csX987" fmla="*/ 1133525 w 1270507"/>
              <a:gd name="csY987" fmla="*/ 26272 h 3289686"/>
              <a:gd name="csX988" fmla="*/ 1068459 w 1270507"/>
              <a:gd name="csY988" fmla="*/ 11423 h 3289686"/>
              <a:gd name="csX989" fmla="*/ 1067317 w 1270507"/>
              <a:gd name="csY989" fmla="*/ 11423 h 3289686"/>
              <a:gd name="csX990" fmla="*/ 1067317 w 1270507"/>
              <a:gd name="csY990" fmla="*/ 11423 h 3289686"/>
              <a:gd name="csX991" fmla="*/ 963439 w 1270507"/>
              <a:gd name="csY991" fmla="*/ 2285 h 3289686"/>
              <a:gd name="csX992" fmla="*/ 897232 w 1270507"/>
              <a:gd name="csY992" fmla="*/ 5711 h 3289686"/>
              <a:gd name="csX993" fmla="*/ 890382 w 1270507"/>
              <a:gd name="csY993" fmla="*/ 14849 h 3289686"/>
              <a:gd name="csX994" fmla="*/ 898373 w 1270507"/>
              <a:gd name="csY994" fmla="*/ 21703 h 3289686"/>
              <a:gd name="csX995" fmla="*/ 898373 w 1270507"/>
              <a:gd name="csY995" fmla="*/ 21703 h 3289686"/>
              <a:gd name="csX996" fmla="*/ 939468 w 1270507"/>
              <a:gd name="csY996" fmla="*/ 18276 h 3289686"/>
              <a:gd name="csX997" fmla="*/ 985128 w 1270507"/>
              <a:gd name="csY997" fmla="*/ 18276 h 3289686"/>
              <a:gd name="csX998" fmla="*/ 994260 w 1270507"/>
              <a:gd name="csY998" fmla="*/ 18276 h 3289686"/>
              <a:gd name="csX999" fmla="*/ 994260 w 1270507"/>
              <a:gd name="csY999" fmla="*/ 18276 h 3289686"/>
              <a:gd name="csX1000" fmla="*/ 1002251 w 1270507"/>
              <a:gd name="csY1000" fmla="*/ 10280 h 3289686"/>
              <a:gd name="csX1001" fmla="*/ 994260 w 1270507"/>
              <a:gd name="csY1001" fmla="*/ 1142 h 3289686"/>
              <a:gd name="csX1002" fmla="*/ 955449 w 1270507"/>
              <a:gd name="csY1002" fmla="*/ 0 h 3289686"/>
              <a:gd name="csX1003" fmla="*/ 962298 w 1270507"/>
              <a:gd name="csY1003" fmla="*/ 0 h 328968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</a:cxnLst>
            <a:rect l="l" t="t" r="r" b="b"/>
            <a:pathLst>
              <a:path w="1270507" h="3289686">
                <a:moveTo>
                  <a:pt x="833306" y="17134"/>
                </a:moveTo>
                <a:cubicBezTo>
                  <a:pt x="833306" y="17134"/>
                  <a:pt x="832165" y="17134"/>
                  <a:pt x="831024" y="17134"/>
                </a:cubicBezTo>
                <a:cubicBezTo>
                  <a:pt x="809335" y="21703"/>
                  <a:pt x="787646" y="28556"/>
                  <a:pt x="767099" y="35410"/>
                </a:cubicBezTo>
                <a:cubicBezTo>
                  <a:pt x="762533" y="36552"/>
                  <a:pt x="760250" y="41121"/>
                  <a:pt x="762533" y="45690"/>
                </a:cubicBezTo>
                <a:cubicBezTo>
                  <a:pt x="762533" y="49117"/>
                  <a:pt x="767099" y="51401"/>
                  <a:pt x="770523" y="51401"/>
                </a:cubicBezTo>
                <a:cubicBezTo>
                  <a:pt x="773948" y="51401"/>
                  <a:pt x="772806" y="51401"/>
                  <a:pt x="772806" y="51401"/>
                </a:cubicBezTo>
                <a:cubicBezTo>
                  <a:pt x="793353" y="44548"/>
                  <a:pt x="813901" y="37694"/>
                  <a:pt x="834448" y="33125"/>
                </a:cubicBezTo>
                <a:cubicBezTo>
                  <a:pt x="839014" y="33125"/>
                  <a:pt x="841297" y="27414"/>
                  <a:pt x="840156" y="23987"/>
                </a:cubicBezTo>
                <a:cubicBezTo>
                  <a:pt x="840156" y="20561"/>
                  <a:pt x="835589" y="18276"/>
                  <a:pt x="832165" y="18276"/>
                </a:cubicBezTo>
                <a:lnTo>
                  <a:pt x="832165" y="18276"/>
                </a:lnTo>
                <a:close/>
                <a:moveTo>
                  <a:pt x="708882" y="60539"/>
                </a:moveTo>
                <a:cubicBezTo>
                  <a:pt x="708882" y="60539"/>
                  <a:pt x="706598" y="60539"/>
                  <a:pt x="705457" y="60539"/>
                </a:cubicBezTo>
                <a:cubicBezTo>
                  <a:pt x="686051" y="69677"/>
                  <a:pt x="665504" y="81100"/>
                  <a:pt x="647239" y="92523"/>
                </a:cubicBezTo>
                <a:cubicBezTo>
                  <a:pt x="643815" y="94807"/>
                  <a:pt x="642674" y="100518"/>
                  <a:pt x="644956" y="103945"/>
                </a:cubicBezTo>
                <a:cubicBezTo>
                  <a:pt x="646098" y="106230"/>
                  <a:pt x="649523" y="107372"/>
                  <a:pt x="651806" y="107372"/>
                </a:cubicBezTo>
                <a:cubicBezTo>
                  <a:pt x="654089" y="107372"/>
                  <a:pt x="655230" y="107372"/>
                  <a:pt x="656371" y="106230"/>
                </a:cubicBezTo>
                <a:cubicBezTo>
                  <a:pt x="660938" y="102803"/>
                  <a:pt x="665504" y="100518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cubicBezTo>
                  <a:pt x="670070" y="97091"/>
                  <a:pt x="670070" y="97091"/>
                  <a:pt x="670070" y="97091"/>
                </a:cubicBez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lnTo>
                  <a:pt x="670070" y="97091"/>
                </a:lnTo>
                <a:cubicBezTo>
                  <a:pt x="670070" y="97091"/>
                  <a:pt x="670070" y="97091"/>
                  <a:pt x="670070" y="97091"/>
                </a:cubicBezTo>
                <a:cubicBezTo>
                  <a:pt x="673494" y="94807"/>
                  <a:pt x="675777" y="90238"/>
                  <a:pt x="673494" y="85669"/>
                </a:cubicBezTo>
                <a:cubicBezTo>
                  <a:pt x="672353" y="83384"/>
                  <a:pt x="668928" y="81100"/>
                  <a:pt x="666645" y="81100"/>
                </a:cubicBezTo>
                <a:lnTo>
                  <a:pt x="666645" y="81100"/>
                </a:lnTo>
                <a:lnTo>
                  <a:pt x="671212" y="76531"/>
                </a:lnTo>
                <a:close/>
                <a:moveTo>
                  <a:pt x="598154" y="126790"/>
                </a:moveTo>
                <a:cubicBezTo>
                  <a:pt x="597013" y="126790"/>
                  <a:pt x="595871" y="126790"/>
                  <a:pt x="593588" y="126790"/>
                </a:cubicBezTo>
                <a:cubicBezTo>
                  <a:pt x="575324" y="137070"/>
                  <a:pt x="557060" y="147351"/>
                  <a:pt x="537654" y="155346"/>
                </a:cubicBezTo>
                <a:cubicBezTo>
                  <a:pt x="533088" y="157631"/>
                  <a:pt x="531947" y="162200"/>
                  <a:pt x="533088" y="165627"/>
                </a:cubicBezTo>
                <a:cubicBezTo>
                  <a:pt x="534230" y="169053"/>
                  <a:pt x="537654" y="170196"/>
                  <a:pt x="541079" y="170196"/>
                </a:cubicBezTo>
                <a:cubicBezTo>
                  <a:pt x="544503" y="170196"/>
                  <a:pt x="543362" y="170196"/>
                  <a:pt x="544503" y="170196"/>
                </a:cubicBezTo>
                <a:cubicBezTo>
                  <a:pt x="558201" y="164484"/>
                  <a:pt x="571900" y="157631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cubicBezTo>
                  <a:pt x="584456" y="150777"/>
                  <a:pt x="584456" y="150777"/>
                  <a:pt x="584456" y="150777"/>
                </a:cubicBez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cubicBezTo>
                  <a:pt x="584456" y="150777"/>
                  <a:pt x="584456" y="150777"/>
                  <a:pt x="584456" y="150777"/>
                </a:cubicBez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4456" y="150777"/>
                  <a:pt x="584456" y="150777"/>
                  <a:pt x="584456" y="150777"/>
                </a:cubicBezTo>
                <a:lnTo>
                  <a:pt x="584456" y="150777"/>
                </a:lnTo>
                <a:cubicBezTo>
                  <a:pt x="586739" y="150777"/>
                  <a:pt x="587880" y="148493"/>
                  <a:pt x="589022" y="147351"/>
                </a:cubicBezTo>
                <a:cubicBezTo>
                  <a:pt x="592447" y="145066"/>
                  <a:pt x="594730" y="140497"/>
                  <a:pt x="591306" y="135928"/>
                </a:cubicBezTo>
                <a:cubicBezTo>
                  <a:pt x="590164" y="133644"/>
                  <a:pt x="586739" y="132501"/>
                  <a:pt x="584456" y="132501"/>
                </a:cubicBezTo>
                <a:lnTo>
                  <a:pt x="584456" y="132501"/>
                </a:lnTo>
                <a:close/>
                <a:moveTo>
                  <a:pt x="481720" y="179334"/>
                </a:moveTo>
                <a:cubicBezTo>
                  <a:pt x="481720" y="179334"/>
                  <a:pt x="480578" y="179334"/>
                  <a:pt x="479436" y="179334"/>
                </a:cubicBezTo>
                <a:cubicBezTo>
                  <a:pt x="460031" y="186187"/>
                  <a:pt x="439483" y="190756"/>
                  <a:pt x="418936" y="194183"/>
                </a:cubicBezTo>
                <a:cubicBezTo>
                  <a:pt x="414371" y="194183"/>
                  <a:pt x="412087" y="198752"/>
                  <a:pt x="412087" y="203321"/>
                </a:cubicBezTo>
                <a:cubicBezTo>
                  <a:pt x="412087" y="206748"/>
                  <a:pt x="416653" y="210174"/>
                  <a:pt x="420078" y="210174"/>
                </a:cubicBezTo>
                <a:cubicBezTo>
                  <a:pt x="423503" y="210174"/>
                  <a:pt x="420078" y="210174"/>
                  <a:pt x="421219" y="210174"/>
                </a:cubicBezTo>
                <a:cubicBezTo>
                  <a:pt x="441767" y="205605"/>
                  <a:pt x="463456" y="201036"/>
                  <a:pt x="484003" y="194183"/>
                </a:cubicBezTo>
                <a:cubicBezTo>
                  <a:pt x="488569" y="193041"/>
                  <a:pt x="490852" y="188472"/>
                  <a:pt x="489710" y="183903"/>
                </a:cubicBezTo>
                <a:cubicBezTo>
                  <a:pt x="489710" y="180476"/>
                  <a:pt x="485144" y="178191"/>
                  <a:pt x="481720" y="178191"/>
                </a:cubicBezTo>
                <a:lnTo>
                  <a:pt x="481720" y="178191"/>
                </a:lnTo>
                <a:close/>
                <a:moveTo>
                  <a:pt x="356153" y="203321"/>
                </a:moveTo>
                <a:lnTo>
                  <a:pt x="356153" y="203321"/>
                </a:lnTo>
                <a:cubicBezTo>
                  <a:pt x="341313" y="203321"/>
                  <a:pt x="327615" y="205605"/>
                  <a:pt x="312776" y="205605"/>
                </a:cubicBezTo>
                <a:cubicBezTo>
                  <a:pt x="297936" y="205605"/>
                  <a:pt x="300219" y="205605"/>
                  <a:pt x="293370" y="205605"/>
                </a:cubicBezTo>
                <a:lnTo>
                  <a:pt x="293370" y="205605"/>
                </a:lnTo>
                <a:cubicBezTo>
                  <a:pt x="288804" y="205605"/>
                  <a:pt x="285379" y="209032"/>
                  <a:pt x="285379" y="213601"/>
                </a:cubicBezTo>
                <a:cubicBezTo>
                  <a:pt x="285379" y="218170"/>
                  <a:pt x="288804" y="221597"/>
                  <a:pt x="293370" y="221597"/>
                </a:cubicBezTo>
                <a:cubicBezTo>
                  <a:pt x="297936" y="221597"/>
                  <a:pt x="302502" y="221597"/>
                  <a:pt x="307068" y="221597"/>
                </a:cubicBezTo>
                <a:lnTo>
                  <a:pt x="340172" y="221597"/>
                </a:lnTo>
                <a:cubicBezTo>
                  <a:pt x="340172" y="221597"/>
                  <a:pt x="340172" y="221597"/>
                  <a:pt x="340172" y="221597"/>
                </a:cubicBezTo>
                <a:cubicBezTo>
                  <a:pt x="340172" y="221597"/>
                  <a:pt x="340172" y="221597"/>
                  <a:pt x="340172" y="221597"/>
                </a:cubicBezTo>
                <a:lnTo>
                  <a:pt x="340172" y="221597"/>
                </a:lnTo>
                <a:cubicBezTo>
                  <a:pt x="344738" y="221597"/>
                  <a:pt x="349304" y="221597"/>
                  <a:pt x="355012" y="221597"/>
                </a:cubicBezTo>
                <a:cubicBezTo>
                  <a:pt x="359577" y="221597"/>
                  <a:pt x="363002" y="217028"/>
                  <a:pt x="363002" y="212459"/>
                </a:cubicBezTo>
                <a:cubicBezTo>
                  <a:pt x="363002" y="207890"/>
                  <a:pt x="359577" y="204463"/>
                  <a:pt x="355012" y="204463"/>
                </a:cubicBezTo>
                <a:lnTo>
                  <a:pt x="357295" y="204463"/>
                </a:lnTo>
                <a:close/>
                <a:moveTo>
                  <a:pt x="166662" y="186187"/>
                </a:moveTo>
                <a:cubicBezTo>
                  <a:pt x="163237" y="186187"/>
                  <a:pt x="159812" y="188472"/>
                  <a:pt x="158671" y="191898"/>
                </a:cubicBezTo>
                <a:cubicBezTo>
                  <a:pt x="158671" y="196467"/>
                  <a:pt x="159812" y="201036"/>
                  <a:pt x="164379" y="202179"/>
                </a:cubicBezTo>
                <a:cubicBezTo>
                  <a:pt x="184926" y="207890"/>
                  <a:pt x="206615" y="212459"/>
                  <a:pt x="227162" y="214743"/>
                </a:cubicBezTo>
                <a:lnTo>
                  <a:pt x="227162" y="214743"/>
                </a:lnTo>
                <a:cubicBezTo>
                  <a:pt x="230586" y="214743"/>
                  <a:pt x="235153" y="212459"/>
                  <a:pt x="235153" y="207890"/>
                </a:cubicBezTo>
                <a:cubicBezTo>
                  <a:pt x="235153" y="203321"/>
                  <a:pt x="232869" y="198752"/>
                  <a:pt x="228303" y="198752"/>
                </a:cubicBezTo>
                <a:cubicBezTo>
                  <a:pt x="207756" y="195325"/>
                  <a:pt x="187209" y="191898"/>
                  <a:pt x="166662" y="186187"/>
                </a:cubicBezTo>
                <a:cubicBezTo>
                  <a:pt x="166662" y="186187"/>
                  <a:pt x="165520" y="186187"/>
                  <a:pt x="164379" y="186187"/>
                </a:cubicBezTo>
                <a:lnTo>
                  <a:pt x="164379" y="186187"/>
                </a:lnTo>
                <a:close/>
                <a:moveTo>
                  <a:pt x="47944" y="139355"/>
                </a:moveTo>
                <a:cubicBezTo>
                  <a:pt x="44519" y="139355"/>
                  <a:pt x="42236" y="140497"/>
                  <a:pt x="41095" y="143924"/>
                </a:cubicBezTo>
                <a:cubicBezTo>
                  <a:pt x="38812" y="147351"/>
                  <a:pt x="41095" y="153062"/>
                  <a:pt x="44519" y="155346"/>
                </a:cubicBezTo>
                <a:cubicBezTo>
                  <a:pt x="47944" y="157631"/>
                  <a:pt x="51368" y="158773"/>
                  <a:pt x="54793" y="159915"/>
                </a:cubicBezTo>
                <a:lnTo>
                  <a:pt x="54793" y="159915"/>
                </a:lnTo>
                <a:cubicBezTo>
                  <a:pt x="54793" y="159915"/>
                  <a:pt x="54793" y="159915"/>
                  <a:pt x="55935" y="159915"/>
                </a:cubicBezTo>
                <a:lnTo>
                  <a:pt x="55935" y="159915"/>
                </a:lnTo>
                <a:cubicBezTo>
                  <a:pt x="55935" y="159915"/>
                  <a:pt x="55935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lnTo>
                  <a:pt x="57076" y="159915"/>
                </a:lnTo>
                <a:cubicBezTo>
                  <a:pt x="57076" y="159915"/>
                  <a:pt x="57076" y="159915"/>
                  <a:pt x="57076" y="159915"/>
                </a:cubicBezTo>
                <a:cubicBezTo>
                  <a:pt x="57076" y="159915"/>
                  <a:pt x="57076" y="159915"/>
                  <a:pt x="57076" y="159915"/>
                </a:cubicBezTo>
                <a:cubicBezTo>
                  <a:pt x="57076" y="159915"/>
                  <a:pt x="57076" y="159915"/>
                  <a:pt x="58218" y="159915"/>
                </a:cubicBezTo>
                <a:lnTo>
                  <a:pt x="58218" y="159915"/>
                </a:lnTo>
                <a:cubicBezTo>
                  <a:pt x="58218" y="159915"/>
                  <a:pt x="58218" y="159915"/>
                  <a:pt x="59359" y="159915"/>
                </a:cubicBezTo>
                <a:lnTo>
                  <a:pt x="59359" y="159915"/>
                </a:lnTo>
                <a:cubicBezTo>
                  <a:pt x="59359" y="159915"/>
                  <a:pt x="59359" y="159915"/>
                  <a:pt x="60501" y="159915"/>
                </a:cubicBezTo>
                <a:lnTo>
                  <a:pt x="60501" y="159915"/>
                </a:lnTo>
                <a:cubicBezTo>
                  <a:pt x="60501" y="159915"/>
                  <a:pt x="60501" y="159915"/>
                  <a:pt x="61642" y="159915"/>
                </a:cubicBezTo>
                <a:lnTo>
                  <a:pt x="61642" y="159915"/>
                </a:lnTo>
                <a:cubicBezTo>
                  <a:pt x="61642" y="159915"/>
                  <a:pt x="63925" y="159915"/>
                  <a:pt x="63925" y="159915"/>
                </a:cubicBezTo>
                <a:lnTo>
                  <a:pt x="63925" y="159915"/>
                </a:lnTo>
                <a:cubicBezTo>
                  <a:pt x="63925" y="159915"/>
                  <a:pt x="63925" y="159915"/>
                  <a:pt x="65067" y="159915"/>
                </a:cubicBezTo>
                <a:lnTo>
                  <a:pt x="65067" y="159915"/>
                </a:lnTo>
                <a:cubicBezTo>
                  <a:pt x="65067" y="159915"/>
                  <a:pt x="65067" y="159915"/>
                  <a:pt x="66208" y="159915"/>
                </a:cubicBezTo>
                <a:lnTo>
                  <a:pt x="66208" y="159915"/>
                </a:lnTo>
                <a:cubicBezTo>
                  <a:pt x="66208" y="159915"/>
                  <a:pt x="66208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7350" y="159915"/>
                  <a:pt x="67350" y="159915"/>
                </a:cubicBezTo>
                <a:lnTo>
                  <a:pt x="67350" y="159915"/>
                </a:lnTo>
                <a:cubicBezTo>
                  <a:pt x="67350" y="159915"/>
                  <a:pt x="69633" y="159915"/>
                  <a:pt x="69633" y="159915"/>
                </a:cubicBezTo>
                <a:cubicBezTo>
                  <a:pt x="73057" y="159915"/>
                  <a:pt x="75340" y="157631"/>
                  <a:pt x="77624" y="155346"/>
                </a:cubicBezTo>
                <a:cubicBezTo>
                  <a:pt x="78765" y="150777"/>
                  <a:pt x="77624" y="146208"/>
                  <a:pt x="73057" y="145066"/>
                </a:cubicBezTo>
                <a:cubicBezTo>
                  <a:pt x="53651" y="137070"/>
                  <a:pt x="34245" y="129075"/>
                  <a:pt x="15981" y="118794"/>
                </a:cubicBezTo>
                <a:cubicBezTo>
                  <a:pt x="15981" y="118794"/>
                  <a:pt x="13698" y="118794"/>
                  <a:pt x="12557" y="118794"/>
                </a:cubicBezTo>
                <a:lnTo>
                  <a:pt x="12557" y="118794"/>
                </a:lnTo>
                <a:lnTo>
                  <a:pt x="14840" y="122221"/>
                </a:lnTo>
                <a:close/>
                <a:moveTo>
                  <a:pt x="7991" y="164484"/>
                </a:moveTo>
                <a:cubicBezTo>
                  <a:pt x="3425" y="164484"/>
                  <a:pt x="0" y="167911"/>
                  <a:pt x="0" y="172480"/>
                </a:cubicBezTo>
                <a:lnTo>
                  <a:pt x="0" y="237589"/>
                </a:lnTo>
                <a:cubicBezTo>
                  <a:pt x="0" y="242158"/>
                  <a:pt x="3425" y="245584"/>
                  <a:pt x="7991" y="245584"/>
                </a:cubicBezTo>
                <a:cubicBezTo>
                  <a:pt x="12557" y="245584"/>
                  <a:pt x="15981" y="242158"/>
                  <a:pt x="15981" y="237589"/>
                </a:cubicBezTo>
                <a:lnTo>
                  <a:pt x="15981" y="172480"/>
                </a:lnTo>
                <a:cubicBezTo>
                  <a:pt x="15981" y="167911"/>
                  <a:pt x="12557" y="164484"/>
                  <a:pt x="7991" y="164484"/>
                </a:cubicBezTo>
                <a:lnTo>
                  <a:pt x="7991" y="164484"/>
                </a:lnTo>
                <a:close/>
                <a:moveTo>
                  <a:pt x="7991" y="293559"/>
                </a:moveTo>
                <a:cubicBezTo>
                  <a:pt x="3425" y="293559"/>
                  <a:pt x="0" y="296986"/>
                  <a:pt x="0" y="301555"/>
                </a:cubicBezTo>
                <a:lnTo>
                  <a:pt x="0" y="366663"/>
                </a:lnTo>
                <a:cubicBezTo>
                  <a:pt x="0" y="371232"/>
                  <a:pt x="3425" y="374659"/>
                  <a:pt x="7991" y="374659"/>
                </a:cubicBezTo>
                <a:cubicBezTo>
                  <a:pt x="12557" y="374659"/>
                  <a:pt x="15981" y="371232"/>
                  <a:pt x="15981" y="366663"/>
                </a:cubicBezTo>
                <a:lnTo>
                  <a:pt x="15981" y="301555"/>
                </a:lnTo>
                <a:cubicBezTo>
                  <a:pt x="15981" y="296986"/>
                  <a:pt x="12557" y="293559"/>
                  <a:pt x="7991" y="293559"/>
                </a:cubicBezTo>
                <a:lnTo>
                  <a:pt x="7991" y="293559"/>
                </a:lnTo>
                <a:close/>
                <a:moveTo>
                  <a:pt x="7991" y="422633"/>
                </a:moveTo>
                <a:cubicBezTo>
                  <a:pt x="3425" y="422633"/>
                  <a:pt x="0" y="426060"/>
                  <a:pt x="0" y="430629"/>
                </a:cubicBezTo>
                <a:lnTo>
                  <a:pt x="0" y="495738"/>
                </a:lnTo>
                <a:cubicBezTo>
                  <a:pt x="0" y="500307"/>
                  <a:pt x="3425" y="503733"/>
                  <a:pt x="7991" y="503733"/>
                </a:cubicBezTo>
                <a:cubicBezTo>
                  <a:pt x="12557" y="503733"/>
                  <a:pt x="15981" y="500307"/>
                  <a:pt x="15981" y="495738"/>
                </a:cubicBezTo>
                <a:lnTo>
                  <a:pt x="15981" y="430629"/>
                </a:lnTo>
                <a:cubicBezTo>
                  <a:pt x="15981" y="426060"/>
                  <a:pt x="12557" y="422633"/>
                  <a:pt x="7991" y="422633"/>
                </a:cubicBezTo>
                <a:lnTo>
                  <a:pt x="7991" y="422633"/>
                </a:lnTo>
                <a:close/>
                <a:moveTo>
                  <a:pt x="7991" y="552850"/>
                </a:moveTo>
                <a:cubicBezTo>
                  <a:pt x="3425" y="552850"/>
                  <a:pt x="0" y="556277"/>
                  <a:pt x="0" y="560846"/>
                </a:cubicBezTo>
                <a:lnTo>
                  <a:pt x="0" y="625954"/>
                </a:lnTo>
                <a:cubicBezTo>
                  <a:pt x="0" y="630523"/>
                  <a:pt x="3425" y="633950"/>
                  <a:pt x="7991" y="633950"/>
                </a:cubicBezTo>
                <a:cubicBezTo>
                  <a:pt x="12557" y="633950"/>
                  <a:pt x="15981" y="630523"/>
                  <a:pt x="15981" y="625954"/>
                </a:cubicBezTo>
                <a:lnTo>
                  <a:pt x="15981" y="560846"/>
                </a:lnTo>
                <a:cubicBezTo>
                  <a:pt x="15981" y="556277"/>
                  <a:pt x="12557" y="552850"/>
                  <a:pt x="7991" y="552850"/>
                </a:cubicBezTo>
                <a:lnTo>
                  <a:pt x="7991" y="552850"/>
                </a:lnTo>
                <a:close/>
                <a:moveTo>
                  <a:pt x="7991" y="681925"/>
                </a:moveTo>
                <a:cubicBezTo>
                  <a:pt x="3425" y="681925"/>
                  <a:pt x="0" y="685351"/>
                  <a:pt x="0" y="689921"/>
                </a:cubicBezTo>
                <a:lnTo>
                  <a:pt x="0" y="755029"/>
                </a:lnTo>
                <a:cubicBezTo>
                  <a:pt x="0" y="759598"/>
                  <a:pt x="3425" y="763025"/>
                  <a:pt x="7991" y="763025"/>
                </a:cubicBezTo>
                <a:cubicBezTo>
                  <a:pt x="12557" y="763025"/>
                  <a:pt x="15981" y="759598"/>
                  <a:pt x="15981" y="755029"/>
                </a:cubicBezTo>
                <a:lnTo>
                  <a:pt x="15981" y="689921"/>
                </a:lnTo>
                <a:cubicBezTo>
                  <a:pt x="15981" y="685351"/>
                  <a:pt x="12557" y="681925"/>
                  <a:pt x="7991" y="681925"/>
                </a:cubicBezTo>
                <a:lnTo>
                  <a:pt x="7991" y="681925"/>
                </a:lnTo>
                <a:close/>
                <a:moveTo>
                  <a:pt x="7991" y="812142"/>
                </a:moveTo>
                <a:cubicBezTo>
                  <a:pt x="3425" y="812142"/>
                  <a:pt x="0" y="815568"/>
                  <a:pt x="0" y="820137"/>
                </a:cubicBezTo>
                <a:lnTo>
                  <a:pt x="0" y="885246"/>
                </a:lnTo>
                <a:cubicBezTo>
                  <a:pt x="0" y="889815"/>
                  <a:pt x="3425" y="893241"/>
                  <a:pt x="7991" y="893241"/>
                </a:cubicBezTo>
                <a:cubicBezTo>
                  <a:pt x="12557" y="893241"/>
                  <a:pt x="15981" y="889815"/>
                  <a:pt x="15981" y="885246"/>
                </a:cubicBezTo>
                <a:lnTo>
                  <a:pt x="15981" y="820137"/>
                </a:lnTo>
                <a:cubicBezTo>
                  <a:pt x="15981" y="815568"/>
                  <a:pt x="12557" y="812142"/>
                  <a:pt x="7991" y="812142"/>
                </a:cubicBezTo>
                <a:lnTo>
                  <a:pt x="7991" y="812142"/>
                </a:lnTo>
                <a:close/>
                <a:moveTo>
                  <a:pt x="7991" y="941216"/>
                </a:moveTo>
                <a:cubicBezTo>
                  <a:pt x="3425" y="941216"/>
                  <a:pt x="0" y="944643"/>
                  <a:pt x="0" y="949212"/>
                </a:cubicBezTo>
                <a:lnTo>
                  <a:pt x="0" y="1014320"/>
                </a:lnTo>
                <a:cubicBezTo>
                  <a:pt x="0" y="1018889"/>
                  <a:pt x="3425" y="1022316"/>
                  <a:pt x="7991" y="1022316"/>
                </a:cubicBezTo>
                <a:cubicBezTo>
                  <a:pt x="12557" y="1022316"/>
                  <a:pt x="15981" y="1018889"/>
                  <a:pt x="15981" y="1014320"/>
                </a:cubicBezTo>
                <a:lnTo>
                  <a:pt x="15981" y="949212"/>
                </a:lnTo>
                <a:cubicBezTo>
                  <a:pt x="15981" y="944643"/>
                  <a:pt x="12557" y="941216"/>
                  <a:pt x="7991" y="941216"/>
                </a:cubicBezTo>
                <a:lnTo>
                  <a:pt x="7991" y="941216"/>
                </a:lnTo>
                <a:close/>
                <a:moveTo>
                  <a:pt x="7991" y="1070290"/>
                </a:moveTo>
                <a:cubicBezTo>
                  <a:pt x="3425" y="1070290"/>
                  <a:pt x="0" y="1073717"/>
                  <a:pt x="0" y="1078286"/>
                </a:cubicBezTo>
                <a:lnTo>
                  <a:pt x="0" y="1143395"/>
                </a:lnTo>
                <a:cubicBezTo>
                  <a:pt x="0" y="1147964"/>
                  <a:pt x="3425" y="1151390"/>
                  <a:pt x="7991" y="1151390"/>
                </a:cubicBezTo>
                <a:cubicBezTo>
                  <a:pt x="12557" y="1151390"/>
                  <a:pt x="15981" y="1147964"/>
                  <a:pt x="15981" y="1143395"/>
                </a:cubicBezTo>
                <a:lnTo>
                  <a:pt x="15981" y="1078286"/>
                </a:lnTo>
                <a:cubicBezTo>
                  <a:pt x="15981" y="1073717"/>
                  <a:pt x="12557" y="1070290"/>
                  <a:pt x="7991" y="1070290"/>
                </a:cubicBezTo>
                <a:lnTo>
                  <a:pt x="7991" y="1070290"/>
                </a:lnTo>
                <a:close/>
                <a:moveTo>
                  <a:pt x="7991" y="1200507"/>
                </a:moveTo>
                <a:cubicBezTo>
                  <a:pt x="3425" y="1200507"/>
                  <a:pt x="0" y="1203934"/>
                  <a:pt x="0" y="1208503"/>
                </a:cubicBezTo>
                <a:lnTo>
                  <a:pt x="0" y="1273611"/>
                </a:lnTo>
                <a:cubicBezTo>
                  <a:pt x="0" y="1278181"/>
                  <a:pt x="3425" y="1281607"/>
                  <a:pt x="7991" y="1281607"/>
                </a:cubicBezTo>
                <a:cubicBezTo>
                  <a:pt x="12557" y="1281607"/>
                  <a:pt x="15981" y="1278181"/>
                  <a:pt x="15981" y="1273611"/>
                </a:cubicBezTo>
                <a:lnTo>
                  <a:pt x="15981" y="1208503"/>
                </a:lnTo>
                <a:cubicBezTo>
                  <a:pt x="15981" y="1203934"/>
                  <a:pt x="12557" y="1200507"/>
                  <a:pt x="7991" y="1200507"/>
                </a:cubicBezTo>
                <a:lnTo>
                  <a:pt x="7991" y="1200507"/>
                </a:lnTo>
                <a:close/>
                <a:moveTo>
                  <a:pt x="7991" y="1329582"/>
                </a:moveTo>
                <a:cubicBezTo>
                  <a:pt x="3425" y="1329582"/>
                  <a:pt x="0" y="1333009"/>
                  <a:pt x="0" y="1337578"/>
                </a:cubicBezTo>
                <a:lnTo>
                  <a:pt x="0" y="1402686"/>
                </a:lnTo>
                <a:cubicBezTo>
                  <a:pt x="0" y="1407255"/>
                  <a:pt x="3425" y="1410682"/>
                  <a:pt x="7991" y="1410682"/>
                </a:cubicBezTo>
                <a:cubicBezTo>
                  <a:pt x="12557" y="1410682"/>
                  <a:pt x="15981" y="1407255"/>
                  <a:pt x="15981" y="1402686"/>
                </a:cubicBezTo>
                <a:lnTo>
                  <a:pt x="15981" y="1337578"/>
                </a:lnTo>
                <a:cubicBezTo>
                  <a:pt x="15981" y="1333009"/>
                  <a:pt x="12557" y="1329582"/>
                  <a:pt x="7991" y="1329582"/>
                </a:cubicBezTo>
                <a:lnTo>
                  <a:pt x="7991" y="1329582"/>
                </a:lnTo>
                <a:close/>
                <a:moveTo>
                  <a:pt x="7991" y="1459799"/>
                </a:moveTo>
                <a:cubicBezTo>
                  <a:pt x="3425" y="1459799"/>
                  <a:pt x="0" y="1463225"/>
                  <a:pt x="0" y="1467794"/>
                </a:cubicBezTo>
                <a:lnTo>
                  <a:pt x="0" y="1532903"/>
                </a:lnTo>
                <a:cubicBezTo>
                  <a:pt x="0" y="1537472"/>
                  <a:pt x="3425" y="1540899"/>
                  <a:pt x="7991" y="1540899"/>
                </a:cubicBezTo>
                <a:cubicBezTo>
                  <a:pt x="12557" y="1540899"/>
                  <a:pt x="15981" y="1537472"/>
                  <a:pt x="15981" y="1532903"/>
                </a:cubicBezTo>
                <a:lnTo>
                  <a:pt x="15981" y="1467794"/>
                </a:lnTo>
                <a:cubicBezTo>
                  <a:pt x="15981" y="1463225"/>
                  <a:pt x="12557" y="1459799"/>
                  <a:pt x="7991" y="1459799"/>
                </a:cubicBezTo>
                <a:lnTo>
                  <a:pt x="7991" y="1459799"/>
                </a:lnTo>
                <a:close/>
                <a:moveTo>
                  <a:pt x="7991" y="1588873"/>
                </a:moveTo>
                <a:cubicBezTo>
                  <a:pt x="3425" y="1588873"/>
                  <a:pt x="0" y="1592300"/>
                  <a:pt x="0" y="1596869"/>
                </a:cubicBezTo>
                <a:lnTo>
                  <a:pt x="0" y="1661977"/>
                </a:lnTo>
                <a:cubicBezTo>
                  <a:pt x="0" y="1666546"/>
                  <a:pt x="3425" y="1669973"/>
                  <a:pt x="7991" y="1669973"/>
                </a:cubicBezTo>
                <a:cubicBezTo>
                  <a:pt x="12557" y="1669973"/>
                  <a:pt x="15981" y="1666546"/>
                  <a:pt x="15981" y="1661977"/>
                </a:cubicBezTo>
                <a:lnTo>
                  <a:pt x="15981" y="1596869"/>
                </a:lnTo>
                <a:cubicBezTo>
                  <a:pt x="15981" y="1592300"/>
                  <a:pt x="12557" y="1588873"/>
                  <a:pt x="7991" y="1588873"/>
                </a:cubicBezTo>
                <a:lnTo>
                  <a:pt x="7991" y="1588873"/>
                </a:lnTo>
                <a:close/>
                <a:moveTo>
                  <a:pt x="7991" y="1717948"/>
                </a:moveTo>
                <a:cubicBezTo>
                  <a:pt x="3425" y="1717948"/>
                  <a:pt x="0" y="1721374"/>
                  <a:pt x="0" y="1725943"/>
                </a:cubicBezTo>
                <a:lnTo>
                  <a:pt x="0" y="1791052"/>
                </a:lnTo>
                <a:cubicBezTo>
                  <a:pt x="0" y="1795621"/>
                  <a:pt x="3425" y="1799048"/>
                  <a:pt x="7991" y="1799048"/>
                </a:cubicBezTo>
                <a:cubicBezTo>
                  <a:pt x="12557" y="1799048"/>
                  <a:pt x="15981" y="1795621"/>
                  <a:pt x="15981" y="1791052"/>
                </a:cubicBezTo>
                <a:lnTo>
                  <a:pt x="15981" y="1725943"/>
                </a:lnTo>
                <a:cubicBezTo>
                  <a:pt x="15981" y="1721374"/>
                  <a:pt x="12557" y="1717948"/>
                  <a:pt x="7991" y="1717948"/>
                </a:cubicBezTo>
                <a:lnTo>
                  <a:pt x="7991" y="1717948"/>
                </a:lnTo>
                <a:close/>
                <a:moveTo>
                  <a:pt x="7991" y="1848164"/>
                </a:moveTo>
                <a:cubicBezTo>
                  <a:pt x="3425" y="1848164"/>
                  <a:pt x="0" y="1851591"/>
                  <a:pt x="0" y="1856160"/>
                </a:cubicBezTo>
                <a:lnTo>
                  <a:pt x="0" y="1921268"/>
                </a:lnTo>
                <a:cubicBezTo>
                  <a:pt x="0" y="1925838"/>
                  <a:pt x="3425" y="1929264"/>
                  <a:pt x="7991" y="1929264"/>
                </a:cubicBezTo>
                <a:cubicBezTo>
                  <a:pt x="12557" y="1929264"/>
                  <a:pt x="15981" y="1925838"/>
                  <a:pt x="15981" y="1921268"/>
                </a:cubicBezTo>
                <a:lnTo>
                  <a:pt x="15981" y="1856160"/>
                </a:lnTo>
                <a:cubicBezTo>
                  <a:pt x="15981" y="1851591"/>
                  <a:pt x="12557" y="1848164"/>
                  <a:pt x="7991" y="1848164"/>
                </a:cubicBezTo>
                <a:lnTo>
                  <a:pt x="7991" y="1848164"/>
                </a:lnTo>
                <a:close/>
                <a:moveTo>
                  <a:pt x="7991" y="1977239"/>
                </a:moveTo>
                <a:cubicBezTo>
                  <a:pt x="3425" y="1977239"/>
                  <a:pt x="0" y="1980666"/>
                  <a:pt x="0" y="1985235"/>
                </a:cubicBezTo>
                <a:lnTo>
                  <a:pt x="0" y="2050343"/>
                </a:lnTo>
                <a:cubicBezTo>
                  <a:pt x="0" y="2054912"/>
                  <a:pt x="3425" y="2058339"/>
                  <a:pt x="7991" y="2058339"/>
                </a:cubicBezTo>
                <a:cubicBezTo>
                  <a:pt x="12557" y="2058339"/>
                  <a:pt x="15981" y="2054912"/>
                  <a:pt x="15981" y="2050343"/>
                </a:cubicBezTo>
                <a:lnTo>
                  <a:pt x="15981" y="1985235"/>
                </a:lnTo>
                <a:cubicBezTo>
                  <a:pt x="15981" y="1980666"/>
                  <a:pt x="12557" y="1977239"/>
                  <a:pt x="7991" y="1977239"/>
                </a:cubicBezTo>
                <a:lnTo>
                  <a:pt x="7991" y="1977239"/>
                </a:lnTo>
                <a:close/>
                <a:moveTo>
                  <a:pt x="7991" y="2107456"/>
                </a:moveTo>
                <a:cubicBezTo>
                  <a:pt x="3425" y="2107456"/>
                  <a:pt x="0" y="2110882"/>
                  <a:pt x="0" y="2115451"/>
                </a:cubicBezTo>
                <a:lnTo>
                  <a:pt x="0" y="2180560"/>
                </a:lnTo>
                <a:cubicBezTo>
                  <a:pt x="0" y="2185129"/>
                  <a:pt x="3425" y="2188556"/>
                  <a:pt x="7991" y="2188556"/>
                </a:cubicBezTo>
                <a:cubicBezTo>
                  <a:pt x="12557" y="2188556"/>
                  <a:pt x="15981" y="2185129"/>
                  <a:pt x="15981" y="2180560"/>
                </a:cubicBezTo>
                <a:lnTo>
                  <a:pt x="15981" y="2115451"/>
                </a:lnTo>
                <a:cubicBezTo>
                  <a:pt x="15981" y="2110882"/>
                  <a:pt x="12557" y="2107456"/>
                  <a:pt x="7991" y="2107456"/>
                </a:cubicBezTo>
                <a:lnTo>
                  <a:pt x="7991" y="2107456"/>
                </a:lnTo>
                <a:close/>
                <a:moveTo>
                  <a:pt x="7991" y="2236530"/>
                </a:moveTo>
                <a:cubicBezTo>
                  <a:pt x="3425" y="2236530"/>
                  <a:pt x="0" y="2239957"/>
                  <a:pt x="0" y="2244526"/>
                </a:cubicBezTo>
                <a:lnTo>
                  <a:pt x="0" y="2309634"/>
                </a:lnTo>
                <a:cubicBezTo>
                  <a:pt x="0" y="2314203"/>
                  <a:pt x="3425" y="2317630"/>
                  <a:pt x="7991" y="2317630"/>
                </a:cubicBezTo>
                <a:cubicBezTo>
                  <a:pt x="12557" y="2317630"/>
                  <a:pt x="15981" y="2314203"/>
                  <a:pt x="15981" y="2309634"/>
                </a:cubicBezTo>
                <a:lnTo>
                  <a:pt x="15981" y="2244526"/>
                </a:lnTo>
                <a:cubicBezTo>
                  <a:pt x="15981" y="2239957"/>
                  <a:pt x="12557" y="2236530"/>
                  <a:pt x="7991" y="2236530"/>
                </a:cubicBezTo>
                <a:lnTo>
                  <a:pt x="7991" y="2236530"/>
                </a:lnTo>
                <a:close/>
                <a:moveTo>
                  <a:pt x="7991" y="2365605"/>
                </a:moveTo>
                <a:cubicBezTo>
                  <a:pt x="3425" y="2365605"/>
                  <a:pt x="0" y="2369032"/>
                  <a:pt x="0" y="2373601"/>
                </a:cubicBezTo>
                <a:lnTo>
                  <a:pt x="0" y="2438709"/>
                </a:lnTo>
                <a:cubicBezTo>
                  <a:pt x="0" y="2443278"/>
                  <a:pt x="3425" y="2446705"/>
                  <a:pt x="7991" y="2446705"/>
                </a:cubicBezTo>
                <a:cubicBezTo>
                  <a:pt x="12557" y="2446705"/>
                  <a:pt x="15981" y="2443278"/>
                  <a:pt x="15981" y="2438709"/>
                </a:cubicBezTo>
                <a:lnTo>
                  <a:pt x="15981" y="2373601"/>
                </a:lnTo>
                <a:cubicBezTo>
                  <a:pt x="15981" y="2369032"/>
                  <a:pt x="12557" y="2365605"/>
                  <a:pt x="7991" y="2365605"/>
                </a:cubicBezTo>
                <a:lnTo>
                  <a:pt x="7991" y="2365605"/>
                </a:lnTo>
                <a:close/>
                <a:moveTo>
                  <a:pt x="7991" y="2495822"/>
                </a:moveTo>
                <a:cubicBezTo>
                  <a:pt x="3425" y="2495822"/>
                  <a:pt x="0" y="2499248"/>
                  <a:pt x="0" y="2503817"/>
                </a:cubicBezTo>
                <a:lnTo>
                  <a:pt x="0" y="2568926"/>
                </a:lnTo>
                <a:cubicBezTo>
                  <a:pt x="0" y="2573495"/>
                  <a:pt x="3425" y="2576921"/>
                  <a:pt x="7991" y="2576921"/>
                </a:cubicBezTo>
                <a:cubicBezTo>
                  <a:pt x="12557" y="2576921"/>
                  <a:pt x="15981" y="2573495"/>
                  <a:pt x="15981" y="2568926"/>
                </a:cubicBezTo>
                <a:lnTo>
                  <a:pt x="15981" y="2503817"/>
                </a:lnTo>
                <a:cubicBezTo>
                  <a:pt x="15981" y="2499248"/>
                  <a:pt x="12557" y="2495822"/>
                  <a:pt x="7991" y="2495822"/>
                </a:cubicBezTo>
                <a:lnTo>
                  <a:pt x="7991" y="2495822"/>
                </a:lnTo>
                <a:close/>
                <a:moveTo>
                  <a:pt x="7991" y="2624896"/>
                </a:moveTo>
                <a:cubicBezTo>
                  <a:pt x="3425" y="2624896"/>
                  <a:pt x="0" y="2628323"/>
                  <a:pt x="0" y="2632892"/>
                </a:cubicBezTo>
                <a:lnTo>
                  <a:pt x="0" y="2698000"/>
                </a:lnTo>
                <a:cubicBezTo>
                  <a:pt x="0" y="2702569"/>
                  <a:pt x="3425" y="2705996"/>
                  <a:pt x="7991" y="2705996"/>
                </a:cubicBezTo>
                <a:cubicBezTo>
                  <a:pt x="12557" y="2705996"/>
                  <a:pt x="15981" y="2702569"/>
                  <a:pt x="15981" y="2698000"/>
                </a:cubicBezTo>
                <a:lnTo>
                  <a:pt x="15981" y="2632892"/>
                </a:lnTo>
                <a:cubicBezTo>
                  <a:pt x="15981" y="2628323"/>
                  <a:pt x="12557" y="2624896"/>
                  <a:pt x="7991" y="2624896"/>
                </a:cubicBezTo>
                <a:lnTo>
                  <a:pt x="7991" y="2624896"/>
                </a:lnTo>
                <a:close/>
                <a:moveTo>
                  <a:pt x="7991" y="2753970"/>
                </a:moveTo>
                <a:cubicBezTo>
                  <a:pt x="3425" y="2753970"/>
                  <a:pt x="0" y="2757397"/>
                  <a:pt x="0" y="2761966"/>
                </a:cubicBezTo>
                <a:lnTo>
                  <a:pt x="0" y="2827075"/>
                </a:lnTo>
                <a:cubicBezTo>
                  <a:pt x="0" y="2831644"/>
                  <a:pt x="3425" y="2835070"/>
                  <a:pt x="7991" y="2835070"/>
                </a:cubicBezTo>
                <a:cubicBezTo>
                  <a:pt x="12557" y="2835070"/>
                  <a:pt x="15981" y="2831644"/>
                  <a:pt x="15981" y="2827075"/>
                </a:cubicBezTo>
                <a:lnTo>
                  <a:pt x="15981" y="2761966"/>
                </a:lnTo>
                <a:cubicBezTo>
                  <a:pt x="15981" y="2757397"/>
                  <a:pt x="12557" y="2753970"/>
                  <a:pt x="7991" y="2753970"/>
                </a:cubicBezTo>
                <a:lnTo>
                  <a:pt x="7991" y="2753970"/>
                </a:lnTo>
                <a:close/>
                <a:moveTo>
                  <a:pt x="7991" y="2884187"/>
                </a:moveTo>
                <a:cubicBezTo>
                  <a:pt x="3425" y="2884187"/>
                  <a:pt x="0" y="2887614"/>
                  <a:pt x="0" y="2892183"/>
                </a:cubicBezTo>
                <a:lnTo>
                  <a:pt x="0" y="2957292"/>
                </a:lnTo>
                <a:cubicBezTo>
                  <a:pt x="0" y="2961860"/>
                  <a:pt x="3425" y="2965287"/>
                  <a:pt x="7991" y="2965287"/>
                </a:cubicBezTo>
                <a:cubicBezTo>
                  <a:pt x="12557" y="2965287"/>
                  <a:pt x="15981" y="2961860"/>
                  <a:pt x="15981" y="2957292"/>
                </a:cubicBezTo>
                <a:lnTo>
                  <a:pt x="15981" y="2892183"/>
                </a:lnTo>
                <a:cubicBezTo>
                  <a:pt x="15981" y="2887614"/>
                  <a:pt x="12557" y="2884187"/>
                  <a:pt x="7991" y="2884187"/>
                </a:cubicBezTo>
                <a:lnTo>
                  <a:pt x="7991" y="2884187"/>
                </a:lnTo>
                <a:close/>
                <a:moveTo>
                  <a:pt x="7991" y="3013262"/>
                </a:moveTo>
                <a:cubicBezTo>
                  <a:pt x="3425" y="3013262"/>
                  <a:pt x="0" y="3016688"/>
                  <a:pt x="0" y="3021258"/>
                </a:cubicBezTo>
                <a:lnTo>
                  <a:pt x="0" y="3086366"/>
                </a:lnTo>
                <a:cubicBezTo>
                  <a:pt x="0" y="3090935"/>
                  <a:pt x="3425" y="3094362"/>
                  <a:pt x="7991" y="3094362"/>
                </a:cubicBezTo>
                <a:cubicBezTo>
                  <a:pt x="12557" y="3094362"/>
                  <a:pt x="15981" y="3090935"/>
                  <a:pt x="15981" y="3086366"/>
                </a:cubicBezTo>
                <a:lnTo>
                  <a:pt x="15981" y="3021258"/>
                </a:lnTo>
                <a:cubicBezTo>
                  <a:pt x="15981" y="3016688"/>
                  <a:pt x="12557" y="3013262"/>
                  <a:pt x="7991" y="3013262"/>
                </a:cubicBezTo>
                <a:lnTo>
                  <a:pt x="7991" y="3013262"/>
                </a:lnTo>
                <a:close/>
                <a:moveTo>
                  <a:pt x="10274" y="3144621"/>
                </a:moveTo>
                <a:cubicBezTo>
                  <a:pt x="10274" y="3144621"/>
                  <a:pt x="10274" y="3144621"/>
                  <a:pt x="9133" y="3144621"/>
                </a:cubicBezTo>
                <a:cubicBezTo>
                  <a:pt x="4566" y="3144621"/>
                  <a:pt x="2283" y="3149190"/>
                  <a:pt x="2283" y="3153759"/>
                </a:cubicBezTo>
                <a:cubicBezTo>
                  <a:pt x="6850" y="3177746"/>
                  <a:pt x="15981" y="3199449"/>
                  <a:pt x="29680" y="3220010"/>
                </a:cubicBezTo>
                <a:cubicBezTo>
                  <a:pt x="30821" y="3222294"/>
                  <a:pt x="34245" y="3223436"/>
                  <a:pt x="36529" y="3223436"/>
                </a:cubicBezTo>
                <a:cubicBezTo>
                  <a:pt x="38812" y="3223436"/>
                  <a:pt x="39953" y="3223436"/>
                  <a:pt x="41095" y="3222294"/>
                </a:cubicBezTo>
                <a:cubicBezTo>
                  <a:pt x="44519" y="3220010"/>
                  <a:pt x="45661" y="3214298"/>
                  <a:pt x="43378" y="3210871"/>
                </a:cubicBezTo>
                <a:cubicBezTo>
                  <a:pt x="30821" y="3193738"/>
                  <a:pt x="22830" y="3173177"/>
                  <a:pt x="18265" y="3151474"/>
                </a:cubicBezTo>
                <a:cubicBezTo>
                  <a:pt x="18265" y="3148047"/>
                  <a:pt x="13698" y="3144621"/>
                  <a:pt x="10274" y="3144621"/>
                </a:cubicBezTo>
                <a:lnTo>
                  <a:pt x="10274" y="3144621"/>
                </a:lnTo>
                <a:close/>
                <a:moveTo>
                  <a:pt x="86756" y="3251993"/>
                </a:moveTo>
                <a:cubicBezTo>
                  <a:pt x="84472" y="3251993"/>
                  <a:pt x="81048" y="3253135"/>
                  <a:pt x="79906" y="3256561"/>
                </a:cubicBezTo>
                <a:cubicBezTo>
                  <a:pt x="77624" y="3259988"/>
                  <a:pt x="79906" y="3265700"/>
                  <a:pt x="83331" y="3267984"/>
                </a:cubicBezTo>
                <a:cubicBezTo>
                  <a:pt x="103878" y="3280549"/>
                  <a:pt x="126709" y="3287402"/>
                  <a:pt x="150680" y="3289687"/>
                </a:cubicBezTo>
                <a:lnTo>
                  <a:pt x="150680" y="3289687"/>
                </a:lnTo>
                <a:cubicBezTo>
                  <a:pt x="155247" y="3289687"/>
                  <a:pt x="158671" y="3286260"/>
                  <a:pt x="158671" y="3282833"/>
                </a:cubicBezTo>
                <a:cubicBezTo>
                  <a:pt x="158671" y="3278265"/>
                  <a:pt x="156388" y="3274838"/>
                  <a:pt x="151822" y="3273695"/>
                </a:cubicBezTo>
                <a:cubicBezTo>
                  <a:pt x="149539" y="3273695"/>
                  <a:pt x="147256" y="3273695"/>
                  <a:pt x="146115" y="3273695"/>
                </a:cubicBezTo>
                <a:lnTo>
                  <a:pt x="141548" y="3273695"/>
                </a:lnTo>
                <a:cubicBezTo>
                  <a:pt x="141548" y="3273695"/>
                  <a:pt x="141548" y="3273695"/>
                  <a:pt x="141548" y="3273695"/>
                </a:cubicBezTo>
                <a:lnTo>
                  <a:pt x="141548" y="3273695"/>
                </a:lnTo>
                <a:cubicBezTo>
                  <a:pt x="127850" y="3271411"/>
                  <a:pt x="115293" y="3266842"/>
                  <a:pt x="102736" y="3261131"/>
                </a:cubicBezTo>
                <a:lnTo>
                  <a:pt x="102736" y="3261131"/>
                </a:lnTo>
                <a:cubicBezTo>
                  <a:pt x="102736" y="3261131"/>
                  <a:pt x="102736" y="3261131"/>
                  <a:pt x="101595" y="3261131"/>
                </a:cubicBezTo>
                <a:lnTo>
                  <a:pt x="101595" y="3261131"/>
                </a:lnTo>
                <a:cubicBezTo>
                  <a:pt x="101595" y="3261131"/>
                  <a:pt x="101595" y="3261131"/>
                  <a:pt x="101595" y="3261131"/>
                </a:cubicBezTo>
                <a:lnTo>
                  <a:pt x="101595" y="3261131"/>
                </a:lnTo>
                <a:cubicBezTo>
                  <a:pt x="101595" y="3261131"/>
                  <a:pt x="101595" y="3261131"/>
                  <a:pt x="101595" y="3261131"/>
                </a:cubicBezTo>
                <a:lnTo>
                  <a:pt x="98171" y="3261131"/>
                </a:lnTo>
                <a:cubicBezTo>
                  <a:pt x="98171" y="3261131"/>
                  <a:pt x="98171" y="3261131"/>
                  <a:pt x="98171" y="3261131"/>
                </a:cubicBezTo>
                <a:lnTo>
                  <a:pt x="98171" y="3261131"/>
                </a:lnTo>
                <a:cubicBezTo>
                  <a:pt x="98171" y="3261131"/>
                  <a:pt x="98171" y="3261131"/>
                  <a:pt x="98171" y="3261131"/>
                </a:cubicBezTo>
                <a:lnTo>
                  <a:pt x="98171" y="3261131"/>
                </a:lnTo>
                <a:cubicBezTo>
                  <a:pt x="97029" y="3261131"/>
                  <a:pt x="95888" y="3259988"/>
                  <a:pt x="94746" y="3259988"/>
                </a:cubicBezTo>
                <a:lnTo>
                  <a:pt x="94746" y="3259988"/>
                </a:lnTo>
                <a:lnTo>
                  <a:pt x="90180" y="3255419"/>
                </a:lnTo>
                <a:close/>
                <a:moveTo>
                  <a:pt x="281954" y="3273695"/>
                </a:moveTo>
                <a:lnTo>
                  <a:pt x="216888" y="3273695"/>
                </a:lnTo>
                <a:cubicBezTo>
                  <a:pt x="212322" y="3273695"/>
                  <a:pt x="208898" y="3277122"/>
                  <a:pt x="208898" y="3281691"/>
                </a:cubicBezTo>
                <a:cubicBezTo>
                  <a:pt x="208898" y="3286260"/>
                  <a:pt x="212322" y="3289687"/>
                  <a:pt x="216888" y="3289687"/>
                </a:cubicBezTo>
                <a:lnTo>
                  <a:pt x="281954" y="3289687"/>
                </a:lnTo>
                <a:cubicBezTo>
                  <a:pt x="286521" y="3289687"/>
                  <a:pt x="289945" y="3286260"/>
                  <a:pt x="289945" y="3281691"/>
                </a:cubicBezTo>
                <a:cubicBezTo>
                  <a:pt x="289945" y="3277122"/>
                  <a:pt x="286521" y="3273695"/>
                  <a:pt x="281954" y="3273695"/>
                </a:cubicBezTo>
                <a:lnTo>
                  <a:pt x="281954" y="3273695"/>
                </a:lnTo>
                <a:close/>
                <a:moveTo>
                  <a:pt x="410946" y="3273695"/>
                </a:moveTo>
                <a:lnTo>
                  <a:pt x="345880" y="3273695"/>
                </a:lnTo>
                <a:cubicBezTo>
                  <a:pt x="341313" y="3273695"/>
                  <a:pt x="337889" y="3277122"/>
                  <a:pt x="337889" y="3281691"/>
                </a:cubicBezTo>
                <a:cubicBezTo>
                  <a:pt x="337889" y="3286260"/>
                  <a:pt x="341313" y="3289687"/>
                  <a:pt x="345880" y="3289687"/>
                </a:cubicBezTo>
                <a:lnTo>
                  <a:pt x="410946" y="3289687"/>
                </a:lnTo>
                <a:cubicBezTo>
                  <a:pt x="415512" y="3289687"/>
                  <a:pt x="418936" y="3286260"/>
                  <a:pt x="418936" y="3281691"/>
                </a:cubicBezTo>
                <a:cubicBezTo>
                  <a:pt x="418936" y="3277122"/>
                  <a:pt x="415512" y="3273695"/>
                  <a:pt x="410946" y="3273695"/>
                </a:cubicBezTo>
                <a:lnTo>
                  <a:pt x="410946" y="3273695"/>
                </a:lnTo>
                <a:close/>
                <a:moveTo>
                  <a:pt x="539937" y="3273695"/>
                </a:moveTo>
                <a:lnTo>
                  <a:pt x="474871" y="3273695"/>
                </a:lnTo>
                <a:cubicBezTo>
                  <a:pt x="470304" y="3273695"/>
                  <a:pt x="466880" y="3277122"/>
                  <a:pt x="466880" y="3281691"/>
                </a:cubicBezTo>
                <a:cubicBezTo>
                  <a:pt x="466880" y="3286260"/>
                  <a:pt x="470304" y="3289687"/>
                  <a:pt x="474871" y="3289687"/>
                </a:cubicBezTo>
                <a:lnTo>
                  <a:pt x="539937" y="3289687"/>
                </a:lnTo>
                <a:cubicBezTo>
                  <a:pt x="544503" y="3289687"/>
                  <a:pt x="547927" y="3286260"/>
                  <a:pt x="547927" y="3281691"/>
                </a:cubicBezTo>
                <a:cubicBezTo>
                  <a:pt x="547927" y="3277122"/>
                  <a:pt x="544503" y="3273695"/>
                  <a:pt x="539937" y="3273695"/>
                </a:cubicBezTo>
                <a:lnTo>
                  <a:pt x="539937" y="3273695"/>
                </a:lnTo>
                <a:close/>
                <a:moveTo>
                  <a:pt x="670070" y="3273695"/>
                </a:moveTo>
                <a:lnTo>
                  <a:pt x="605003" y="3273695"/>
                </a:lnTo>
                <a:cubicBezTo>
                  <a:pt x="600438" y="3273695"/>
                  <a:pt x="597013" y="3277122"/>
                  <a:pt x="597013" y="3281691"/>
                </a:cubicBezTo>
                <a:cubicBezTo>
                  <a:pt x="597013" y="3286260"/>
                  <a:pt x="600438" y="3289687"/>
                  <a:pt x="605003" y="3289687"/>
                </a:cubicBezTo>
                <a:lnTo>
                  <a:pt x="670070" y="3289687"/>
                </a:lnTo>
                <a:cubicBezTo>
                  <a:pt x="674636" y="3289687"/>
                  <a:pt x="678060" y="3286260"/>
                  <a:pt x="678060" y="3281691"/>
                </a:cubicBezTo>
                <a:cubicBezTo>
                  <a:pt x="678060" y="3277122"/>
                  <a:pt x="674636" y="3273695"/>
                  <a:pt x="670070" y="3273695"/>
                </a:cubicBezTo>
                <a:lnTo>
                  <a:pt x="670070" y="3273695"/>
                </a:lnTo>
                <a:close/>
                <a:moveTo>
                  <a:pt x="799061" y="3273695"/>
                </a:moveTo>
                <a:lnTo>
                  <a:pt x="733995" y="3273695"/>
                </a:lnTo>
                <a:cubicBezTo>
                  <a:pt x="729429" y="3273695"/>
                  <a:pt x="726004" y="3277122"/>
                  <a:pt x="726004" y="3281691"/>
                </a:cubicBezTo>
                <a:cubicBezTo>
                  <a:pt x="726004" y="3286260"/>
                  <a:pt x="729429" y="3289687"/>
                  <a:pt x="733995" y="3289687"/>
                </a:cubicBezTo>
                <a:lnTo>
                  <a:pt x="799061" y="3289687"/>
                </a:lnTo>
                <a:cubicBezTo>
                  <a:pt x="803627" y="3289687"/>
                  <a:pt x="807052" y="3286260"/>
                  <a:pt x="807052" y="3281691"/>
                </a:cubicBezTo>
                <a:cubicBezTo>
                  <a:pt x="807052" y="3277122"/>
                  <a:pt x="803627" y="3273695"/>
                  <a:pt x="799061" y="3273695"/>
                </a:cubicBezTo>
                <a:lnTo>
                  <a:pt x="799061" y="3273695"/>
                </a:lnTo>
                <a:close/>
                <a:moveTo>
                  <a:pt x="929194" y="3273695"/>
                </a:moveTo>
                <a:lnTo>
                  <a:pt x="864127" y="3273695"/>
                </a:lnTo>
                <a:cubicBezTo>
                  <a:pt x="859562" y="3273695"/>
                  <a:pt x="856137" y="3277122"/>
                  <a:pt x="856137" y="3281691"/>
                </a:cubicBezTo>
                <a:cubicBezTo>
                  <a:pt x="856137" y="3286260"/>
                  <a:pt x="859562" y="3289687"/>
                  <a:pt x="864127" y="3289687"/>
                </a:cubicBezTo>
                <a:lnTo>
                  <a:pt x="929194" y="3289687"/>
                </a:lnTo>
                <a:cubicBezTo>
                  <a:pt x="933760" y="3289687"/>
                  <a:pt x="937185" y="3286260"/>
                  <a:pt x="937185" y="3281691"/>
                </a:cubicBezTo>
                <a:cubicBezTo>
                  <a:pt x="937185" y="3277122"/>
                  <a:pt x="933760" y="3273695"/>
                  <a:pt x="929194" y="3273695"/>
                </a:cubicBezTo>
                <a:lnTo>
                  <a:pt x="929194" y="3273695"/>
                </a:lnTo>
                <a:close/>
                <a:moveTo>
                  <a:pt x="1058185" y="3273695"/>
                </a:moveTo>
                <a:lnTo>
                  <a:pt x="993118" y="3273695"/>
                </a:lnTo>
                <a:cubicBezTo>
                  <a:pt x="988553" y="3273695"/>
                  <a:pt x="985128" y="3277122"/>
                  <a:pt x="985128" y="3281691"/>
                </a:cubicBezTo>
                <a:cubicBezTo>
                  <a:pt x="985128" y="3286260"/>
                  <a:pt x="988553" y="3289687"/>
                  <a:pt x="993118" y="3289687"/>
                </a:cubicBezTo>
                <a:lnTo>
                  <a:pt x="1058185" y="3289687"/>
                </a:lnTo>
                <a:cubicBezTo>
                  <a:pt x="1062751" y="3289687"/>
                  <a:pt x="1066176" y="3286260"/>
                  <a:pt x="1066176" y="3281691"/>
                </a:cubicBezTo>
                <a:cubicBezTo>
                  <a:pt x="1066176" y="3277122"/>
                  <a:pt x="1062751" y="3273695"/>
                  <a:pt x="1058185" y="3273695"/>
                </a:cubicBezTo>
                <a:lnTo>
                  <a:pt x="1058185" y="3273695"/>
                </a:lnTo>
                <a:close/>
                <a:moveTo>
                  <a:pt x="1187176" y="3245139"/>
                </a:moveTo>
                <a:cubicBezTo>
                  <a:pt x="1186035" y="3245139"/>
                  <a:pt x="1183752" y="3245139"/>
                  <a:pt x="1182610" y="3246281"/>
                </a:cubicBezTo>
                <a:cubicBezTo>
                  <a:pt x="1172337" y="3253135"/>
                  <a:pt x="1162063" y="3258846"/>
                  <a:pt x="1150648" y="3263415"/>
                </a:cubicBezTo>
                <a:lnTo>
                  <a:pt x="1150648" y="3263415"/>
                </a:lnTo>
                <a:cubicBezTo>
                  <a:pt x="1150648" y="3263415"/>
                  <a:pt x="1150648" y="3263415"/>
                  <a:pt x="1149506" y="3263415"/>
                </a:cubicBezTo>
                <a:lnTo>
                  <a:pt x="1148365" y="3263415"/>
                </a:lnTo>
                <a:cubicBezTo>
                  <a:pt x="1148365" y="3263415"/>
                  <a:pt x="1148365" y="3263415"/>
                  <a:pt x="1148365" y="3263415"/>
                </a:cubicBezTo>
                <a:lnTo>
                  <a:pt x="1147223" y="3263415"/>
                </a:lnTo>
                <a:cubicBezTo>
                  <a:pt x="1147223" y="3263415"/>
                  <a:pt x="1147223" y="3263415"/>
                  <a:pt x="1147223" y="3263415"/>
                </a:cubicBezTo>
                <a:lnTo>
                  <a:pt x="1147223" y="3263415"/>
                </a:lnTo>
                <a:cubicBezTo>
                  <a:pt x="1147223" y="3263415"/>
                  <a:pt x="1147223" y="3263415"/>
                  <a:pt x="1147223" y="3263415"/>
                </a:cubicBezTo>
                <a:lnTo>
                  <a:pt x="1139233" y="3263415"/>
                </a:lnTo>
                <a:cubicBezTo>
                  <a:pt x="1139233" y="3263415"/>
                  <a:pt x="1139233" y="3263415"/>
                  <a:pt x="1139233" y="3263415"/>
                </a:cubicBezTo>
                <a:lnTo>
                  <a:pt x="1139233" y="3263415"/>
                </a:lnTo>
                <a:cubicBezTo>
                  <a:pt x="1139233" y="3263415"/>
                  <a:pt x="1139233" y="3263415"/>
                  <a:pt x="1139233" y="3263415"/>
                </a:cubicBezTo>
                <a:lnTo>
                  <a:pt x="1139233" y="3263415"/>
                </a:lnTo>
                <a:cubicBezTo>
                  <a:pt x="1139233" y="3263415"/>
                  <a:pt x="1139233" y="3263415"/>
                  <a:pt x="1139233" y="3263415"/>
                </a:cubicBezTo>
                <a:lnTo>
                  <a:pt x="1139233" y="3263415"/>
                </a:lnTo>
                <a:cubicBezTo>
                  <a:pt x="1139233" y="3263415"/>
                  <a:pt x="1139233" y="3263415"/>
                  <a:pt x="1139233" y="3263415"/>
                </a:cubicBezTo>
                <a:lnTo>
                  <a:pt x="1139233" y="3263415"/>
                </a:lnTo>
                <a:cubicBezTo>
                  <a:pt x="1134667" y="3263415"/>
                  <a:pt x="1132383" y="3267984"/>
                  <a:pt x="1132383" y="3272553"/>
                </a:cubicBezTo>
                <a:cubicBezTo>
                  <a:pt x="1132383" y="3275980"/>
                  <a:pt x="1136950" y="3279406"/>
                  <a:pt x="1140374" y="3279406"/>
                </a:cubicBezTo>
                <a:cubicBezTo>
                  <a:pt x="1143799" y="3279406"/>
                  <a:pt x="1140374" y="3279406"/>
                  <a:pt x="1141515" y="3279406"/>
                </a:cubicBezTo>
                <a:cubicBezTo>
                  <a:pt x="1165488" y="3274838"/>
                  <a:pt x="1187176" y="3265700"/>
                  <a:pt x="1207724" y="3251993"/>
                </a:cubicBezTo>
                <a:cubicBezTo>
                  <a:pt x="1211148" y="3249708"/>
                  <a:pt x="1212290" y="3243997"/>
                  <a:pt x="1210006" y="3240570"/>
                </a:cubicBezTo>
                <a:cubicBezTo>
                  <a:pt x="1208865" y="3238286"/>
                  <a:pt x="1205441" y="3237143"/>
                  <a:pt x="1203158" y="3237143"/>
                </a:cubicBezTo>
                <a:lnTo>
                  <a:pt x="1203158" y="3237143"/>
                </a:lnTo>
                <a:lnTo>
                  <a:pt x="1196309" y="3242855"/>
                </a:lnTo>
                <a:close/>
                <a:moveTo>
                  <a:pt x="1253385" y="3130914"/>
                </a:moveTo>
                <a:cubicBezTo>
                  <a:pt x="1248818" y="3130914"/>
                  <a:pt x="1245394" y="3134341"/>
                  <a:pt x="1245394" y="3137767"/>
                </a:cubicBezTo>
                <a:cubicBezTo>
                  <a:pt x="1245394" y="3144621"/>
                  <a:pt x="1243111" y="3152617"/>
                  <a:pt x="1241969" y="3159470"/>
                </a:cubicBezTo>
                <a:lnTo>
                  <a:pt x="1241969" y="3159470"/>
                </a:lnTo>
                <a:cubicBezTo>
                  <a:pt x="1241969" y="3159470"/>
                  <a:pt x="1241969" y="3159470"/>
                  <a:pt x="1241969" y="3159470"/>
                </a:cubicBezTo>
                <a:lnTo>
                  <a:pt x="1241969" y="3159470"/>
                </a:lnTo>
                <a:cubicBezTo>
                  <a:pt x="1241969" y="3159470"/>
                  <a:pt x="1241969" y="3159470"/>
                  <a:pt x="1241969" y="3159470"/>
                </a:cubicBezTo>
                <a:lnTo>
                  <a:pt x="1241969" y="3159470"/>
                </a:lnTo>
                <a:lnTo>
                  <a:pt x="1241969" y="3161755"/>
                </a:lnTo>
                <a:lnTo>
                  <a:pt x="1241969" y="3161755"/>
                </a:lnTo>
                <a:lnTo>
                  <a:pt x="1241969" y="3164039"/>
                </a:lnTo>
                <a:lnTo>
                  <a:pt x="1241969" y="3164039"/>
                </a:lnTo>
                <a:lnTo>
                  <a:pt x="1241969" y="3166324"/>
                </a:lnTo>
                <a:lnTo>
                  <a:pt x="1241969" y="3166324"/>
                </a:lnTo>
                <a:lnTo>
                  <a:pt x="1241969" y="3168608"/>
                </a:lnTo>
                <a:lnTo>
                  <a:pt x="1241969" y="3168608"/>
                </a:lnTo>
                <a:lnTo>
                  <a:pt x="1241969" y="3170893"/>
                </a:lnTo>
                <a:lnTo>
                  <a:pt x="1241969" y="3170893"/>
                </a:lnTo>
                <a:lnTo>
                  <a:pt x="1241969" y="3173177"/>
                </a:lnTo>
                <a:lnTo>
                  <a:pt x="1241969" y="3173177"/>
                </a:lnTo>
                <a:cubicBezTo>
                  <a:pt x="1241969" y="3173177"/>
                  <a:pt x="1241969" y="3173177"/>
                  <a:pt x="1241969" y="3173177"/>
                </a:cubicBezTo>
                <a:lnTo>
                  <a:pt x="1241969" y="3173177"/>
                </a:lnTo>
                <a:cubicBezTo>
                  <a:pt x="1241969" y="3173177"/>
                  <a:pt x="1241969" y="3173177"/>
                  <a:pt x="1241969" y="3173177"/>
                </a:cubicBezTo>
                <a:lnTo>
                  <a:pt x="1241969" y="3173177"/>
                </a:lnTo>
                <a:cubicBezTo>
                  <a:pt x="1241969" y="3173177"/>
                  <a:pt x="1241969" y="3173177"/>
                  <a:pt x="1241969" y="3174319"/>
                </a:cubicBezTo>
                <a:lnTo>
                  <a:pt x="1241969" y="3174319"/>
                </a:lnTo>
                <a:cubicBezTo>
                  <a:pt x="1241969" y="3174319"/>
                  <a:pt x="1241969" y="3174319"/>
                  <a:pt x="1241969" y="3174319"/>
                </a:cubicBezTo>
                <a:lnTo>
                  <a:pt x="1241969" y="3174319"/>
                </a:lnTo>
                <a:cubicBezTo>
                  <a:pt x="1241969" y="3174319"/>
                  <a:pt x="1241969" y="3174319"/>
                  <a:pt x="1241969" y="3175462"/>
                </a:cubicBezTo>
                <a:lnTo>
                  <a:pt x="1241969" y="3175462"/>
                </a:lnTo>
                <a:cubicBezTo>
                  <a:pt x="1241969" y="3175462"/>
                  <a:pt x="1241969" y="3175462"/>
                  <a:pt x="1241969" y="3176604"/>
                </a:cubicBezTo>
                <a:lnTo>
                  <a:pt x="1241969" y="3176604"/>
                </a:lnTo>
                <a:cubicBezTo>
                  <a:pt x="1239686" y="3182315"/>
                  <a:pt x="1237403" y="3186884"/>
                  <a:pt x="1233979" y="3192596"/>
                </a:cubicBezTo>
                <a:cubicBezTo>
                  <a:pt x="1231695" y="3196022"/>
                  <a:pt x="1233979" y="3201733"/>
                  <a:pt x="1237403" y="3204018"/>
                </a:cubicBezTo>
                <a:cubicBezTo>
                  <a:pt x="1238544" y="3204018"/>
                  <a:pt x="1239686" y="3205160"/>
                  <a:pt x="1241969" y="3205160"/>
                </a:cubicBezTo>
                <a:cubicBezTo>
                  <a:pt x="1244252" y="3205160"/>
                  <a:pt x="1247677" y="3204018"/>
                  <a:pt x="1248818" y="3200591"/>
                </a:cubicBezTo>
                <a:cubicBezTo>
                  <a:pt x="1261375" y="3180031"/>
                  <a:pt x="1268224" y="3157186"/>
                  <a:pt x="1270507" y="3133198"/>
                </a:cubicBezTo>
                <a:cubicBezTo>
                  <a:pt x="1270507" y="3128629"/>
                  <a:pt x="1268224" y="3125202"/>
                  <a:pt x="1263658" y="3124060"/>
                </a:cubicBezTo>
                <a:lnTo>
                  <a:pt x="1263658" y="3124060"/>
                </a:lnTo>
                <a:lnTo>
                  <a:pt x="1256809" y="3128629"/>
                </a:lnTo>
                <a:close/>
                <a:moveTo>
                  <a:pt x="1253385" y="3000697"/>
                </a:moveTo>
                <a:cubicBezTo>
                  <a:pt x="1248818" y="3000697"/>
                  <a:pt x="1245394" y="3004124"/>
                  <a:pt x="1245394" y="3008693"/>
                </a:cubicBezTo>
                <a:lnTo>
                  <a:pt x="1245394" y="3073801"/>
                </a:lnTo>
                <a:cubicBezTo>
                  <a:pt x="1245394" y="3078370"/>
                  <a:pt x="1248818" y="3081797"/>
                  <a:pt x="1253385" y="3081797"/>
                </a:cubicBezTo>
                <a:cubicBezTo>
                  <a:pt x="1257950" y="3081797"/>
                  <a:pt x="1261375" y="3078370"/>
                  <a:pt x="1261375" y="3073801"/>
                </a:cubicBezTo>
                <a:lnTo>
                  <a:pt x="1261375" y="3008693"/>
                </a:lnTo>
                <a:cubicBezTo>
                  <a:pt x="1261375" y="3004124"/>
                  <a:pt x="1257950" y="3000697"/>
                  <a:pt x="1253385" y="3000697"/>
                </a:cubicBezTo>
                <a:lnTo>
                  <a:pt x="1253385" y="3000697"/>
                </a:lnTo>
                <a:close/>
                <a:moveTo>
                  <a:pt x="1253385" y="2870480"/>
                </a:moveTo>
                <a:cubicBezTo>
                  <a:pt x="1248818" y="2870480"/>
                  <a:pt x="1245394" y="2873907"/>
                  <a:pt x="1245394" y="2878476"/>
                </a:cubicBezTo>
                <a:lnTo>
                  <a:pt x="1245394" y="2943584"/>
                </a:lnTo>
                <a:cubicBezTo>
                  <a:pt x="1245394" y="2948153"/>
                  <a:pt x="1248818" y="2951580"/>
                  <a:pt x="1253385" y="2951580"/>
                </a:cubicBezTo>
                <a:cubicBezTo>
                  <a:pt x="1257950" y="2951580"/>
                  <a:pt x="1261375" y="2948153"/>
                  <a:pt x="1261375" y="2943584"/>
                </a:cubicBezTo>
                <a:lnTo>
                  <a:pt x="1261375" y="2878476"/>
                </a:lnTo>
                <a:cubicBezTo>
                  <a:pt x="1261375" y="2873907"/>
                  <a:pt x="1257950" y="2870480"/>
                  <a:pt x="1253385" y="2870480"/>
                </a:cubicBezTo>
                <a:lnTo>
                  <a:pt x="1253385" y="2870480"/>
                </a:lnTo>
                <a:close/>
                <a:moveTo>
                  <a:pt x="1253385" y="2741406"/>
                </a:moveTo>
                <a:cubicBezTo>
                  <a:pt x="1248818" y="2741406"/>
                  <a:pt x="1245394" y="2744833"/>
                  <a:pt x="1245394" y="2749401"/>
                </a:cubicBezTo>
                <a:lnTo>
                  <a:pt x="1245394" y="2814510"/>
                </a:lnTo>
                <a:cubicBezTo>
                  <a:pt x="1245394" y="2819079"/>
                  <a:pt x="1248818" y="2822506"/>
                  <a:pt x="1253385" y="2822506"/>
                </a:cubicBezTo>
                <a:cubicBezTo>
                  <a:pt x="1257950" y="2822506"/>
                  <a:pt x="1261375" y="2819079"/>
                  <a:pt x="1261375" y="2814510"/>
                </a:cubicBezTo>
                <a:lnTo>
                  <a:pt x="1261375" y="2749401"/>
                </a:lnTo>
                <a:cubicBezTo>
                  <a:pt x="1261375" y="2744833"/>
                  <a:pt x="1257950" y="2741406"/>
                  <a:pt x="1253385" y="2741406"/>
                </a:cubicBezTo>
                <a:lnTo>
                  <a:pt x="1253385" y="2741406"/>
                </a:lnTo>
                <a:close/>
                <a:moveTo>
                  <a:pt x="1253385" y="2611189"/>
                </a:moveTo>
                <a:cubicBezTo>
                  <a:pt x="1248818" y="2611189"/>
                  <a:pt x="1245394" y="2614616"/>
                  <a:pt x="1245394" y="2619185"/>
                </a:cubicBezTo>
                <a:lnTo>
                  <a:pt x="1245394" y="2684293"/>
                </a:lnTo>
                <a:cubicBezTo>
                  <a:pt x="1245394" y="2688862"/>
                  <a:pt x="1248818" y="2692289"/>
                  <a:pt x="1253385" y="2692289"/>
                </a:cubicBezTo>
                <a:cubicBezTo>
                  <a:pt x="1257950" y="2692289"/>
                  <a:pt x="1261375" y="2688862"/>
                  <a:pt x="1261375" y="2684293"/>
                </a:cubicBezTo>
                <a:lnTo>
                  <a:pt x="1261375" y="2619185"/>
                </a:lnTo>
                <a:cubicBezTo>
                  <a:pt x="1261375" y="2614616"/>
                  <a:pt x="1257950" y="2611189"/>
                  <a:pt x="1253385" y="2611189"/>
                </a:cubicBezTo>
                <a:lnTo>
                  <a:pt x="1253385" y="2611189"/>
                </a:lnTo>
                <a:close/>
                <a:moveTo>
                  <a:pt x="1253385" y="2482115"/>
                </a:moveTo>
                <a:cubicBezTo>
                  <a:pt x="1248818" y="2482115"/>
                  <a:pt x="1245394" y="2485541"/>
                  <a:pt x="1245394" y="2490110"/>
                </a:cubicBezTo>
                <a:lnTo>
                  <a:pt x="1245394" y="2555219"/>
                </a:lnTo>
                <a:cubicBezTo>
                  <a:pt x="1245394" y="2559788"/>
                  <a:pt x="1248818" y="2563214"/>
                  <a:pt x="1253385" y="2563214"/>
                </a:cubicBezTo>
                <a:cubicBezTo>
                  <a:pt x="1257950" y="2563214"/>
                  <a:pt x="1261375" y="2559788"/>
                  <a:pt x="1261375" y="2555219"/>
                </a:cubicBezTo>
                <a:lnTo>
                  <a:pt x="1261375" y="2490110"/>
                </a:lnTo>
                <a:cubicBezTo>
                  <a:pt x="1261375" y="2485541"/>
                  <a:pt x="1257950" y="2482115"/>
                  <a:pt x="1253385" y="2482115"/>
                </a:cubicBezTo>
                <a:lnTo>
                  <a:pt x="1253385" y="2482115"/>
                </a:lnTo>
                <a:close/>
                <a:moveTo>
                  <a:pt x="1253385" y="2353040"/>
                </a:moveTo>
                <a:cubicBezTo>
                  <a:pt x="1248818" y="2353040"/>
                  <a:pt x="1245394" y="2356467"/>
                  <a:pt x="1245394" y="2361036"/>
                </a:cubicBezTo>
                <a:lnTo>
                  <a:pt x="1245394" y="2426144"/>
                </a:lnTo>
                <a:cubicBezTo>
                  <a:pt x="1245394" y="2430713"/>
                  <a:pt x="1248818" y="2434140"/>
                  <a:pt x="1253385" y="2434140"/>
                </a:cubicBezTo>
                <a:cubicBezTo>
                  <a:pt x="1257950" y="2434140"/>
                  <a:pt x="1261375" y="2430713"/>
                  <a:pt x="1261375" y="2426144"/>
                </a:cubicBezTo>
                <a:lnTo>
                  <a:pt x="1261375" y="2361036"/>
                </a:lnTo>
                <a:cubicBezTo>
                  <a:pt x="1261375" y="2356467"/>
                  <a:pt x="1257950" y="2353040"/>
                  <a:pt x="1253385" y="2353040"/>
                </a:cubicBezTo>
                <a:lnTo>
                  <a:pt x="1253385" y="2353040"/>
                </a:lnTo>
                <a:close/>
                <a:moveTo>
                  <a:pt x="1253385" y="2222823"/>
                </a:moveTo>
                <a:cubicBezTo>
                  <a:pt x="1248818" y="2222823"/>
                  <a:pt x="1245394" y="2226250"/>
                  <a:pt x="1245394" y="2230819"/>
                </a:cubicBezTo>
                <a:lnTo>
                  <a:pt x="1245394" y="2295928"/>
                </a:lnTo>
                <a:cubicBezTo>
                  <a:pt x="1245394" y="2300496"/>
                  <a:pt x="1248818" y="2303923"/>
                  <a:pt x="1253385" y="2303923"/>
                </a:cubicBezTo>
                <a:cubicBezTo>
                  <a:pt x="1257950" y="2303923"/>
                  <a:pt x="1261375" y="2300496"/>
                  <a:pt x="1261375" y="2295928"/>
                </a:cubicBezTo>
                <a:lnTo>
                  <a:pt x="1261375" y="2230819"/>
                </a:lnTo>
                <a:cubicBezTo>
                  <a:pt x="1261375" y="2226250"/>
                  <a:pt x="1257950" y="2222823"/>
                  <a:pt x="1253385" y="2222823"/>
                </a:cubicBezTo>
                <a:lnTo>
                  <a:pt x="1253385" y="2222823"/>
                </a:lnTo>
                <a:close/>
                <a:moveTo>
                  <a:pt x="1253385" y="2093749"/>
                </a:moveTo>
                <a:cubicBezTo>
                  <a:pt x="1248818" y="2093749"/>
                  <a:pt x="1245394" y="2097175"/>
                  <a:pt x="1245394" y="2101745"/>
                </a:cubicBezTo>
                <a:lnTo>
                  <a:pt x="1245394" y="2166853"/>
                </a:lnTo>
                <a:cubicBezTo>
                  <a:pt x="1245394" y="2171422"/>
                  <a:pt x="1248818" y="2174849"/>
                  <a:pt x="1253385" y="2174849"/>
                </a:cubicBezTo>
                <a:cubicBezTo>
                  <a:pt x="1257950" y="2174849"/>
                  <a:pt x="1261375" y="2171422"/>
                  <a:pt x="1261375" y="2166853"/>
                </a:cubicBezTo>
                <a:lnTo>
                  <a:pt x="1261375" y="2101745"/>
                </a:lnTo>
                <a:cubicBezTo>
                  <a:pt x="1261375" y="2097175"/>
                  <a:pt x="1257950" y="2093749"/>
                  <a:pt x="1253385" y="2093749"/>
                </a:cubicBezTo>
                <a:lnTo>
                  <a:pt x="1253385" y="2093749"/>
                </a:lnTo>
                <a:close/>
                <a:moveTo>
                  <a:pt x="1253385" y="1963532"/>
                </a:moveTo>
                <a:cubicBezTo>
                  <a:pt x="1248818" y="1963532"/>
                  <a:pt x="1245394" y="1966959"/>
                  <a:pt x="1245394" y="1971528"/>
                </a:cubicBezTo>
                <a:lnTo>
                  <a:pt x="1245394" y="2036636"/>
                </a:lnTo>
                <a:cubicBezTo>
                  <a:pt x="1245394" y="2041205"/>
                  <a:pt x="1248818" y="2044632"/>
                  <a:pt x="1253385" y="2044632"/>
                </a:cubicBezTo>
                <a:cubicBezTo>
                  <a:pt x="1257950" y="2044632"/>
                  <a:pt x="1261375" y="2041205"/>
                  <a:pt x="1261375" y="2036636"/>
                </a:cubicBezTo>
                <a:lnTo>
                  <a:pt x="1261375" y="1971528"/>
                </a:lnTo>
                <a:cubicBezTo>
                  <a:pt x="1261375" y="1966959"/>
                  <a:pt x="1257950" y="1963532"/>
                  <a:pt x="1253385" y="1963532"/>
                </a:cubicBezTo>
                <a:lnTo>
                  <a:pt x="1253385" y="1963532"/>
                </a:lnTo>
                <a:close/>
                <a:moveTo>
                  <a:pt x="1253385" y="1834457"/>
                </a:moveTo>
                <a:cubicBezTo>
                  <a:pt x="1248818" y="1834457"/>
                  <a:pt x="1245394" y="1837884"/>
                  <a:pt x="1245394" y="1842453"/>
                </a:cubicBezTo>
                <a:lnTo>
                  <a:pt x="1245394" y="1907561"/>
                </a:lnTo>
                <a:cubicBezTo>
                  <a:pt x="1245394" y="1912131"/>
                  <a:pt x="1248818" y="1915557"/>
                  <a:pt x="1253385" y="1915557"/>
                </a:cubicBezTo>
                <a:cubicBezTo>
                  <a:pt x="1257950" y="1915557"/>
                  <a:pt x="1261375" y="1912131"/>
                  <a:pt x="1261375" y="1907561"/>
                </a:cubicBezTo>
                <a:lnTo>
                  <a:pt x="1261375" y="1842453"/>
                </a:lnTo>
                <a:cubicBezTo>
                  <a:pt x="1261375" y="1837884"/>
                  <a:pt x="1257950" y="1834457"/>
                  <a:pt x="1253385" y="1834457"/>
                </a:cubicBezTo>
                <a:lnTo>
                  <a:pt x="1253385" y="1834457"/>
                </a:lnTo>
                <a:close/>
                <a:moveTo>
                  <a:pt x="1253385" y="1705383"/>
                </a:moveTo>
                <a:cubicBezTo>
                  <a:pt x="1248818" y="1705383"/>
                  <a:pt x="1245394" y="1708810"/>
                  <a:pt x="1245394" y="1713379"/>
                </a:cubicBezTo>
                <a:lnTo>
                  <a:pt x="1245394" y="1778487"/>
                </a:lnTo>
                <a:cubicBezTo>
                  <a:pt x="1245394" y="1783056"/>
                  <a:pt x="1248818" y="1786483"/>
                  <a:pt x="1253385" y="1786483"/>
                </a:cubicBezTo>
                <a:cubicBezTo>
                  <a:pt x="1257950" y="1786483"/>
                  <a:pt x="1261375" y="1783056"/>
                  <a:pt x="1261375" y="1778487"/>
                </a:cubicBezTo>
                <a:lnTo>
                  <a:pt x="1261375" y="1713379"/>
                </a:lnTo>
                <a:cubicBezTo>
                  <a:pt x="1261375" y="1708810"/>
                  <a:pt x="1257950" y="1705383"/>
                  <a:pt x="1253385" y="1705383"/>
                </a:cubicBezTo>
                <a:lnTo>
                  <a:pt x="1253385" y="1705383"/>
                </a:lnTo>
                <a:close/>
                <a:moveTo>
                  <a:pt x="1253385" y="1575166"/>
                </a:moveTo>
                <a:cubicBezTo>
                  <a:pt x="1248818" y="1575166"/>
                  <a:pt x="1245394" y="1578593"/>
                  <a:pt x="1245394" y="1583162"/>
                </a:cubicBezTo>
                <a:lnTo>
                  <a:pt x="1245394" y="1648270"/>
                </a:lnTo>
                <a:cubicBezTo>
                  <a:pt x="1245394" y="1652839"/>
                  <a:pt x="1248818" y="1656266"/>
                  <a:pt x="1253385" y="1656266"/>
                </a:cubicBezTo>
                <a:cubicBezTo>
                  <a:pt x="1257950" y="1656266"/>
                  <a:pt x="1261375" y="1652839"/>
                  <a:pt x="1261375" y="1648270"/>
                </a:cubicBezTo>
                <a:lnTo>
                  <a:pt x="1261375" y="1583162"/>
                </a:lnTo>
                <a:cubicBezTo>
                  <a:pt x="1261375" y="1578593"/>
                  <a:pt x="1257950" y="1575166"/>
                  <a:pt x="1253385" y="1575166"/>
                </a:cubicBezTo>
                <a:lnTo>
                  <a:pt x="1253385" y="1575166"/>
                </a:lnTo>
                <a:close/>
                <a:moveTo>
                  <a:pt x="1253385" y="1446092"/>
                </a:moveTo>
                <a:cubicBezTo>
                  <a:pt x="1248818" y="1446092"/>
                  <a:pt x="1245394" y="1449518"/>
                  <a:pt x="1245394" y="1454087"/>
                </a:cubicBezTo>
                <a:lnTo>
                  <a:pt x="1245394" y="1519196"/>
                </a:lnTo>
                <a:cubicBezTo>
                  <a:pt x="1245394" y="1523765"/>
                  <a:pt x="1248818" y="1527191"/>
                  <a:pt x="1253385" y="1527191"/>
                </a:cubicBezTo>
                <a:cubicBezTo>
                  <a:pt x="1257950" y="1527191"/>
                  <a:pt x="1261375" y="1523765"/>
                  <a:pt x="1261375" y="1519196"/>
                </a:cubicBezTo>
                <a:lnTo>
                  <a:pt x="1261375" y="1454087"/>
                </a:lnTo>
                <a:cubicBezTo>
                  <a:pt x="1261375" y="1449518"/>
                  <a:pt x="1257950" y="1446092"/>
                  <a:pt x="1253385" y="1446092"/>
                </a:cubicBezTo>
                <a:lnTo>
                  <a:pt x="1253385" y="1446092"/>
                </a:lnTo>
                <a:close/>
                <a:moveTo>
                  <a:pt x="1253385" y="1317017"/>
                </a:moveTo>
                <a:cubicBezTo>
                  <a:pt x="1248818" y="1317017"/>
                  <a:pt x="1245394" y="1320444"/>
                  <a:pt x="1245394" y="1325013"/>
                </a:cubicBezTo>
                <a:lnTo>
                  <a:pt x="1245394" y="1390121"/>
                </a:lnTo>
                <a:cubicBezTo>
                  <a:pt x="1245394" y="1394690"/>
                  <a:pt x="1248818" y="1398117"/>
                  <a:pt x="1253385" y="1398117"/>
                </a:cubicBezTo>
                <a:cubicBezTo>
                  <a:pt x="1257950" y="1398117"/>
                  <a:pt x="1261375" y="1394690"/>
                  <a:pt x="1261375" y="1390121"/>
                </a:cubicBezTo>
                <a:lnTo>
                  <a:pt x="1261375" y="1325013"/>
                </a:lnTo>
                <a:cubicBezTo>
                  <a:pt x="1261375" y="1320444"/>
                  <a:pt x="1257950" y="1317017"/>
                  <a:pt x="1253385" y="1317017"/>
                </a:cubicBezTo>
                <a:lnTo>
                  <a:pt x="1253385" y="1317017"/>
                </a:lnTo>
                <a:close/>
                <a:moveTo>
                  <a:pt x="1253385" y="1186800"/>
                </a:moveTo>
                <a:cubicBezTo>
                  <a:pt x="1248818" y="1186800"/>
                  <a:pt x="1245394" y="1190227"/>
                  <a:pt x="1245394" y="1194796"/>
                </a:cubicBezTo>
                <a:lnTo>
                  <a:pt x="1245394" y="1259904"/>
                </a:lnTo>
                <a:cubicBezTo>
                  <a:pt x="1245394" y="1264473"/>
                  <a:pt x="1248818" y="1267900"/>
                  <a:pt x="1253385" y="1267900"/>
                </a:cubicBezTo>
                <a:cubicBezTo>
                  <a:pt x="1257950" y="1267900"/>
                  <a:pt x="1261375" y="1264473"/>
                  <a:pt x="1261375" y="1259904"/>
                </a:cubicBezTo>
                <a:lnTo>
                  <a:pt x="1261375" y="1194796"/>
                </a:lnTo>
                <a:cubicBezTo>
                  <a:pt x="1261375" y="1190227"/>
                  <a:pt x="1257950" y="1186800"/>
                  <a:pt x="1253385" y="1186800"/>
                </a:cubicBezTo>
                <a:lnTo>
                  <a:pt x="1253385" y="1186800"/>
                </a:lnTo>
                <a:close/>
                <a:moveTo>
                  <a:pt x="1253385" y="1057726"/>
                </a:moveTo>
                <a:cubicBezTo>
                  <a:pt x="1248818" y="1057726"/>
                  <a:pt x="1245394" y="1061153"/>
                  <a:pt x="1245394" y="1065722"/>
                </a:cubicBezTo>
                <a:lnTo>
                  <a:pt x="1245394" y="1130830"/>
                </a:lnTo>
                <a:cubicBezTo>
                  <a:pt x="1245394" y="1135399"/>
                  <a:pt x="1248818" y="1138826"/>
                  <a:pt x="1253385" y="1138826"/>
                </a:cubicBezTo>
                <a:cubicBezTo>
                  <a:pt x="1257950" y="1138826"/>
                  <a:pt x="1261375" y="1135399"/>
                  <a:pt x="1261375" y="1130830"/>
                </a:cubicBezTo>
                <a:lnTo>
                  <a:pt x="1261375" y="1065722"/>
                </a:lnTo>
                <a:cubicBezTo>
                  <a:pt x="1261375" y="1061153"/>
                  <a:pt x="1257950" y="1057726"/>
                  <a:pt x="1253385" y="1057726"/>
                </a:cubicBezTo>
                <a:lnTo>
                  <a:pt x="1253385" y="1057726"/>
                </a:lnTo>
                <a:close/>
                <a:moveTo>
                  <a:pt x="1253385" y="927509"/>
                </a:moveTo>
                <a:cubicBezTo>
                  <a:pt x="1248818" y="927509"/>
                  <a:pt x="1245394" y="930936"/>
                  <a:pt x="1245394" y="935505"/>
                </a:cubicBezTo>
                <a:lnTo>
                  <a:pt x="1245394" y="1000613"/>
                </a:lnTo>
                <a:cubicBezTo>
                  <a:pt x="1245394" y="1005182"/>
                  <a:pt x="1248818" y="1008609"/>
                  <a:pt x="1253385" y="1008609"/>
                </a:cubicBezTo>
                <a:cubicBezTo>
                  <a:pt x="1257950" y="1008609"/>
                  <a:pt x="1261375" y="1005182"/>
                  <a:pt x="1261375" y="1000613"/>
                </a:cubicBezTo>
                <a:lnTo>
                  <a:pt x="1261375" y="935505"/>
                </a:lnTo>
                <a:cubicBezTo>
                  <a:pt x="1261375" y="930936"/>
                  <a:pt x="1257950" y="927509"/>
                  <a:pt x="1253385" y="927509"/>
                </a:cubicBezTo>
                <a:lnTo>
                  <a:pt x="1253385" y="927509"/>
                </a:lnTo>
                <a:close/>
                <a:moveTo>
                  <a:pt x="1253385" y="798435"/>
                </a:moveTo>
                <a:cubicBezTo>
                  <a:pt x="1248818" y="798435"/>
                  <a:pt x="1245394" y="801861"/>
                  <a:pt x="1245394" y="806430"/>
                </a:cubicBezTo>
                <a:lnTo>
                  <a:pt x="1245394" y="871539"/>
                </a:lnTo>
                <a:cubicBezTo>
                  <a:pt x="1245394" y="876108"/>
                  <a:pt x="1248818" y="879534"/>
                  <a:pt x="1253385" y="879534"/>
                </a:cubicBezTo>
                <a:cubicBezTo>
                  <a:pt x="1257950" y="879534"/>
                  <a:pt x="1261375" y="876108"/>
                  <a:pt x="1261375" y="871539"/>
                </a:cubicBezTo>
                <a:lnTo>
                  <a:pt x="1261375" y="806430"/>
                </a:lnTo>
                <a:cubicBezTo>
                  <a:pt x="1261375" y="801861"/>
                  <a:pt x="1257950" y="798435"/>
                  <a:pt x="1253385" y="798435"/>
                </a:cubicBezTo>
                <a:lnTo>
                  <a:pt x="1253385" y="798435"/>
                </a:lnTo>
                <a:close/>
                <a:moveTo>
                  <a:pt x="1253385" y="669360"/>
                </a:moveTo>
                <a:cubicBezTo>
                  <a:pt x="1248818" y="669360"/>
                  <a:pt x="1245394" y="672787"/>
                  <a:pt x="1245394" y="677356"/>
                </a:cubicBezTo>
                <a:lnTo>
                  <a:pt x="1245394" y="742464"/>
                </a:lnTo>
                <a:cubicBezTo>
                  <a:pt x="1245394" y="747033"/>
                  <a:pt x="1248818" y="750460"/>
                  <a:pt x="1253385" y="750460"/>
                </a:cubicBezTo>
                <a:cubicBezTo>
                  <a:pt x="1257950" y="750460"/>
                  <a:pt x="1261375" y="747033"/>
                  <a:pt x="1261375" y="742464"/>
                </a:cubicBezTo>
                <a:lnTo>
                  <a:pt x="1261375" y="677356"/>
                </a:lnTo>
                <a:cubicBezTo>
                  <a:pt x="1261375" y="672787"/>
                  <a:pt x="1257950" y="669360"/>
                  <a:pt x="1253385" y="669360"/>
                </a:cubicBezTo>
                <a:lnTo>
                  <a:pt x="1253385" y="669360"/>
                </a:lnTo>
                <a:close/>
                <a:moveTo>
                  <a:pt x="1253385" y="539143"/>
                </a:moveTo>
                <a:cubicBezTo>
                  <a:pt x="1248818" y="539143"/>
                  <a:pt x="1245394" y="542570"/>
                  <a:pt x="1245394" y="547139"/>
                </a:cubicBezTo>
                <a:lnTo>
                  <a:pt x="1245394" y="612247"/>
                </a:lnTo>
                <a:cubicBezTo>
                  <a:pt x="1245394" y="616816"/>
                  <a:pt x="1248818" y="620243"/>
                  <a:pt x="1253385" y="620243"/>
                </a:cubicBezTo>
                <a:cubicBezTo>
                  <a:pt x="1257950" y="620243"/>
                  <a:pt x="1261375" y="616816"/>
                  <a:pt x="1261375" y="612247"/>
                </a:cubicBezTo>
                <a:lnTo>
                  <a:pt x="1261375" y="547139"/>
                </a:lnTo>
                <a:cubicBezTo>
                  <a:pt x="1261375" y="542570"/>
                  <a:pt x="1257950" y="539143"/>
                  <a:pt x="1253385" y="539143"/>
                </a:cubicBezTo>
                <a:lnTo>
                  <a:pt x="1253385" y="539143"/>
                </a:lnTo>
                <a:close/>
                <a:moveTo>
                  <a:pt x="1253385" y="410069"/>
                </a:moveTo>
                <a:cubicBezTo>
                  <a:pt x="1248818" y="410069"/>
                  <a:pt x="1245394" y="413495"/>
                  <a:pt x="1245394" y="418064"/>
                </a:cubicBezTo>
                <a:lnTo>
                  <a:pt x="1245394" y="483173"/>
                </a:lnTo>
                <a:cubicBezTo>
                  <a:pt x="1245394" y="487742"/>
                  <a:pt x="1248818" y="491169"/>
                  <a:pt x="1253385" y="491169"/>
                </a:cubicBezTo>
                <a:cubicBezTo>
                  <a:pt x="1257950" y="491169"/>
                  <a:pt x="1261375" y="487742"/>
                  <a:pt x="1261375" y="483173"/>
                </a:cubicBezTo>
                <a:lnTo>
                  <a:pt x="1261375" y="418064"/>
                </a:lnTo>
                <a:cubicBezTo>
                  <a:pt x="1261375" y="413495"/>
                  <a:pt x="1257950" y="410069"/>
                  <a:pt x="1253385" y="410069"/>
                </a:cubicBezTo>
                <a:lnTo>
                  <a:pt x="1253385" y="410069"/>
                </a:lnTo>
                <a:close/>
                <a:moveTo>
                  <a:pt x="1253385" y="279852"/>
                </a:moveTo>
                <a:cubicBezTo>
                  <a:pt x="1248818" y="279852"/>
                  <a:pt x="1245394" y="283279"/>
                  <a:pt x="1245394" y="287848"/>
                </a:cubicBezTo>
                <a:lnTo>
                  <a:pt x="1245394" y="352956"/>
                </a:lnTo>
                <a:cubicBezTo>
                  <a:pt x="1245394" y="357525"/>
                  <a:pt x="1248818" y="360952"/>
                  <a:pt x="1253385" y="360952"/>
                </a:cubicBezTo>
                <a:cubicBezTo>
                  <a:pt x="1257950" y="360952"/>
                  <a:pt x="1261375" y="357525"/>
                  <a:pt x="1261375" y="352956"/>
                </a:cubicBezTo>
                <a:lnTo>
                  <a:pt x="1261375" y="287848"/>
                </a:lnTo>
                <a:cubicBezTo>
                  <a:pt x="1261375" y="283279"/>
                  <a:pt x="1257950" y="279852"/>
                  <a:pt x="1253385" y="279852"/>
                </a:cubicBezTo>
                <a:lnTo>
                  <a:pt x="1253385" y="279852"/>
                </a:lnTo>
                <a:close/>
                <a:moveTo>
                  <a:pt x="1253385" y="150777"/>
                </a:moveTo>
                <a:cubicBezTo>
                  <a:pt x="1248818" y="150777"/>
                  <a:pt x="1245394" y="154204"/>
                  <a:pt x="1245394" y="158773"/>
                </a:cubicBezTo>
                <a:lnTo>
                  <a:pt x="1245394" y="223882"/>
                </a:lnTo>
                <a:cubicBezTo>
                  <a:pt x="1245394" y="228450"/>
                  <a:pt x="1248818" y="231877"/>
                  <a:pt x="1253385" y="231877"/>
                </a:cubicBezTo>
                <a:cubicBezTo>
                  <a:pt x="1257950" y="231877"/>
                  <a:pt x="1261375" y="228450"/>
                  <a:pt x="1261375" y="223882"/>
                </a:cubicBezTo>
                <a:lnTo>
                  <a:pt x="1261375" y="158773"/>
                </a:lnTo>
                <a:cubicBezTo>
                  <a:pt x="1261375" y="154204"/>
                  <a:pt x="1257950" y="150777"/>
                  <a:pt x="1253385" y="150777"/>
                </a:cubicBezTo>
                <a:lnTo>
                  <a:pt x="1253385" y="150777"/>
                </a:lnTo>
                <a:close/>
                <a:moveTo>
                  <a:pt x="1192884" y="49117"/>
                </a:moveTo>
                <a:cubicBezTo>
                  <a:pt x="1189459" y="49117"/>
                  <a:pt x="1187176" y="51401"/>
                  <a:pt x="1184894" y="53686"/>
                </a:cubicBezTo>
                <a:cubicBezTo>
                  <a:pt x="1182610" y="58255"/>
                  <a:pt x="1184894" y="62824"/>
                  <a:pt x="1189459" y="63966"/>
                </a:cubicBezTo>
                <a:cubicBezTo>
                  <a:pt x="1208865" y="71962"/>
                  <a:pt x="1227129" y="81100"/>
                  <a:pt x="1244252" y="91380"/>
                </a:cubicBezTo>
                <a:lnTo>
                  <a:pt x="1244252" y="91380"/>
                </a:lnTo>
                <a:cubicBezTo>
                  <a:pt x="1244252" y="91380"/>
                  <a:pt x="1244252" y="91380"/>
                  <a:pt x="1244252" y="91380"/>
                </a:cubicBezTo>
                <a:lnTo>
                  <a:pt x="1244252" y="91380"/>
                </a:lnTo>
                <a:cubicBezTo>
                  <a:pt x="1244252" y="91380"/>
                  <a:pt x="1244252" y="91380"/>
                  <a:pt x="1244252" y="91380"/>
                </a:cubicBezTo>
                <a:lnTo>
                  <a:pt x="1244252" y="91380"/>
                </a:lnTo>
                <a:lnTo>
                  <a:pt x="1244252" y="93665"/>
                </a:lnTo>
                <a:cubicBezTo>
                  <a:pt x="1244252" y="98234"/>
                  <a:pt x="1247677" y="101660"/>
                  <a:pt x="1252243" y="101660"/>
                </a:cubicBezTo>
                <a:cubicBezTo>
                  <a:pt x="1256809" y="101660"/>
                  <a:pt x="1260233" y="98234"/>
                  <a:pt x="1260233" y="93665"/>
                </a:cubicBezTo>
                <a:lnTo>
                  <a:pt x="1260233" y="91380"/>
                </a:lnTo>
                <a:cubicBezTo>
                  <a:pt x="1260233" y="85669"/>
                  <a:pt x="1256809" y="79958"/>
                  <a:pt x="1252243" y="77673"/>
                </a:cubicBezTo>
                <a:cubicBezTo>
                  <a:pt x="1233979" y="67393"/>
                  <a:pt x="1214573" y="57113"/>
                  <a:pt x="1194026" y="49117"/>
                </a:cubicBezTo>
                <a:cubicBezTo>
                  <a:pt x="1194026" y="49117"/>
                  <a:pt x="1191742" y="49117"/>
                  <a:pt x="1190601" y="49117"/>
                </a:cubicBezTo>
                <a:lnTo>
                  <a:pt x="1190601" y="49117"/>
                </a:lnTo>
                <a:close/>
                <a:moveTo>
                  <a:pt x="1067317" y="11423"/>
                </a:moveTo>
                <a:cubicBezTo>
                  <a:pt x="1063893" y="11423"/>
                  <a:pt x="1060468" y="13707"/>
                  <a:pt x="1059327" y="18276"/>
                </a:cubicBezTo>
                <a:cubicBezTo>
                  <a:pt x="1059327" y="22845"/>
                  <a:pt x="1061609" y="27414"/>
                  <a:pt x="1066176" y="27414"/>
                </a:cubicBezTo>
                <a:cubicBezTo>
                  <a:pt x="1087865" y="30841"/>
                  <a:pt x="1108412" y="36552"/>
                  <a:pt x="1128959" y="42263"/>
                </a:cubicBezTo>
                <a:cubicBezTo>
                  <a:pt x="1128959" y="42263"/>
                  <a:pt x="1130100" y="42263"/>
                  <a:pt x="1131242" y="42263"/>
                </a:cubicBezTo>
                <a:cubicBezTo>
                  <a:pt x="1134667" y="42263"/>
                  <a:pt x="1138091" y="39979"/>
                  <a:pt x="1139233" y="36552"/>
                </a:cubicBezTo>
                <a:cubicBezTo>
                  <a:pt x="1140374" y="31983"/>
                  <a:pt x="1139233" y="27414"/>
                  <a:pt x="1133525" y="26272"/>
                </a:cubicBezTo>
                <a:cubicBezTo>
                  <a:pt x="1112978" y="20561"/>
                  <a:pt x="1090147" y="14849"/>
                  <a:pt x="1068459" y="11423"/>
                </a:cubicBezTo>
                <a:cubicBezTo>
                  <a:pt x="1068459" y="11423"/>
                  <a:pt x="1068459" y="11423"/>
                  <a:pt x="1067317" y="11423"/>
                </a:cubicBezTo>
                <a:lnTo>
                  <a:pt x="1067317" y="11423"/>
                </a:lnTo>
                <a:close/>
                <a:moveTo>
                  <a:pt x="963439" y="2285"/>
                </a:moveTo>
                <a:cubicBezTo>
                  <a:pt x="941750" y="2285"/>
                  <a:pt x="918920" y="3427"/>
                  <a:pt x="897232" y="5711"/>
                </a:cubicBezTo>
                <a:cubicBezTo>
                  <a:pt x="892665" y="5711"/>
                  <a:pt x="889241" y="10280"/>
                  <a:pt x="890382" y="14849"/>
                </a:cubicBezTo>
                <a:cubicBezTo>
                  <a:pt x="890382" y="19418"/>
                  <a:pt x="893807" y="21703"/>
                  <a:pt x="898373" y="21703"/>
                </a:cubicBezTo>
                <a:lnTo>
                  <a:pt x="898373" y="21703"/>
                </a:lnTo>
                <a:cubicBezTo>
                  <a:pt x="912071" y="20561"/>
                  <a:pt x="925769" y="19418"/>
                  <a:pt x="939468" y="18276"/>
                </a:cubicBezTo>
                <a:lnTo>
                  <a:pt x="985128" y="18276"/>
                </a:lnTo>
                <a:cubicBezTo>
                  <a:pt x="987411" y="18276"/>
                  <a:pt x="990836" y="18276"/>
                  <a:pt x="994260" y="18276"/>
                </a:cubicBezTo>
                <a:lnTo>
                  <a:pt x="994260" y="18276"/>
                </a:lnTo>
                <a:cubicBezTo>
                  <a:pt x="998826" y="18276"/>
                  <a:pt x="1002251" y="14849"/>
                  <a:pt x="1002251" y="10280"/>
                </a:cubicBezTo>
                <a:cubicBezTo>
                  <a:pt x="1002251" y="5711"/>
                  <a:pt x="998826" y="2285"/>
                  <a:pt x="994260" y="1142"/>
                </a:cubicBezTo>
                <a:cubicBezTo>
                  <a:pt x="981703" y="1142"/>
                  <a:pt x="968006" y="0"/>
                  <a:pt x="955449" y="0"/>
                </a:cubicBezTo>
                <a:lnTo>
                  <a:pt x="962298" y="0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A08D225C-442C-B50A-A19B-3F8D7D306F7C}"/>
              </a:ext>
            </a:extLst>
          </p:cNvPr>
          <p:cNvSpPr/>
          <p:nvPr/>
        </p:nvSpPr>
        <p:spPr>
          <a:xfrm>
            <a:off x="9581259" y="3456021"/>
            <a:ext cx="187848" cy="300412"/>
          </a:xfrm>
          <a:custGeom>
            <a:avLst/>
            <a:gdLst>
              <a:gd name="csX0" fmla="*/ 26255 w 187848"/>
              <a:gd name="csY0" fmla="*/ 109656 h 300412"/>
              <a:gd name="csX1" fmla="*/ 34245 w 187848"/>
              <a:gd name="csY1" fmla="*/ 111941 h 300412"/>
              <a:gd name="csX2" fmla="*/ 37671 w 187848"/>
              <a:gd name="csY2" fmla="*/ 111941 h 300412"/>
              <a:gd name="csX3" fmla="*/ 44519 w 187848"/>
              <a:gd name="csY3" fmla="*/ 124505 h 300412"/>
              <a:gd name="csX4" fmla="*/ 1142 w 187848"/>
              <a:gd name="csY4" fmla="*/ 153062 h 300412"/>
              <a:gd name="csX5" fmla="*/ 1142 w 187848"/>
              <a:gd name="csY5" fmla="*/ 190756 h 300412"/>
              <a:gd name="csX6" fmla="*/ 54793 w 187848"/>
              <a:gd name="csY6" fmla="*/ 157631 h 300412"/>
              <a:gd name="csX7" fmla="*/ 47944 w 187848"/>
              <a:gd name="csY7" fmla="*/ 295843 h 300412"/>
              <a:gd name="csX8" fmla="*/ 49086 w 187848"/>
              <a:gd name="csY8" fmla="*/ 299270 h 300412"/>
              <a:gd name="csX9" fmla="*/ 52510 w 187848"/>
              <a:gd name="csY9" fmla="*/ 300412 h 300412"/>
              <a:gd name="csX10" fmla="*/ 73057 w 187848"/>
              <a:gd name="csY10" fmla="*/ 291274 h 300412"/>
              <a:gd name="csX11" fmla="*/ 84472 w 187848"/>
              <a:gd name="csY11" fmla="*/ 266145 h 300412"/>
              <a:gd name="csX12" fmla="*/ 89039 w 187848"/>
              <a:gd name="csY12" fmla="*/ 147350 h 300412"/>
              <a:gd name="csX13" fmla="*/ 98171 w 187848"/>
              <a:gd name="csY13" fmla="*/ 145066 h 300412"/>
              <a:gd name="csX14" fmla="*/ 98171 w 187848"/>
              <a:gd name="csY14" fmla="*/ 145066 h 300412"/>
              <a:gd name="csX15" fmla="*/ 106161 w 187848"/>
              <a:gd name="csY15" fmla="*/ 150777 h 300412"/>
              <a:gd name="csX16" fmla="*/ 163237 w 187848"/>
              <a:gd name="csY16" fmla="*/ 139355 h 300412"/>
              <a:gd name="csX17" fmla="*/ 180360 w 187848"/>
              <a:gd name="csY17" fmla="*/ 71962 h 300412"/>
              <a:gd name="csX18" fmla="*/ 168945 w 187848"/>
              <a:gd name="csY18" fmla="*/ 62824 h 300412"/>
              <a:gd name="csX19" fmla="*/ 111869 w 187848"/>
              <a:gd name="csY19" fmla="*/ 74246 h 300412"/>
              <a:gd name="csX20" fmla="*/ 87897 w 187848"/>
              <a:gd name="csY20" fmla="*/ 110798 h 300412"/>
              <a:gd name="csX21" fmla="*/ 74199 w 187848"/>
              <a:gd name="csY21" fmla="*/ 115367 h 300412"/>
              <a:gd name="csX22" fmla="*/ 67350 w 187848"/>
              <a:gd name="csY22" fmla="*/ 98233 h 300412"/>
              <a:gd name="csX23" fmla="*/ 82189 w 187848"/>
              <a:gd name="csY23" fmla="*/ 55970 h 300412"/>
              <a:gd name="csX24" fmla="*/ 82189 w 187848"/>
              <a:gd name="csY24" fmla="*/ 55970 h 300412"/>
              <a:gd name="csX25" fmla="*/ 54793 w 187848"/>
              <a:gd name="csY25" fmla="*/ 3427 h 300412"/>
              <a:gd name="csX26" fmla="*/ 41095 w 187848"/>
              <a:gd name="csY26" fmla="*/ 0 h 300412"/>
              <a:gd name="csX27" fmla="*/ 0 w 187848"/>
              <a:gd name="csY27" fmla="*/ 54828 h 300412"/>
              <a:gd name="csX28" fmla="*/ 0 w 187848"/>
              <a:gd name="csY28" fmla="*/ 54828 h 300412"/>
              <a:gd name="csX29" fmla="*/ 27397 w 187848"/>
              <a:gd name="csY29" fmla="*/ 107372 h 300412"/>
              <a:gd name="csX30" fmla="*/ 27397 w 187848"/>
              <a:gd name="csY30" fmla="*/ 107372 h 300412"/>
              <a:gd name="csX31" fmla="*/ 109586 w 187848"/>
              <a:gd name="csY31" fmla="*/ 108514 h 300412"/>
              <a:gd name="csX32" fmla="*/ 122142 w 187848"/>
              <a:gd name="csY32" fmla="*/ 90238 h 300412"/>
              <a:gd name="csX33" fmla="*/ 154105 w 187848"/>
              <a:gd name="csY33" fmla="*/ 84527 h 300412"/>
              <a:gd name="csX34" fmla="*/ 160954 w 187848"/>
              <a:gd name="csY34" fmla="*/ 90238 h 300412"/>
              <a:gd name="csX35" fmla="*/ 164379 w 187848"/>
              <a:gd name="csY35" fmla="*/ 108514 h 300412"/>
              <a:gd name="csX36" fmla="*/ 151822 w 187848"/>
              <a:gd name="csY36" fmla="*/ 126790 h 300412"/>
              <a:gd name="csX37" fmla="*/ 119859 w 187848"/>
              <a:gd name="csY37" fmla="*/ 132501 h 300412"/>
              <a:gd name="csX38" fmla="*/ 113010 w 187848"/>
              <a:gd name="csY38" fmla="*/ 126790 h 300412"/>
              <a:gd name="csX39" fmla="*/ 108444 w 187848"/>
              <a:gd name="csY39" fmla="*/ 114225 h 300412"/>
              <a:gd name="csX40" fmla="*/ 108444 w 187848"/>
              <a:gd name="csY40" fmla="*/ 108514 h 300412"/>
              <a:gd name="csX41" fmla="*/ 108444 w 187848"/>
              <a:gd name="csY41" fmla="*/ 108514 h 300412"/>
              <a:gd name="csX42" fmla="*/ 17123 w 187848"/>
              <a:gd name="csY42" fmla="*/ 58255 h 300412"/>
              <a:gd name="csX43" fmla="*/ 39953 w 187848"/>
              <a:gd name="csY43" fmla="*/ 28556 h 300412"/>
              <a:gd name="csX44" fmla="*/ 47944 w 187848"/>
              <a:gd name="csY44" fmla="*/ 30841 h 300412"/>
              <a:gd name="csX45" fmla="*/ 62783 w 187848"/>
              <a:gd name="csY45" fmla="*/ 59397 h 300412"/>
              <a:gd name="csX46" fmla="*/ 62783 w 187848"/>
              <a:gd name="csY46" fmla="*/ 59397 h 300412"/>
              <a:gd name="csX47" fmla="*/ 39953 w 187848"/>
              <a:gd name="csY47" fmla="*/ 89096 h 300412"/>
              <a:gd name="csX48" fmla="*/ 31963 w 187848"/>
              <a:gd name="csY48" fmla="*/ 86811 h 300412"/>
              <a:gd name="csX49" fmla="*/ 17123 w 187848"/>
              <a:gd name="csY49" fmla="*/ 58255 h 300412"/>
              <a:gd name="csX50" fmla="*/ 17123 w 187848"/>
              <a:gd name="csY50" fmla="*/ 58255 h 3004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87848" h="300412">
                <a:moveTo>
                  <a:pt x="26255" y="109656"/>
                </a:moveTo>
                <a:cubicBezTo>
                  <a:pt x="28538" y="110798"/>
                  <a:pt x="30821" y="111941"/>
                  <a:pt x="34245" y="111941"/>
                </a:cubicBezTo>
                <a:cubicBezTo>
                  <a:pt x="34245" y="111941"/>
                  <a:pt x="37671" y="111941"/>
                  <a:pt x="37671" y="111941"/>
                </a:cubicBezTo>
                <a:lnTo>
                  <a:pt x="44519" y="124505"/>
                </a:lnTo>
                <a:lnTo>
                  <a:pt x="1142" y="153062"/>
                </a:lnTo>
                <a:lnTo>
                  <a:pt x="1142" y="190756"/>
                </a:lnTo>
                <a:lnTo>
                  <a:pt x="54793" y="157631"/>
                </a:lnTo>
                <a:lnTo>
                  <a:pt x="47944" y="295843"/>
                </a:lnTo>
                <a:cubicBezTo>
                  <a:pt x="47944" y="296986"/>
                  <a:pt x="47944" y="298128"/>
                  <a:pt x="49086" y="299270"/>
                </a:cubicBezTo>
                <a:cubicBezTo>
                  <a:pt x="49086" y="299270"/>
                  <a:pt x="51368" y="300412"/>
                  <a:pt x="52510" y="300412"/>
                </a:cubicBezTo>
                <a:cubicBezTo>
                  <a:pt x="62783" y="300412"/>
                  <a:pt x="65067" y="298128"/>
                  <a:pt x="73057" y="291274"/>
                </a:cubicBezTo>
                <a:cubicBezTo>
                  <a:pt x="81048" y="284421"/>
                  <a:pt x="84472" y="275283"/>
                  <a:pt x="84472" y="266145"/>
                </a:cubicBezTo>
                <a:lnTo>
                  <a:pt x="89039" y="147350"/>
                </a:lnTo>
                <a:lnTo>
                  <a:pt x="98171" y="145066"/>
                </a:lnTo>
                <a:cubicBezTo>
                  <a:pt x="98171" y="145066"/>
                  <a:pt x="98171" y="145066"/>
                  <a:pt x="98171" y="145066"/>
                </a:cubicBezTo>
                <a:cubicBezTo>
                  <a:pt x="100454" y="147350"/>
                  <a:pt x="102736" y="149635"/>
                  <a:pt x="106161" y="150777"/>
                </a:cubicBezTo>
                <a:cubicBezTo>
                  <a:pt x="122142" y="158773"/>
                  <a:pt x="146115" y="154204"/>
                  <a:pt x="163237" y="139355"/>
                </a:cubicBezTo>
                <a:cubicBezTo>
                  <a:pt x="187209" y="119936"/>
                  <a:pt x="195200" y="90238"/>
                  <a:pt x="180360" y="71962"/>
                </a:cubicBezTo>
                <a:cubicBezTo>
                  <a:pt x="176935" y="68535"/>
                  <a:pt x="173510" y="65108"/>
                  <a:pt x="168945" y="62824"/>
                </a:cubicBezTo>
                <a:cubicBezTo>
                  <a:pt x="152963" y="54828"/>
                  <a:pt x="128992" y="59397"/>
                  <a:pt x="111869" y="74246"/>
                </a:cubicBezTo>
                <a:cubicBezTo>
                  <a:pt x="99312" y="84527"/>
                  <a:pt x="91321" y="98233"/>
                  <a:pt x="87897" y="110798"/>
                </a:cubicBezTo>
                <a:lnTo>
                  <a:pt x="74199" y="115367"/>
                </a:lnTo>
                <a:lnTo>
                  <a:pt x="67350" y="98233"/>
                </a:lnTo>
                <a:cubicBezTo>
                  <a:pt x="76482" y="87953"/>
                  <a:pt x="82189" y="73104"/>
                  <a:pt x="82189" y="55970"/>
                </a:cubicBezTo>
                <a:lnTo>
                  <a:pt x="82189" y="55970"/>
                </a:lnTo>
                <a:cubicBezTo>
                  <a:pt x="82189" y="33125"/>
                  <a:pt x="70774" y="11423"/>
                  <a:pt x="54793" y="3427"/>
                </a:cubicBezTo>
                <a:cubicBezTo>
                  <a:pt x="50227" y="1142"/>
                  <a:pt x="45661" y="0"/>
                  <a:pt x="41095" y="0"/>
                </a:cubicBezTo>
                <a:cubicBezTo>
                  <a:pt x="18265" y="0"/>
                  <a:pt x="0" y="25129"/>
                  <a:pt x="0" y="54828"/>
                </a:cubicBezTo>
                <a:lnTo>
                  <a:pt x="0" y="54828"/>
                </a:lnTo>
                <a:cubicBezTo>
                  <a:pt x="0" y="78815"/>
                  <a:pt x="11415" y="99376"/>
                  <a:pt x="27397" y="107372"/>
                </a:cubicBezTo>
                <a:lnTo>
                  <a:pt x="27397" y="107372"/>
                </a:lnTo>
                <a:close/>
                <a:moveTo>
                  <a:pt x="109586" y="108514"/>
                </a:moveTo>
                <a:cubicBezTo>
                  <a:pt x="111869" y="101660"/>
                  <a:pt x="115293" y="94807"/>
                  <a:pt x="122142" y="90238"/>
                </a:cubicBezTo>
                <a:cubicBezTo>
                  <a:pt x="132416" y="82242"/>
                  <a:pt x="144973" y="79958"/>
                  <a:pt x="154105" y="84527"/>
                </a:cubicBezTo>
                <a:cubicBezTo>
                  <a:pt x="156388" y="85669"/>
                  <a:pt x="158671" y="87953"/>
                  <a:pt x="160954" y="90238"/>
                </a:cubicBezTo>
                <a:cubicBezTo>
                  <a:pt x="164379" y="94807"/>
                  <a:pt x="165520" y="101660"/>
                  <a:pt x="164379" y="108514"/>
                </a:cubicBezTo>
                <a:cubicBezTo>
                  <a:pt x="162095" y="115367"/>
                  <a:pt x="158671" y="122221"/>
                  <a:pt x="151822" y="126790"/>
                </a:cubicBezTo>
                <a:cubicBezTo>
                  <a:pt x="141548" y="134786"/>
                  <a:pt x="128992" y="137070"/>
                  <a:pt x="119859" y="132501"/>
                </a:cubicBezTo>
                <a:cubicBezTo>
                  <a:pt x="117577" y="131359"/>
                  <a:pt x="115293" y="129074"/>
                  <a:pt x="113010" y="126790"/>
                </a:cubicBezTo>
                <a:cubicBezTo>
                  <a:pt x="110727" y="123363"/>
                  <a:pt x="108444" y="118794"/>
                  <a:pt x="108444" y="114225"/>
                </a:cubicBezTo>
                <a:cubicBezTo>
                  <a:pt x="108444" y="109656"/>
                  <a:pt x="108444" y="109656"/>
                  <a:pt x="108444" y="108514"/>
                </a:cubicBezTo>
                <a:lnTo>
                  <a:pt x="108444" y="108514"/>
                </a:lnTo>
                <a:close/>
                <a:moveTo>
                  <a:pt x="17123" y="58255"/>
                </a:moveTo>
                <a:cubicBezTo>
                  <a:pt x="17123" y="41121"/>
                  <a:pt x="27397" y="28556"/>
                  <a:pt x="39953" y="28556"/>
                </a:cubicBezTo>
                <a:cubicBezTo>
                  <a:pt x="52510" y="28556"/>
                  <a:pt x="45661" y="28556"/>
                  <a:pt x="47944" y="30841"/>
                </a:cubicBezTo>
                <a:cubicBezTo>
                  <a:pt x="57076" y="35410"/>
                  <a:pt x="62783" y="46832"/>
                  <a:pt x="62783" y="59397"/>
                </a:cubicBezTo>
                <a:lnTo>
                  <a:pt x="62783" y="59397"/>
                </a:lnTo>
                <a:cubicBezTo>
                  <a:pt x="62783" y="76531"/>
                  <a:pt x="52510" y="89096"/>
                  <a:pt x="39953" y="89096"/>
                </a:cubicBezTo>
                <a:cubicBezTo>
                  <a:pt x="27397" y="89096"/>
                  <a:pt x="34245" y="89096"/>
                  <a:pt x="31963" y="86811"/>
                </a:cubicBezTo>
                <a:cubicBezTo>
                  <a:pt x="22830" y="82242"/>
                  <a:pt x="17123" y="70819"/>
                  <a:pt x="17123" y="58255"/>
                </a:cubicBezTo>
                <a:lnTo>
                  <a:pt x="17123" y="58255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E7519F4C-FFDB-22D0-0F4F-6EB52F08FFC2}"/>
              </a:ext>
            </a:extLst>
          </p:cNvPr>
          <p:cNvSpPr/>
          <p:nvPr/>
        </p:nvSpPr>
        <p:spPr>
          <a:xfrm>
            <a:off x="396626" y="4457777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8048EFCE-C5BA-F9B2-54DB-B17919809BC7}"/>
              </a:ext>
            </a:extLst>
          </p:cNvPr>
          <p:cNvSpPr/>
          <p:nvPr/>
        </p:nvSpPr>
        <p:spPr>
          <a:xfrm>
            <a:off x="1340659" y="4689939"/>
            <a:ext cx="191774" cy="123077"/>
          </a:xfrm>
          <a:custGeom>
            <a:avLst/>
            <a:gdLst>
              <a:gd name="csX0" fmla="*/ 95887 w 191774"/>
              <a:gd name="csY0" fmla="*/ 123078 h 123077"/>
              <a:gd name="csX1" fmla="*/ 77623 w 191774"/>
              <a:gd name="csY1" fmla="*/ 115082 h 123077"/>
              <a:gd name="csX2" fmla="*/ 6849 w 191774"/>
              <a:gd name="csY2" fmla="*/ 44262 h 123077"/>
              <a:gd name="csX3" fmla="*/ 6849 w 191774"/>
              <a:gd name="csY3" fmla="*/ 7710 h 123077"/>
              <a:gd name="csX4" fmla="*/ 184926 w 191774"/>
              <a:gd name="csY4" fmla="*/ 7710 h 123077"/>
              <a:gd name="csX5" fmla="*/ 184926 w 191774"/>
              <a:gd name="csY5" fmla="*/ 44262 h 123077"/>
              <a:gd name="csX6" fmla="*/ 114151 w 191774"/>
              <a:gd name="csY6" fmla="*/ 115082 h 123077"/>
              <a:gd name="csX7" fmla="*/ 95887 w 191774"/>
              <a:gd name="csY7" fmla="*/ 123078 h 123077"/>
              <a:gd name="csX8" fmla="*/ 95887 w 191774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1774" h="123077">
                <a:moveTo>
                  <a:pt x="95887" y="123078"/>
                </a:moveTo>
                <a:cubicBezTo>
                  <a:pt x="89038" y="123078"/>
                  <a:pt x="82189" y="120793"/>
                  <a:pt x="77623" y="115082"/>
                </a:cubicBezTo>
                <a:lnTo>
                  <a:pt x="6849" y="44262"/>
                </a:lnTo>
                <a:cubicBezTo>
                  <a:pt x="-2283" y="33982"/>
                  <a:pt x="-2283" y="17990"/>
                  <a:pt x="6849" y="7710"/>
                </a:cubicBezTo>
                <a:cubicBezTo>
                  <a:pt x="17123" y="-2570"/>
                  <a:pt x="174652" y="-2570"/>
                  <a:pt x="184926" y="7710"/>
                </a:cubicBezTo>
                <a:cubicBezTo>
                  <a:pt x="194058" y="17990"/>
                  <a:pt x="194058" y="33982"/>
                  <a:pt x="184926" y="44262"/>
                </a:cubicBezTo>
                <a:lnTo>
                  <a:pt x="114151" y="115082"/>
                </a:lnTo>
                <a:cubicBezTo>
                  <a:pt x="109586" y="119651"/>
                  <a:pt x="102736" y="123078"/>
                  <a:pt x="95887" y="123078"/>
                </a:cubicBezTo>
                <a:lnTo>
                  <a:pt x="95887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5CF2D6C-D334-7F33-3F35-3D02E9F9177B}"/>
              </a:ext>
            </a:extLst>
          </p:cNvPr>
          <p:cNvSpPr txBox="1"/>
          <p:nvPr/>
        </p:nvSpPr>
        <p:spPr>
          <a:xfrm>
            <a:off x="499244" y="4747879"/>
            <a:ext cx="474698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1/4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EB7CAEB-38C4-F5F7-2157-247D24229795}"/>
              </a:ext>
            </a:extLst>
          </p:cNvPr>
          <p:cNvSpPr txBox="1"/>
          <p:nvPr/>
        </p:nvSpPr>
        <p:spPr>
          <a:xfrm>
            <a:off x="378243" y="4458430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⠼a/d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7832044-8408-51AD-D835-DDF5768BA75F}"/>
              </a:ext>
            </a:extLst>
          </p:cNvPr>
          <p:cNvSpPr txBox="1"/>
          <p:nvPr/>
        </p:nvSpPr>
        <p:spPr>
          <a:xfrm>
            <a:off x="1550579" y="4747879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4C84164-5284-8297-12BB-56AF1656C804}"/>
              </a:ext>
            </a:extLst>
          </p:cNvPr>
          <p:cNvSpPr txBox="1"/>
          <p:nvPr/>
        </p:nvSpPr>
        <p:spPr>
          <a:xfrm>
            <a:off x="1486655" y="4458430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2B00FA53-23BE-16CA-D2FC-DA91E508DE29}"/>
              </a:ext>
            </a:extLst>
          </p:cNvPr>
          <p:cNvSpPr/>
          <p:nvPr/>
        </p:nvSpPr>
        <p:spPr>
          <a:xfrm>
            <a:off x="651184" y="4420082"/>
            <a:ext cx="31962" cy="1142"/>
          </a:xfrm>
          <a:custGeom>
            <a:avLst/>
            <a:gdLst>
              <a:gd name="csX0" fmla="*/ 31962 w 31962"/>
              <a:gd name="csY0" fmla="*/ 0 h 1142"/>
              <a:gd name="csX1" fmla="*/ 0 w 31962"/>
              <a:gd name="csY1" fmla="*/ 1142 h 114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1962" h="1142">
                <a:moveTo>
                  <a:pt x="31962" y="0"/>
                </a:moveTo>
                <a:cubicBezTo>
                  <a:pt x="20547" y="0"/>
                  <a:pt x="10274" y="0"/>
                  <a:pt x="0" y="1142"/>
                </a:cubicBezTo>
              </a:path>
            </a:pathLst>
          </a:custGeom>
          <a:noFill/>
          <a:ln w="15970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2FCE3459-F87E-CB6C-4483-A2C0B8397597}"/>
              </a:ext>
            </a:extLst>
          </p:cNvPr>
          <p:cNvSpPr/>
          <p:nvPr/>
        </p:nvSpPr>
        <p:spPr>
          <a:xfrm>
            <a:off x="360098" y="4426936"/>
            <a:ext cx="2221388" cy="668217"/>
          </a:xfrm>
          <a:custGeom>
            <a:avLst/>
            <a:gdLst>
              <a:gd name="csX0" fmla="*/ 227162 w 2221388"/>
              <a:gd name="csY0" fmla="*/ 7996 h 668217"/>
              <a:gd name="csX1" fmla="*/ 0 w 2221388"/>
              <a:gd name="csY1" fmla="*/ 317546 h 668217"/>
              <a:gd name="csX2" fmla="*/ 0 w 2221388"/>
              <a:gd name="csY2" fmla="*/ 343818 h 668217"/>
              <a:gd name="csX3" fmla="*/ 324190 w 2221388"/>
              <a:gd name="csY3" fmla="*/ 668218 h 668217"/>
              <a:gd name="csX4" fmla="*/ 1897199 w 2221388"/>
              <a:gd name="csY4" fmla="*/ 668218 h 668217"/>
              <a:gd name="csX5" fmla="*/ 2221389 w 2221388"/>
              <a:gd name="csY5" fmla="*/ 343818 h 668217"/>
              <a:gd name="csX6" fmla="*/ 2221389 w 2221388"/>
              <a:gd name="csY6" fmla="*/ 317546 h 668217"/>
              <a:gd name="csX7" fmla="*/ 1962265 w 2221388"/>
              <a:gd name="csY7" fmla="*/ 0 h 6682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68217">
                <a:moveTo>
                  <a:pt x="227162" y="7996"/>
                </a:moveTo>
                <a:cubicBezTo>
                  <a:pt x="95887" y="49117"/>
                  <a:pt x="0" y="172480"/>
                  <a:pt x="0" y="317546"/>
                </a:cubicBezTo>
                <a:lnTo>
                  <a:pt x="0" y="343818"/>
                </a:lnTo>
                <a:cubicBezTo>
                  <a:pt x="0" y="522009"/>
                  <a:pt x="144972" y="668218"/>
                  <a:pt x="324190" y="668218"/>
                </a:cubicBezTo>
                <a:lnTo>
                  <a:pt x="1897199" y="668218"/>
                </a:lnTo>
                <a:cubicBezTo>
                  <a:pt x="2075275" y="668218"/>
                  <a:pt x="2221389" y="523151"/>
                  <a:pt x="2221389" y="343818"/>
                </a:cubicBezTo>
                <a:lnTo>
                  <a:pt x="2221389" y="317546"/>
                </a:lnTo>
                <a:cubicBezTo>
                  <a:pt x="2221389" y="161057"/>
                  <a:pt x="2109521" y="29698"/>
                  <a:pt x="1962265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CF44C58A-F024-58A7-D350-BA4864E27602}"/>
              </a:ext>
            </a:extLst>
          </p:cNvPr>
          <p:cNvSpPr/>
          <p:nvPr/>
        </p:nvSpPr>
        <p:spPr>
          <a:xfrm>
            <a:off x="2257296" y="4421225"/>
            <a:ext cx="31962" cy="1141"/>
          </a:xfrm>
          <a:custGeom>
            <a:avLst/>
            <a:gdLst>
              <a:gd name="csX0" fmla="*/ 31962 w 31962"/>
              <a:gd name="csY0" fmla="*/ 1142 h 1141"/>
              <a:gd name="csX1" fmla="*/ 0 w 31962"/>
              <a:gd name="csY1" fmla="*/ 0 h 1141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1962" h="1141">
                <a:moveTo>
                  <a:pt x="31962" y="1142"/>
                </a:moveTo>
                <a:cubicBezTo>
                  <a:pt x="21689" y="1142"/>
                  <a:pt x="10274" y="0"/>
                  <a:pt x="0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prstDash val="solid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05" name="Rounded Rectangle 104">
            <a:extLst>
              <a:ext uri="{FF2B5EF4-FFF2-40B4-BE49-F238E27FC236}">
                <a16:creationId xmlns:a16="http://schemas.microsoft.com/office/drawing/2014/main" id="{53866105-576F-FCD1-689E-B516C09B7128}"/>
              </a:ext>
            </a:extLst>
          </p:cNvPr>
          <p:cNvSpPr/>
          <p:nvPr/>
        </p:nvSpPr>
        <p:spPr>
          <a:xfrm>
            <a:off x="396626" y="5130563"/>
            <a:ext cx="2146048" cy="599682"/>
          </a:xfrm>
          <a:prstGeom prst="roundRect">
            <a:avLst>
              <a:gd name="adj" fmla="val 47778"/>
            </a:avLst>
          </a:prstGeom>
          <a:solidFill>
            <a:srgbClr val="D0544A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DD214173-DDF1-5D04-1C07-1B83A3EBCC46}"/>
              </a:ext>
            </a:extLst>
          </p:cNvPr>
          <p:cNvSpPr/>
          <p:nvPr/>
        </p:nvSpPr>
        <p:spPr>
          <a:xfrm>
            <a:off x="1340659" y="5362726"/>
            <a:ext cx="191774" cy="123077"/>
          </a:xfrm>
          <a:custGeom>
            <a:avLst/>
            <a:gdLst>
              <a:gd name="csX0" fmla="*/ 95887 w 191774"/>
              <a:gd name="csY0" fmla="*/ 123078 h 123077"/>
              <a:gd name="csX1" fmla="*/ 77623 w 191774"/>
              <a:gd name="csY1" fmla="*/ 115082 h 123077"/>
              <a:gd name="csX2" fmla="*/ 6849 w 191774"/>
              <a:gd name="csY2" fmla="*/ 44262 h 123077"/>
              <a:gd name="csX3" fmla="*/ 6849 w 191774"/>
              <a:gd name="csY3" fmla="*/ 7710 h 123077"/>
              <a:gd name="csX4" fmla="*/ 184926 w 191774"/>
              <a:gd name="csY4" fmla="*/ 7710 h 123077"/>
              <a:gd name="csX5" fmla="*/ 184926 w 191774"/>
              <a:gd name="csY5" fmla="*/ 44262 h 123077"/>
              <a:gd name="csX6" fmla="*/ 114151 w 191774"/>
              <a:gd name="csY6" fmla="*/ 115082 h 123077"/>
              <a:gd name="csX7" fmla="*/ 95887 w 191774"/>
              <a:gd name="csY7" fmla="*/ 123078 h 123077"/>
              <a:gd name="csX8" fmla="*/ 95887 w 191774"/>
              <a:gd name="csY8" fmla="*/ 123078 h 123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1774" h="123077">
                <a:moveTo>
                  <a:pt x="95887" y="123078"/>
                </a:moveTo>
                <a:cubicBezTo>
                  <a:pt x="89038" y="123078"/>
                  <a:pt x="82189" y="120793"/>
                  <a:pt x="77623" y="115082"/>
                </a:cubicBezTo>
                <a:lnTo>
                  <a:pt x="6849" y="44262"/>
                </a:lnTo>
                <a:cubicBezTo>
                  <a:pt x="-2283" y="33982"/>
                  <a:pt x="-2283" y="17991"/>
                  <a:pt x="6849" y="7710"/>
                </a:cubicBezTo>
                <a:cubicBezTo>
                  <a:pt x="17123" y="-2570"/>
                  <a:pt x="174652" y="-2570"/>
                  <a:pt x="184926" y="7710"/>
                </a:cubicBezTo>
                <a:cubicBezTo>
                  <a:pt x="194058" y="17991"/>
                  <a:pt x="194058" y="33982"/>
                  <a:pt x="184926" y="44262"/>
                </a:cubicBezTo>
                <a:lnTo>
                  <a:pt x="114151" y="115082"/>
                </a:lnTo>
                <a:cubicBezTo>
                  <a:pt x="109586" y="119651"/>
                  <a:pt x="102736" y="123078"/>
                  <a:pt x="95887" y="123078"/>
                </a:cubicBezTo>
                <a:lnTo>
                  <a:pt x="95887" y="123078"/>
                </a:lnTo>
                <a:close/>
              </a:path>
            </a:pathLst>
          </a:custGeom>
          <a:solidFill>
            <a:srgbClr val="1D1D1B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39E1DBA-FE6E-5B9A-73A7-49DCF16BE0CF}"/>
              </a:ext>
            </a:extLst>
          </p:cNvPr>
          <p:cNvSpPr txBox="1"/>
          <p:nvPr/>
        </p:nvSpPr>
        <p:spPr>
          <a:xfrm>
            <a:off x="499244" y="5420665"/>
            <a:ext cx="474698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1/2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19CE2D6-8ED0-4E4A-8F0E-F30E53714E96}"/>
              </a:ext>
            </a:extLst>
          </p:cNvPr>
          <p:cNvSpPr txBox="1"/>
          <p:nvPr/>
        </p:nvSpPr>
        <p:spPr>
          <a:xfrm>
            <a:off x="378243" y="5131217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⠼a/b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65CD75D-82CC-BE9F-1D5D-2CF9E351159B}"/>
              </a:ext>
            </a:extLst>
          </p:cNvPr>
          <p:cNvSpPr txBox="1"/>
          <p:nvPr/>
        </p:nvSpPr>
        <p:spPr>
          <a:xfrm>
            <a:off x="1550579" y="5420665"/>
            <a:ext cx="571971" cy="294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beat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AEBC28F-CFF1-7ADD-7DA8-0128DEFE3A11}"/>
              </a:ext>
            </a:extLst>
          </p:cNvPr>
          <p:cNvSpPr txBox="1"/>
          <p:nvPr/>
        </p:nvSpPr>
        <p:spPr>
          <a:xfrm>
            <a:off x="1486655" y="5131217"/>
            <a:ext cx="1024301" cy="406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beat</a:t>
            </a:r>
          </a:p>
        </p:txBody>
      </p:sp>
      <p:sp>
        <p:nvSpPr>
          <p:cNvPr id="111" name="Freeform 110">
            <a:extLst>
              <a:ext uri="{FF2B5EF4-FFF2-40B4-BE49-F238E27FC236}">
                <a16:creationId xmlns:a16="http://schemas.microsoft.com/office/drawing/2014/main" id="{F95C2B81-E787-4D8B-06AA-3599AE877C63}"/>
              </a:ext>
            </a:extLst>
          </p:cNvPr>
          <p:cNvSpPr/>
          <p:nvPr/>
        </p:nvSpPr>
        <p:spPr>
          <a:xfrm>
            <a:off x="358956" y="5092869"/>
            <a:ext cx="2221388" cy="675070"/>
          </a:xfrm>
          <a:custGeom>
            <a:avLst/>
            <a:gdLst>
              <a:gd name="csX0" fmla="*/ 324190 w 2221388"/>
              <a:gd name="csY0" fmla="*/ 0 h 675070"/>
              <a:gd name="csX1" fmla="*/ 0 w 2221388"/>
              <a:gd name="csY1" fmla="*/ 324400 h 675070"/>
              <a:gd name="csX2" fmla="*/ 0 w 2221388"/>
              <a:gd name="csY2" fmla="*/ 350672 h 675070"/>
              <a:gd name="csX3" fmla="*/ 324190 w 2221388"/>
              <a:gd name="csY3" fmla="*/ 675071 h 675070"/>
              <a:gd name="csX4" fmla="*/ 1897199 w 2221388"/>
              <a:gd name="csY4" fmla="*/ 675071 h 675070"/>
              <a:gd name="csX5" fmla="*/ 2221389 w 2221388"/>
              <a:gd name="csY5" fmla="*/ 350672 h 675070"/>
              <a:gd name="csX6" fmla="*/ 2221389 w 2221388"/>
              <a:gd name="csY6" fmla="*/ 324400 h 675070"/>
              <a:gd name="csX7" fmla="*/ 1897199 w 2221388"/>
              <a:gd name="csY7" fmla="*/ 0 h 6750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2221388" h="675070">
                <a:moveTo>
                  <a:pt x="324190" y="0"/>
                </a:moveTo>
                <a:cubicBezTo>
                  <a:pt x="146114" y="0"/>
                  <a:pt x="0" y="145066"/>
                  <a:pt x="0" y="324400"/>
                </a:cubicBezTo>
                <a:lnTo>
                  <a:pt x="0" y="350672"/>
                </a:lnTo>
                <a:cubicBezTo>
                  <a:pt x="0" y="528863"/>
                  <a:pt x="144972" y="675071"/>
                  <a:pt x="324190" y="675071"/>
                </a:cubicBezTo>
                <a:lnTo>
                  <a:pt x="1897199" y="675071"/>
                </a:lnTo>
                <a:cubicBezTo>
                  <a:pt x="2075275" y="675071"/>
                  <a:pt x="2221389" y="530005"/>
                  <a:pt x="2221389" y="350672"/>
                </a:cubicBezTo>
                <a:lnTo>
                  <a:pt x="2221389" y="324400"/>
                </a:lnTo>
                <a:cubicBezTo>
                  <a:pt x="2221389" y="146208"/>
                  <a:pt x="2076417" y="0"/>
                  <a:pt x="1897199" y="0"/>
                </a:cubicBezTo>
              </a:path>
            </a:pathLst>
          </a:custGeom>
          <a:noFill/>
          <a:ln w="15970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9C09A435-E5F7-A6AC-385A-63DA2406931D}"/>
              </a:ext>
            </a:extLst>
          </p:cNvPr>
          <p:cNvSpPr txBox="1"/>
          <p:nvPr/>
        </p:nvSpPr>
        <p:spPr>
          <a:xfrm>
            <a:off x="305186" y="167675"/>
            <a:ext cx="4450754" cy="3936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Doorbell tactile cut-out blocks (sheet 2 of 2)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355FEBF7-B557-D391-0126-B42AD792C95D}"/>
              </a:ext>
            </a:extLst>
          </p:cNvPr>
          <p:cNvSpPr/>
          <p:nvPr/>
        </p:nvSpPr>
        <p:spPr>
          <a:xfrm>
            <a:off x="122663" y="6628056"/>
            <a:ext cx="9565898" cy="219312"/>
          </a:xfrm>
          <a:prstGeom prst="rect">
            <a:avLst/>
          </a:prstGeom>
          <a:solidFill>
            <a:srgbClr val="DADADA">
              <a:alpha val="0"/>
            </a:srgbClr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83BB819-F6CB-C27A-725B-0A4C2533C4BE}"/>
              </a:ext>
            </a:extLst>
          </p:cNvPr>
          <p:cNvSpPr txBox="1"/>
          <p:nvPr/>
        </p:nvSpPr>
        <p:spPr>
          <a:xfrm>
            <a:off x="395366" y="6462458"/>
            <a:ext cx="8065890" cy="3211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8D1C34E3-DB73-2332-158B-6444F4F0A97E}"/>
              </a:ext>
            </a:extLst>
          </p:cNvPr>
          <p:cNvSpPr/>
          <p:nvPr/>
        </p:nvSpPr>
        <p:spPr>
          <a:xfrm>
            <a:off x="7604154" y="47540"/>
            <a:ext cx="2128926" cy="514013"/>
          </a:xfrm>
          <a:prstGeom prst="rect">
            <a:avLst/>
          </a:prstGeom>
          <a:solidFill>
            <a:srgbClr val="D8D8D8">
              <a:alpha val="0"/>
            </a:srgbClr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9" name="Freeform 118">
            <a:extLst>
              <a:ext uri="{FF2B5EF4-FFF2-40B4-BE49-F238E27FC236}">
                <a16:creationId xmlns:a16="http://schemas.microsoft.com/office/drawing/2014/main" id="{829C53F9-A297-FABA-7961-8BB1203F000F}"/>
              </a:ext>
            </a:extLst>
          </p:cNvPr>
          <p:cNvSpPr/>
          <p:nvPr/>
        </p:nvSpPr>
        <p:spPr>
          <a:xfrm>
            <a:off x="9074426" y="242865"/>
            <a:ext cx="50226" cy="50259"/>
          </a:xfrm>
          <a:custGeom>
            <a:avLst/>
            <a:gdLst>
              <a:gd name="csX0" fmla="*/ 25113 w 50226"/>
              <a:gd name="csY0" fmla="*/ 50259 h 50259"/>
              <a:gd name="csX1" fmla="*/ 0 w 50226"/>
              <a:gd name="csY1" fmla="*/ 25130 h 50259"/>
              <a:gd name="csX2" fmla="*/ 25113 w 50226"/>
              <a:gd name="csY2" fmla="*/ 0 h 50259"/>
              <a:gd name="csX3" fmla="*/ 50226 w 50226"/>
              <a:gd name="csY3" fmla="*/ 25130 h 50259"/>
              <a:gd name="csX4" fmla="*/ 25113 w 50226"/>
              <a:gd name="csY4" fmla="*/ 50259 h 5025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226" h="50259">
                <a:moveTo>
                  <a:pt x="25113" y="50259"/>
                </a:moveTo>
                <a:cubicBezTo>
                  <a:pt x="11415" y="50259"/>
                  <a:pt x="0" y="38837"/>
                  <a:pt x="0" y="25130"/>
                </a:cubicBezTo>
                <a:cubicBezTo>
                  <a:pt x="0" y="11423"/>
                  <a:pt x="11415" y="0"/>
                  <a:pt x="25113" y="0"/>
                </a:cubicBezTo>
                <a:cubicBezTo>
                  <a:pt x="38811" y="0"/>
                  <a:pt x="50226" y="11423"/>
                  <a:pt x="50226" y="25130"/>
                </a:cubicBezTo>
                <a:cubicBezTo>
                  <a:pt x="50226" y="38837"/>
                  <a:pt x="38811" y="50259"/>
                  <a:pt x="25113" y="50259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0" name="Freeform 119">
            <a:extLst>
              <a:ext uri="{FF2B5EF4-FFF2-40B4-BE49-F238E27FC236}">
                <a16:creationId xmlns:a16="http://schemas.microsoft.com/office/drawing/2014/main" id="{D222941E-9E0B-F9CF-6822-0B84EFDD8CEB}"/>
              </a:ext>
            </a:extLst>
          </p:cNvPr>
          <p:cNvSpPr/>
          <p:nvPr/>
        </p:nvSpPr>
        <p:spPr>
          <a:xfrm>
            <a:off x="8251393" y="241723"/>
            <a:ext cx="229445" cy="178191"/>
          </a:xfrm>
          <a:custGeom>
            <a:avLst/>
            <a:gdLst>
              <a:gd name="csX0" fmla="*/ 229445 w 229445"/>
              <a:gd name="csY0" fmla="*/ 178191 h 178191"/>
              <a:gd name="csX1" fmla="*/ 194058 w 229445"/>
              <a:gd name="csY1" fmla="*/ 178191 h 178191"/>
              <a:gd name="csX2" fmla="*/ 194058 w 229445"/>
              <a:gd name="csY2" fmla="*/ 76531 h 178191"/>
              <a:gd name="csX3" fmla="*/ 164379 w 229445"/>
              <a:gd name="csY3" fmla="*/ 37694 h 178191"/>
              <a:gd name="csX4" fmla="*/ 133557 w 229445"/>
              <a:gd name="csY4" fmla="*/ 76531 h 178191"/>
              <a:gd name="csX5" fmla="*/ 133557 w 229445"/>
              <a:gd name="csY5" fmla="*/ 178191 h 178191"/>
              <a:gd name="csX6" fmla="*/ 97029 w 229445"/>
              <a:gd name="csY6" fmla="*/ 178191 h 178191"/>
              <a:gd name="csX7" fmla="*/ 97029 w 229445"/>
              <a:gd name="csY7" fmla="*/ 76531 h 178191"/>
              <a:gd name="csX8" fmla="*/ 66208 w 229445"/>
              <a:gd name="csY8" fmla="*/ 37694 h 178191"/>
              <a:gd name="csX9" fmla="*/ 35387 w 229445"/>
              <a:gd name="csY9" fmla="*/ 76531 h 178191"/>
              <a:gd name="csX10" fmla="*/ 35387 w 229445"/>
              <a:gd name="csY10" fmla="*/ 178191 h 178191"/>
              <a:gd name="csX11" fmla="*/ 0 w 229445"/>
              <a:gd name="csY11" fmla="*/ 178191 h 178191"/>
              <a:gd name="csX12" fmla="*/ 0 w 229445"/>
              <a:gd name="csY12" fmla="*/ 77673 h 178191"/>
              <a:gd name="csX13" fmla="*/ 66208 w 229445"/>
              <a:gd name="csY13" fmla="*/ 0 h 178191"/>
              <a:gd name="csX14" fmla="*/ 114152 w 229445"/>
              <a:gd name="csY14" fmla="*/ 23987 h 178191"/>
              <a:gd name="csX15" fmla="*/ 163237 w 229445"/>
              <a:gd name="csY15" fmla="*/ 0 h 178191"/>
              <a:gd name="csX16" fmla="*/ 229445 w 229445"/>
              <a:gd name="csY16" fmla="*/ 77673 h 178191"/>
              <a:gd name="csX17" fmla="*/ 229445 w 229445"/>
              <a:gd name="csY17" fmla="*/ 178191 h 178191"/>
              <a:gd name="csX18" fmla="*/ 229445 w 229445"/>
              <a:gd name="csY18" fmla="*/ 178191 h 1781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29445" h="178191">
                <a:moveTo>
                  <a:pt x="229445" y="178191"/>
                </a:moveTo>
                <a:lnTo>
                  <a:pt x="194058" y="178191"/>
                </a:lnTo>
                <a:lnTo>
                  <a:pt x="194058" y="76531"/>
                </a:lnTo>
                <a:cubicBezTo>
                  <a:pt x="194058" y="53686"/>
                  <a:pt x="181501" y="37694"/>
                  <a:pt x="164379" y="37694"/>
                </a:cubicBezTo>
                <a:cubicBezTo>
                  <a:pt x="147256" y="37694"/>
                  <a:pt x="133557" y="53686"/>
                  <a:pt x="133557" y="76531"/>
                </a:cubicBezTo>
                <a:lnTo>
                  <a:pt x="133557" y="178191"/>
                </a:lnTo>
                <a:lnTo>
                  <a:pt x="97029" y="178191"/>
                </a:lnTo>
                <a:lnTo>
                  <a:pt x="97029" y="76531"/>
                </a:lnTo>
                <a:cubicBezTo>
                  <a:pt x="97029" y="50259"/>
                  <a:pt x="82189" y="37694"/>
                  <a:pt x="66208" y="37694"/>
                </a:cubicBezTo>
                <a:cubicBezTo>
                  <a:pt x="50227" y="37694"/>
                  <a:pt x="35387" y="53686"/>
                  <a:pt x="35387" y="76531"/>
                </a:cubicBezTo>
                <a:lnTo>
                  <a:pt x="35387" y="178191"/>
                </a:lnTo>
                <a:lnTo>
                  <a:pt x="0" y="178191"/>
                </a:lnTo>
                <a:lnTo>
                  <a:pt x="0" y="77673"/>
                </a:lnTo>
                <a:cubicBezTo>
                  <a:pt x="0" y="31983"/>
                  <a:pt x="27397" y="0"/>
                  <a:pt x="66208" y="0"/>
                </a:cubicBezTo>
                <a:cubicBezTo>
                  <a:pt x="105020" y="0"/>
                  <a:pt x="100454" y="7996"/>
                  <a:pt x="114152" y="23987"/>
                </a:cubicBezTo>
                <a:cubicBezTo>
                  <a:pt x="127850" y="7996"/>
                  <a:pt x="143831" y="0"/>
                  <a:pt x="163237" y="0"/>
                </a:cubicBezTo>
                <a:cubicBezTo>
                  <a:pt x="202048" y="0"/>
                  <a:pt x="229445" y="31983"/>
                  <a:pt x="229445" y="77673"/>
                </a:cubicBezTo>
                <a:lnTo>
                  <a:pt x="229445" y="178191"/>
                </a:lnTo>
                <a:lnTo>
                  <a:pt x="229445" y="178191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92E0F0FC-3DE5-0E22-EA99-B7A1A8C6C227}"/>
              </a:ext>
            </a:extLst>
          </p:cNvPr>
          <p:cNvSpPr/>
          <p:nvPr/>
        </p:nvSpPr>
        <p:spPr>
          <a:xfrm>
            <a:off x="8510517" y="174330"/>
            <a:ext cx="47943" cy="245584"/>
          </a:xfrm>
          <a:custGeom>
            <a:avLst/>
            <a:gdLst>
              <a:gd name="csX0" fmla="*/ 42236 w 47943"/>
              <a:gd name="csY0" fmla="*/ 245584 h 245584"/>
              <a:gd name="csX1" fmla="*/ 5708 w 47943"/>
              <a:gd name="csY1" fmla="*/ 245584 h 245584"/>
              <a:gd name="csX2" fmla="*/ 5708 w 47943"/>
              <a:gd name="csY2" fmla="*/ 71962 h 245584"/>
              <a:gd name="csX3" fmla="*/ 42236 w 47943"/>
              <a:gd name="csY3" fmla="*/ 71962 h 245584"/>
              <a:gd name="csX4" fmla="*/ 42236 w 47943"/>
              <a:gd name="csY4" fmla="*/ 245584 h 245584"/>
              <a:gd name="csX5" fmla="*/ 23972 w 47943"/>
              <a:gd name="csY5" fmla="*/ 47975 h 245584"/>
              <a:gd name="csX6" fmla="*/ 0 w 47943"/>
              <a:gd name="csY6" fmla="*/ 23987 h 245584"/>
              <a:gd name="csX7" fmla="*/ 23972 w 47943"/>
              <a:gd name="csY7" fmla="*/ 0 h 245584"/>
              <a:gd name="csX8" fmla="*/ 47944 w 47943"/>
              <a:gd name="csY8" fmla="*/ 23987 h 245584"/>
              <a:gd name="csX9" fmla="*/ 23972 w 47943"/>
              <a:gd name="csY9" fmla="*/ 47975 h 2455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7943" h="245584">
                <a:moveTo>
                  <a:pt x="42236" y="245584"/>
                </a:moveTo>
                <a:lnTo>
                  <a:pt x="5708" y="245584"/>
                </a:lnTo>
                <a:lnTo>
                  <a:pt x="5708" y="71962"/>
                </a:lnTo>
                <a:lnTo>
                  <a:pt x="42236" y="71962"/>
                </a:lnTo>
                <a:lnTo>
                  <a:pt x="42236" y="245584"/>
                </a:lnTo>
                <a:close/>
                <a:moveTo>
                  <a:pt x="23972" y="47975"/>
                </a:moveTo>
                <a:cubicBezTo>
                  <a:pt x="10274" y="47975"/>
                  <a:pt x="0" y="37694"/>
                  <a:pt x="0" y="23987"/>
                </a:cubicBezTo>
                <a:cubicBezTo>
                  <a:pt x="0" y="10280"/>
                  <a:pt x="10274" y="0"/>
                  <a:pt x="23972" y="0"/>
                </a:cubicBezTo>
                <a:cubicBezTo>
                  <a:pt x="37670" y="0"/>
                  <a:pt x="47944" y="10280"/>
                  <a:pt x="47944" y="23987"/>
                </a:cubicBezTo>
                <a:cubicBezTo>
                  <a:pt x="47944" y="37694"/>
                  <a:pt x="37670" y="47975"/>
                  <a:pt x="23972" y="47975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3D4F4399-187B-3D4B-C073-BC9F56BF4CF7}"/>
              </a:ext>
            </a:extLst>
          </p:cNvPr>
          <p:cNvSpPr/>
          <p:nvPr/>
        </p:nvSpPr>
        <p:spPr>
          <a:xfrm>
            <a:off x="8586999" y="241723"/>
            <a:ext cx="158670" cy="182760"/>
          </a:xfrm>
          <a:custGeom>
            <a:avLst/>
            <a:gdLst>
              <a:gd name="csX0" fmla="*/ 87897 w 158670"/>
              <a:gd name="csY0" fmla="*/ 182760 h 182760"/>
              <a:gd name="csX1" fmla="*/ 25113 w 158670"/>
              <a:gd name="csY1" fmla="*/ 155346 h 182760"/>
              <a:gd name="csX2" fmla="*/ 0 w 158670"/>
              <a:gd name="csY2" fmla="*/ 91380 h 182760"/>
              <a:gd name="csX3" fmla="*/ 26255 w 158670"/>
              <a:gd name="csY3" fmla="*/ 27414 h 182760"/>
              <a:gd name="csX4" fmla="*/ 89038 w 158670"/>
              <a:gd name="csY4" fmla="*/ 0 h 182760"/>
              <a:gd name="csX5" fmla="*/ 152963 w 158670"/>
              <a:gd name="csY5" fmla="*/ 26272 h 182760"/>
              <a:gd name="csX6" fmla="*/ 157529 w 158670"/>
              <a:gd name="csY6" fmla="*/ 30841 h 182760"/>
              <a:gd name="csX7" fmla="*/ 131274 w 158670"/>
              <a:gd name="csY7" fmla="*/ 58255 h 182760"/>
              <a:gd name="csX8" fmla="*/ 126708 w 158670"/>
              <a:gd name="csY8" fmla="*/ 53686 h 182760"/>
              <a:gd name="csX9" fmla="*/ 89038 w 158670"/>
              <a:gd name="csY9" fmla="*/ 37694 h 182760"/>
              <a:gd name="csX10" fmla="*/ 35387 w 158670"/>
              <a:gd name="csY10" fmla="*/ 92522 h 182760"/>
              <a:gd name="csX11" fmla="*/ 89038 w 158670"/>
              <a:gd name="csY11" fmla="*/ 147351 h 182760"/>
              <a:gd name="csX12" fmla="*/ 126708 w 158670"/>
              <a:gd name="csY12" fmla="*/ 131359 h 182760"/>
              <a:gd name="csX13" fmla="*/ 131274 w 158670"/>
              <a:gd name="csY13" fmla="*/ 126790 h 182760"/>
              <a:gd name="csX14" fmla="*/ 158671 w 158670"/>
              <a:gd name="csY14" fmla="*/ 151920 h 182760"/>
              <a:gd name="csX15" fmla="*/ 152963 w 158670"/>
              <a:gd name="csY15" fmla="*/ 156489 h 182760"/>
              <a:gd name="csX16" fmla="*/ 89038 w 158670"/>
              <a:gd name="csY16" fmla="*/ 182760 h 1827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58670" h="182760">
                <a:moveTo>
                  <a:pt x="87897" y="182760"/>
                </a:moveTo>
                <a:cubicBezTo>
                  <a:pt x="63925" y="182760"/>
                  <a:pt x="41094" y="173622"/>
                  <a:pt x="25113" y="155346"/>
                </a:cubicBezTo>
                <a:cubicBezTo>
                  <a:pt x="7991" y="138213"/>
                  <a:pt x="0" y="115368"/>
                  <a:pt x="0" y="91380"/>
                </a:cubicBezTo>
                <a:cubicBezTo>
                  <a:pt x="0" y="67393"/>
                  <a:pt x="9132" y="43406"/>
                  <a:pt x="26255" y="27414"/>
                </a:cubicBezTo>
                <a:cubicBezTo>
                  <a:pt x="43377" y="10280"/>
                  <a:pt x="66208" y="0"/>
                  <a:pt x="89038" y="0"/>
                </a:cubicBezTo>
                <a:cubicBezTo>
                  <a:pt x="111868" y="0"/>
                  <a:pt x="136982" y="9138"/>
                  <a:pt x="152963" y="26272"/>
                </a:cubicBezTo>
                <a:lnTo>
                  <a:pt x="157529" y="30841"/>
                </a:lnTo>
                <a:lnTo>
                  <a:pt x="131274" y="58255"/>
                </a:lnTo>
                <a:lnTo>
                  <a:pt x="126708" y="53686"/>
                </a:lnTo>
                <a:cubicBezTo>
                  <a:pt x="114152" y="42263"/>
                  <a:pt x="102736" y="37694"/>
                  <a:pt x="89038" y="37694"/>
                </a:cubicBezTo>
                <a:cubicBezTo>
                  <a:pt x="59359" y="37694"/>
                  <a:pt x="35387" y="61682"/>
                  <a:pt x="35387" y="92522"/>
                </a:cubicBezTo>
                <a:cubicBezTo>
                  <a:pt x="35387" y="123363"/>
                  <a:pt x="59359" y="147351"/>
                  <a:pt x="89038" y="147351"/>
                </a:cubicBezTo>
                <a:cubicBezTo>
                  <a:pt x="118718" y="147351"/>
                  <a:pt x="115293" y="141639"/>
                  <a:pt x="126708" y="131359"/>
                </a:cubicBezTo>
                <a:lnTo>
                  <a:pt x="131274" y="126790"/>
                </a:lnTo>
                <a:lnTo>
                  <a:pt x="158671" y="151920"/>
                </a:lnTo>
                <a:lnTo>
                  <a:pt x="152963" y="156489"/>
                </a:lnTo>
                <a:cubicBezTo>
                  <a:pt x="133557" y="173622"/>
                  <a:pt x="111868" y="182760"/>
                  <a:pt x="89038" y="182760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3" name="Freeform 122">
            <a:extLst>
              <a:ext uri="{FF2B5EF4-FFF2-40B4-BE49-F238E27FC236}">
                <a16:creationId xmlns:a16="http://schemas.microsoft.com/office/drawing/2014/main" id="{E2C4AF29-BC52-8A74-286F-2DF6B85764D4}"/>
              </a:ext>
            </a:extLst>
          </p:cNvPr>
          <p:cNvSpPr/>
          <p:nvPr/>
        </p:nvSpPr>
        <p:spPr>
          <a:xfrm>
            <a:off x="8759368" y="246292"/>
            <a:ext cx="85613" cy="173622"/>
          </a:xfrm>
          <a:custGeom>
            <a:avLst/>
            <a:gdLst>
              <a:gd name="csX0" fmla="*/ 38812 w 85613"/>
              <a:gd name="csY0" fmla="*/ 173622 h 173622"/>
              <a:gd name="csX1" fmla="*/ 0 w 85613"/>
              <a:gd name="csY1" fmla="*/ 173622 h 173622"/>
              <a:gd name="csX2" fmla="*/ 0 w 85613"/>
              <a:gd name="csY2" fmla="*/ 86811 h 173622"/>
              <a:gd name="csX3" fmla="*/ 77624 w 85613"/>
              <a:gd name="csY3" fmla="*/ 0 h 173622"/>
              <a:gd name="csX4" fmla="*/ 85614 w 85613"/>
              <a:gd name="csY4" fmla="*/ 0 h 173622"/>
              <a:gd name="csX5" fmla="*/ 85614 w 85613"/>
              <a:gd name="csY5" fmla="*/ 35410 h 173622"/>
              <a:gd name="csX6" fmla="*/ 79906 w 85613"/>
              <a:gd name="csY6" fmla="*/ 35410 h 173622"/>
              <a:gd name="csX7" fmla="*/ 39953 w 85613"/>
              <a:gd name="csY7" fmla="*/ 84527 h 173622"/>
              <a:gd name="csX8" fmla="*/ 39953 w 85613"/>
              <a:gd name="csY8" fmla="*/ 173622 h 173622"/>
              <a:gd name="csX9" fmla="*/ 39953 w 85613"/>
              <a:gd name="csY9" fmla="*/ 173622 h 1736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5613" h="173622">
                <a:moveTo>
                  <a:pt x="38812" y="173622"/>
                </a:moveTo>
                <a:lnTo>
                  <a:pt x="0" y="173622"/>
                </a:lnTo>
                <a:lnTo>
                  <a:pt x="0" y="86811"/>
                </a:lnTo>
                <a:cubicBezTo>
                  <a:pt x="0" y="30841"/>
                  <a:pt x="23972" y="4569"/>
                  <a:pt x="77624" y="0"/>
                </a:cubicBezTo>
                <a:lnTo>
                  <a:pt x="85614" y="0"/>
                </a:lnTo>
                <a:cubicBezTo>
                  <a:pt x="85614" y="0"/>
                  <a:pt x="85614" y="35410"/>
                  <a:pt x="85614" y="35410"/>
                </a:cubicBezTo>
                <a:lnTo>
                  <a:pt x="79906" y="35410"/>
                </a:lnTo>
                <a:cubicBezTo>
                  <a:pt x="50227" y="39979"/>
                  <a:pt x="39953" y="52544"/>
                  <a:pt x="39953" y="84527"/>
                </a:cubicBezTo>
                <a:lnTo>
                  <a:pt x="39953" y="173622"/>
                </a:lnTo>
                <a:lnTo>
                  <a:pt x="39953" y="173622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5FD938EA-DC2D-2B82-469C-6F6C391D0A62}"/>
              </a:ext>
            </a:extLst>
          </p:cNvPr>
          <p:cNvSpPr/>
          <p:nvPr/>
        </p:nvSpPr>
        <p:spPr>
          <a:xfrm>
            <a:off x="8860963" y="241723"/>
            <a:ext cx="178076" cy="182760"/>
          </a:xfrm>
          <a:custGeom>
            <a:avLst/>
            <a:gdLst>
              <a:gd name="csX0" fmla="*/ 89038 w 178076"/>
              <a:gd name="csY0" fmla="*/ 182760 h 182760"/>
              <a:gd name="csX1" fmla="*/ 26255 w 178076"/>
              <a:gd name="csY1" fmla="*/ 155346 h 182760"/>
              <a:gd name="csX2" fmla="*/ 0 w 178076"/>
              <a:gd name="csY2" fmla="*/ 91380 h 182760"/>
              <a:gd name="csX3" fmla="*/ 26255 w 178076"/>
              <a:gd name="csY3" fmla="*/ 27414 h 182760"/>
              <a:gd name="csX4" fmla="*/ 89038 w 178076"/>
              <a:gd name="csY4" fmla="*/ 0 h 182760"/>
              <a:gd name="csX5" fmla="*/ 151821 w 178076"/>
              <a:gd name="csY5" fmla="*/ 27414 h 182760"/>
              <a:gd name="csX6" fmla="*/ 178076 w 178076"/>
              <a:gd name="csY6" fmla="*/ 91380 h 182760"/>
              <a:gd name="csX7" fmla="*/ 151821 w 178076"/>
              <a:gd name="csY7" fmla="*/ 155346 h 182760"/>
              <a:gd name="csX8" fmla="*/ 89038 w 178076"/>
              <a:gd name="csY8" fmla="*/ 181618 h 182760"/>
              <a:gd name="csX9" fmla="*/ 89038 w 178076"/>
              <a:gd name="csY9" fmla="*/ 37694 h 182760"/>
              <a:gd name="csX10" fmla="*/ 37670 w 178076"/>
              <a:gd name="csY10" fmla="*/ 92522 h 182760"/>
              <a:gd name="csX11" fmla="*/ 89038 w 178076"/>
              <a:gd name="csY11" fmla="*/ 147351 h 182760"/>
              <a:gd name="csX12" fmla="*/ 140406 w 178076"/>
              <a:gd name="csY12" fmla="*/ 92522 h 182760"/>
              <a:gd name="csX13" fmla="*/ 89038 w 178076"/>
              <a:gd name="csY13" fmla="*/ 37694 h 1827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78076" h="182760">
                <a:moveTo>
                  <a:pt x="89038" y="182760"/>
                </a:moveTo>
                <a:cubicBezTo>
                  <a:pt x="65067" y="182760"/>
                  <a:pt x="42236" y="173622"/>
                  <a:pt x="26255" y="155346"/>
                </a:cubicBezTo>
                <a:cubicBezTo>
                  <a:pt x="9132" y="138213"/>
                  <a:pt x="0" y="115368"/>
                  <a:pt x="0" y="91380"/>
                </a:cubicBezTo>
                <a:cubicBezTo>
                  <a:pt x="0" y="67393"/>
                  <a:pt x="9132" y="44548"/>
                  <a:pt x="26255" y="27414"/>
                </a:cubicBezTo>
                <a:cubicBezTo>
                  <a:pt x="43377" y="10280"/>
                  <a:pt x="66208" y="0"/>
                  <a:pt x="89038" y="0"/>
                </a:cubicBezTo>
                <a:cubicBezTo>
                  <a:pt x="111868" y="0"/>
                  <a:pt x="134699" y="9138"/>
                  <a:pt x="151821" y="27414"/>
                </a:cubicBezTo>
                <a:cubicBezTo>
                  <a:pt x="168944" y="44548"/>
                  <a:pt x="178076" y="67393"/>
                  <a:pt x="178076" y="91380"/>
                </a:cubicBezTo>
                <a:cubicBezTo>
                  <a:pt x="178076" y="115368"/>
                  <a:pt x="168944" y="138213"/>
                  <a:pt x="151821" y="155346"/>
                </a:cubicBezTo>
                <a:cubicBezTo>
                  <a:pt x="134699" y="172480"/>
                  <a:pt x="113010" y="181618"/>
                  <a:pt x="89038" y="181618"/>
                </a:cubicBezTo>
                <a:moveTo>
                  <a:pt x="89038" y="37694"/>
                </a:moveTo>
                <a:cubicBezTo>
                  <a:pt x="60500" y="37694"/>
                  <a:pt x="37670" y="61682"/>
                  <a:pt x="37670" y="92522"/>
                </a:cubicBezTo>
                <a:cubicBezTo>
                  <a:pt x="37670" y="123363"/>
                  <a:pt x="60500" y="147351"/>
                  <a:pt x="89038" y="147351"/>
                </a:cubicBezTo>
                <a:cubicBezTo>
                  <a:pt x="117576" y="147351"/>
                  <a:pt x="140406" y="123363"/>
                  <a:pt x="140406" y="92522"/>
                </a:cubicBezTo>
                <a:cubicBezTo>
                  <a:pt x="140406" y="61682"/>
                  <a:pt x="117576" y="37694"/>
                  <a:pt x="89038" y="37694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945602BF-BB0B-AEC7-9539-FFFDB408B9DD}"/>
              </a:ext>
            </a:extLst>
          </p:cNvPr>
          <p:cNvSpPr/>
          <p:nvPr/>
        </p:nvSpPr>
        <p:spPr>
          <a:xfrm>
            <a:off x="9074426" y="369655"/>
            <a:ext cx="50226" cy="50259"/>
          </a:xfrm>
          <a:custGeom>
            <a:avLst/>
            <a:gdLst>
              <a:gd name="csX0" fmla="*/ 25113 w 50226"/>
              <a:gd name="csY0" fmla="*/ 50259 h 50259"/>
              <a:gd name="csX1" fmla="*/ 0 w 50226"/>
              <a:gd name="csY1" fmla="*/ 25130 h 50259"/>
              <a:gd name="csX2" fmla="*/ 25113 w 50226"/>
              <a:gd name="csY2" fmla="*/ 0 h 50259"/>
              <a:gd name="csX3" fmla="*/ 50226 w 50226"/>
              <a:gd name="csY3" fmla="*/ 25130 h 50259"/>
              <a:gd name="csX4" fmla="*/ 25113 w 50226"/>
              <a:gd name="csY4" fmla="*/ 50259 h 5025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226" h="50259">
                <a:moveTo>
                  <a:pt x="25113" y="50259"/>
                </a:moveTo>
                <a:cubicBezTo>
                  <a:pt x="11415" y="50259"/>
                  <a:pt x="0" y="38837"/>
                  <a:pt x="0" y="25130"/>
                </a:cubicBezTo>
                <a:cubicBezTo>
                  <a:pt x="0" y="11423"/>
                  <a:pt x="11415" y="0"/>
                  <a:pt x="25113" y="0"/>
                </a:cubicBezTo>
                <a:cubicBezTo>
                  <a:pt x="38811" y="0"/>
                  <a:pt x="50226" y="11423"/>
                  <a:pt x="50226" y="25130"/>
                </a:cubicBezTo>
                <a:cubicBezTo>
                  <a:pt x="50226" y="38837"/>
                  <a:pt x="38811" y="50259"/>
                  <a:pt x="25113" y="50259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D5C019C3-792B-7C74-DE04-DBBE9092FDB8}"/>
              </a:ext>
            </a:extLst>
          </p:cNvPr>
          <p:cNvSpPr/>
          <p:nvPr/>
        </p:nvSpPr>
        <p:spPr>
          <a:xfrm>
            <a:off x="9160040" y="173188"/>
            <a:ext cx="178076" cy="251295"/>
          </a:xfrm>
          <a:custGeom>
            <a:avLst/>
            <a:gdLst>
              <a:gd name="csX0" fmla="*/ 89038 w 178076"/>
              <a:gd name="csY0" fmla="*/ 251296 h 251295"/>
              <a:gd name="csX1" fmla="*/ 0 w 178076"/>
              <a:gd name="csY1" fmla="*/ 151920 h 251295"/>
              <a:gd name="csX2" fmla="*/ 0 w 178076"/>
              <a:gd name="csY2" fmla="*/ 140497 h 251295"/>
              <a:gd name="csX3" fmla="*/ 0 w 178076"/>
              <a:gd name="csY3" fmla="*/ 0 h 251295"/>
              <a:gd name="csX4" fmla="*/ 36529 w 178076"/>
              <a:gd name="csY4" fmla="*/ 0 h 251295"/>
              <a:gd name="csX5" fmla="*/ 36529 w 178076"/>
              <a:gd name="csY5" fmla="*/ 85669 h 251295"/>
              <a:gd name="csX6" fmla="*/ 89038 w 178076"/>
              <a:gd name="csY6" fmla="*/ 68535 h 251295"/>
              <a:gd name="csX7" fmla="*/ 151821 w 178076"/>
              <a:gd name="csY7" fmla="*/ 94807 h 251295"/>
              <a:gd name="csX8" fmla="*/ 178076 w 178076"/>
              <a:gd name="csY8" fmla="*/ 158773 h 251295"/>
              <a:gd name="csX9" fmla="*/ 151821 w 178076"/>
              <a:gd name="csY9" fmla="*/ 222739 h 251295"/>
              <a:gd name="csX10" fmla="*/ 89038 w 178076"/>
              <a:gd name="csY10" fmla="*/ 249011 h 251295"/>
              <a:gd name="csX11" fmla="*/ 89038 w 178076"/>
              <a:gd name="csY11" fmla="*/ 106229 h 251295"/>
              <a:gd name="csX12" fmla="*/ 35387 w 178076"/>
              <a:gd name="csY12" fmla="*/ 161058 h 251295"/>
              <a:gd name="csX13" fmla="*/ 89038 w 178076"/>
              <a:gd name="csY13" fmla="*/ 215886 h 251295"/>
              <a:gd name="csX14" fmla="*/ 142689 w 178076"/>
              <a:gd name="csY14" fmla="*/ 161058 h 251295"/>
              <a:gd name="csX15" fmla="*/ 89038 w 178076"/>
              <a:gd name="csY15" fmla="*/ 106229 h 25129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78076" h="251295">
                <a:moveTo>
                  <a:pt x="89038" y="251296"/>
                </a:moveTo>
                <a:cubicBezTo>
                  <a:pt x="36529" y="251296"/>
                  <a:pt x="0" y="210174"/>
                  <a:pt x="0" y="151920"/>
                </a:cubicBezTo>
                <a:cubicBezTo>
                  <a:pt x="0" y="93665"/>
                  <a:pt x="0" y="143924"/>
                  <a:pt x="0" y="140497"/>
                </a:cubicBezTo>
                <a:lnTo>
                  <a:pt x="0" y="0"/>
                </a:lnTo>
                <a:lnTo>
                  <a:pt x="36529" y="0"/>
                </a:lnTo>
                <a:lnTo>
                  <a:pt x="36529" y="85669"/>
                </a:lnTo>
                <a:cubicBezTo>
                  <a:pt x="52509" y="74246"/>
                  <a:pt x="69632" y="68535"/>
                  <a:pt x="89038" y="68535"/>
                </a:cubicBezTo>
                <a:cubicBezTo>
                  <a:pt x="108444" y="68535"/>
                  <a:pt x="134699" y="77673"/>
                  <a:pt x="151821" y="94807"/>
                </a:cubicBezTo>
                <a:cubicBezTo>
                  <a:pt x="168944" y="111941"/>
                  <a:pt x="178076" y="134786"/>
                  <a:pt x="178076" y="158773"/>
                </a:cubicBezTo>
                <a:cubicBezTo>
                  <a:pt x="178076" y="182760"/>
                  <a:pt x="168944" y="205605"/>
                  <a:pt x="151821" y="222739"/>
                </a:cubicBezTo>
                <a:cubicBezTo>
                  <a:pt x="134699" y="239873"/>
                  <a:pt x="113010" y="249011"/>
                  <a:pt x="89038" y="249011"/>
                </a:cubicBezTo>
                <a:moveTo>
                  <a:pt x="89038" y="106229"/>
                </a:moveTo>
                <a:cubicBezTo>
                  <a:pt x="59359" y="106229"/>
                  <a:pt x="35387" y="130217"/>
                  <a:pt x="35387" y="161058"/>
                </a:cubicBezTo>
                <a:cubicBezTo>
                  <a:pt x="35387" y="191898"/>
                  <a:pt x="58217" y="215886"/>
                  <a:pt x="89038" y="215886"/>
                </a:cubicBezTo>
                <a:cubicBezTo>
                  <a:pt x="119859" y="215886"/>
                  <a:pt x="142689" y="191898"/>
                  <a:pt x="142689" y="161058"/>
                </a:cubicBezTo>
                <a:cubicBezTo>
                  <a:pt x="142689" y="130217"/>
                  <a:pt x="118717" y="106229"/>
                  <a:pt x="89038" y="106229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" name="Freeform 126">
            <a:extLst>
              <a:ext uri="{FF2B5EF4-FFF2-40B4-BE49-F238E27FC236}">
                <a16:creationId xmlns:a16="http://schemas.microsoft.com/office/drawing/2014/main" id="{BCF013A9-A4FA-FDC8-EDB5-FA02ACEF1DE2}"/>
              </a:ext>
            </a:extLst>
          </p:cNvPr>
          <p:cNvSpPr/>
          <p:nvPr/>
        </p:nvSpPr>
        <p:spPr>
          <a:xfrm>
            <a:off x="9363230" y="174330"/>
            <a:ext cx="47943" cy="245584"/>
          </a:xfrm>
          <a:custGeom>
            <a:avLst/>
            <a:gdLst>
              <a:gd name="csX0" fmla="*/ 42236 w 47943"/>
              <a:gd name="csY0" fmla="*/ 245584 h 245584"/>
              <a:gd name="csX1" fmla="*/ 5708 w 47943"/>
              <a:gd name="csY1" fmla="*/ 245584 h 245584"/>
              <a:gd name="csX2" fmla="*/ 5708 w 47943"/>
              <a:gd name="csY2" fmla="*/ 71962 h 245584"/>
              <a:gd name="csX3" fmla="*/ 42236 w 47943"/>
              <a:gd name="csY3" fmla="*/ 71962 h 245584"/>
              <a:gd name="csX4" fmla="*/ 42236 w 47943"/>
              <a:gd name="csY4" fmla="*/ 245584 h 245584"/>
              <a:gd name="csX5" fmla="*/ 23972 w 47943"/>
              <a:gd name="csY5" fmla="*/ 47975 h 245584"/>
              <a:gd name="csX6" fmla="*/ 0 w 47943"/>
              <a:gd name="csY6" fmla="*/ 23987 h 245584"/>
              <a:gd name="csX7" fmla="*/ 23972 w 47943"/>
              <a:gd name="csY7" fmla="*/ 0 h 245584"/>
              <a:gd name="csX8" fmla="*/ 47944 w 47943"/>
              <a:gd name="csY8" fmla="*/ 23987 h 245584"/>
              <a:gd name="csX9" fmla="*/ 23972 w 47943"/>
              <a:gd name="csY9" fmla="*/ 47975 h 2455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7943" h="245584">
                <a:moveTo>
                  <a:pt x="42236" y="245584"/>
                </a:moveTo>
                <a:lnTo>
                  <a:pt x="5708" y="245584"/>
                </a:lnTo>
                <a:lnTo>
                  <a:pt x="5708" y="71962"/>
                </a:lnTo>
                <a:lnTo>
                  <a:pt x="42236" y="71962"/>
                </a:lnTo>
                <a:lnTo>
                  <a:pt x="42236" y="245584"/>
                </a:lnTo>
                <a:close/>
                <a:moveTo>
                  <a:pt x="23972" y="47975"/>
                </a:moveTo>
                <a:cubicBezTo>
                  <a:pt x="10274" y="47975"/>
                  <a:pt x="0" y="37694"/>
                  <a:pt x="0" y="23987"/>
                </a:cubicBezTo>
                <a:cubicBezTo>
                  <a:pt x="0" y="10280"/>
                  <a:pt x="10274" y="0"/>
                  <a:pt x="23972" y="0"/>
                </a:cubicBezTo>
                <a:cubicBezTo>
                  <a:pt x="37670" y="0"/>
                  <a:pt x="47944" y="10280"/>
                  <a:pt x="47944" y="23987"/>
                </a:cubicBezTo>
                <a:cubicBezTo>
                  <a:pt x="47944" y="37694"/>
                  <a:pt x="37670" y="47975"/>
                  <a:pt x="23972" y="47975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" name="Freeform 127">
            <a:extLst>
              <a:ext uri="{FF2B5EF4-FFF2-40B4-BE49-F238E27FC236}">
                <a16:creationId xmlns:a16="http://schemas.microsoft.com/office/drawing/2014/main" id="{73E0ABE0-C526-EE8B-A4D6-9A29E0CEB1B5}"/>
              </a:ext>
            </a:extLst>
          </p:cNvPr>
          <p:cNvSpPr/>
          <p:nvPr/>
        </p:nvSpPr>
        <p:spPr>
          <a:xfrm>
            <a:off x="9439711" y="212025"/>
            <a:ext cx="105019" cy="213601"/>
          </a:xfrm>
          <a:custGeom>
            <a:avLst/>
            <a:gdLst>
              <a:gd name="csX0" fmla="*/ 103878 w 105019"/>
              <a:gd name="csY0" fmla="*/ 213601 h 213601"/>
              <a:gd name="csX1" fmla="*/ 95887 w 105019"/>
              <a:gd name="csY1" fmla="*/ 213601 h 213601"/>
              <a:gd name="csX2" fmla="*/ 21688 w 105019"/>
              <a:gd name="csY2" fmla="*/ 116510 h 213601"/>
              <a:gd name="csX3" fmla="*/ 21688 w 105019"/>
              <a:gd name="csY3" fmla="*/ 68535 h 213601"/>
              <a:gd name="csX4" fmla="*/ 0 w 105019"/>
              <a:gd name="csY4" fmla="*/ 68535 h 213601"/>
              <a:gd name="csX5" fmla="*/ 0 w 105019"/>
              <a:gd name="csY5" fmla="*/ 35410 h 213601"/>
              <a:gd name="csX6" fmla="*/ 21688 w 105019"/>
              <a:gd name="csY6" fmla="*/ 35410 h 213601"/>
              <a:gd name="csX7" fmla="*/ 21688 w 105019"/>
              <a:gd name="csY7" fmla="*/ 0 h 213601"/>
              <a:gd name="csX8" fmla="*/ 59359 w 105019"/>
              <a:gd name="csY8" fmla="*/ 0 h 213601"/>
              <a:gd name="csX9" fmla="*/ 59359 w 105019"/>
              <a:gd name="csY9" fmla="*/ 35410 h 213601"/>
              <a:gd name="csX10" fmla="*/ 105020 w 105019"/>
              <a:gd name="csY10" fmla="*/ 35410 h 213601"/>
              <a:gd name="csX11" fmla="*/ 105020 w 105019"/>
              <a:gd name="csY11" fmla="*/ 68535 h 213601"/>
              <a:gd name="csX12" fmla="*/ 59359 w 105019"/>
              <a:gd name="csY12" fmla="*/ 68535 h 213601"/>
              <a:gd name="csX13" fmla="*/ 59359 w 105019"/>
              <a:gd name="csY13" fmla="*/ 122221 h 213601"/>
              <a:gd name="csX14" fmla="*/ 99312 w 105019"/>
              <a:gd name="csY14" fmla="*/ 174765 h 213601"/>
              <a:gd name="csX15" fmla="*/ 105020 w 105019"/>
              <a:gd name="csY15" fmla="*/ 174765 h 213601"/>
              <a:gd name="csX16" fmla="*/ 105020 w 105019"/>
              <a:gd name="csY16" fmla="*/ 213601 h 213601"/>
              <a:gd name="csX17" fmla="*/ 105020 w 105019"/>
              <a:gd name="csY17" fmla="*/ 213601 h 2136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5019" h="213601">
                <a:moveTo>
                  <a:pt x="103878" y="213601"/>
                </a:moveTo>
                <a:lnTo>
                  <a:pt x="95887" y="213601"/>
                </a:lnTo>
                <a:cubicBezTo>
                  <a:pt x="41094" y="201036"/>
                  <a:pt x="21688" y="175907"/>
                  <a:pt x="21688" y="116510"/>
                </a:cubicBezTo>
                <a:lnTo>
                  <a:pt x="21688" y="68535"/>
                </a:lnTo>
                <a:lnTo>
                  <a:pt x="0" y="68535"/>
                </a:lnTo>
                <a:lnTo>
                  <a:pt x="0" y="35410"/>
                </a:lnTo>
                <a:lnTo>
                  <a:pt x="21688" y="35410"/>
                </a:lnTo>
                <a:lnTo>
                  <a:pt x="21688" y="0"/>
                </a:lnTo>
                <a:lnTo>
                  <a:pt x="59359" y="0"/>
                </a:lnTo>
                <a:lnTo>
                  <a:pt x="59359" y="35410"/>
                </a:lnTo>
                <a:lnTo>
                  <a:pt x="105020" y="35410"/>
                </a:lnTo>
                <a:lnTo>
                  <a:pt x="105020" y="68535"/>
                </a:lnTo>
                <a:lnTo>
                  <a:pt x="59359" y="68535"/>
                </a:lnTo>
                <a:lnTo>
                  <a:pt x="59359" y="122221"/>
                </a:lnTo>
                <a:cubicBezTo>
                  <a:pt x="59359" y="154204"/>
                  <a:pt x="71915" y="171338"/>
                  <a:pt x="99312" y="174765"/>
                </a:cubicBezTo>
                <a:lnTo>
                  <a:pt x="105020" y="174765"/>
                </a:lnTo>
                <a:lnTo>
                  <a:pt x="105020" y="213601"/>
                </a:lnTo>
                <a:lnTo>
                  <a:pt x="105020" y="213601"/>
                </a:lnTo>
                <a:close/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1179877E-6442-6757-ABF9-D262FF1229C5}"/>
              </a:ext>
            </a:extLst>
          </p:cNvPr>
          <p:cNvSpPr/>
          <p:nvPr/>
        </p:nvSpPr>
        <p:spPr>
          <a:xfrm>
            <a:off x="8019666" y="304547"/>
            <a:ext cx="59358" cy="59397"/>
          </a:xfrm>
          <a:custGeom>
            <a:avLst/>
            <a:gdLst>
              <a:gd name="csX0" fmla="*/ 29680 w 59358"/>
              <a:gd name="csY0" fmla="*/ 59397 h 59397"/>
              <a:gd name="csX1" fmla="*/ 59359 w 59358"/>
              <a:gd name="csY1" fmla="*/ 29699 h 59397"/>
              <a:gd name="csX2" fmla="*/ 29680 w 59358"/>
              <a:gd name="csY2" fmla="*/ 0 h 59397"/>
              <a:gd name="csX3" fmla="*/ 0 w 59358"/>
              <a:gd name="csY3" fmla="*/ 29699 h 59397"/>
              <a:gd name="csX4" fmla="*/ 29680 w 59358"/>
              <a:gd name="csY4" fmla="*/ 59397 h 593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358" h="59397">
                <a:moveTo>
                  <a:pt x="29680" y="59397"/>
                </a:moveTo>
                <a:cubicBezTo>
                  <a:pt x="45661" y="59397"/>
                  <a:pt x="59359" y="46832"/>
                  <a:pt x="59359" y="29699"/>
                </a:cubicBezTo>
                <a:cubicBezTo>
                  <a:pt x="59359" y="12565"/>
                  <a:pt x="45661" y="0"/>
                  <a:pt x="29680" y="0"/>
                </a:cubicBezTo>
                <a:cubicBezTo>
                  <a:pt x="13698" y="0"/>
                  <a:pt x="0" y="12565"/>
                  <a:pt x="0" y="29699"/>
                </a:cubicBezTo>
                <a:cubicBezTo>
                  <a:pt x="0" y="46832"/>
                  <a:pt x="13698" y="59397"/>
                  <a:pt x="29680" y="59397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" name="Freeform 129">
            <a:extLst>
              <a:ext uri="{FF2B5EF4-FFF2-40B4-BE49-F238E27FC236}">
                <a16:creationId xmlns:a16="http://schemas.microsoft.com/office/drawing/2014/main" id="{9AF0C8C0-A2EB-F8EC-A7A6-705C9554122A}"/>
              </a:ext>
            </a:extLst>
          </p:cNvPr>
          <p:cNvSpPr/>
          <p:nvPr/>
        </p:nvSpPr>
        <p:spPr>
          <a:xfrm>
            <a:off x="7805061" y="305689"/>
            <a:ext cx="59358" cy="59397"/>
          </a:xfrm>
          <a:custGeom>
            <a:avLst/>
            <a:gdLst>
              <a:gd name="csX0" fmla="*/ 29679 w 59358"/>
              <a:gd name="csY0" fmla="*/ 0 h 59397"/>
              <a:gd name="csX1" fmla="*/ 0 w 59358"/>
              <a:gd name="csY1" fmla="*/ 29699 h 59397"/>
              <a:gd name="csX2" fmla="*/ 29679 w 59358"/>
              <a:gd name="csY2" fmla="*/ 59397 h 59397"/>
              <a:gd name="csX3" fmla="*/ 59359 w 59358"/>
              <a:gd name="csY3" fmla="*/ 29699 h 59397"/>
              <a:gd name="csX4" fmla="*/ 29679 w 59358"/>
              <a:gd name="csY4" fmla="*/ 0 h 593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358" h="59397">
                <a:moveTo>
                  <a:pt x="29679" y="0"/>
                </a:moveTo>
                <a:cubicBezTo>
                  <a:pt x="13698" y="0"/>
                  <a:pt x="0" y="12565"/>
                  <a:pt x="0" y="29699"/>
                </a:cubicBezTo>
                <a:cubicBezTo>
                  <a:pt x="0" y="46832"/>
                  <a:pt x="13698" y="59397"/>
                  <a:pt x="29679" y="59397"/>
                </a:cubicBezTo>
                <a:cubicBezTo>
                  <a:pt x="45661" y="59397"/>
                  <a:pt x="59359" y="46832"/>
                  <a:pt x="59359" y="29699"/>
                </a:cubicBezTo>
                <a:cubicBezTo>
                  <a:pt x="59359" y="12565"/>
                  <a:pt x="45661" y="0"/>
                  <a:pt x="29679" y="0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" name="Freeform 130">
            <a:extLst>
              <a:ext uri="{FF2B5EF4-FFF2-40B4-BE49-F238E27FC236}">
                <a16:creationId xmlns:a16="http://schemas.microsoft.com/office/drawing/2014/main" id="{A59754ED-E1EF-EBA7-5B1C-978C5B8A7614}"/>
              </a:ext>
            </a:extLst>
          </p:cNvPr>
          <p:cNvSpPr/>
          <p:nvPr/>
        </p:nvSpPr>
        <p:spPr>
          <a:xfrm>
            <a:off x="7689768" y="189180"/>
            <a:ext cx="506832" cy="290132"/>
          </a:xfrm>
          <a:custGeom>
            <a:avLst/>
            <a:gdLst>
              <a:gd name="csX0" fmla="*/ 144972 w 506832"/>
              <a:gd name="csY0" fmla="*/ 58255 h 290132"/>
              <a:gd name="csX1" fmla="*/ 58217 w 506832"/>
              <a:gd name="csY1" fmla="*/ 145066 h 290132"/>
              <a:gd name="csX2" fmla="*/ 144972 w 506832"/>
              <a:gd name="csY2" fmla="*/ 231877 h 290132"/>
              <a:gd name="csX3" fmla="*/ 361860 w 506832"/>
              <a:gd name="csY3" fmla="*/ 231877 h 290132"/>
              <a:gd name="csX4" fmla="*/ 448615 w 506832"/>
              <a:gd name="csY4" fmla="*/ 145066 h 290132"/>
              <a:gd name="csX5" fmla="*/ 361860 w 506832"/>
              <a:gd name="csY5" fmla="*/ 58255 h 290132"/>
              <a:gd name="csX6" fmla="*/ 144972 w 506832"/>
              <a:gd name="csY6" fmla="*/ 58255 h 290132"/>
              <a:gd name="csX7" fmla="*/ 361860 w 506832"/>
              <a:gd name="csY7" fmla="*/ 290132 h 290132"/>
              <a:gd name="csX8" fmla="*/ 144972 w 506832"/>
              <a:gd name="csY8" fmla="*/ 290132 h 290132"/>
              <a:gd name="csX9" fmla="*/ 0 w 506832"/>
              <a:gd name="csY9" fmla="*/ 145066 h 290132"/>
              <a:gd name="csX10" fmla="*/ 144972 w 506832"/>
              <a:gd name="csY10" fmla="*/ 0 h 290132"/>
              <a:gd name="csX11" fmla="*/ 361860 w 506832"/>
              <a:gd name="csY11" fmla="*/ 0 h 290132"/>
              <a:gd name="csX12" fmla="*/ 506832 w 506832"/>
              <a:gd name="csY12" fmla="*/ 145066 h 290132"/>
              <a:gd name="csX13" fmla="*/ 361860 w 506832"/>
              <a:gd name="csY13" fmla="*/ 290132 h 2901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06832" h="290132">
                <a:moveTo>
                  <a:pt x="144972" y="58255"/>
                </a:moveTo>
                <a:cubicBezTo>
                  <a:pt x="97029" y="58255"/>
                  <a:pt x="58217" y="97091"/>
                  <a:pt x="58217" y="145066"/>
                </a:cubicBezTo>
                <a:cubicBezTo>
                  <a:pt x="58217" y="193041"/>
                  <a:pt x="97029" y="231877"/>
                  <a:pt x="144972" y="231877"/>
                </a:cubicBezTo>
                <a:lnTo>
                  <a:pt x="361860" y="231877"/>
                </a:lnTo>
                <a:cubicBezTo>
                  <a:pt x="409804" y="231877"/>
                  <a:pt x="448615" y="193041"/>
                  <a:pt x="448615" y="145066"/>
                </a:cubicBezTo>
                <a:cubicBezTo>
                  <a:pt x="448615" y="97091"/>
                  <a:pt x="409804" y="58255"/>
                  <a:pt x="361860" y="58255"/>
                </a:cubicBezTo>
                <a:lnTo>
                  <a:pt x="144972" y="58255"/>
                </a:lnTo>
                <a:moveTo>
                  <a:pt x="361860" y="290132"/>
                </a:moveTo>
                <a:lnTo>
                  <a:pt x="144972" y="290132"/>
                </a:lnTo>
                <a:cubicBezTo>
                  <a:pt x="65066" y="290132"/>
                  <a:pt x="0" y="225024"/>
                  <a:pt x="0" y="145066"/>
                </a:cubicBezTo>
                <a:cubicBezTo>
                  <a:pt x="0" y="65108"/>
                  <a:pt x="65066" y="0"/>
                  <a:pt x="144972" y="0"/>
                </a:cubicBezTo>
                <a:lnTo>
                  <a:pt x="361860" y="0"/>
                </a:lnTo>
                <a:cubicBezTo>
                  <a:pt x="441766" y="0"/>
                  <a:pt x="506832" y="65108"/>
                  <a:pt x="506832" y="145066"/>
                </a:cubicBezTo>
                <a:cubicBezTo>
                  <a:pt x="506832" y="225024"/>
                  <a:pt x="441766" y="290132"/>
                  <a:pt x="361860" y="290132"/>
                </a:cubicBezTo>
              </a:path>
            </a:pathLst>
          </a:custGeom>
          <a:solidFill>
            <a:srgbClr val="D8D8D8"/>
          </a:solidFill>
          <a:ln w="1140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16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</TotalTime>
  <Words>159</Words>
  <Application>Microsoft Macintosh PowerPoint</Application>
  <PresentationFormat>A4 Paper (210x297 mm)</PresentationFormat>
  <Paragraphs>79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7</cp:revision>
  <dcterms:created xsi:type="dcterms:W3CDTF">2026-06-24T09:30:50Z</dcterms:created>
  <dcterms:modified xsi:type="dcterms:W3CDTF">2026-06-24T12:28:45Z</dcterms:modified>
</cp:coreProperties>
</file>