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543200-6C38-A248-80F8-1B0A4A246A92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2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CEB040D1-0DF9-C77A-0BC1-33EA952526AC}"/>
              </a:ext>
            </a:extLst>
          </p:cNvPr>
          <p:cNvSpPr/>
          <p:nvPr/>
        </p:nvSpPr>
        <p:spPr>
          <a:xfrm>
            <a:off x="319115" y="887933"/>
            <a:ext cx="4188419" cy="1379563"/>
          </a:xfrm>
          <a:custGeom>
            <a:avLst/>
            <a:gdLst>
              <a:gd name="csX0" fmla="*/ 296762 w 4188419"/>
              <a:gd name="csY0" fmla="*/ 1379564 h 1379563"/>
              <a:gd name="csX1" fmla="*/ 296762 w 4188419"/>
              <a:gd name="csY1" fmla="*/ 1285185 h 1379563"/>
              <a:gd name="csX2" fmla="*/ 434087 w 4188419"/>
              <a:gd name="csY2" fmla="*/ 1152355 h 1379563"/>
              <a:gd name="csX3" fmla="*/ 894942 w 4188419"/>
              <a:gd name="csY3" fmla="*/ 1152355 h 1379563"/>
              <a:gd name="csX4" fmla="*/ 1006664 w 4188419"/>
              <a:gd name="csY4" fmla="*/ 1203623 h 1379563"/>
              <a:gd name="csX5" fmla="*/ 1111403 w 4188419"/>
              <a:gd name="csY5" fmla="*/ 1309653 h 1379563"/>
              <a:gd name="csX6" fmla="*/ 1205669 w 4188419"/>
              <a:gd name="csY6" fmla="*/ 1359756 h 1379563"/>
              <a:gd name="csX7" fmla="*/ 1597861 w 4188419"/>
              <a:gd name="csY7" fmla="*/ 1359756 h 1379563"/>
              <a:gd name="csX8" fmla="*/ 1693290 w 4188419"/>
              <a:gd name="csY8" fmla="*/ 1308488 h 1379563"/>
              <a:gd name="csX9" fmla="*/ 1795702 w 4188419"/>
              <a:gd name="csY9" fmla="*/ 1205953 h 1379563"/>
              <a:gd name="csX10" fmla="*/ 1907424 w 4188419"/>
              <a:gd name="csY10" fmla="*/ 1153520 h 1379563"/>
              <a:gd name="csX11" fmla="*/ 4086008 w 4188419"/>
              <a:gd name="csY11" fmla="*/ 1153520 h 1379563"/>
              <a:gd name="csX12" fmla="*/ 4188420 w 4188419"/>
              <a:gd name="csY12" fmla="*/ 1050985 h 1379563"/>
              <a:gd name="csX13" fmla="*/ 4188420 w 4188419"/>
              <a:gd name="csY13" fmla="*/ 102535 h 1379563"/>
              <a:gd name="csX14" fmla="*/ 4086008 w 4188419"/>
              <a:gd name="csY14" fmla="*/ 0 h 1379563"/>
              <a:gd name="csX15" fmla="*/ 102412 w 4188419"/>
              <a:gd name="csY15" fmla="*/ 0 h 1379563"/>
              <a:gd name="csX16" fmla="*/ 0 w 4188419"/>
              <a:gd name="csY16" fmla="*/ 102535 h 1379563"/>
              <a:gd name="csX17" fmla="*/ 0 w 4188419"/>
              <a:gd name="csY17" fmla="*/ 193419 h 1379563"/>
              <a:gd name="csX18" fmla="*/ 0 w 4188419"/>
              <a:gd name="csY18" fmla="*/ 205070 h 1379563"/>
              <a:gd name="csX19" fmla="*/ 0 w 4188419"/>
              <a:gd name="csY19" fmla="*/ 1379564 h 13795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188419" h="1379563">
                <a:moveTo>
                  <a:pt x="296762" y="1379564"/>
                </a:moveTo>
                <a:lnTo>
                  <a:pt x="296762" y="1285185"/>
                </a:lnTo>
                <a:cubicBezTo>
                  <a:pt x="296762" y="1214109"/>
                  <a:pt x="359606" y="1152355"/>
                  <a:pt x="434087" y="1152355"/>
                </a:cubicBezTo>
                <a:lnTo>
                  <a:pt x="894942" y="1152355"/>
                </a:lnTo>
                <a:cubicBezTo>
                  <a:pt x="946148" y="1152355"/>
                  <a:pt x="979897" y="1177989"/>
                  <a:pt x="1006664" y="1203623"/>
                </a:cubicBezTo>
                <a:lnTo>
                  <a:pt x="1111403" y="1309653"/>
                </a:lnTo>
                <a:cubicBezTo>
                  <a:pt x="1137006" y="1335287"/>
                  <a:pt x="1154463" y="1359756"/>
                  <a:pt x="1205669" y="1359756"/>
                </a:cubicBezTo>
                <a:lnTo>
                  <a:pt x="1597861" y="1359756"/>
                </a:lnTo>
                <a:cubicBezTo>
                  <a:pt x="1649067" y="1359756"/>
                  <a:pt x="1667687" y="1334122"/>
                  <a:pt x="1693290" y="1308488"/>
                </a:cubicBezTo>
                <a:lnTo>
                  <a:pt x="1795702" y="1205953"/>
                </a:lnTo>
                <a:cubicBezTo>
                  <a:pt x="1821305" y="1180319"/>
                  <a:pt x="1856218" y="1153520"/>
                  <a:pt x="1907424" y="1153520"/>
                </a:cubicBezTo>
                <a:lnTo>
                  <a:pt x="4086008" y="1153520"/>
                </a:lnTo>
                <a:cubicBezTo>
                  <a:pt x="4143033" y="1153520"/>
                  <a:pt x="4188420" y="1106913"/>
                  <a:pt x="4188420" y="1050985"/>
                </a:cubicBezTo>
                <a:lnTo>
                  <a:pt x="4188420" y="102535"/>
                </a:lnTo>
                <a:cubicBezTo>
                  <a:pt x="4188420" y="45442"/>
                  <a:pt x="4141869" y="0"/>
                  <a:pt x="4086008" y="0"/>
                </a:cubicBezTo>
                <a:lnTo>
                  <a:pt x="102412" y="0"/>
                </a:lnTo>
                <a:cubicBezTo>
                  <a:pt x="45387" y="0"/>
                  <a:pt x="0" y="46607"/>
                  <a:pt x="0" y="102535"/>
                </a:cubicBezTo>
                <a:lnTo>
                  <a:pt x="0" y="193419"/>
                </a:lnTo>
                <a:cubicBezTo>
                  <a:pt x="0" y="196914"/>
                  <a:pt x="0" y="201575"/>
                  <a:pt x="0" y="205070"/>
                </a:cubicBezTo>
                <a:lnTo>
                  <a:pt x="0" y="1379564"/>
                </a:lnTo>
              </a:path>
            </a:pathLst>
          </a:custGeom>
          <a:solidFill>
            <a:srgbClr val="FFFFFF"/>
          </a:solidFill>
          <a:ln w="3139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489B719-FB81-7D3E-9D66-FCA80270E63D}"/>
              </a:ext>
            </a:extLst>
          </p:cNvPr>
          <p:cNvSpPr/>
          <p:nvPr/>
        </p:nvSpPr>
        <p:spPr>
          <a:xfrm>
            <a:off x="269072" y="837831"/>
            <a:ext cx="4290831" cy="1464621"/>
          </a:xfrm>
          <a:custGeom>
            <a:avLst/>
            <a:gdLst>
              <a:gd name="csX0" fmla="*/ 346804 w 4290831"/>
              <a:gd name="csY0" fmla="*/ 1463456 h 1464621"/>
              <a:gd name="csX1" fmla="*/ 395683 w 4290831"/>
              <a:gd name="csY1" fmla="*/ 1463456 h 1464621"/>
              <a:gd name="csX2" fmla="*/ 395683 w 4290831"/>
              <a:gd name="csY2" fmla="*/ 1362086 h 1464621"/>
              <a:gd name="csX3" fmla="*/ 509733 w 4290831"/>
              <a:gd name="csY3" fmla="*/ 1252560 h 1464621"/>
              <a:gd name="csX4" fmla="*/ 944984 w 4290831"/>
              <a:gd name="csY4" fmla="*/ 1252560 h 1464621"/>
              <a:gd name="csX5" fmla="*/ 1021793 w 4290831"/>
              <a:gd name="csY5" fmla="*/ 1289845 h 1464621"/>
              <a:gd name="csX6" fmla="*/ 1126533 w 4290831"/>
              <a:gd name="csY6" fmla="*/ 1395876 h 1464621"/>
              <a:gd name="csX7" fmla="*/ 1134679 w 4290831"/>
              <a:gd name="csY7" fmla="*/ 1404032 h 1464621"/>
              <a:gd name="csX8" fmla="*/ 1256875 w 4290831"/>
              <a:gd name="csY8" fmla="*/ 1461126 h 1464621"/>
              <a:gd name="csX9" fmla="*/ 1649067 w 4290831"/>
              <a:gd name="csY9" fmla="*/ 1461126 h 1464621"/>
              <a:gd name="csX10" fmla="*/ 1772427 w 4290831"/>
              <a:gd name="csY10" fmla="*/ 1402867 h 1464621"/>
              <a:gd name="csX11" fmla="*/ 1780573 w 4290831"/>
              <a:gd name="csY11" fmla="*/ 1394711 h 1464621"/>
              <a:gd name="csX12" fmla="*/ 1882985 w 4290831"/>
              <a:gd name="csY12" fmla="*/ 1292176 h 1464621"/>
              <a:gd name="csX13" fmla="*/ 1959794 w 4290831"/>
              <a:gd name="csY13" fmla="*/ 1253725 h 1464621"/>
              <a:gd name="csX14" fmla="*/ 4138378 w 4290831"/>
              <a:gd name="csY14" fmla="*/ 1253725 h 1464621"/>
              <a:gd name="csX15" fmla="*/ 4290832 w 4290831"/>
              <a:gd name="csY15" fmla="*/ 1101087 h 1464621"/>
              <a:gd name="csX16" fmla="*/ 4290832 w 4290831"/>
              <a:gd name="csY16" fmla="*/ 152638 h 1464621"/>
              <a:gd name="csX17" fmla="*/ 4138378 w 4290831"/>
              <a:gd name="csY17" fmla="*/ 0 h 1464621"/>
              <a:gd name="csX18" fmla="*/ 152454 w 4290831"/>
              <a:gd name="csY18" fmla="*/ 0 h 1464621"/>
              <a:gd name="csX19" fmla="*/ 0 w 4290831"/>
              <a:gd name="csY19" fmla="*/ 152638 h 1464621"/>
              <a:gd name="csX20" fmla="*/ 0 w 4290831"/>
              <a:gd name="csY20" fmla="*/ 241191 h 1464621"/>
              <a:gd name="csX21" fmla="*/ 0 w 4290831"/>
              <a:gd name="csY21" fmla="*/ 256338 h 1464621"/>
              <a:gd name="csX22" fmla="*/ 0 w 4290831"/>
              <a:gd name="csY22" fmla="*/ 1464621 h 1464621"/>
              <a:gd name="csX23" fmla="*/ 347968 w 4290831"/>
              <a:gd name="csY23" fmla="*/ 1464621 h 14646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4290831" h="1464621">
                <a:moveTo>
                  <a:pt x="346804" y="1463456"/>
                </a:moveTo>
                <a:lnTo>
                  <a:pt x="395683" y="1463456"/>
                </a:lnTo>
                <a:lnTo>
                  <a:pt x="395683" y="1362086"/>
                </a:lnTo>
                <a:cubicBezTo>
                  <a:pt x="395683" y="1318975"/>
                  <a:pt x="463182" y="1252560"/>
                  <a:pt x="509733" y="1252560"/>
                </a:cubicBezTo>
                <a:lnTo>
                  <a:pt x="944984" y="1252560"/>
                </a:lnTo>
                <a:cubicBezTo>
                  <a:pt x="972914" y="1252560"/>
                  <a:pt x="995026" y="1263046"/>
                  <a:pt x="1021793" y="1289845"/>
                </a:cubicBezTo>
                <a:lnTo>
                  <a:pt x="1126533" y="1395876"/>
                </a:lnTo>
                <a:cubicBezTo>
                  <a:pt x="1128860" y="1398206"/>
                  <a:pt x="1131188" y="1401702"/>
                  <a:pt x="1134679" y="1404032"/>
                </a:cubicBezTo>
                <a:cubicBezTo>
                  <a:pt x="1159118" y="1429666"/>
                  <a:pt x="1189376" y="1461126"/>
                  <a:pt x="1256875" y="1461126"/>
                </a:cubicBezTo>
                <a:lnTo>
                  <a:pt x="1649067" y="1461126"/>
                </a:lnTo>
                <a:cubicBezTo>
                  <a:pt x="1715402" y="1461126"/>
                  <a:pt x="1747987" y="1427336"/>
                  <a:pt x="1772427" y="1402867"/>
                </a:cubicBezTo>
                <a:cubicBezTo>
                  <a:pt x="1774754" y="1400537"/>
                  <a:pt x="1777082" y="1398206"/>
                  <a:pt x="1780573" y="1394711"/>
                </a:cubicBezTo>
                <a:lnTo>
                  <a:pt x="1882985" y="1292176"/>
                </a:lnTo>
                <a:cubicBezTo>
                  <a:pt x="1909752" y="1265377"/>
                  <a:pt x="1931864" y="1253725"/>
                  <a:pt x="1959794" y="1253725"/>
                </a:cubicBezTo>
                <a:lnTo>
                  <a:pt x="4138378" y="1253725"/>
                </a:lnTo>
                <a:cubicBezTo>
                  <a:pt x="4222170" y="1253725"/>
                  <a:pt x="4290832" y="1184980"/>
                  <a:pt x="4290832" y="1101087"/>
                </a:cubicBezTo>
                <a:lnTo>
                  <a:pt x="4290832" y="152638"/>
                </a:lnTo>
                <a:cubicBezTo>
                  <a:pt x="4290832" y="68745"/>
                  <a:pt x="4222170" y="0"/>
                  <a:pt x="4138378" y="0"/>
                </a:cubicBezTo>
                <a:lnTo>
                  <a:pt x="152454" y="0"/>
                </a:lnTo>
                <a:cubicBezTo>
                  <a:pt x="68663" y="0"/>
                  <a:pt x="0" y="68745"/>
                  <a:pt x="0" y="152638"/>
                </a:cubicBezTo>
                <a:lnTo>
                  <a:pt x="0" y="241191"/>
                </a:lnTo>
                <a:cubicBezTo>
                  <a:pt x="0" y="247016"/>
                  <a:pt x="0" y="251677"/>
                  <a:pt x="0" y="256338"/>
                </a:cubicBezTo>
                <a:lnTo>
                  <a:pt x="0" y="1464621"/>
                </a:lnTo>
                <a:lnTo>
                  <a:pt x="347968" y="1464621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6A1AD52-577B-C883-59DC-B27187E411AC}"/>
              </a:ext>
            </a:extLst>
          </p:cNvPr>
          <p:cNvSpPr/>
          <p:nvPr/>
        </p:nvSpPr>
        <p:spPr>
          <a:xfrm>
            <a:off x="482043" y="1228164"/>
            <a:ext cx="363097" cy="363533"/>
          </a:xfrm>
          <a:custGeom>
            <a:avLst/>
            <a:gdLst>
              <a:gd name="csX0" fmla="*/ 181549 w 363097"/>
              <a:gd name="csY0" fmla="*/ 0 h 363533"/>
              <a:gd name="csX1" fmla="*/ 0 w 363097"/>
              <a:gd name="csY1" fmla="*/ 181767 h 363533"/>
              <a:gd name="csX2" fmla="*/ 181549 w 363097"/>
              <a:gd name="csY2" fmla="*/ 363534 h 363533"/>
              <a:gd name="csX3" fmla="*/ 363097 w 363097"/>
              <a:gd name="csY3" fmla="*/ 181767 h 363533"/>
              <a:gd name="csX4" fmla="*/ 181549 w 363097"/>
              <a:gd name="csY4" fmla="*/ 0 h 36353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3097" h="363533">
                <a:moveTo>
                  <a:pt x="181549" y="0"/>
                </a:moveTo>
                <a:cubicBezTo>
                  <a:pt x="81464" y="0"/>
                  <a:pt x="0" y="81562"/>
                  <a:pt x="0" y="181767"/>
                </a:cubicBezTo>
                <a:cubicBezTo>
                  <a:pt x="0" y="281972"/>
                  <a:pt x="81464" y="363534"/>
                  <a:pt x="181549" y="363534"/>
                </a:cubicBezTo>
                <a:cubicBezTo>
                  <a:pt x="281633" y="363534"/>
                  <a:pt x="363097" y="281972"/>
                  <a:pt x="363097" y="181767"/>
                </a:cubicBezTo>
                <a:cubicBezTo>
                  <a:pt x="363097" y="81562"/>
                  <a:pt x="281633" y="0"/>
                  <a:pt x="181549" y="0"/>
                </a:cubicBez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23E9B0-4CAA-044C-063C-D858F42DD4E4}"/>
              </a:ext>
            </a:extLst>
          </p:cNvPr>
          <p:cNvSpPr txBox="1"/>
          <p:nvPr/>
        </p:nvSpPr>
        <p:spPr>
          <a:xfrm>
            <a:off x="844474" y="1480728"/>
            <a:ext cx="381219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62A96F-B38F-5A03-2787-CB558DB9CEA6}"/>
              </a:ext>
            </a:extLst>
          </p:cNvPr>
          <p:cNvSpPr txBox="1"/>
          <p:nvPr/>
        </p:nvSpPr>
        <p:spPr>
          <a:xfrm>
            <a:off x="792105" y="1185472"/>
            <a:ext cx="611794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E9BF0E98-6429-C22E-AF75-C7F51FA16F11}"/>
              </a:ext>
            </a:extLst>
          </p:cNvPr>
          <p:cNvSpPr/>
          <p:nvPr/>
        </p:nvSpPr>
        <p:spPr>
          <a:xfrm>
            <a:off x="1492198" y="1146602"/>
            <a:ext cx="2825641" cy="658322"/>
          </a:xfrm>
          <a:prstGeom prst="roundRect">
            <a:avLst>
              <a:gd name="adj" fmla="val 10960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415D6C-0FC4-7983-364E-E37CB01C9252}"/>
              </a:ext>
            </a:extLst>
          </p:cNvPr>
          <p:cNvSpPr txBox="1"/>
          <p:nvPr/>
        </p:nvSpPr>
        <p:spPr>
          <a:xfrm>
            <a:off x="1568341" y="1477232"/>
            <a:ext cx="67872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88D7DCBA-64A1-4E47-271F-0D67361071E8}"/>
              </a:ext>
            </a:extLst>
          </p:cNvPr>
          <p:cNvSpPr/>
          <p:nvPr/>
        </p:nvSpPr>
        <p:spPr>
          <a:xfrm>
            <a:off x="1411898" y="1062709"/>
            <a:ext cx="1532689" cy="821446"/>
          </a:xfrm>
          <a:custGeom>
            <a:avLst/>
            <a:gdLst>
              <a:gd name="csX0" fmla="*/ 1532689 w 1532689"/>
              <a:gd name="csY0" fmla="*/ 0 h 821446"/>
              <a:gd name="csX1" fmla="*/ 146635 w 1532689"/>
              <a:gd name="csY1" fmla="*/ 0 h 821446"/>
              <a:gd name="csX2" fmla="*/ 0 w 1532689"/>
              <a:gd name="csY2" fmla="*/ 146812 h 821446"/>
              <a:gd name="csX3" fmla="*/ 0 w 1532689"/>
              <a:gd name="csY3" fmla="*/ 674635 h 821446"/>
              <a:gd name="csX4" fmla="*/ 146635 w 1532689"/>
              <a:gd name="csY4" fmla="*/ 821446 h 821446"/>
              <a:gd name="csX5" fmla="*/ 1532689 w 1532689"/>
              <a:gd name="csY5" fmla="*/ 821446 h 821446"/>
              <a:gd name="csX6" fmla="*/ 1532689 w 1532689"/>
              <a:gd name="csY6" fmla="*/ 788821 h 821446"/>
              <a:gd name="csX7" fmla="*/ 146635 w 1532689"/>
              <a:gd name="csY7" fmla="*/ 788821 h 821446"/>
              <a:gd name="csX8" fmla="*/ 32586 w 1532689"/>
              <a:gd name="csY8" fmla="*/ 674635 h 821446"/>
              <a:gd name="csX9" fmla="*/ 32586 w 1532689"/>
              <a:gd name="csY9" fmla="*/ 146812 h 821446"/>
              <a:gd name="csX10" fmla="*/ 146635 w 1532689"/>
              <a:gd name="csY10" fmla="*/ 32625 h 821446"/>
              <a:gd name="csX11" fmla="*/ 1532689 w 1532689"/>
              <a:gd name="csY11" fmla="*/ 32625 h 821446"/>
              <a:gd name="csX12" fmla="*/ 1532689 w 1532689"/>
              <a:gd name="csY12" fmla="*/ 0 h 821446"/>
              <a:gd name="csX13" fmla="*/ 1532689 w 1532689"/>
              <a:gd name="csY13" fmla="*/ 0 h 8214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532689" h="821446">
                <a:moveTo>
                  <a:pt x="1532689" y="0"/>
                </a:moveTo>
                <a:lnTo>
                  <a:pt x="146635" y="0"/>
                </a:lnTo>
                <a:cubicBezTo>
                  <a:pt x="66335" y="0"/>
                  <a:pt x="0" y="65250"/>
                  <a:pt x="0" y="146812"/>
                </a:cubicBezTo>
                <a:lnTo>
                  <a:pt x="0" y="674635"/>
                </a:lnTo>
                <a:cubicBezTo>
                  <a:pt x="0" y="755031"/>
                  <a:pt x="65171" y="821446"/>
                  <a:pt x="146635" y="821446"/>
                </a:cubicBezTo>
                <a:lnTo>
                  <a:pt x="1532689" y="821446"/>
                </a:lnTo>
                <a:lnTo>
                  <a:pt x="1532689" y="788821"/>
                </a:lnTo>
                <a:lnTo>
                  <a:pt x="146635" y="788821"/>
                </a:lnTo>
                <a:cubicBezTo>
                  <a:pt x="83792" y="788821"/>
                  <a:pt x="32586" y="737554"/>
                  <a:pt x="32586" y="674635"/>
                </a:cubicBezTo>
                <a:lnTo>
                  <a:pt x="32586" y="146812"/>
                </a:lnTo>
                <a:cubicBezTo>
                  <a:pt x="32586" y="83892"/>
                  <a:pt x="83792" y="32625"/>
                  <a:pt x="146635" y="32625"/>
                </a:cubicBezTo>
                <a:lnTo>
                  <a:pt x="1532689" y="32625"/>
                </a:lnTo>
                <a:lnTo>
                  <a:pt x="1532689" y="0"/>
                </a:lnTo>
                <a:lnTo>
                  <a:pt x="1532689" y="0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C9A824C1-7168-C5EE-675D-62DB19A6B9BA}"/>
              </a:ext>
            </a:extLst>
          </p:cNvPr>
          <p:cNvSpPr/>
          <p:nvPr/>
        </p:nvSpPr>
        <p:spPr>
          <a:xfrm>
            <a:off x="331916" y="2333912"/>
            <a:ext cx="4184928" cy="950780"/>
          </a:xfrm>
          <a:custGeom>
            <a:avLst/>
            <a:gdLst>
              <a:gd name="csX0" fmla="*/ 0 w 4184928"/>
              <a:gd name="csY0" fmla="*/ 0 h 950780"/>
              <a:gd name="csX1" fmla="*/ 0 w 4184928"/>
              <a:gd name="csY1" fmla="*/ 744545 h 950780"/>
              <a:gd name="csX2" fmla="*/ 0 w 4184928"/>
              <a:gd name="csY2" fmla="*/ 756197 h 950780"/>
              <a:gd name="csX3" fmla="*/ 0 w 4184928"/>
              <a:gd name="csY3" fmla="*/ 848245 h 950780"/>
              <a:gd name="csX4" fmla="*/ 102412 w 4184928"/>
              <a:gd name="csY4" fmla="*/ 950780 h 950780"/>
              <a:gd name="csX5" fmla="*/ 4082517 w 4184928"/>
              <a:gd name="csY5" fmla="*/ 950780 h 950780"/>
              <a:gd name="csX6" fmla="*/ 4184929 w 4184928"/>
              <a:gd name="csY6" fmla="*/ 848245 h 950780"/>
              <a:gd name="csX7" fmla="*/ 4184929 w 4184928"/>
              <a:gd name="csY7" fmla="*/ 328578 h 950780"/>
              <a:gd name="csX8" fmla="*/ 4082517 w 4184928"/>
              <a:gd name="csY8" fmla="*/ 226043 h 950780"/>
              <a:gd name="csX9" fmla="*/ 1937683 w 4184928"/>
              <a:gd name="csY9" fmla="*/ 226043 h 950780"/>
              <a:gd name="csX10" fmla="*/ 1835270 w 4184928"/>
              <a:gd name="csY10" fmla="*/ 277311 h 950780"/>
              <a:gd name="csX11" fmla="*/ 1732858 w 4184928"/>
              <a:gd name="csY11" fmla="*/ 379846 h 950780"/>
              <a:gd name="csX12" fmla="*/ 1630446 w 4184928"/>
              <a:gd name="csY12" fmla="*/ 431114 h 950780"/>
              <a:gd name="csX13" fmla="*/ 1171920 w 4184928"/>
              <a:gd name="csY13" fmla="*/ 431114 h 950780"/>
              <a:gd name="csX14" fmla="*/ 1069508 w 4184928"/>
              <a:gd name="csY14" fmla="*/ 379846 h 950780"/>
              <a:gd name="csX15" fmla="*/ 967096 w 4184928"/>
              <a:gd name="csY15" fmla="*/ 277311 h 950780"/>
              <a:gd name="csX16" fmla="*/ 864684 w 4184928"/>
              <a:gd name="csY16" fmla="*/ 226043 h 950780"/>
              <a:gd name="csX17" fmla="*/ 475983 w 4184928"/>
              <a:gd name="csY17" fmla="*/ 226043 h 950780"/>
              <a:gd name="csX18" fmla="*/ 514388 w 4184928"/>
              <a:gd name="csY18" fmla="*/ 226043 h 950780"/>
              <a:gd name="csX19" fmla="*/ 450380 w 4184928"/>
              <a:gd name="csY19" fmla="*/ 226043 h 950780"/>
              <a:gd name="csX20" fmla="*/ 300254 w 4184928"/>
              <a:gd name="csY20" fmla="*/ 71075 h 950780"/>
              <a:gd name="csX21" fmla="*/ 300254 w 4184928"/>
              <a:gd name="csY21" fmla="*/ 0 h 9507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4184928" h="950780">
                <a:moveTo>
                  <a:pt x="0" y="0"/>
                </a:moveTo>
                <a:lnTo>
                  <a:pt x="0" y="744545"/>
                </a:lnTo>
                <a:cubicBezTo>
                  <a:pt x="0" y="749206"/>
                  <a:pt x="0" y="752701"/>
                  <a:pt x="0" y="756197"/>
                </a:cubicBezTo>
                <a:lnTo>
                  <a:pt x="0" y="848245"/>
                </a:lnTo>
                <a:cubicBezTo>
                  <a:pt x="0" y="905339"/>
                  <a:pt x="46551" y="950780"/>
                  <a:pt x="102412" y="950780"/>
                </a:cubicBezTo>
                <a:lnTo>
                  <a:pt x="4082517" y="950780"/>
                </a:lnTo>
                <a:cubicBezTo>
                  <a:pt x="4139541" y="950780"/>
                  <a:pt x="4184929" y="904173"/>
                  <a:pt x="4184929" y="848245"/>
                </a:cubicBezTo>
                <a:lnTo>
                  <a:pt x="4184929" y="328578"/>
                </a:lnTo>
                <a:cubicBezTo>
                  <a:pt x="4184929" y="271485"/>
                  <a:pt x="4138378" y="226043"/>
                  <a:pt x="4082517" y="226043"/>
                </a:cubicBezTo>
                <a:lnTo>
                  <a:pt x="1937683" y="226043"/>
                </a:lnTo>
                <a:cubicBezTo>
                  <a:pt x="1886476" y="226043"/>
                  <a:pt x="1860873" y="251677"/>
                  <a:pt x="1835270" y="277311"/>
                </a:cubicBezTo>
                <a:lnTo>
                  <a:pt x="1732858" y="379846"/>
                </a:lnTo>
                <a:cubicBezTo>
                  <a:pt x="1707255" y="405480"/>
                  <a:pt x="1681652" y="431114"/>
                  <a:pt x="1630446" y="431114"/>
                </a:cubicBezTo>
                <a:lnTo>
                  <a:pt x="1171920" y="431114"/>
                </a:lnTo>
                <a:cubicBezTo>
                  <a:pt x="1120714" y="431114"/>
                  <a:pt x="1095111" y="405480"/>
                  <a:pt x="1069508" y="379846"/>
                </a:cubicBezTo>
                <a:lnTo>
                  <a:pt x="967096" y="277311"/>
                </a:lnTo>
                <a:cubicBezTo>
                  <a:pt x="941493" y="251677"/>
                  <a:pt x="915890" y="226043"/>
                  <a:pt x="864684" y="226043"/>
                </a:cubicBezTo>
                <a:lnTo>
                  <a:pt x="475983" y="226043"/>
                </a:lnTo>
                <a:cubicBezTo>
                  <a:pt x="475983" y="226043"/>
                  <a:pt x="515552" y="226043"/>
                  <a:pt x="514388" y="226043"/>
                </a:cubicBezTo>
                <a:lnTo>
                  <a:pt x="450380" y="226043"/>
                </a:lnTo>
                <a:cubicBezTo>
                  <a:pt x="393355" y="226043"/>
                  <a:pt x="300254" y="137490"/>
                  <a:pt x="300254" y="71075"/>
                </a:cubicBezTo>
                <a:lnTo>
                  <a:pt x="300254" y="0"/>
                </a:lnTo>
              </a:path>
            </a:pathLst>
          </a:custGeom>
          <a:solidFill>
            <a:srgbClr val="FFFFFF"/>
          </a:solidFill>
          <a:ln w="3139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2EA9BA71-046E-3545-19A7-A2D97E9636EA}"/>
              </a:ext>
            </a:extLst>
          </p:cNvPr>
          <p:cNvSpPr/>
          <p:nvPr/>
        </p:nvSpPr>
        <p:spPr>
          <a:xfrm>
            <a:off x="281874" y="2303617"/>
            <a:ext cx="4285013" cy="1031177"/>
          </a:xfrm>
          <a:custGeom>
            <a:avLst/>
            <a:gdLst>
              <a:gd name="csX0" fmla="*/ 0 w 4285013"/>
              <a:gd name="csY0" fmla="*/ 2330 h 1031177"/>
              <a:gd name="csX1" fmla="*/ 0 w 4285013"/>
              <a:gd name="csY1" fmla="*/ 776004 h 1031177"/>
              <a:gd name="csX2" fmla="*/ 0 w 4285013"/>
              <a:gd name="csY2" fmla="*/ 791152 h 1031177"/>
              <a:gd name="csX3" fmla="*/ 0 w 4285013"/>
              <a:gd name="csY3" fmla="*/ 878540 h 1031177"/>
              <a:gd name="csX4" fmla="*/ 152454 w 4285013"/>
              <a:gd name="csY4" fmla="*/ 1031177 h 1031177"/>
              <a:gd name="csX5" fmla="*/ 4132559 w 4285013"/>
              <a:gd name="csY5" fmla="*/ 1031177 h 1031177"/>
              <a:gd name="csX6" fmla="*/ 4285013 w 4285013"/>
              <a:gd name="csY6" fmla="*/ 878540 h 1031177"/>
              <a:gd name="csX7" fmla="*/ 4285013 w 4285013"/>
              <a:gd name="csY7" fmla="*/ 358873 h 1031177"/>
              <a:gd name="csX8" fmla="*/ 4132559 w 4285013"/>
              <a:gd name="csY8" fmla="*/ 206235 h 1031177"/>
              <a:gd name="csX9" fmla="*/ 1987725 w 4285013"/>
              <a:gd name="csY9" fmla="*/ 206235 h 1031177"/>
              <a:gd name="csX10" fmla="*/ 1849236 w 4285013"/>
              <a:gd name="csY10" fmla="*/ 272650 h 1031177"/>
              <a:gd name="csX11" fmla="*/ 1746824 w 4285013"/>
              <a:gd name="csY11" fmla="*/ 375185 h 1031177"/>
              <a:gd name="csX12" fmla="*/ 1679325 w 4285013"/>
              <a:gd name="csY12" fmla="*/ 412471 h 1031177"/>
              <a:gd name="csX13" fmla="*/ 1220798 w 4285013"/>
              <a:gd name="csY13" fmla="*/ 412471 h 1031177"/>
              <a:gd name="csX14" fmla="*/ 1153299 w 4285013"/>
              <a:gd name="csY14" fmla="*/ 375185 h 1031177"/>
              <a:gd name="csX15" fmla="*/ 1050887 w 4285013"/>
              <a:gd name="csY15" fmla="*/ 271485 h 1031177"/>
              <a:gd name="csX16" fmla="*/ 913562 w 4285013"/>
              <a:gd name="csY16" fmla="*/ 205070 h 1031177"/>
              <a:gd name="csX17" fmla="*/ 499259 w 4285013"/>
              <a:gd name="csY17" fmla="*/ 205070 h 1031177"/>
              <a:gd name="csX18" fmla="*/ 398010 w 4285013"/>
              <a:gd name="csY18" fmla="*/ 99040 h 1031177"/>
              <a:gd name="csX19" fmla="*/ 398010 w 4285013"/>
              <a:gd name="csY19" fmla="*/ 0 h 10311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285013" h="1031177">
                <a:moveTo>
                  <a:pt x="0" y="2330"/>
                </a:moveTo>
                <a:lnTo>
                  <a:pt x="0" y="776004"/>
                </a:lnTo>
                <a:cubicBezTo>
                  <a:pt x="0" y="780665"/>
                  <a:pt x="0" y="786491"/>
                  <a:pt x="0" y="791152"/>
                </a:cubicBezTo>
                <a:lnTo>
                  <a:pt x="0" y="878540"/>
                </a:lnTo>
                <a:cubicBezTo>
                  <a:pt x="0" y="962432"/>
                  <a:pt x="68663" y="1031177"/>
                  <a:pt x="152454" y="1031177"/>
                </a:cubicBezTo>
                <a:lnTo>
                  <a:pt x="4132559" y="1031177"/>
                </a:lnTo>
                <a:cubicBezTo>
                  <a:pt x="4216351" y="1031177"/>
                  <a:pt x="4285013" y="962432"/>
                  <a:pt x="4285013" y="878540"/>
                </a:cubicBezTo>
                <a:lnTo>
                  <a:pt x="4285013" y="358873"/>
                </a:lnTo>
                <a:cubicBezTo>
                  <a:pt x="4285013" y="274981"/>
                  <a:pt x="4216351" y="206235"/>
                  <a:pt x="4132559" y="206235"/>
                </a:cubicBezTo>
                <a:lnTo>
                  <a:pt x="1987725" y="206235"/>
                </a:lnTo>
                <a:cubicBezTo>
                  <a:pt x="1915571" y="206235"/>
                  <a:pt x="1877166" y="244686"/>
                  <a:pt x="1849236" y="272650"/>
                </a:cubicBezTo>
                <a:lnTo>
                  <a:pt x="1746824" y="375185"/>
                </a:lnTo>
                <a:cubicBezTo>
                  <a:pt x="1722384" y="399654"/>
                  <a:pt x="1708419" y="412471"/>
                  <a:pt x="1679325" y="412471"/>
                </a:cubicBezTo>
                <a:lnTo>
                  <a:pt x="1220798" y="412471"/>
                </a:lnTo>
                <a:cubicBezTo>
                  <a:pt x="1190540" y="412471"/>
                  <a:pt x="1177739" y="400819"/>
                  <a:pt x="1153299" y="375185"/>
                </a:cubicBezTo>
                <a:lnTo>
                  <a:pt x="1050887" y="271485"/>
                </a:lnTo>
                <a:cubicBezTo>
                  <a:pt x="1022957" y="243521"/>
                  <a:pt x="984552" y="205070"/>
                  <a:pt x="913562" y="205070"/>
                </a:cubicBezTo>
                <a:lnTo>
                  <a:pt x="499259" y="205070"/>
                </a:lnTo>
                <a:cubicBezTo>
                  <a:pt x="469001" y="205070"/>
                  <a:pt x="398010" y="138656"/>
                  <a:pt x="398010" y="99040"/>
                </a:cubicBezTo>
                <a:lnTo>
                  <a:pt x="398010" y="0"/>
                </a:lnTo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536CC8D-F7DA-D573-72E3-FD28850A1E16}"/>
              </a:ext>
            </a:extLst>
          </p:cNvPr>
          <p:cNvSpPr/>
          <p:nvPr/>
        </p:nvSpPr>
        <p:spPr>
          <a:xfrm>
            <a:off x="8894960" y="579675"/>
            <a:ext cx="304908" cy="191740"/>
          </a:xfrm>
          <a:custGeom>
            <a:avLst/>
            <a:gdLst>
              <a:gd name="csX0" fmla="*/ 110558 w 304908"/>
              <a:gd name="csY0" fmla="*/ 164942 h 191740"/>
              <a:gd name="csX1" fmla="*/ 112885 w 304908"/>
              <a:gd name="csY1" fmla="*/ 156786 h 191740"/>
              <a:gd name="csX2" fmla="*/ 112885 w 304908"/>
              <a:gd name="csY2" fmla="*/ 153290 h 191740"/>
              <a:gd name="csX3" fmla="*/ 125687 w 304908"/>
              <a:gd name="csY3" fmla="*/ 146299 h 191740"/>
              <a:gd name="csX4" fmla="*/ 154782 w 304908"/>
              <a:gd name="csY4" fmla="*/ 190576 h 191740"/>
              <a:gd name="csX5" fmla="*/ 193186 w 304908"/>
              <a:gd name="csY5" fmla="*/ 190576 h 191740"/>
              <a:gd name="csX6" fmla="*/ 159436 w 304908"/>
              <a:gd name="csY6" fmla="*/ 135813 h 191740"/>
              <a:gd name="csX7" fmla="*/ 300253 w 304908"/>
              <a:gd name="csY7" fmla="*/ 142804 h 191740"/>
              <a:gd name="csX8" fmla="*/ 303745 w 304908"/>
              <a:gd name="csY8" fmla="*/ 141639 h 191740"/>
              <a:gd name="csX9" fmla="*/ 304908 w 304908"/>
              <a:gd name="csY9" fmla="*/ 138143 h 191740"/>
              <a:gd name="csX10" fmla="*/ 295598 w 304908"/>
              <a:gd name="csY10" fmla="*/ 117170 h 191740"/>
              <a:gd name="csX11" fmla="*/ 269995 w 304908"/>
              <a:gd name="csY11" fmla="*/ 105518 h 191740"/>
              <a:gd name="csX12" fmla="*/ 148963 w 304908"/>
              <a:gd name="csY12" fmla="*/ 100858 h 191740"/>
              <a:gd name="csX13" fmla="*/ 146635 w 304908"/>
              <a:gd name="csY13" fmla="*/ 91536 h 191740"/>
              <a:gd name="csX14" fmla="*/ 146635 w 304908"/>
              <a:gd name="csY14" fmla="*/ 91536 h 191740"/>
              <a:gd name="csX15" fmla="*/ 152454 w 304908"/>
              <a:gd name="csY15" fmla="*/ 83380 h 191740"/>
              <a:gd name="csX16" fmla="*/ 140816 w 304908"/>
              <a:gd name="csY16" fmla="*/ 25121 h 191740"/>
              <a:gd name="csX17" fmla="*/ 72153 w 304908"/>
              <a:gd name="csY17" fmla="*/ 7644 h 191740"/>
              <a:gd name="csX18" fmla="*/ 62843 w 304908"/>
              <a:gd name="csY18" fmla="*/ 19295 h 191740"/>
              <a:gd name="csX19" fmla="*/ 74481 w 304908"/>
              <a:gd name="csY19" fmla="*/ 77554 h 191740"/>
              <a:gd name="csX20" fmla="*/ 111722 w 304908"/>
              <a:gd name="csY20" fmla="*/ 102023 h 191740"/>
              <a:gd name="csX21" fmla="*/ 116377 w 304908"/>
              <a:gd name="csY21" fmla="*/ 116005 h 191740"/>
              <a:gd name="csX22" fmla="*/ 98921 w 304908"/>
              <a:gd name="csY22" fmla="*/ 122996 h 191740"/>
              <a:gd name="csX23" fmla="*/ 55861 w 304908"/>
              <a:gd name="csY23" fmla="*/ 107849 h 191740"/>
              <a:gd name="csX24" fmla="*/ 55861 w 304908"/>
              <a:gd name="csY24" fmla="*/ 107849 h 191740"/>
              <a:gd name="csX25" fmla="*/ 3491 w 304908"/>
              <a:gd name="csY25" fmla="*/ 135813 h 191740"/>
              <a:gd name="csX26" fmla="*/ 0 w 304908"/>
              <a:gd name="csY26" fmla="*/ 149795 h 191740"/>
              <a:gd name="csX27" fmla="*/ 55861 w 304908"/>
              <a:gd name="csY27" fmla="*/ 191741 h 191740"/>
              <a:gd name="csX28" fmla="*/ 55861 w 304908"/>
              <a:gd name="csY28" fmla="*/ 191741 h 191740"/>
              <a:gd name="csX29" fmla="*/ 108231 w 304908"/>
              <a:gd name="csY29" fmla="*/ 163777 h 191740"/>
              <a:gd name="csX30" fmla="*/ 108231 w 304908"/>
              <a:gd name="csY30" fmla="*/ 163777 h 191740"/>
              <a:gd name="csX31" fmla="*/ 109394 w 304908"/>
              <a:gd name="csY31" fmla="*/ 79884 h 191740"/>
              <a:gd name="csX32" fmla="*/ 90774 w 304908"/>
              <a:gd name="csY32" fmla="*/ 67068 h 191740"/>
              <a:gd name="csX33" fmla="*/ 84955 w 304908"/>
              <a:gd name="csY33" fmla="*/ 34443 h 191740"/>
              <a:gd name="csX34" fmla="*/ 90774 w 304908"/>
              <a:gd name="csY34" fmla="*/ 27452 h 191740"/>
              <a:gd name="csX35" fmla="*/ 109394 w 304908"/>
              <a:gd name="csY35" fmla="*/ 23956 h 191740"/>
              <a:gd name="csX36" fmla="*/ 128015 w 304908"/>
              <a:gd name="csY36" fmla="*/ 36773 h 191740"/>
              <a:gd name="csX37" fmla="*/ 133834 w 304908"/>
              <a:gd name="csY37" fmla="*/ 69398 h 191740"/>
              <a:gd name="csX38" fmla="*/ 128015 w 304908"/>
              <a:gd name="csY38" fmla="*/ 76389 h 191740"/>
              <a:gd name="csX39" fmla="*/ 115213 w 304908"/>
              <a:gd name="csY39" fmla="*/ 81050 h 191740"/>
              <a:gd name="csX40" fmla="*/ 109394 w 304908"/>
              <a:gd name="csY40" fmla="*/ 81050 h 191740"/>
              <a:gd name="csX41" fmla="*/ 109394 w 304908"/>
              <a:gd name="csY41" fmla="*/ 81050 h 191740"/>
              <a:gd name="csX42" fmla="*/ 58189 w 304908"/>
              <a:gd name="csY42" fmla="*/ 174263 h 191740"/>
              <a:gd name="csX43" fmla="*/ 27930 w 304908"/>
              <a:gd name="csY43" fmla="*/ 150960 h 191740"/>
              <a:gd name="csX44" fmla="*/ 30258 w 304908"/>
              <a:gd name="csY44" fmla="*/ 142804 h 191740"/>
              <a:gd name="csX45" fmla="*/ 59352 w 304908"/>
              <a:gd name="csY45" fmla="*/ 127656 h 191740"/>
              <a:gd name="csX46" fmla="*/ 59352 w 304908"/>
              <a:gd name="csY46" fmla="*/ 127656 h 191740"/>
              <a:gd name="csX47" fmla="*/ 89610 w 304908"/>
              <a:gd name="csY47" fmla="*/ 150960 h 191740"/>
              <a:gd name="csX48" fmla="*/ 87283 w 304908"/>
              <a:gd name="csY48" fmla="*/ 159116 h 191740"/>
              <a:gd name="csX49" fmla="*/ 58189 w 304908"/>
              <a:gd name="csY49" fmla="*/ 174263 h 191740"/>
              <a:gd name="csX50" fmla="*/ 58189 w 304908"/>
              <a:gd name="csY50" fmla="*/ 174263 h 1917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4908" h="191740">
                <a:moveTo>
                  <a:pt x="110558" y="164942"/>
                </a:moveTo>
                <a:cubicBezTo>
                  <a:pt x="110558" y="162612"/>
                  <a:pt x="112885" y="160281"/>
                  <a:pt x="112885" y="156786"/>
                </a:cubicBezTo>
                <a:cubicBezTo>
                  <a:pt x="112885" y="156786"/>
                  <a:pt x="112885" y="153290"/>
                  <a:pt x="112885" y="153290"/>
                </a:cubicBezTo>
                <a:lnTo>
                  <a:pt x="125687" y="146299"/>
                </a:lnTo>
                <a:lnTo>
                  <a:pt x="154782" y="190576"/>
                </a:lnTo>
                <a:lnTo>
                  <a:pt x="193186" y="190576"/>
                </a:lnTo>
                <a:lnTo>
                  <a:pt x="159436" y="135813"/>
                </a:lnTo>
                <a:lnTo>
                  <a:pt x="300253" y="142804"/>
                </a:lnTo>
                <a:cubicBezTo>
                  <a:pt x="301417" y="142804"/>
                  <a:pt x="302581" y="142804"/>
                  <a:pt x="303745" y="141639"/>
                </a:cubicBezTo>
                <a:cubicBezTo>
                  <a:pt x="303745" y="141639"/>
                  <a:pt x="304908" y="139308"/>
                  <a:pt x="304908" y="138143"/>
                </a:cubicBezTo>
                <a:cubicBezTo>
                  <a:pt x="304908" y="127656"/>
                  <a:pt x="302581" y="125326"/>
                  <a:pt x="295598" y="117170"/>
                </a:cubicBezTo>
                <a:cubicBezTo>
                  <a:pt x="288616" y="110179"/>
                  <a:pt x="279306" y="105518"/>
                  <a:pt x="269995" y="105518"/>
                </a:cubicBezTo>
                <a:lnTo>
                  <a:pt x="148963" y="100858"/>
                </a:lnTo>
                <a:lnTo>
                  <a:pt x="146635" y="91536"/>
                </a:lnTo>
                <a:cubicBezTo>
                  <a:pt x="146635" y="91536"/>
                  <a:pt x="146635" y="91536"/>
                  <a:pt x="146635" y="91536"/>
                </a:cubicBezTo>
                <a:cubicBezTo>
                  <a:pt x="148963" y="89206"/>
                  <a:pt x="151291" y="86875"/>
                  <a:pt x="152454" y="83380"/>
                </a:cubicBezTo>
                <a:cubicBezTo>
                  <a:pt x="160601" y="67068"/>
                  <a:pt x="155945" y="42599"/>
                  <a:pt x="140816" y="25121"/>
                </a:cubicBezTo>
                <a:cubicBezTo>
                  <a:pt x="121032" y="653"/>
                  <a:pt x="90774" y="-7503"/>
                  <a:pt x="72153" y="7644"/>
                </a:cubicBezTo>
                <a:cubicBezTo>
                  <a:pt x="68662" y="11139"/>
                  <a:pt x="65171" y="14635"/>
                  <a:pt x="62843" y="19295"/>
                </a:cubicBezTo>
                <a:cubicBezTo>
                  <a:pt x="54697" y="35608"/>
                  <a:pt x="59352" y="60077"/>
                  <a:pt x="74481" y="77554"/>
                </a:cubicBezTo>
                <a:cubicBezTo>
                  <a:pt x="84955" y="90371"/>
                  <a:pt x="98921" y="98527"/>
                  <a:pt x="111722" y="102023"/>
                </a:cubicBezTo>
                <a:lnTo>
                  <a:pt x="116377" y="116005"/>
                </a:lnTo>
                <a:lnTo>
                  <a:pt x="98921" y="122996"/>
                </a:lnTo>
                <a:cubicBezTo>
                  <a:pt x="88446" y="113674"/>
                  <a:pt x="73318" y="107849"/>
                  <a:pt x="55861" y="107849"/>
                </a:cubicBezTo>
                <a:lnTo>
                  <a:pt x="55861" y="107849"/>
                </a:lnTo>
                <a:cubicBezTo>
                  <a:pt x="32586" y="107849"/>
                  <a:pt x="10474" y="119500"/>
                  <a:pt x="3491" y="135813"/>
                </a:cubicBezTo>
                <a:cubicBezTo>
                  <a:pt x="1163" y="140473"/>
                  <a:pt x="0" y="145134"/>
                  <a:pt x="0" y="149795"/>
                </a:cubicBezTo>
                <a:cubicBezTo>
                  <a:pt x="0" y="173098"/>
                  <a:pt x="25602" y="191741"/>
                  <a:pt x="55861" y="191741"/>
                </a:cubicBezTo>
                <a:lnTo>
                  <a:pt x="55861" y="191741"/>
                </a:lnTo>
                <a:cubicBezTo>
                  <a:pt x="79136" y="191741"/>
                  <a:pt x="101248" y="180089"/>
                  <a:pt x="108231" y="163777"/>
                </a:cubicBezTo>
                <a:lnTo>
                  <a:pt x="108231" y="163777"/>
                </a:lnTo>
                <a:close/>
                <a:moveTo>
                  <a:pt x="109394" y="79884"/>
                </a:moveTo>
                <a:cubicBezTo>
                  <a:pt x="102412" y="77554"/>
                  <a:pt x="95429" y="74059"/>
                  <a:pt x="90774" y="67068"/>
                </a:cubicBezTo>
                <a:cubicBezTo>
                  <a:pt x="82628" y="56581"/>
                  <a:pt x="80300" y="43764"/>
                  <a:pt x="84955" y="34443"/>
                </a:cubicBezTo>
                <a:cubicBezTo>
                  <a:pt x="86119" y="32112"/>
                  <a:pt x="88446" y="29782"/>
                  <a:pt x="90774" y="27452"/>
                </a:cubicBezTo>
                <a:cubicBezTo>
                  <a:pt x="95429" y="23956"/>
                  <a:pt x="102412" y="22791"/>
                  <a:pt x="109394" y="23956"/>
                </a:cubicBezTo>
                <a:cubicBezTo>
                  <a:pt x="116377" y="26287"/>
                  <a:pt x="123360" y="29782"/>
                  <a:pt x="128015" y="36773"/>
                </a:cubicBezTo>
                <a:cubicBezTo>
                  <a:pt x="136161" y="47260"/>
                  <a:pt x="138489" y="60077"/>
                  <a:pt x="133834" y="69398"/>
                </a:cubicBezTo>
                <a:cubicBezTo>
                  <a:pt x="132670" y="71728"/>
                  <a:pt x="130342" y="74059"/>
                  <a:pt x="128015" y="76389"/>
                </a:cubicBezTo>
                <a:cubicBezTo>
                  <a:pt x="124523" y="78719"/>
                  <a:pt x="119869" y="81050"/>
                  <a:pt x="115213" y="81050"/>
                </a:cubicBezTo>
                <a:cubicBezTo>
                  <a:pt x="110558" y="81050"/>
                  <a:pt x="110558" y="81050"/>
                  <a:pt x="109394" y="81050"/>
                </a:cubicBezTo>
                <a:lnTo>
                  <a:pt x="109394" y="81050"/>
                </a:lnTo>
                <a:close/>
                <a:moveTo>
                  <a:pt x="58189" y="174263"/>
                </a:moveTo>
                <a:cubicBezTo>
                  <a:pt x="40732" y="174263"/>
                  <a:pt x="27930" y="163777"/>
                  <a:pt x="27930" y="150960"/>
                </a:cubicBezTo>
                <a:cubicBezTo>
                  <a:pt x="27930" y="138143"/>
                  <a:pt x="27930" y="145134"/>
                  <a:pt x="30258" y="142804"/>
                </a:cubicBezTo>
                <a:cubicBezTo>
                  <a:pt x="34913" y="133482"/>
                  <a:pt x="46551" y="127656"/>
                  <a:pt x="59352" y="127656"/>
                </a:cubicBezTo>
                <a:lnTo>
                  <a:pt x="59352" y="127656"/>
                </a:lnTo>
                <a:cubicBezTo>
                  <a:pt x="76809" y="127656"/>
                  <a:pt x="89610" y="138143"/>
                  <a:pt x="89610" y="150960"/>
                </a:cubicBezTo>
                <a:cubicBezTo>
                  <a:pt x="89610" y="163777"/>
                  <a:pt x="89610" y="156786"/>
                  <a:pt x="87283" y="159116"/>
                </a:cubicBezTo>
                <a:cubicBezTo>
                  <a:pt x="82628" y="168437"/>
                  <a:pt x="70990" y="174263"/>
                  <a:pt x="58189" y="174263"/>
                </a:cubicBezTo>
                <a:lnTo>
                  <a:pt x="58189" y="174263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919FB8F3-581E-525F-A30A-EDE3CA650557}"/>
              </a:ext>
            </a:extLst>
          </p:cNvPr>
          <p:cNvSpPr/>
          <p:nvPr/>
        </p:nvSpPr>
        <p:spPr>
          <a:xfrm>
            <a:off x="5087094" y="2890864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7 h 688616"/>
              <a:gd name="csX5" fmla="*/ 330512 w 4494492"/>
              <a:gd name="csY5" fmla="*/ 688617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7"/>
                  <a:pt x="4163981" y="688617"/>
                </a:cubicBezTo>
                <a:lnTo>
                  <a:pt x="330512" y="688617"/>
                </a:lnTo>
                <a:cubicBezTo>
                  <a:pt x="147799" y="688617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973F5C88-EF7A-4467-5ACD-8A68CE64131B}"/>
              </a:ext>
            </a:extLst>
          </p:cNvPr>
          <p:cNvSpPr/>
          <p:nvPr/>
        </p:nvSpPr>
        <p:spPr>
          <a:xfrm>
            <a:off x="5137136" y="2929315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1E791A-25C6-467C-1187-B0044EA2314A}"/>
              </a:ext>
            </a:extLst>
          </p:cNvPr>
          <p:cNvSpPr txBox="1"/>
          <p:nvPr/>
        </p:nvSpPr>
        <p:spPr>
          <a:xfrm>
            <a:off x="5243537" y="3226155"/>
            <a:ext cx="1967932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entertainer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27A976-3FDE-107A-D190-D6234163CA87}"/>
              </a:ext>
            </a:extLst>
          </p:cNvPr>
          <p:cNvSpPr txBox="1"/>
          <p:nvPr/>
        </p:nvSpPr>
        <p:spPr>
          <a:xfrm>
            <a:off x="5157418" y="2930899"/>
            <a:ext cx="4043106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entertainer</a:t>
            </a: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E5250730-B2F1-3AF4-C8C8-44947320D8CB}"/>
              </a:ext>
            </a:extLst>
          </p:cNvPr>
          <p:cNvSpPr/>
          <p:nvPr/>
        </p:nvSpPr>
        <p:spPr>
          <a:xfrm>
            <a:off x="9147499" y="3166136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1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1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1"/>
                </a:lnTo>
                <a:cubicBezTo>
                  <a:pt x="-2328" y="34664"/>
                  <a:pt x="-2328" y="18351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1"/>
                  <a:pt x="197841" y="34664"/>
                  <a:pt x="188531" y="45151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CD1A8A6E-4088-9103-8AF0-9E4467C7D984}"/>
              </a:ext>
            </a:extLst>
          </p:cNvPr>
          <p:cNvSpPr/>
          <p:nvPr/>
        </p:nvSpPr>
        <p:spPr>
          <a:xfrm>
            <a:off x="5087094" y="2196422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7 h 688616"/>
              <a:gd name="csX5" fmla="*/ 330512 w 4494492"/>
              <a:gd name="csY5" fmla="*/ 688617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7"/>
                  <a:pt x="4163981" y="688617"/>
                </a:cubicBezTo>
                <a:lnTo>
                  <a:pt x="330512" y="688617"/>
                </a:lnTo>
                <a:cubicBezTo>
                  <a:pt x="147799" y="688617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A4CB85F8-2337-6F94-13ED-CEAB757BCFD6}"/>
              </a:ext>
            </a:extLst>
          </p:cNvPr>
          <p:cNvSpPr/>
          <p:nvPr/>
        </p:nvSpPr>
        <p:spPr>
          <a:xfrm>
            <a:off x="5137136" y="2234872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AF7A03-4096-A6BE-D10E-7F0B36784AB7}"/>
              </a:ext>
            </a:extLst>
          </p:cNvPr>
          <p:cNvSpPr txBox="1"/>
          <p:nvPr/>
        </p:nvSpPr>
        <p:spPr>
          <a:xfrm>
            <a:off x="5243537" y="2531713"/>
            <a:ext cx="1571254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9FAFF9-AC8C-897D-F733-8B3065B67115}"/>
              </a:ext>
            </a:extLst>
          </p:cNvPr>
          <p:cNvSpPr txBox="1"/>
          <p:nvPr/>
        </p:nvSpPr>
        <p:spPr>
          <a:xfrm>
            <a:off x="5157418" y="2236457"/>
            <a:ext cx="318527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BDC8CFD7-C3F8-578D-7A8E-F28F2832EA29}"/>
              </a:ext>
            </a:extLst>
          </p:cNvPr>
          <p:cNvSpPr/>
          <p:nvPr/>
        </p:nvSpPr>
        <p:spPr>
          <a:xfrm>
            <a:off x="9147499" y="2471693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0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0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0"/>
                </a:lnTo>
                <a:cubicBezTo>
                  <a:pt x="-2328" y="34664"/>
                  <a:pt x="-2328" y="18351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1"/>
                  <a:pt x="197841" y="34664"/>
                  <a:pt x="188531" y="45150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1717C373-4B39-5089-E983-CA805A2CF84E}"/>
              </a:ext>
            </a:extLst>
          </p:cNvPr>
          <p:cNvSpPr/>
          <p:nvPr/>
        </p:nvSpPr>
        <p:spPr>
          <a:xfrm>
            <a:off x="5087094" y="1500814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7 h 688616"/>
              <a:gd name="csX5" fmla="*/ 330512 w 4494492"/>
              <a:gd name="csY5" fmla="*/ 688617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7"/>
                  <a:pt x="4163981" y="688617"/>
                </a:cubicBezTo>
                <a:lnTo>
                  <a:pt x="330512" y="688617"/>
                </a:lnTo>
                <a:cubicBezTo>
                  <a:pt x="147799" y="688617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36C7C8F-ED15-5978-9631-1BB8B2A3A6B7}"/>
              </a:ext>
            </a:extLst>
          </p:cNvPr>
          <p:cNvSpPr/>
          <p:nvPr/>
        </p:nvSpPr>
        <p:spPr>
          <a:xfrm>
            <a:off x="5137136" y="1539265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6ECC89-4BEB-5811-65D2-224C86C185D6}"/>
              </a:ext>
            </a:extLst>
          </p:cNvPr>
          <p:cNvSpPr txBox="1"/>
          <p:nvPr/>
        </p:nvSpPr>
        <p:spPr>
          <a:xfrm>
            <a:off x="5243537" y="1836105"/>
            <a:ext cx="1571254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A13A90-9740-39DA-FE99-A92E6081F7ED}"/>
              </a:ext>
            </a:extLst>
          </p:cNvPr>
          <p:cNvSpPr txBox="1"/>
          <p:nvPr/>
        </p:nvSpPr>
        <p:spPr>
          <a:xfrm>
            <a:off x="5157418" y="1540849"/>
            <a:ext cx="318527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2C3C908E-92EC-7DDC-AAA6-10459729C894}"/>
              </a:ext>
            </a:extLst>
          </p:cNvPr>
          <p:cNvSpPr/>
          <p:nvPr/>
        </p:nvSpPr>
        <p:spPr>
          <a:xfrm>
            <a:off x="9147499" y="1776086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0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0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0"/>
                </a:lnTo>
                <a:cubicBezTo>
                  <a:pt x="-2328" y="34664"/>
                  <a:pt x="-2328" y="18351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1"/>
                  <a:pt x="197841" y="34664"/>
                  <a:pt x="188531" y="45150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CBB77087-45D2-5C9B-73BF-ED0CFE1DCED4}"/>
              </a:ext>
            </a:extLst>
          </p:cNvPr>
          <p:cNvSpPr/>
          <p:nvPr/>
        </p:nvSpPr>
        <p:spPr>
          <a:xfrm>
            <a:off x="5087094" y="806371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7 h 688616"/>
              <a:gd name="csX5" fmla="*/ 330512 w 4494492"/>
              <a:gd name="csY5" fmla="*/ 688617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7"/>
                  <a:pt x="4163981" y="688617"/>
                </a:cubicBezTo>
                <a:lnTo>
                  <a:pt x="330512" y="688617"/>
                </a:lnTo>
                <a:cubicBezTo>
                  <a:pt x="147799" y="688617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86DEA4B4-E8C7-6C42-B219-DD916648CADD}"/>
              </a:ext>
            </a:extLst>
          </p:cNvPr>
          <p:cNvSpPr/>
          <p:nvPr/>
        </p:nvSpPr>
        <p:spPr>
          <a:xfrm>
            <a:off x="5137136" y="844822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1F04D7-6E38-2F13-D271-CF1D3F18E51B}"/>
              </a:ext>
            </a:extLst>
          </p:cNvPr>
          <p:cNvSpPr txBox="1"/>
          <p:nvPr/>
        </p:nvSpPr>
        <p:spPr>
          <a:xfrm>
            <a:off x="5243537" y="1141663"/>
            <a:ext cx="1571254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897836-6B48-80EA-980A-E5A59600FC36}"/>
              </a:ext>
            </a:extLst>
          </p:cNvPr>
          <p:cNvSpPr txBox="1"/>
          <p:nvPr/>
        </p:nvSpPr>
        <p:spPr>
          <a:xfrm>
            <a:off x="5157418" y="846407"/>
            <a:ext cx="318527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90C81845-41A9-C607-3DA5-162827EBFA1B}"/>
              </a:ext>
            </a:extLst>
          </p:cNvPr>
          <p:cNvSpPr/>
          <p:nvPr/>
        </p:nvSpPr>
        <p:spPr>
          <a:xfrm>
            <a:off x="9147499" y="1081643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0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0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0"/>
                </a:lnTo>
                <a:cubicBezTo>
                  <a:pt x="-2328" y="34664"/>
                  <a:pt x="-2328" y="18351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1"/>
                  <a:pt x="197841" y="34664"/>
                  <a:pt x="188531" y="45150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BC9666C-752D-AE82-EB34-84217F7A05BD}"/>
              </a:ext>
            </a:extLst>
          </p:cNvPr>
          <p:cNvSpPr/>
          <p:nvPr/>
        </p:nvSpPr>
        <p:spPr>
          <a:xfrm>
            <a:off x="5087094" y="3585307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6 h 688616"/>
              <a:gd name="csX5" fmla="*/ 330512 w 4494492"/>
              <a:gd name="csY5" fmla="*/ 688616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6"/>
                  <a:pt x="4163981" y="688616"/>
                </a:cubicBezTo>
                <a:lnTo>
                  <a:pt x="330512" y="688616"/>
                </a:lnTo>
                <a:cubicBezTo>
                  <a:pt x="147799" y="688616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5F1409CA-6E28-341E-EA3A-2044C719535F}"/>
              </a:ext>
            </a:extLst>
          </p:cNvPr>
          <p:cNvSpPr/>
          <p:nvPr/>
        </p:nvSpPr>
        <p:spPr>
          <a:xfrm>
            <a:off x="5137136" y="3624922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19DFDC-7C4E-F971-ED22-5019FAD311AF}"/>
              </a:ext>
            </a:extLst>
          </p:cNvPr>
          <p:cNvSpPr txBox="1"/>
          <p:nvPr/>
        </p:nvSpPr>
        <p:spPr>
          <a:xfrm>
            <a:off x="5243537" y="3920598"/>
            <a:ext cx="1174576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ode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69CE193-F0D5-94C2-4945-61A96287BDE5}"/>
              </a:ext>
            </a:extLst>
          </p:cNvPr>
          <p:cNvSpPr txBox="1"/>
          <p:nvPr/>
        </p:nvSpPr>
        <p:spPr>
          <a:xfrm>
            <a:off x="5157418" y="3626507"/>
            <a:ext cx="2327450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ode</a:t>
            </a: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5B21FFB4-53FF-5389-893F-CBCBC0A097F9}"/>
              </a:ext>
            </a:extLst>
          </p:cNvPr>
          <p:cNvSpPr/>
          <p:nvPr/>
        </p:nvSpPr>
        <p:spPr>
          <a:xfrm>
            <a:off x="9147499" y="3860578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1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1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1"/>
                </a:lnTo>
                <a:cubicBezTo>
                  <a:pt x="-2328" y="34664"/>
                  <a:pt x="-2328" y="18351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1"/>
                  <a:pt x="197841" y="34664"/>
                  <a:pt x="188531" y="45151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952DF0E1-0441-B2A4-4DE6-CC238E596A7A}"/>
              </a:ext>
            </a:extLst>
          </p:cNvPr>
          <p:cNvSpPr/>
          <p:nvPr/>
        </p:nvSpPr>
        <p:spPr>
          <a:xfrm>
            <a:off x="5087094" y="4280914"/>
            <a:ext cx="4494492" cy="688616"/>
          </a:xfrm>
          <a:custGeom>
            <a:avLst/>
            <a:gdLst>
              <a:gd name="csX0" fmla="*/ 330512 w 4494492"/>
              <a:gd name="csY0" fmla="*/ 0 h 688616"/>
              <a:gd name="csX1" fmla="*/ 4163981 w 4494492"/>
              <a:gd name="csY1" fmla="*/ 0 h 688616"/>
              <a:gd name="csX2" fmla="*/ 4494493 w 4494492"/>
              <a:gd name="csY2" fmla="*/ 330909 h 688616"/>
              <a:gd name="csX3" fmla="*/ 4494493 w 4494492"/>
              <a:gd name="csY3" fmla="*/ 357708 h 688616"/>
              <a:gd name="csX4" fmla="*/ 4163981 w 4494492"/>
              <a:gd name="csY4" fmla="*/ 688617 h 688616"/>
              <a:gd name="csX5" fmla="*/ 330512 w 4494492"/>
              <a:gd name="csY5" fmla="*/ 688617 h 688616"/>
              <a:gd name="csX6" fmla="*/ 0 w 4494492"/>
              <a:gd name="csY6" fmla="*/ 357708 h 688616"/>
              <a:gd name="csX7" fmla="*/ 0 w 4494492"/>
              <a:gd name="csY7" fmla="*/ 330909 h 688616"/>
              <a:gd name="csX8" fmla="*/ 330512 w 4494492"/>
              <a:gd name="csY8" fmla="*/ 0 h 688616"/>
              <a:gd name="csX9" fmla="*/ 330512 w 4494492"/>
              <a:gd name="csY9" fmla="*/ 0 h 6886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494492" h="688616">
                <a:moveTo>
                  <a:pt x="330512" y="0"/>
                </a:moveTo>
                <a:lnTo>
                  <a:pt x="4163981" y="0"/>
                </a:lnTo>
                <a:cubicBezTo>
                  <a:pt x="4346693" y="0"/>
                  <a:pt x="4494493" y="147977"/>
                  <a:pt x="4494493" y="330909"/>
                </a:cubicBezTo>
                <a:lnTo>
                  <a:pt x="4494493" y="357708"/>
                </a:lnTo>
                <a:cubicBezTo>
                  <a:pt x="4494493" y="540640"/>
                  <a:pt x="4346693" y="688617"/>
                  <a:pt x="4163981" y="688617"/>
                </a:cubicBezTo>
                <a:lnTo>
                  <a:pt x="330512" y="688617"/>
                </a:lnTo>
                <a:cubicBezTo>
                  <a:pt x="147799" y="688617"/>
                  <a:pt x="0" y="540640"/>
                  <a:pt x="0" y="357708"/>
                </a:cubicBezTo>
                <a:lnTo>
                  <a:pt x="0" y="330909"/>
                </a:lnTo>
                <a:cubicBezTo>
                  <a:pt x="0" y="147977"/>
                  <a:pt x="147799" y="0"/>
                  <a:pt x="330512" y="0"/>
                </a:cubicBezTo>
                <a:lnTo>
                  <a:pt x="330512" y="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BF3DB388-F5A2-2083-E662-148C0559A819}"/>
              </a:ext>
            </a:extLst>
          </p:cNvPr>
          <p:cNvSpPr/>
          <p:nvPr/>
        </p:nvSpPr>
        <p:spPr>
          <a:xfrm>
            <a:off x="5137136" y="4319365"/>
            <a:ext cx="4402554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664E7A9-D34A-BBD6-131C-9C3935BB63BE}"/>
              </a:ext>
            </a:extLst>
          </p:cNvPr>
          <p:cNvSpPr txBox="1"/>
          <p:nvPr/>
        </p:nvSpPr>
        <p:spPr>
          <a:xfrm>
            <a:off x="5243537" y="4616205"/>
            <a:ext cx="1571254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prelude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5B6C15-7B04-0DDB-6FA4-280393E3D7EA}"/>
              </a:ext>
            </a:extLst>
          </p:cNvPr>
          <p:cNvSpPr txBox="1"/>
          <p:nvPr/>
        </p:nvSpPr>
        <p:spPr>
          <a:xfrm>
            <a:off x="5157418" y="4320949"/>
            <a:ext cx="318527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prelude</a:t>
            </a: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FE7E8C95-2465-7CFB-319A-9C668E78D517}"/>
              </a:ext>
            </a:extLst>
          </p:cNvPr>
          <p:cNvSpPr/>
          <p:nvPr/>
        </p:nvSpPr>
        <p:spPr>
          <a:xfrm>
            <a:off x="9147499" y="4556186"/>
            <a:ext cx="195513" cy="125547"/>
          </a:xfrm>
          <a:custGeom>
            <a:avLst/>
            <a:gdLst>
              <a:gd name="csX0" fmla="*/ 97757 w 195513"/>
              <a:gd name="csY0" fmla="*/ 125547 h 125547"/>
              <a:gd name="csX1" fmla="*/ 79137 w 195513"/>
              <a:gd name="csY1" fmla="*/ 117391 h 125547"/>
              <a:gd name="csX2" fmla="*/ 6983 w 195513"/>
              <a:gd name="csY2" fmla="*/ 45150 h 125547"/>
              <a:gd name="csX3" fmla="*/ 6983 w 195513"/>
              <a:gd name="csY3" fmla="*/ 7865 h 125547"/>
              <a:gd name="csX4" fmla="*/ 188531 w 195513"/>
              <a:gd name="csY4" fmla="*/ 7865 h 125547"/>
              <a:gd name="csX5" fmla="*/ 188531 w 195513"/>
              <a:gd name="csY5" fmla="*/ 45150 h 125547"/>
              <a:gd name="csX6" fmla="*/ 116377 w 195513"/>
              <a:gd name="csY6" fmla="*/ 117391 h 125547"/>
              <a:gd name="csX7" fmla="*/ 97757 w 195513"/>
              <a:gd name="csY7" fmla="*/ 125547 h 125547"/>
              <a:gd name="csX8" fmla="*/ 97757 w 195513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513" h="125547">
                <a:moveTo>
                  <a:pt x="97757" y="125547"/>
                </a:moveTo>
                <a:cubicBezTo>
                  <a:pt x="90774" y="125547"/>
                  <a:pt x="83791" y="123217"/>
                  <a:pt x="79137" y="117391"/>
                </a:cubicBezTo>
                <a:lnTo>
                  <a:pt x="6983" y="45150"/>
                </a:lnTo>
                <a:cubicBezTo>
                  <a:pt x="-2328" y="34664"/>
                  <a:pt x="-2328" y="18352"/>
                  <a:pt x="6983" y="7865"/>
                </a:cubicBezTo>
                <a:cubicBezTo>
                  <a:pt x="17456" y="-2622"/>
                  <a:pt x="178057" y="-2622"/>
                  <a:pt x="188531" y="7865"/>
                </a:cubicBezTo>
                <a:cubicBezTo>
                  <a:pt x="197841" y="18352"/>
                  <a:pt x="197841" y="34664"/>
                  <a:pt x="188531" y="45150"/>
                </a:cubicBezTo>
                <a:lnTo>
                  <a:pt x="116377" y="117391"/>
                </a:lnTo>
                <a:cubicBezTo>
                  <a:pt x="111722" y="122052"/>
                  <a:pt x="104739" y="125547"/>
                  <a:pt x="97757" y="125547"/>
                </a:cubicBezTo>
                <a:lnTo>
                  <a:pt x="97757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08EE15AC-F4E6-FABB-14C5-17B55694FBC3}"/>
              </a:ext>
            </a:extLst>
          </p:cNvPr>
          <p:cNvSpPr/>
          <p:nvPr/>
        </p:nvSpPr>
        <p:spPr>
          <a:xfrm>
            <a:off x="330752" y="3499084"/>
            <a:ext cx="2825641" cy="658322"/>
          </a:xfrm>
          <a:prstGeom prst="roundRect">
            <a:avLst>
              <a:gd name="adj" fmla="val 10960"/>
            </a:avLst>
          </a:prstGeom>
          <a:solidFill>
            <a:srgbClr val="FFFFFF"/>
          </a:solidFill>
          <a:ln w="3139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89AC9F0-6170-29E2-2B37-E2D442E93A57}"/>
              </a:ext>
            </a:extLst>
          </p:cNvPr>
          <p:cNvSpPr txBox="1"/>
          <p:nvPr/>
        </p:nvSpPr>
        <p:spPr>
          <a:xfrm>
            <a:off x="405732" y="3829714"/>
            <a:ext cx="67872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B26C333-640B-3D85-81B8-5CD27C624FCC}"/>
              </a:ext>
            </a:extLst>
          </p:cNvPr>
          <p:cNvSpPr txBox="1"/>
          <p:nvPr/>
        </p:nvSpPr>
        <p:spPr>
          <a:xfrm>
            <a:off x="353362" y="3535623"/>
            <a:ext cx="1255165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59A40CD4-FC95-893F-6A2C-866F79EE02F9}"/>
              </a:ext>
            </a:extLst>
          </p:cNvPr>
          <p:cNvSpPr/>
          <p:nvPr/>
        </p:nvSpPr>
        <p:spPr>
          <a:xfrm>
            <a:off x="1627487" y="3711436"/>
            <a:ext cx="197259" cy="125547"/>
          </a:xfrm>
          <a:custGeom>
            <a:avLst/>
            <a:gdLst>
              <a:gd name="csX0" fmla="*/ 98630 w 197259"/>
              <a:gd name="csY0" fmla="*/ 125547 h 125547"/>
              <a:gd name="csX1" fmla="*/ 80009 w 197259"/>
              <a:gd name="csY1" fmla="*/ 117391 h 125547"/>
              <a:gd name="csX2" fmla="*/ 7856 w 197259"/>
              <a:gd name="csY2" fmla="*/ 45150 h 125547"/>
              <a:gd name="csX3" fmla="*/ 7856 w 197259"/>
              <a:gd name="csY3" fmla="*/ 7865 h 125547"/>
              <a:gd name="csX4" fmla="*/ 189404 w 197259"/>
              <a:gd name="csY4" fmla="*/ 7865 h 125547"/>
              <a:gd name="csX5" fmla="*/ 189404 w 197259"/>
              <a:gd name="csY5" fmla="*/ 45150 h 125547"/>
              <a:gd name="csX6" fmla="*/ 117250 w 197259"/>
              <a:gd name="csY6" fmla="*/ 117391 h 125547"/>
              <a:gd name="csX7" fmla="*/ 98630 w 197259"/>
              <a:gd name="csY7" fmla="*/ 125547 h 125547"/>
              <a:gd name="csX8" fmla="*/ 98630 w 197259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259" h="125547">
                <a:moveTo>
                  <a:pt x="98630" y="125547"/>
                </a:moveTo>
                <a:cubicBezTo>
                  <a:pt x="91647" y="125547"/>
                  <a:pt x="84664" y="123217"/>
                  <a:pt x="80009" y="117391"/>
                </a:cubicBezTo>
                <a:lnTo>
                  <a:pt x="7856" y="45150"/>
                </a:lnTo>
                <a:cubicBezTo>
                  <a:pt x="-2619" y="34664"/>
                  <a:pt x="-2619" y="18352"/>
                  <a:pt x="7856" y="7865"/>
                </a:cubicBezTo>
                <a:cubicBezTo>
                  <a:pt x="18329" y="-2622"/>
                  <a:pt x="178930" y="-2622"/>
                  <a:pt x="189404" y="7865"/>
                </a:cubicBezTo>
                <a:cubicBezTo>
                  <a:pt x="199878" y="18352"/>
                  <a:pt x="199878" y="34664"/>
                  <a:pt x="189404" y="45150"/>
                </a:cubicBezTo>
                <a:lnTo>
                  <a:pt x="117250" y="117391"/>
                </a:lnTo>
                <a:cubicBezTo>
                  <a:pt x="112595" y="122052"/>
                  <a:pt x="105612" y="125547"/>
                  <a:pt x="98630" y="125547"/>
                </a:cubicBezTo>
                <a:lnTo>
                  <a:pt x="98630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536B98B8-5D20-DF2A-73C9-9FC5F001EC33}"/>
              </a:ext>
            </a:extLst>
          </p:cNvPr>
          <p:cNvSpPr/>
          <p:nvPr/>
        </p:nvSpPr>
        <p:spPr>
          <a:xfrm>
            <a:off x="330752" y="4258776"/>
            <a:ext cx="2825641" cy="658322"/>
          </a:xfrm>
          <a:prstGeom prst="roundRect">
            <a:avLst>
              <a:gd name="adj" fmla="val 10960"/>
            </a:avLst>
          </a:prstGeom>
          <a:solidFill>
            <a:srgbClr val="FFFFFF"/>
          </a:solidFill>
          <a:ln w="3139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28FD6B1-0077-DEA9-1333-76287443C0DF}"/>
              </a:ext>
            </a:extLst>
          </p:cNvPr>
          <p:cNvSpPr txBox="1"/>
          <p:nvPr/>
        </p:nvSpPr>
        <p:spPr>
          <a:xfrm>
            <a:off x="405732" y="4589406"/>
            <a:ext cx="1273745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screen down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CDD6FA9-5188-673F-4ACA-8269740B8ED9}"/>
              </a:ext>
            </a:extLst>
          </p:cNvPr>
          <p:cNvSpPr txBox="1"/>
          <p:nvPr/>
        </p:nvSpPr>
        <p:spPr>
          <a:xfrm>
            <a:off x="353362" y="4295315"/>
            <a:ext cx="2541907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screen down</a:t>
            </a: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17D8B616-0D91-B4C5-F9DF-2BF3FBC325A4}"/>
              </a:ext>
            </a:extLst>
          </p:cNvPr>
          <p:cNvSpPr/>
          <p:nvPr/>
        </p:nvSpPr>
        <p:spPr>
          <a:xfrm>
            <a:off x="2923930" y="4471129"/>
            <a:ext cx="197259" cy="125547"/>
          </a:xfrm>
          <a:custGeom>
            <a:avLst/>
            <a:gdLst>
              <a:gd name="csX0" fmla="*/ 98630 w 197259"/>
              <a:gd name="csY0" fmla="*/ 125547 h 125547"/>
              <a:gd name="csX1" fmla="*/ 80009 w 197259"/>
              <a:gd name="csY1" fmla="*/ 117391 h 125547"/>
              <a:gd name="csX2" fmla="*/ 7855 w 197259"/>
              <a:gd name="csY2" fmla="*/ 45151 h 125547"/>
              <a:gd name="csX3" fmla="*/ 7855 w 197259"/>
              <a:gd name="csY3" fmla="*/ 7865 h 125547"/>
              <a:gd name="csX4" fmla="*/ 189404 w 197259"/>
              <a:gd name="csY4" fmla="*/ 7865 h 125547"/>
              <a:gd name="csX5" fmla="*/ 189404 w 197259"/>
              <a:gd name="csY5" fmla="*/ 45151 h 125547"/>
              <a:gd name="csX6" fmla="*/ 117250 w 197259"/>
              <a:gd name="csY6" fmla="*/ 117391 h 125547"/>
              <a:gd name="csX7" fmla="*/ 98630 w 197259"/>
              <a:gd name="csY7" fmla="*/ 125547 h 125547"/>
              <a:gd name="csX8" fmla="*/ 98630 w 197259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259" h="125547">
                <a:moveTo>
                  <a:pt x="98630" y="125547"/>
                </a:moveTo>
                <a:cubicBezTo>
                  <a:pt x="91647" y="125547"/>
                  <a:pt x="84665" y="123217"/>
                  <a:pt x="80009" y="117391"/>
                </a:cubicBezTo>
                <a:lnTo>
                  <a:pt x="7855" y="45151"/>
                </a:lnTo>
                <a:cubicBezTo>
                  <a:pt x="-2618" y="34664"/>
                  <a:pt x="-2618" y="18351"/>
                  <a:pt x="7855" y="7865"/>
                </a:cubicBezTo>
                <a:cubicBezTo>
                  <a:pt x="18329" y="-2622"/>
                  <a:pt x="178930" y="-2622"/>
                  <a:pt x="189404" y="7865"/>
                </a:cubicBezTo>
                <a:cubicBezTo>
                  <a:pt x="199878" y="18351"/>
                  <a:pt x="199878" y="34664"/>
                  <a:pt x="189404" y="45151"/>
                </a:cubicBezTo>
                <a:lnTo>
                  <a:pt x="117250" y="117391"/>
                </a:lnTo>
                <a:cubicBezTo>
                  <a:pt x="112595" y="122052"/>
                  <a:pt x="105612" y="125547"/>
                  <a:pt x="98630" y="125547"/>
                </a:cubicBezTo>
                <a:lnTo>
                  <a:pt x="98630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2B0E7E52-347D-DA32-727D-CD3E89753FDF}"/>
              </a:ext>
            </a:extLst>
          </p:cNvPr>
          <p:cNvSpPr/>
          <p:nvPr/>
        </p:nvSpPr>
        <p:spPr>
          <a:xfrm>
            <a:off x="281874" y="4209839"/>
            <a:ext cx="2926889" cy="760857"/>
          </a:xfrm>
          <a:prstGeom prst="roundRect">
            <a:avLst>
              <a:gd name="adj" fmla="val 12236"/>
            </a:avLst>
          </a:prstGeom>
          <a:noFill/>
          <a:ln w="17443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5C832F90-2584-18B6-1D1D-364859D10B68}"/>
              </a:ext>
            </a:extLst>
          </p:cNvPr>
          <p:cNvSpPr/>
          <p:nvPr/>
        </p:nvSpPr>
        <p:spPr>
          <a:xfrm>
            <a:off x="281874" y="3444321"/>
            <a:ext cx="2926889" cy="760857"/>
          </a:xfrm>
          <a:prstGeom prst="roundRect">
            <a:avLst>
              <a:gd name="adj" fmla="val 12236"/>
            </a:avLst>
          </a:prstGeom>
          <a:noFill/>
          <a:ln w="17443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DBE690C2-F646-28ED-0890-6D62231D5129}"/>
              </a:ext>
            </a:extLst>
          </p:cNvPr>
          <p:cNvSpPr/>
          <p:nvPr/>
        </p:nvSpPr>
        <p:spPr>
          <a:xfrm>
            <a:off x="3377511" y="601814"/>
            <a:ext cx="304908" cy="191740"/>
          </a:xfrm>
          <a:custGeom>
            <a:avLst/>
            <a:gdLst>
              <a:gd name="csX0" fmla="*/ 110558 w 304908"/>
              <a:gd name="csY0" fmla="*/ 164942 h 191740"/>
              <a:gd name="csX1" fmla="*/ 112886 w 304908"/>
              <a:gd name="csY1" fmla="*/ 156786 h 191740"/>
              <a:gd name="csX2" fmla="*/ 112886 w 304908"/>
              <a:gd name="csY2" fmla="*/ 153290 h 191740"/>
              <a:gd name="csX3" fmla="*/ 125688 w 304908"/>
              <a:gd name="csY3" fmla="*/ 146299 h 191740"/>
              <a:gd name="csX4" fmla="*/ 154782 w 304908"/>
              <a:gd name="csY4" fmla="*/ 190576 h 191740"/>
              <a:gd name="csX5" fmla="*/ 193186 w 304908"/>
              <a:gd name="csY5" fmla="*/ 190576 h 191740"/>
              <a:gd name="csX6" fmla="*/ 159437 w 304908"/>
              <a:gd name="csY6" fmla="*/ 135813 h 191740"/>
              <a:gd name="csX7" fmla="*/ 300254 w 304908"/>
              <a:gd name="csY7" fmla="*/ 142804 h 191740"/>
              <a:gd name="csX8" fmla="*/ 303745 w 304908"/>
              <a:gd name="csY8" fmla="*/ 141639 h 191740"/>
              <a:gd name="csX9" fmla="*/ 304909 w 304908"/>
              <a:gd name="csY9" fmla="*/ 138143 h 191740"/>
              <a:gd name="csX10" fmla="*/ 295599 w 304908"/>
              <a:gd name="csY10" fmla="*/ 117170 h 191740"/>
              <a:gd name="csX11" fmla="*/ 269996 w 304908"/>
              <a:gd name="csY11" fmla="*/ 105518 h 191740"/>
              <a:gd name="csX12" fmla="*/ 148963 w 304908"/>
              <a:gd name="csY12" fmla="*/ 100858 h 191740"/>
              <a:gd name="csX13" fmla="*/ 146636 w 304908"/>
              <a:gd name="csY13" fmla="*/ 91536 h 191740"/>
              <a:gd name="csX14" fmla="*/ 146636 w 304908"/>
              <a:gd name="csY14" fmla="*/ 91536 h 191740"/>
              <a:gd name="csX15" fmla="*/ 152454 w 304908"/>
              <a:gd name="csY15" fmla="*/ 83380 h 191740"/>
              <a:gd name="csX16" fmla="*/ 140817 w 304908"/>
              <a:gd name="csY16" fmla="*/ 25121 h 191740"/>
              <a:gd name="csX17" fmla="*/ 72154 w 304908"/>
              <a:gd name="csY17" fmla="*/ 7644 h 191740"/>
              <a:gd name="csX18" fmla="*/ 62844 w 304908"/>
              <a:gd name="csY18" fmla="*/ 19295 h 191740"/>
              <a:gd name="csX19" fmla="*/ 74482 w 304908"/>
              <a:gd name="csY19" fmla="*/ 77554 h 191740"/>
              <a:gd name="csX20" fmla="*/ 111722 w 304908"/>
              <a:gd name="csY20" fmla="*/ 102023 h 191740"/>
              <a:gd name="csX21" fmla="*/ 116377 w 304908"/>
              <a:gd name="csY21" fmla="*/ 116005 h 191740"/>
              <a:gd name="csX22" fmla="*/ 98921 w 304908"/>
              <a:gd name="csY22" fmla="*/ 122996 h 191740"/>
              <a:gd name="csX23" fmla="*/ 55861 w 304908"/>
              <a:gd name="csY23" fmla="*/ 107849 h 191740"/>
              <a:gd name="csX24" fmla="*/ 55861 w 304908"/>
              <a:gd name="csY24" fmla="*/ 107849 h 191740"/>
              <a:gd name="csX25" fmla="*/ 3492 w 304908"/>
              <a:gd name="csY25" fmla="*/ 135813 h 191740"/>
              <a:gd name="csX26" fmla="*/ 0 w 304908"/>
              <a:gd name="csY26" fmla="*/ 149795 h 191740"/>
              <a:gd name="csX27" fmla="*/ 55861 w 304908"/>
              <a:gd name="csY27" fmla="*/ 191741 h 191740"/>
              <a:gd name="csX28" fmla="*/ 55861 w 304908"/>
              <a:gd name="csY28" fmla="*/ 191741 h 191740"/>
              <a:gd name="csX29" fmla="*/ 108231 w 304908"/>
              <a:gd name="csY29" fmla="*/ 163777 h 191740"/>
              <a:gd name="csX30" fmla="*/ 108231 w 304908"/>
              <a:gd name="csY30" fmla="*/ 163777 h 191740"/>
              <a:gd name="csX31" fmla="*/ 109395 w 304908"/>
              <a:gd name="csY31" fmla="*/ 78719 h 191740"/>
              <a:gd name="csX32" fmla="*/ 90775 w 304908"/>
              <a:gd name="csY32" fmla="*/ 65902 h 191740"/>
              <a:gd name="csX33" fmla="*/ 84956 w 304908"/>
              <a:gd name="csY33" fmla="*/ 33278 h 191740"/>
              <a:gd name="csX34" fmla="*/ 90775 w 304908"/>
              <a:gd name="csY34" fmla="*/ 26287 h 191740"/>
              <a:gd name="csX35" fmla="*/ 109395 w 304908"/>
              <a:gd name="csY35" fmla="*/ 22791 h 191740"/>
              <a:gd name="csX36" fmla="*/ 128015 w 304908"/>
              <a:gd name="csY36" fmla="*/ 35608 h 191740"/>
              <a:gd name="csX37" fmla="*/ 133834 w 304908"/>
              <a:gd name="csY37" fmla="*/ 68233 h 191740"/>
              <a:gd name="csX38" fmla="*/ 128015 w 304908"/>
              <a:gd name="csY38" fmla="*/ 75224 h 191740"/>
              <a:gd name="csX39" fmla="*/ 115214 w 304908"/>
              <a:gd name="csY39" fmla="*/ 79884 h 191740"/>
              <a:gd name="csX40" fmla="*/ 109395 w 304908"/>
              <a:gd name="csY40" fmla="*/ 79884 h 191740"/>
              <a:gd name="csX41" fmla="*/ 109395 w 304908"/>
              <a:gd name="csY41" fmla="*/ 79884 h 191740"/>
              <a:gd name="csX42" fmla="*/ 58189 w 304908"/>
              <a:gd name="csY42" fmla="*/ 174263 h 191740"/>
              <a:gd name="csX43" fmla="*/ 27931 w 304908"/>
              <a:gd name="csY43" fmla="*/ 150960 h 191740"/>
              <a:gd name="csX44" fmla="*/ 30258 w 304908"/>
              <a:gd name="csY44" fmla="*/ 142804 h 191740"/>
              <a:gd name="csX45" fmla="*/ 59353 w 304908"/>
              <a:gd name="csY45" fmla="*/ 127656 h 191740"/>
              <a:gd name="csX46" fmla="*/ 59353 w 304908"/>
              <a:gd name="csY46" fmla="*/ 127656 h 191740"/>
              <a:gd name="csX47" fmla="*/ 89611 w 304908"/>
              <a:gd name="csY47" fmla="*/ 150960 h 191740"/>
              <a:gd name="csX48" fmla="*/ 87283 w 304908"/>
              <a:gd name="csY48" fmla="*/ 159116 h 191740"/>
              <a:gd name="csX49" fmla="*/ 58189 w 304908"/>
              <a:gd name="csY49" fmla="*/ 174263 h 191740"/>
              <a:gd name="csX50" fmla="*/ 58189 w 304908"/>
              <a:gd name="csY50" fmla="*/ 174263 h 1917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4908" h="191740">
                <a:moveTo>
                  <a:pt x="110558" y="164942"/>
                </a:moveTo>
                <a:cubicBezTo>
                  <a:pt x="111722" y="162612"/>
                  <a:pt x="112886" y="160281"/>
                  <a:pt x="112886" y="156786"/>
                </a:cubicBezTo>
                <a:cubicBezTo>
                  <a:pt x="112886" y="156786"/>
                  <a:pt x="112886" y="153290"/>
                  <a:pt x="112886" y="153290"/>
                </a:cubicBezTo>
                <a:lnTo>
                  <a:pt x="125688" y="146299"/>
                </a:lnTo>
                <a:lnTo>
                  <a:pt x="154782" y="190576"/>
                </a:lnTo>
                <a:lnTo>
                  <a:pt x="193186" y="190576"/>
                </a:lnTo>
                <a:lnTo>
                  <a:pt x="159437" y="135813"/>
                </a:lnTo>
                <a:lnTo>
                  <a:pt x="300254" y="142804"/>
                </a:lnTo>
                <a:cubicBezTo>
                  <a:pt x="301418" y="142804"/>
                  <a:pt x="302581" y="142804"/>
                  <a:pt x="303745" y="141639"/>
                </a:cubicBezTo>
                <a:cubicBezTo>
                  <a:pt x="303745" y="141639"/>
                  <a:pt x="304909" y="139308"/>
                  <a:pt x="304909" y="138143"/>
                </a:cubicBezTo>
                <a:cubicBezTo>
                  <a:pt x="304909" y="127656"/>
                  <a:pt x="302581" y="125326"/>
                  <a:pt x="295599" y="117170"/>
                </a:cubicBezTo>
                <a:cubicBezTo>
                  <a:pt x="288616" y="110179"/>
                  <a:pt x="279306" y="105518"/>
                  <a:pt x="269996" y="105518"/>
                </a:cubicBezTo>
                <a:lnTo>
                  <a:pt x="148963" y="100858"/>
                </a:lnTo>
                <a:lnTo>
                  <a:pt x="146636" y="91536"/>
                </a:lnTo>
                <a:cubicBezTo>
                  <a:pt x="146636" y="91536"/>
                  <a:pt x="146636" y="91536"/>
                  <a:pt x="146636" y="91536"/>
                </a:cubicBezTo>
                <a:cubicBezTo>
                  <a:pt x="148963" y="89206"/>
                  <a:pt x="151291" y="86875"/>
                  <a:pt x="152454" y="83380"/>
                </a:cubicBezTo>
                <a:cubicBezTo>
                  <a:pt x="160601" y="67068"/>
                  <a:pt x="155946" y="42599"/>
                  <a:pt x="140817" y="25121"/>
                </a:cubicBezTo>
                <a:cubicBezTo>
                  <a:pt x="121033" y="653"/>
                  <a:pt x="90775" y="-7503"/>
                  <a:pt x="72154" y="7644"/>
                </a:cubicBezTo>
                <a:cubicBezTo>
                  <a:pt x="68663" y="11139"/>
                  <a:pt x="65171" y="14635"/>
                  <a:pt x="62844" y="19295"/>
                </a:cubicBezTo>
                <a:cubicBezTo>
                  <a:pt x="54697" y="35608"/>
                  <a:pt x="59353" y="60076"/>
                  <a:pt x="74482" y="77554"/>
                </a:cubicBezTo>
                <a:cubicBezTo>
                  <a:pt x="84956" y="90371"/>
                  <a:pt x="98921" y="98527"/>
                  <a:pt x="111722" y="102023"/>
                </a:cubicBezTo>
                <a:lnTo>
                  <a:pt x="116377" y="116005"/>
                </a:lnTo>
                <a:lnTo>
                  <a:pt x="98921" y="122996"/>
                </a:lnTo>
                <a:cubicBezTo>
                  <a:pt x="88447" y="113674"/>
                  <a:pt x="73318" y="107849"/>
                  <a:pt x="55861" y="107849"/>
                </a:cubicBezTo>
                <a:lnTo>
                  <a:pt x="55861" y="107849"/>
                </a:lnTo>
                <a:cubicBezTo>
                  <a:pt x="32586" y="107849"/>
                  <a:pt x="10474" y="119500"/>
                  <a:pt x="3492" y="135813"/>
                </a:cubicBezTo>
                <a:cubicBezTo>
                  <a:pt x="1164" y="140473"/>
                  <a:pt x="0" y="145134"/>
                  <a:pt x="0" y="149795"/>
                </a:cubicBezTo>
                <a:cubicBezTo>
                  <a:pt x="0" y="173098"/>
                  <a:pt x="25603" y="191741"/>
                  <a:pt x="55861" y="191741"/>
                </a:cubicBezTo>
                <a:lnTo>
                  <a:pt x="55861" y="191741"/>
                </a:lnTo>
                <a:cubicBezTo>
                  <a:pt x="79137" y="191741"/>
                  <a:pt x="101248" y="180089"/>
                  <a:pt x="108231" y="163777"/>
                </a:cubicBezTo>
                <a:lnTo>
                  <a:pt x="108231" y="163777"/>
                </a:lnTo>
                <a:close/>
                <a:moveTo>
                  <a:pt x="109395" y="78719"/>
                </a:moveTo>
                <a:cubicBezTo>
                  <a:pt x="102412" y="76389"/>
                  <a:pt x="95430" y="72893"/>
                  <a:pt x="90775" y="65902"/>
                </a:cubicBezTo>
                <a:cubicBezTo>
                  <a:pt x="82628" y="55416"/>
                  <a:pt x="80301" y="42599"/>
                  <a:pt x="84956" y="33278"/>
                </a:cubicBezTo>
                <a:cubicBezTo>
                  <a:pt x="86120" y="30947"/>
                  <a:pt x="88447" y="28617"/>
                  <a:pt x="90775" y="26287"/>
                </a:cubicBezTo>
                <a:cubicBezTo>
                  <a:pt x="95430" y="22791"/>
                  <a:pt x="102412" y="21626"/>
                  <a:pt x="109395" y="22791"/>
                </a:cubicBezTo>
                <a:cubicBezTo>
                  <a:pt x="116377" y="25121"/>
                  <a:pt x="123360" y="28617"/>
                  <a:pt x="128015" y="35608"/>
                </a:cubicBezTo>
                <a:cubicBezTo>
                  <a:pt x="136162" y="46094"/>
                  <a:pt x="138489" y="58911"/>
                  <a:pt x="133834" y="68233"/>
                </a:cubicBezTo>
                <a:cubicBezTo>
                  <a:pt x="132670" y="70563"/>
                  <a:pt x="130343" y="72893"/>
                  <a:pt x="128015" y="75224"/>
                </a:cubicBezTo>
                <a:cubicBezTo>
                  <a:pt x="124524" y="77554"/>
                  <a:pt x="119869" y="79884"/>
                  <a:pt x="115214" y="79884"/>
                </a:cubicBezTo>
                <a:cubicBezTo>
                  <a:pt x="110558" y="79884"/>
                  <a:pt x="110558" y="79884"/>
                  <a:pt x="109395" y="79884"/>
                </a:cubicBezTo>
                <a:lnTo>
                  <a:pt x="109395" y="79884"/>
                </a:lnTo>
                <a:close/>
                <a:moveTo>
                  <a:pt x="58189" y="174263"/>
                </a:moveTo>
                <a:cubicBezTo>
                  <a:pt x="40732" y="174263"/>
                  <a:pt x="27931" y="163777"/>
                  <a:pt x="27931" y="150960"/>
                </a:cubicBezTo>
                <a:cubicBezTo>
                  <a:pt x="27931" y="138143"/>
                  <a:pt x="27931" y="145134"/>
                  <a:pt x="30258" y="142804"/>
                </a:cubicBezTo>
                <a:cubicBezTo>
                  <a:pt x="34913" y="133482"/>
                  <a:pt x="46551" y="127656"/>
                  <a:pt x="59353" y="127656"/>
                </a:cubicBezTo>
                <a:lnTo>
                  <a:pt x="59353" y="127656"/>
                </a:lnTo>
                <a:cubicBezTo>
                  <a:pt x="76809" y="127656"/>
                  <a:pt x="89611" y="138143"/>
                  <a:pt x="89611" y="150960"/>
                </a:cubicBezTo>
                <a:cubicBezTo>
                  <a:pt x="89611" y="163777"/>
                  <a:pt x="89611" y="156786"/>
                  <a:pt x="87283" y="159116"/>
                </a:cubicBezTo>
                <a:cubicBezTo>
                  <a:pt x="82628" y="168437"/>
                  <a:pt x="70990" y="174263"/>
                  <a:pt x="58189" y="174263"/>
                </a:cubicBezTo>
                <a:lnTo>
                  <a:pt x="58189" y="174263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Freeform 56">
            <a:extLst>
              <a:ext uri="{FF2B5EF4-FFF2-40B4-BE49-F238E27FC236}">
                <a16:creationId xmlns:a16="http://schemas.microsoft.com/office/drawing/2014/main" id="{13FE1F7A-28A1-C31F-4982-6DA98A36EF0E}"/>
              </a:ext>
            </a:extLst>
          </p:cNvPr>
          <p:cNvSpPr/>
          <p:nvPr/>
        </p:nvSpPr>
        <p:spPr>
          <a:xfrm>
            <a:off x="61269" y="3643565"/>
            <a:ext cx="192674" cy="306440"/>
          </a:xfrm>
          <a:custGeom>
            <a:avLst/>
            <a:gdLst>
              <a:gd name="csX0" fmla="*/ 165908 w 192674"/>
              <a:gd name="csY0" fmla="*/ 194584 h 306440"/>
              <a:gd name="csX1" fmla="*/ 157761 w 192674"/>
              <a:gd name="csY1" fmla="*/ 192253 h 306440"/>
              <a:gd name="csX2" fmla="*/ 154270 w 192674"/>
              <a:gd name="csY2" fmla="*/ 192253 h 306440"/>
              <a:gd name="csX3" fmla="*/ 147287 w 192674"/>
              <a:gd name="csY3" fmla="*/ 179436 h 306440"/>
              <a:gd name="csX4" fmla="*/ 191511 w 192674"/>
              <a:gd name="csY4" fmla="*/ 150307 h 306440"/>
              <a:gd name="csX5" fmla="*/ 191511 w 192674"/>
              <a:gd name="csY5" fmla="*/ 111856 h 306440"/>
              <a:gd name="csX6" fmla="*/ 136813 w 192674"/>
              <a:gd name="csY6" fmla="*/ 145647 h 306440"/>
              <a:gd name="csX7" fmla="*/ 143796 w 192674"/>
              <a:gd name="csY7" fmla="*/ 4661 h 306440"/>
              <a:gd name="csX8" fmla="*/ 142632 w 192674"/>
              <a:gd name="csY8" fmla="*/ 1165 h 306440"/>
              <a:gd name="csX9" fmla="*/ 139141 w 192674"/>
              <a:gd name="csY9" fmla="*/ 0 h 306440"/>
              <a:gd name="csX10" fmla="*/ 118193 w 192674"/>
              <a:gd name="csY10" fmla="*/ 9321 h 306440"/>
              <a:gd name="csX11" fmla="*/ 106555 w 192674"/>
              <a:gd name="csY11" fmla="*/ 34955 h 306440"/>
              <a:gd name="csX12" fmla="*/ 101900 w 192674"/>
              <a:gd name="csY12" fmla="*/ 156133 h 306440"/>
              <a:gd name="csX13" fmla="*/ 92590 w 192674"/>
              <a:gd name="csY13" fmla="*/ 158463 h 306440"/>
              <a:gd name="csX14" fmla="*/ 92590 w 192674"/>
              <a:gd name="csY14" fmla="*/ 158463 h 306440"/>
              <a:gd name="csX15" fmla="*/ 84444 w 192674"/>
              <a:gd name="csY15" fmla="*/ 152637 h 306440"/>
              <a:gd name="csX16" fmla="*/ 25091 w 192674"/>
              <a:gd name="csY16" fmla="*/ 164289 h 306440"/>
              <a:gd name="csX17" fmla="*/ 7635 w 192674"/>
              <a:gd name="csY17" fmla="*/ 233034 h 306440"/>
              <a:gd name="csX18" fmla="*/ 19272 w 192674"/>
              <a:gd name="csY18" fmla="*/ 242356 h 306440"/>
              <a:gd name="csX19" fmla="*/ 78625 w 192674"/>
              <a:gd name="csY19" fmla="*/ 230704 h 306440"/>
              <a:gd name="csX20" fmla="*/ 103064 w 192674"/>
              <a:gd name="csY20" fmla="*/ 193418 h 306440"/>
              <a:gd name="csX21" fmla="*/ 117029 w 192674"/>
              <a:gd name="csY21" fmla="*/ 188758 h 306440"/>
              <a:gd name="csX22" fmla="*/ 124012 w 192674"/>
              <a:gd name="csY22" fmla="*/ 206235 h 306440"/>
              <a:gd name="csX23" fmla="*/ 108883 w 192674"/>
              <a:gd name="csY23" fmla="*/ 249347 h 306440"/>
              <a:gd name="csX24" fmla="*/ 108883 w 192674"/>
              <a:gd name="csY24" fmla="*/ 249347 h 306440"/>
              <a:gd name="csX25" fmla="*/ 136813 w 192674"/>
              <a:gd name="csY25" fmla="*/ 302945 h 306440"/>
              <a:gd name="csX26" fmla="*/ 150779 w 192674"/>
              <a:gd name="csY26" fmla="*/ 306440 h 306440"/>
              <a:gd name="csX27" fmla="*/ 192675 w 192674"/>
              <a:gd name="csY27" fmla="*/ 250512 h 306440"/>
              <a:gd name="csX28" fmla="*/ 192675 w 192674"/>
              <a:gd name="csY28" fmla="*/ 250512 h 306440"/>
              <a:gd name="csX29" fmla="*/ 164744 w 192674"/>
              <a:gd name="csY29" fmla="*/ 196914 h 306440"/>
              <a:gd name="csX30" fmla="*/ 164744 w 192674"/>
              <a:gd name="csY30" fmla="*/ 196914 h 306440"/>
              <a:gd name="csX31" fmla="*/ 80952 w 192674"/>
              <a:gd name="csY31" fmla="*/ 195749 h 306440"/>
              <a:gd name="csX32" fmla="*/ 68151 w 192674"/>
              <a:gd name="csY32" fmla="*/ 214392 h 306440"/>
              <a:gd name="csX33" fmla="*/ 35565 w 192674"/>
              <a:gd name="csY33" fmla="*/ 220217 h 306440"/>
              <a:gd name="csX34" fmla="*/ 28582 w 192674"/>
              <a:gd name="csY34" fmla="*/ 214392 h 306440"/>
              <a:gd name="csX35" fmla="*/ 25091 w 192674"/>
              <a:gd name="csY35" fmla="*/ 195749 h 306440"/>
              <a:gd name="csX36" fmla="*/ 37893 w 192674"/>
              <a:gd name="csY36" fmla="*/ 177106 h 306440"/>
              <a:gd name="csX37" fmla="*/ 70478 w 192674"/>
              <a:gd name="csY37" fmla="*/ 171280 h 306440"/>
              <a:gd name="csX38" fmla="*/ 77461 w 192674"/>
              <a:gd name="csY38" fmla="*/ 177106 h 306440"/>
              <a:gd name="csX39" fmla="*/ 82116 w 192674"/>
              <a:gd name="csY39" fmla="*/ 189923 h 306440"/>
              <a:gd name="csX40" fmla="*/ 82116 w 192674"/>
              <a:gd name="csY40" fmla="*/ 195749 h 306440"/>
              <a:gd name="csX41" fmla="*/ 82116 w 192674"/>
              <a:gd name="csY41" fmla="*/ 195749 h 306440"/>
              <a:gd name="csX42" fmla="*/ 175218 w 192674"/>
              <a:gd name="csY42" fmla="*/ 248181 h 306440"/>
              <a:gd name="csX43" fmla="*/ 151942 w 192674"/>
              <a:gd name="csY43" fmla="*/ 278476 h 306440"/>
              <a:gd name="csX44" fmla="*/ 143796 w 192674"/>
              <a:gd name="csY44" fmla="*/ 276146 h 306440"/>
              <a:gd name="csX45" fmla="*/ 128667 w 192674"/>
              <a:gd name="csY45" fmla="*/ 247016 h 306440"/>
              <a:gd name="csX46" fmla="*/ 128667 w 192674"/>
              <a:gd name="csY46" fmla="*/ 247016 h 306440"/>
              <a:gd name="csX47" fmla="*/ 151942 w 192674"/>
              <a:gd name="csY47" fmla="*/ 216722 h 306440"/>
              <a:gd name="csX48" fmla="*/ 160089 w 192674"/>
              <a:gd name="csY48" fmla="*/ 219052 h 306440"/>
              <a:gd name="csX49" fmla="*/ 175218 w 192674"/>
              <a:gd name="csY49" fmla="*/ 248181 h 306440"/>
              <a:gd name="csX50" fmla="*/ 175218 w 192674"/>
              <a:gd name="csY50" fmla="*/ 248181 h 3064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2674" h="306440">
                <a:moveTo>
                  <a:pt x="165908" y="194584"/>
                </a:moveTo>
                <a:cubicBezTo>
                  <a:pt x="163580" y="193418"/>
                  <a:pt x="161253" y="192253"/>
                  <a:pt x="157761" y="192253"/>
                </a:cubicBezTo>
                <a:cubicBezTo>
                  <a:pt x="157761" y="192253"/>
                  <a:pt x="154270" y="192253"/>
                  <a:pt x="154270" y="192253"/>
                </a:cubicBezTo>
                <a:lnTo>
                  <a:pt x="147287" y="179436"/>
                </a:lnTo>
                <a:lnTo>
                  <a:pt x="191511" y="150307"/>
                </a:lnTo>
                <a:lnTo>
                  <a:pt x="191511" y="111856"/>
                </a:lnTo>
                <a:lnTo>
                  <a:pt x="136813" y="145647"/>
                </a:lnTo>
                <a:lnTo>
                  <a:pt x="143796" y="4661"/>
                </a:lnTo>
                <a:cubicBezTo>
                  <a:pt x="143796" y="3495"/>
                  <a:pt x="143796" y="2330"/>
                  <a:pt x="142632" y="1165"/>
                </a:cubicBezTo>
                <a:cubicBezTo>
                  <a:pt x="142632" y="1165"/>
                  <a:pt x="140305" y="0"/>
                  <a:pt x="139141" y="0"/>
                </a:cubicBezTo>
                <a:cubicBezTo>
                  <a:pt x="128667" y="0"/>
                  <a:pt x="126339" y="2330"/>
                  <a:pt x="118193" y="9321"/>
                </a:cubicBezTo>
                <a:cubicBezTo>
                  <a:pt x="111210" y="16312"/>
                  <a:pt x="106555" y="25634"/>
                  <a:pt x="106555" y="34955"/>
                </a:cubicBezTo>
                <a:lnTo>
                  <a:pt x="101900" y="156133"/>
                </a:lnTo>
                <a:lnTo>
                  <a:pt x="92590" y="158463"/>
                </a:lnTo>
                <a:cubicBezTo>
                  <a:pt x="92590" y="158463"/>
                  <a:pt x="92590" y="158463"/>
                  <a:pt x="92590" y="158463"/>
                </a:cubicBezTo>
                <a:cubicBezTo>
                  <a:pt x="90262" y="156133"/>
                  <a:pt x="87935" y="153802"/>
                  <a:pt x="84444" y="152637"/>
                </a:cubicBezTo>
                <a:cubicBezTo>
                  <a:pt x="68151" y="144481"/>
                  <a:pt x="43712" y="149142"/>
                  <a:pt x="25091" y="164289"/>
                </a:cubicBezTo>
                <a:cubicBezTo>
                  <a:pt x="652" y="184097"/>
                  <a:pt x="-7494" y="214392"/>
                  <a:pt x="7635" y="233034"/>
                </a:cubicBezTo>
                <a:cubicBezTo>
                  <a:pt x="11126" y="236530"/>
                  <a:pt x="14617" y="240025"/>
                  <a:pt x="19272" y="242356"/>
                </a:cubicBezTo>
                <a:cubicBezTo>
                  <a:pt x="35565" y="250512"/>
                  <a:pt x="60004" y="245851"/>
                  <a:pt x="78625" y="230704"/>
                </a:cubicBezTo>
                <a:cubicBezTo>
                  <a:pt x="91426" y="220217"/>
                  <a:pt x="99573" y="206235"/>
                  <a:pt x="103064" y="193418"/>
                </a:cubicBezTo>
                <a:lnTo>
                  <a:pt x="117029" y="188758"/>
                </a:lnTo>
                <a:lnTo>
                  <a:pt x="124012" y="206235"/>
                </a:lnTo>
                <a:cubicBezTo>
                  <a:pt x="114702" y="216722"/>
                  <a:pt x="108883" y="231869"/>
                  <a:pt x="108883" y="249347"/>
                </a:cubicBezTo>
                <a:lnTo>
                  <a:pt x="108883" y="249347"/>
                </a:lnTo>
                <a:cubicBezTo>
                  <a:pt x="108883" y="272650"/>
                  <a:pt x="120521" y="294788"/>
                  <a:pt x="136813" y="302945"/>
                </a:cubicBezTo>
                <a:cubicBezTo>
                  <a:pt x="141469" y="305275"/>
                  <a:pt x="146124" y="306440"/>
                  <a:pt x="150779" y="306440"/>
                </a:cubicBezTo>
                <a:cubicBezTo>
                  <a:pt x="174054" y="306440"/>
                  <a:pt x="192675" y="280806"/>
                  <a:pt x="192675" y="250512"/>
                </a:cubicBezTo>
                <a:lnTo>
                  <a:pt x="192675" y="250512"/>
                </a:lnTo>
                <a:cubicBezTo>
                  <a:pt x="192675" y="226043"/>
                  <a:pt x="181037" y="205070"/>
                  <a:pt x="164744" y="196914"/>
                </a:cubicBezTo>
                <a:lnTo>
                  <a:pt x="164744" y="196914"/>
                </a:lnTo>
                <a:close/>
                <a:moveTo>
                  <a:pt x="80952" y="195749"/>
                </a:moveTo>
                <a:cubicBezTo>
                  <a:pt x="79789" y="202740"/>
                  <a:pt x="75133" y="209731"/>
                  <a:pt x="68151" y="214392"/>
                </a:cubicBezTo>
                <a:cubicBezTo>
                  <a:pt x="57677" y="222548"/>
                  <a:pt x="44875" y="224878"/>
                  <a:pt x="35565" y="220217"/>
                </a:cubicBezTo>
                <a:cubicBezTo>
                  <a:pt x="33238" y="219052"/>
                  <a:pt x="30910" y="216722"/>
                  <a:pt x="28582" y="214392"/>
                </a:cubicBezTo>
                <a:cubicBezTo>
                  <a:pt x="25091" y="209731"/>
                  <a:pt x="23927" y="202740"/>
                  <a:pt x="25091" y="195749"/>
                </a:cubicBezTo>
                <a:cubicBezTo>
                  <a:pt x="26255" y="188758"/>
                  <a:pt x="30910" y="181767"/>
                  <a:pt x="37893" y="177106"/>
                </a:cubicBezTo>
                <a:cubicBezTo>
                  <a:pt x="48367" y="168950"/>
                  <a:pt x="61168" y="166619"/>
                  <a:pt x="70478" y="171280"/>
                </a:cubicBezTo>
                <a:cubicBezTo>
                  <a:pt x="72806" y="172445"/>
                  <a:pt x="75133" y="174776"/>
                  <a:pt x="77461" y="177106"/>
                </a:cubicBezTo>
                <a:cubicBezTo>
                  <a:pt x="79789" y="180602"/>
                  <a:pt x="82116" y="185262"/>
                  <a:pt x="82116" y="189923"/>
                </a:cubicBezTo>
                <a:cubicBezTo>
                  <a:pt x="82116" y="194584"/>
                  <a:pt x="82116" y="194584"/>
                  <a:pt x="82116" y="195749"/>
                </a:cubicBezTo>
                <a:lnTo>
                  <a:pt x="82116" y="195749"/>
                </a:lnTo>
                <a:close/>
                <a:moveTo>
                  <a:pt x="175218" y="248181"/>
                </a:moveTo>
                <a:cubicBezTo>
                  <a:pt x="175218" y="265659"/>
                  <a:pt x="164744" y="278476"/>
                  <a:pt x="151942" y="278476"/>
                </a:cubicBezTo>
                <a:cubicBezTo>
                  <a:pt x="139141" y="278476"/>
                  <a:pt x="146124" y="278476"/>
                  <a:pt x="143796" y="276146"/>
                </a:cubicBezTo>
                <a:cubicBezTo>
                  <a:pt x="134486" y="271485"/>
                  <a:pt x="128667" y="259833"/>
                  <a:pt x="128667" y="247016"/>
                </a:cubicBezTo>
                <a:lnTo>
                  <a:pt x="128667" y="247016"/>
                </a:lnTo>
                <a:cubicBezTo>
                  <a:pt x="128667" y="229539"/>
                  <a:pt x="139141" y="216722"/>
                  <a:pt x="151942" y="216722"/>
                </a:cubicBezTo>
                <a:cubicBezTo>
                  <a:pt x="164744" y="216722"/>
                  <a:pt x="157761" y="216722"/>
                  <a:pt x="160089" y="219052"/>
                </a:cubicBezTo>
                <a:cubicBezTo>
                  <a:pt x="169399" y="223713"/>
                  <a:pt x="175218" y="235365"/>
                  <a:pt x="175218" y="248181"/>
                </a:cubicBezTo>
                <a:lnTo>
                  <a:pt x="175218" y="248181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6530EE15-D874-0644-9A8D-98D123005EA2}"/>
              </a:ext>
            </a:extLst>
          </p:cNvPr>
          <p:cNvSpPr/>
          <p:nvPr/>
        </p:nvSpPr>
        <p:spPr>
          <a:xfrm>
            <a:off x="3448501" y="3568994"/>
            <a:ext cx="1369761" cy="611715"/>
          </a:xfrm>
          <a:prstGeom prst="roundRect">
            <a:avLst>
              <a:gd name="adj" fmla="val 47752"/>
            </a:avLst>
          </a:prstGeom>
          <a:solidFill>
            <a:srgbClr val="C4291D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9811627-9F90-DB71-CE9C-8481D6AA92A3}"/>
              </a:ext>
            </a:extLst>
          </p:cNvPr>
          <p:cNvSpPr txBox="1"/>
          <p:nvPr/>
        </p:nvSpPr>
        <p:spPr>
          <a:xfrm>
            <a:off x="3533954" y="3865835"/>
            <a:ext cx="57955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B6EE9FD-640D-3EB4-9FC7-2D77FB7BB82E}"/>
              </a:ext>
            </a:extLst>
          </p:cNvPr>
          <p:cNvSpPr txBox="1"/>
          <p:nvPr/>
        </p:nvSpPr>
        <p:spPr>
          <a:xfrm>
            <a:off x="3533954" y="3865835"/>
            <a:ext cx="57955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1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9BC6A31-6793-EE62-E47C-21CE93249425}"/>
              </a:ext>
            </a:extLst>
          </p:cNvPr>
          <p:cNvSpPr txBox="1"/>
          <p:nvPr/>
        </p:nvSpPr>
        <p:spPr>
          <a:xfrm>
            <a:off x="3475766" y="3570579"/>
            <a:ext cx="104070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5C15C769-48AB-72A5-195F-69CA6A10C754}"/>
              </a:ext>
            </a:extLst>
          </p:cNvPr>
          <p:cNvSpPr/>
          <p:nvPr/>
        </p:nvSpPr>
        <p:spPr>
          <a:xfrm>
            <a:off x="4515972" y="3805815"/>
            <a:ext cx="197259" cy="125547"/>
          </a:xfrm>
          <a:custGeom>
            <a:avLst/>
            <a:gdLst>
              <a:gd name="csX0" fmla="*/ 98630 w 197259"/>
              <a:gd name="csY0" fmla="*/ 125547 h 125547"/>
              <a:gd name="csX1" fmla="*/ 80010 w 197259"/>
              <a:gd name="csY1" fmla="*/ 117391 h 125547"/>
              <a:gd name="csX2" fmla="*/ 7855 w 197259"/>
              <a:gd name="csY2" fmla="*/ 45151 h 125547"/>
              <a:gd name="csX3" fmla="*/ 7855 w 197259"/>
              <a:gd name="csY3" fmla="*/ 7865 h 125547"/>
              <a:gd name="csX4" fmla="*/ 189404 w 197259"/>
              <a:gd name="csY4" fmla="*/ 7865 h 125547"/>
              <a:gd name="csX5" fmla="*/ 189404 w 197259"/>
              <a:gd name="csY5" fmla="*/ 45151 h 125547"/>
              <a:gd name="csX6" fmla="*/ 117250 w 197259"/>
              <a:gd name="csY6" fmla="*/ 117391 h 125547"/>
              <a:gd name="csX7" fmla="*/ 98630 w 197259"/>
              <a:gd name="csY7" fmla="*/ 125547 h 125547"/>
              <a:gd name="csX8" fmla="*/ 98630 w 197259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259" h="125547">
                <a:moveTo>
                  <a:pt x="98630" y="125547"/>
                </a:moveTo>
                <a:cubicBezTo>
                  <a:pt x="91647" y="125547"/>
                  <a:pt x="84665" y="123217"/>
                  <a:pt x="80010" y="117391"/>
                </a:cubicBezTo>
                <a:lnTo>
                  <a:pt x="7855" y="45151"/>
                </a:lnTo>
                <a:cubicBezTo>
                  <a:pt x="-2618" y="34664"/>
                  <a:pt x="-2618" y="18352"/>
                  <a:pt x="7855" y="7865"/>
                </a:cubicBezTo>
                <a:cubicBezTo>
                  <a:pt x="18330" y="-2622"/>
                  <a:pt x="178930" y="-2622"/>
                  <a:pt x="189404" y="7865"/>
                </a:cubicBezTo>
                <a:cubicBezTo>
                  <a:pt x="199878" y="18352"/>
                  <a:pt x="199878" y="34664"/>
                  <a:pt x="189404" y="45151"/>
                </a:cubicBezTo>
                <a:lnTo>
                  <a:pt x="117250" y="117391"/>
                </a:lnTo>
                <a:cubicBezTo>
                  <a:pt x="112595" y="122052"/>
                  <a:pt x="105613" y="125547"/>
                  <a:pt x="98630" y="125547"/>
                </a:cubicBezTo>
                <a:lnTo>
                  <a:pt x="98630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6" name="Freeform 255">
            <a:extLst>
              <a:ext uri="{FF2B5EF4-FFF2-40B4-BE49-F238E27FC236}">
                <a16:creationId xmlns:a16="http://schemas.microsoft.com/office/drawing/2014/main" id="{DEC28866-6C4F-8E15-9B9A-2915C0F5F035}"/>
              </a:ext>
            </a:extLst>
          </p:cNvPr>
          <p:cNvSpPr/>
          <p:nvPr/>
        </p:nvSpPr>
        <p:spPr>
          <a:xfrm>
            <a:off x="3415915" y="3532874"/>
            <a:ext cx="1436096" cy="680460"/>
          </a:xfrm>
          <a:custGeom>
            <a:avLst/>
            <a:gdLst>
              <a:gd name="csX0" fmla="*/ 1110240 w 1436096"/>
              <a:gd name="csY0" fmla="*/ 680460 h 680460"/>
              <a:gd name="csX1" fmla="*/ 1329029 w 1436096"/>
              <a:gd name="csY1" fmla="*/ 595403 h 680460"/>
              <a:gd name="csX2" fmla="*/ 1351141 w 1436096"/>
              <a:gd name="csY2" fmla="*/ 573264 h 680460"/>
              <a:gd name="csX3" fmla="*/ 1425622 w 1436096"/>
              <a:gd name="csY3" fmla="*/ 435774 h 680460"/>
              <a:gd name="csX4" fmla="*/ 1436096 w 1436096"/>
              <a:gd name="csY4" fmla="*/ 354212 h 680460"/>
              <a:gd name="csX5" fmla="*/ 1436096 w 1436096"/>
              <a:gd name="csY5" fmla="*/ 327413 h 680460"/>
              <a:gd name="csX6" fmla="*/ 1425622 w 1436096"/>
              <a:gd name="csY6" fmla="*/ 245851 h 680460"/>
              <a:gd name="csX7" fmla="*/ 1408166 w 1436096"/>
              <a:gd name="csY7" fmla="*/ 194584 h 680460"/>
              <a:gd name="csX8" fmla="*/ 1360451 w 1436096"/>
              <a:gd name="csY8" fmla="*/ 118847 h 680460"/>
              <a:gd name="csX9" fmla="*/ 1346485 w 1436096"/>
              <a:gd name="csY9" fmla="*/ 102535 h 680460"/>
              <a:gd name="csX10" fmla="*/ 1334848 w 1436096"/>
              <a:gd name="csY10" fmla="*/ 90883 h 680460"/>
              <a:gd name="csX11" fmla="*/ 1317391 w 1436096"/>
              <a:gd name="csY11" fmla="*/ 74571 h 680460"/>
              <a:gd name="csX12" fmla="*/ 1110240 w 1436096"/>
              <a:gd name="csY12" fmla="*/ 0 h 680460"/>
              <a:gd name="csX13" fmla="*/ 324693 w 1436096"/>
              <a:gd name="csY13" fmla="*/ 0 h 680460"/>
              <a:gd name="csX14" fmla="*/ 117541 w 1436096"/>
              <a:gd name="csY14" fmla="*/ 74571 h 680460"/>
              <a:gd name="csX15" fmla="*/ 94266 w 1436096"/>
              <a:gd name="csY15" fmla="*/ 95544 h 680460"/>
              <a:gd name="csX16" fmla="*/ 13965 w 1436096"/>
              <a:gd name="csY16" fmla="*/ 229539 h 680460"/>
              <a:gd name="csX17" fmla="*/ 9310 w 1436096"/>
              <a:gd name="csY17" fmla="*/ 244686 h 680460"/>
              <a:gd name="csX18" fmla="*/ 1164 w 1436096"/>
              <a:gd name="csY18" fmla="*/ 292458 h 680460"/>
              <a:gd name="csX19" fmla="*/ 0 w 1436096"/>
              <a:gd name="csY19" fmla="*/ 326248 h 680460"/>
              <a:gd name="csX20" fmla="*/ 0 w 1436096"/>
              <a:gd name="csY20" fmla="*/ 353047 h 680460"/>
              <a:gd name="csX21" fmla="*/ 324693 w 1436096"/>
              <a:gd name="csY21" fmla="*/ 678130 h 6804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436096" h="680460">
                <a:moveTo>
                  <a:pt x="1110240" y="680460"/>
                </a:moveTo>
                <a:cubicBezTo>
                  <a:pt x="1190540" y="680460"/>
                  <a:pt x="1268513" y="650166"/>
                  <a:pt x="1329029" y="595403"/>
                </a:cubicBezTo>
                <a:cubicBezTo>
                  <a:pt x="1337175" y="588412"/>
                  <a:pt x="1344158" y="581421"/>
                  <a:pt x="1351141" y="573264"/>
                </a:cubicBezTo>
                <a:cubicBezTo>
                  <a:pt x="1387218" y="533649"/>
                  <a:pt x="1412821" y="487042"/>
                  <a:pt x="1425622" y="435774"/>
                </a:cubicBezTo>
                <a:cubicBezTo>
                  <a:pt x="1432605" y="408975"/>
                  <a:pt x="1436096" y="382176"/>
                  <a:pt x="1436096" y="354212"/>
                </a:cubicBezTo>
                <a:lnTo>
                  <a:pt x="1436096" y="327413"/>
                </a:lnTo>
                <a:cubicBezTo>
                  <a:pt x="1436096" y="299449"/>
                  <a:pt x="1432605" y="272650"/>
                  <a:pt x="1425622" y="245851"/>
                </a:cubicBezTo>
                <a:cubicBezTo>
                  <a:pt x="1420967" y="228373"/>
                  <a:pt x="1415148" y="210896"/>
                  <a:pt x="1408166" y="194584"/>
                </a:cubicBezTo>
                <a:cubicBezTo>
                  <a:pt x="1396528" y="167785"/>
                  <a:pt x="1380235" y="142151"/>
                  <a:pt x="1360451" y="118847"/>
                </a:cubicBezTo>
                <a:cubicBezTo>
                  <a:pt x="1355796" y="114187"/>
                  <a:pt x="1351141" y="108361"/>
                  <a:pt x="1346485" y="102535"/>
                </a:cubicBezTo>
                <a:cubicBezTo>
                  <a:pt x="1342994" y="99040"/>
                  <a:pt x="1339503" y="95544"/>
                  <a:pt x="1334848" y="90883"/>
                </a:cubicBezTo>
                <a:cubicBezTo>
                  <a:pt x="1329029" y="85057"/>
                  <a:pt x="1323210" y="79232"/>
                  <a:pt x="1317391" y="74571"/>
                </a:cubicBezTo>
                <a:cubicBezTo>
                  <a:pt x="1259202" y="26799"/>
                  <a:pt x="1185885" y="0"/>
                  <a:pt x="1110240" y="0"/>
                </a:cubicBezTo>
                <a:lnTo>
                  <a:pt x="324693" y="0"/>
                </a:lnTo>
                <a:cubicBezTo>
                  <a:pt x="249047" y="0"/>
                  <a:pt x="175730" y="26799"/>
                  <a:pt x="117541" y="74571"/>
                </a:cubicBezTo>
                <a:cubicBezTo>
                  <a:pt x="109395" y="81562"/>
                  <a:pt x="101248" y="88553"/>
                  <a:pt x="94266" y="95544"/>
                </a:cubicBezTo>
                <a:cubicBezTo>
                  <a:pt x="57025" y="132830"/>
                  <a:pt x="29094" y="179436"/>
                  <a:pt x="13965" y="229539"/>
                </a:cubicBezTo>
                <a:cubicBezTo>
                  <a:pt x="12802" y="234199"/>
                  <a:pt x="10474" y="240025"/>
                  <a:pt x="9310" y="244686"/>
                </a:cubicBezTo>
                <a:cubicBezTo>
                  <a:pt x="4655" y="260998"/>
                  <a:pt x="2327" y="276146"/>
                  <a:pt x="1164" y="292458"/>
                </a:cubicBezTo>
                <a:cubicBezTo>
                  <a:pt x="0" y="302945"/>
                  <a:pt x="0" y="314596"/>
                  <a:pt x="0" y="326248"/>
                </a:cubicBezTo>
                <a:lnTo>
                  <a:pt x="0" y="353047"/>
                </a:lnTo>
                <a:cubicBezTo>
                  <a:pt x="0" y="532483"/>
                  <a:pt x="145472" y="678130"/>
                  <a:pt x="324693" y="678130"/>
                </a:cubicBezTo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57" name="Rounded Rectangle 256">
            <a:extLst>
              <a:ext uri="{FF2B5EF4-FFF2-40B4-BE49-F238E27FC236}">
                <a16:creationId xmlns:a16="http://schemas.microsoft.com/office/drawing/2014/main" id="{9394947D-1428-D2F4-3F37-642087170F5B}"/>
              </a:ext>
            </a:extLst>
          </p:cNvPr>
          <p:cNvSpPr/>
          <p:nvPr/>
        </p:nvSpPr>
        <p:spPr>
          <a:xfrm>
            <a:off x="3448501" y="4245959"/>
            <a:ext cx="1369761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F3F76262-DEA7-2EDB-1799-478438C7CBE8}"/>
              </a:ext>
            </a:extLst>
          </p:cNvPr>
          <p:cNvSpPr txBox="1"/>
          <p:nvPr/>
        </p:nvSpPr>
        <p:spPr>
          <a:xfrm>
            <a:off x="3533954" y="4542800"/>
            <a:ext cx="57955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F5066033-30B1-2928-3F23-9B2EA16B68F9}"/>
              </a:ext>
            </a:extLst>
          </p:cNvPr>
          <p:cNvSpPr txBox="1"/>
          <p:nvPr/>
        </p:nvSpPr>
        <p:spPr>
          <a:xfrm>
            <a:off x="3475766" y="4247543"/>
            <a:ext cx="104070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260" name="Freeform 259">
            <a:extLst>
              <a:ext uri="{FF2B5EF4-FFF2-40B4-BE49-F238E27FC236}">
                <a16:creationId xmlns:a16="http://schemas.microsoft.com/office/drawing/2014/main" id="{5B320802-7B7D-84CD-809F-55481617D4AA}"/>
              </a:ext>
            </a:extLst>
          </p:cNvPr>
          <p:cNvSpPr/>
          <p:nvPr/>
        </p:nvSpPr>
        <p:spPr>
          <a:xfrm>
            <a:off x="4515972" y="4482780"/>
            <a:ext cx="197259" cy="125547"/>
          </a:xfrm>
          <a:custGeom>
            <a:avLst/>
            <a:gdLst>
              <a:gd name="csX0" fmla="*/ 98630 w 197259"/>
              <a:gd name="csY0" fmla="*/ 125547 h 125547"/>
              <a:gd name="csX1" fmla="*/ 80010 w 197259"/>
              <a:gd name="csY1" fmla="*/ 117391 h 125547"/>
              <a:gd name="csX2" fmla="*/ 7855 w 197259"/>
              <a:gd name="csY2" fmla="*/ 45151 h 125547"/>
              <a:gd name="csX3" fmla="*/ 7855 w 197259"/>
              <a:gd name="csY3" fmla="*/ 7865 h 125547"/>
              <a:gd name="csX4" fmla="*/ 189404 w 197259"/>
              <a:gd name="csY4" fmla="*/ 7865 h 125547"/>
              <a:gd name="csX5" fmla="*/ 189404 w 197259"/>
              <a:gd name="csY5" fmla="*/ 45151 h 125547"/>
              <a:gd name="csX6" fmla="*/ 117250 w 197259"/>
              <a:gd name="csY6" fmla="*/ 117391 h 125547"/>
              <a:gd name="csX7" fmla="*/ 98630 w 197259"/>
              <a:gd name="csY7" fmla="*/ 125547 h 125547"/>
              <a:gd name="csX8" fmla="*/ 98630 w 197259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259" h="125547">
                <a:moveTo>
                  <a:pt x="98630" y="125547"/>
                </a:moveTo>
                <a:cubicBezTo>
                  <a:pt x="91647" y="125547"/>
                  <a:pt x="84665" y="123217"/>
                  <a:pt x="80010" y="117391"/>
                </a:cubicBezTo>
                <a:lnTo>
                  <a:pt x="7855" y="45151"/>
                </a:lnTo>
                <a:cubicBezTo>
                  <a:pt x="-2618" y="34664"/>
                  <a:pt x="-2618" y="18351"/>
                  <a:pt x="7855" y="7865"/>
                </a:cubicBezTo>
                <a:cubicBezTo>
                  <a:pt x="18330" y="-2622"/>
                  <a:pt x="178930" y="-2622"/>
                  <a:pt x="189404" y="7865"/>
                </a:cubicBezTo>
                <a:cubicBezTo>
                  <a:pt x="199878" y="18351"/>
                  <a:pt x="199878" y="34664"/>
                  <a:pt x="189404" y="45151"/>
                </a:cubicBezTo>
                <a:lnTo>
                  <a:pt x="117250" y="117391"/>
                </a:lnTo>
                <a:cubicBezTo>
                  <a:pt x="112595" y="122052"/>
                  <a:pt x="105613" y="125547"/>
                  <a:pt x="98630" y="125547"/>
                </a:cubicBezTo>
                <a:lnTo>
                  <a:pt x="98630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1" name="Freeform 260">
            <a:extLst>
              <a:ext uri="{FF2B5EF4-FFF2-40B4-BE49-F238E27FC236}">
                <a16:creationId xmlns:a16="http://schemas.microsoft.com/office/drawing/2014/main" id="{9DA44975-71F7-CD03-D07E-17031340D8A6}"/>
              </a:ext>
            </a:extLst>
          </p:cNvPr>
          <p:cNvSpPr/>
          <p:nvPr/>
        </p:nvSpPr>
        <p:spPr>
          <a:xfrm>
            <a:off x="3415915" y="4211004"/>
            <a:ext cx="1436096" cy="680460"/>
          </a:xfrm>
          <a:custGeom>
            <a:avLst/>
            <a:gdLst>
              <a:gd name="csX0" fmla="*/ 1110240 w 1436096"/>
              <a:gd name="csY0" fmla="*/ 680460 h 680460"/>
              <a:gd name="csX1" fmla="*/ 1329029 w 1436096"/>
              <a:gd name="csY1" fmla="*/ 595403 h 680460"/>
              <a:gd name="csX2" fmla="*/ 1351141 w 1436096"/>
              <a:gd name="csY2" fmla="*/ 573265 h 680460"/>
              <a:gd name="csX3" fmla="*/ 1425622 w 1436096"/>
              <a:gd name="csY3" fmla="*/ 435774 h 680460"/>
              <a:gd name="csX4" fmla="*/ 1436096 w 1436096"/>
              <a:gd name="csY4" fmla="*/ 354212 h 680460"/>
              <a:gd name="csX5" fmla="*/ 1436096 w 1436096"/>
              <a:gd name="csY5" fmla="*/ 327413 h 680460"/>
              <a:gd name="csX6" fmla="*/ 1425622 w 1436096"/>
              <a:gd name="csY6" fmla="*/ 245851 h 680460"/>
              <a:gd name="csX7" fmla="*/ 1408166 w 1436096"/>
              <a:gd name="csY7" fmla="*/ 194584 h 680460"/>
              <a:gd name="csX8" fmla="*/ 1360451 w 1436096"/>
              <a:gd name="csY8" fmla="*/ 118848 h 680460"/>
              <a:gd name="csX9" fmla="*/ 1346485 w 1436096"/>
              <a:gd name="csY9" fmla="*/ 102535 h 680460"/>
              <a:gd name="csX10" fmla="*/ 1334848 w 1436096"/>
              <a:gd name="csY10" fmla="*/ 90884 h 680460"/>
              <a:gd name="csX11" fmla="*/ 1317391 w 1436096"/>
              <a:gd name="csY11" fmla="*/ 74571 h 680460"/>
              <a:gd name="csX12" fmla="*/ 1110240 w 1436096"/>
              <a:gd name="csY12" fmla="*/ 0 h 680460"/>
              <a:gd name="csX13" fmla="*/ 324693 w 1436096"/>
              <a:gd name="csY13" fmla="*/ 0 h 680460"/>
              <a:gd name="csX14" fmla="*/ 117541 w 1436096"/>
              <a:gd name="csY14" fmla="*/ 74571 h 680460"/>
              <a:gd name="csX15" fmla="*/ 94266 w 1436096"/>
              <a:gd name="csY15" fmla="*/ 95544 h 680460"/>
              <a:gd name="csX16" fmla="*/ 13965 w 1436096"/>
              <a:gd name="csY16" fmla="*/ 229539 h 680460"/>
              <a:gd name="csX17" fmla="*/ 9310 w 1436096"/>
              <a:gd name="csY17" fmla="*/ 244686 h 680460"/>
              <a:gd name="csX18" fmla="*/ 1164 w 1436096"/>
              <a:gd name="csY18" fmla="*/ 292458 h 680460"/>
              <a:gd name="csX19" fmla="*/ 0 w 1436096"/>
              <a:gd name="csY19" fmla="*/ 326248 h 680460"/>
              <a:gd name="csX20" fmla="*/ 0 w 1436096"/>
              <a:gd name="csY20" fmla="*/ 353047 h 680460"/>
              <a:gd name="csX21" fmla="*/ 324693 w 1436096"/>
              <a:gd name="csY21" fmla="*/ 678130 h 680460"/>
              <a:gd name="csX22" fmla="*/ 1110240 w 1436096"/>
              <a:gd name="csY22" fmla="*/ 678130 h 680460"/>
              <a:gd name="csX23" fmla="*/ 1110240 w 1436096"/>
              <a:gd name="csY23" fmla="*/ 678130 h 6804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1436096" h="680460">
                <a:moveTo>
                  <a:pt x="1110240" y="680460"/>
                </a:moveTo>
                <a:cubicBezTo>
                  <a:pt x="1190540" y="680460"/>
                  <a:pt x="1268513" y="650166"/>
                  <a:pt x="1329029" y="595403"/>
                </a:cubicBezTo>
                <a:cubicBezTo>
                  <a:pt x="1337175" y="588412"/>
                  <a:pt x="1344158" y="581421"/>
                  <a:pt x="1351141" y="573265"/>
                </a:cubicBezTo>
                <a:cubicBezTo>
                  <a:pt x="1387218" y="533649"/>
                  <a:pt x="1412821" y="487042"/>
                  <a:pt x="1425622" y="435774"/>
                </a:cubicBezTo>
                <a:cubicBezTo>
                  <a:pt x="1432605" y="408975"/>
                  <a:pt x="1436096" y="382177"/>
                  <a:pt x="1436096" y="354212"/>
                </a:cubicBezTo>
                <a:lnTo>
                  <a:pt x="1436096" y="327413"/>
                </a:lnTo>
                <a:cubicBezTo>
                  <a:pt x="1436096" y="299449"/>
                  <a:pt x="1432605" y="272650"/>
                  <a:pt x="1425622" y="245851"/>
                </a:cubicBezTo>
                <a:cubicBezTo>
                  <a:pt x="1420967" y="228374"/>
                  <a:pt x="1415148" y="210896"/>
                  <a:pt x="1408166" y="194584"/>
                </a:cubicBezTo>
                <a:cubicBezTo>
                  <a:pt x="1396528" y="167785"/>
                  <a:pt x="1380235" y="142151"/>
                  <a:pt x="1360451" y="118848"/>
                </a:cubicBezTo>
                <a:cubicBezTo>
                  <a:pt x="1355796" y="114187"/>
                  <a:pt x="1351141" y="108361"/>
                  <a:pt x="1346485" y="102535"/>
                </a:cubicBezTo>
                <a:cubicBezTo>
                  <a:pt x="1342994" y="99040"/>
                  <a:pt x="1339503" y="95544"/>
                  <a:pt x="1334848" y="90884"/>
                </a:cubicBezTo>
                <a:cubicBezTo>
                  <a:pt x="1329029" y="85058"/>
                  <a:pt x="1323210" y="79232"/>
                  <a:pt x="1317391" y="74571"/>
                </a:cubicBezTo>
                <a:cubicBezTo>
                  <a:pt x="1259202" y="26799"/>
                  <a:pt x="1185885" y="0"/>
                  <a:pt x="1110240" y="0"/>
                </a:cubicBezTo>
                <a:lnTo>
                  <a:pt x="324693" y="0"/>
                </a:lnTo>
                <a:cubicBezTo>
                  <a:pt x="249047" y="0"/>
                  <a:pt x="175730" y="26799"/>
                  <a:pt x="117541" y="74571"/>
                </a:cubicBezTo>
                <a:cubicBezTo>
                  <a:pt x="109395" y="81562"/>
                  <a:pt x="101248" y="88553"/>
                  <a:pt x="94266" y="95544"/>
                </a:cubicBezTo>
                <a:cubicBezTo>
                  <a:pt x="57025" y="132830"/>
                  <a:pt x="29094" y="179436"/>
                  <a:pt x="13965" y="229539"/>
                </a:cubicBezTo>
                <a:cubicBezTo>
                  <a:pt x="12802" y="234200"/>
                  <a:pt x="10474" y="240025"/>
                  <a:pt x="9310" y="244686"/>
                </a:cubicBezTo>
                <a:cubicBezTo>
                  <a:pt x="4655" y="260998"/>
                  <a:pt x="2327" y="276146"/>
                  <a:pt x="1164" y="292458"/>
                </a:cubicBezTo>
                <a:cubicBezTo>
                  <a:pt x="0" y="302945"/>
                  <a:pt x="0" y="314596"/>
                  <a:pt x="0" y="326248"/>
                </a:cubicBezTo>
                <a:lnTo>
                  <a:pt x="0" y="353047"/>
                </a:lnTo>
                <a:cubicBezTo>
                  <a:pt x="0" y="532484"/>
                  <a:pt x="145472" y="678130"/>
                  <a:pt x="324693" y="678130"/>
                </a:cubicBezTo>
                <a:lnTo>
                  <a:pt x="1110240" y="678130"/>
                </a:lnTo>
                <a:lnTo>
                  <a:pt x="1110240" y="678130"/>
                </a:lnTo>
                <a:close/>
              </a:path>
            </a:pathLst>
          </a:custGeom>
          <a:noFill/>
          <a:ln w="1628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62" name="Rounded Rectangle 261">
            <a:extLst>
              <a:ext uri="{FF2B5EF4-FFF2-40B4-BE49-F238E27FC236}">
                <a16:creationId xmlns:a16="http://schemas.microsoft.com/office/drawing/2014/main" id="{31E9F58C-5106-689B-0AB9-BA08E49FF7F0}"/>
              </a:ext>
            </a:extLst>
          </p:cNvPr>
          <p:cNvSpPr/>
          <p:nvPr/>
        </p:nvSpPr>
        <p:spPr>
          <a:xfrm>
            <a:off x="3448501" y="3568994"/>
            <a:ext cx="1369761" cy="611715"/>
          </a:xfrm>
          <a:prstGeom prst="roundRect">
            <a:avLst>
              <a:gd name="adj" fmla="val 47752"/>
            </a:avLst>
          </a:prstGeom>
          <a:solidFill>
            <a:srgbClr val="EBEBE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3781B3EE-A3D9-14CE-A72E-90FE09D473C4}"/>
              </a:ext>
            </a:extLst>
          </p:cNvPr>
          <p:cNvSpPr txBox="1"/>
          <p:nvPr/>
        </p:nvSpPr>
        <p:spPr>
          <a:xfrm>
            <a:off x="3533954" y="3865835"/>
            <a:ext cx="579558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657CEB0B-02F8-D999-CB7A-FEC1CCB5EF00}"/>
              </a:ext>
            </a:extLst>
          </p:cNvPr>
          <p:cNvSpPr txBox="1"/>
          <p:nvPr/>
        </p:nvSpPr>
        <p:spPr>
          <a:xfrm>
            <a:off x="3475766" y="3570579"/>
            <a:ext cx="1040708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265" name="Freeform 264">
            <a:extLst>
              <a:ext uri="{FF2B5EF4-FFF2-40B4-BE49-F238E27FC236}">
                <a16:creationId xmlns:a16="http://schemas.microsoft.com/office/drawing/2014/main" id="{5757F4F8-8ACD-17B6-4AE0-9147E1C40207}"/>
              </a:ext>
            </a:extLst>
          </p:cNvPr>
          <p:cNvSpPr/>
          <p:nvPr/>
        </p:nvSpPr>
        <p:spPr>
          <a:xfrm>
            <a:off x="4515972" y="3805815"/>
            <a:ext cx="197259" cy="125547"/>
          </a:xfrm>
          <a:custGeom>
            <a:avLst/>
            <a:gdLst>
              <a:gd name="csX0" fmla="*/ 98630 w 197259"/>
              <a:gd name="csY0" fmla="*/ 125547 h 125547"/>
              <a:gd name="csX1" fmla="*/ 80010 w 197259"/>
              <a:gd name="csY1" fmla="*/ 117391 h 125547"/>
              <a:gd name="csX2" fmla="*/ 7855 w 197259"/>
              <a:gd name="csY2" fmla="*/ 45151 h 125547"/>
              <a:gd name="csX3" fmla="*/ 7855 w 197259"/>
              <a:gd name="csY3" fmla="*/ 7865 h 125547"/>
              <a:gd name="csX4" fmla="*/ 189404 w 197259"/>
              <a:gd name="csY4" fmla="*/ 7865 h 125547"/>
              <a:gd name="csX5" fmla="*/ 189404 w 197259"/>
              <a:gd name="csY5" fmla="*/ 45151 h 125547"/>
              <a:gd name="csX6" fmla="*/ 117250 w 197259"/>
              <a:gd name="csY6" fmla="*/ 117391 h 125547"/>
              <a:gd name="csX7" fmla="*/ 98630 w 197259"/>
              <a:gd name="csY7" fmla="*/ 125547 h 125547"/>
              <a:gd name="csX8" fmla="*/ 98630 w 197259"/>
              <a:gd name="csY8" fmla="*/ 125547 h 1255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259" h="125547">
                <a:moveTo>
                  <a:pt x="98630" y="125547"/>
                </a:moveTo>
                <a:cubicBezTo>
                  <a:pt x="91647" y="125547"/>
                  <a:pt x="84665" y="123217"/>
                  <a:pt x="80010" y="117391"/>
                </a:cubicBezTo>
                <a:lnTo>
                  <a:pt x="7855" y="45151"/>
                </a:lnTo>
                <a:cubicBezTo>
                  <a:pt x="-2618" y="34664"/>
                  <a:pt x="-2618" y="18352"/>
                  <a:pt x="7855" y="7865"/>
                </a:cubicBezTo>
                <a:cubicBezTo>
                  <a:pt x="18330" y="-2622"/>
                  <a:pt x="178930" y="-2622"/>
                  <a:pt x="189404" y="7865"/>
                </a:cubicBezTo>
                <a:cubicBezTo>
                  <a:pt x="199878" y="18352"/>
                  <a:pt x="199878" y="34664"/>
                  <a:pt x="189404" y="45151"/>
                </a:cubicBezTo>
                <a:lnTo>
                  <a:pt x="117250" y="117391"/>
                </a:lnTo>
                <a:cubicBezTo>
                  <a:pt x="112595" y="122052"/>
                  <a:pt x="105613" y="125547"/>
                  <a:pt x="98630" y="125547"/>
                </a:cubicBezTo>
                <a:lnTo>
                  <a:pt x="98630" y="125547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6" name="Freeform 265">
            <a:extLst>
              <a:ext uri="{FF2B5EF4-FFF2-40B4-BE49-F238E27FC236}">
                <a16:creationId xmlns:a16="http://schemas.microsoft.com/office/drawing/2014/main" id="{402AB1C7-A074-F403-94F0-F16258899BBC}"/>
              </a:ext>
            </a:extLst>
          </p:cNvPr>
          <p:cNvSpPr/>
          <p:nvPr/>
        </p:nvSpPr>
        <p:spPr>
          <a:xfrm>
            <a:off x="479715" y="2714923"/>
            <a:ext cx="363097" cy="363533"/>
          </a:xfrm>
          <a:custGeom>
            <a:avLst/>
            <a:gdLst>
              <a:gd name="csX0" fmla="*/ 181549 w 363097"/>
              <a:gd name="csY0" fmla="*/ 0 h 363533"/>
              <a:gd name="csX1" fmla="*/ 0 w 363097"/>
              <a:gd name="csY1" fmla="*/ 181767 h 363533"/>
              <a:gd name="csX2" fmla="*/ 181549 w 363097"/>
              <a:gd name="csY2" fmla="*/ 363534 h 363533"/>
              <a:gd name="csX3" fmla="*/ 363097 w 363097"/>
              <a:gd name="csY3" fmla="*/ 181767 h 363533"/>
              <a:gd name="csX4" fmla="*/ 181549 w 363097"/>
              <a:gd name="csY4" fmla="*/ 0 h 363533"/>
              <a:gd name="csX5" fmla="*/ 181549 w 363097"/>
              <a:gd name="csY5" fmla="*/ 0 h 36353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63097" h="363533">
                <a:moveTo>
                  <a:pt x="181549" y="0"/>
                </a:moveTo>
                <a:cubicBezTo>
                  <a:pt x="81464" y="0"/>
                  <a:pt x="0" y="81562"/>
                  <a:pt x="0" y="181767"/>
                </a:cubicBezTo>
                <a:cubicBezTo>
                  <a:pt x="0" y="281972"/>
                  <a:pt x="81464" y="363534"/>
                  <a:pt x="181549" y="363534"/>
                </a:cubicBezTo>
                <a:cubicBezTo>
                  <a:pt x="281633" y="363534"/>
                  <a:pt x="363097" y="281972"/>
                  <a:pt x="363097" y="181767"/>
                </a:cubicBezTo>
                <a:cubicBezTo>
                  <a:pt x="363097" y="81562"/>
                  <a:pt x="281633" y="0"/>
                  <a:pt x="181549" y="0"/>
                </a:cubicBezTo>
                <a:lnTo>
                  <a:pt x="181549" y="0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A2BB1A50-450A-A4C1-0894-AC58A0449B1B}"/>
              </a:ext>
            </a:extLst>
          </p:cNvPr>
          <p:cNvSpPr txBox="1"/>
          <p:nvPr/>
        </p:nvSpPr>
        <p:spPr>
          <a:xfrm>
            <a:off x="5637611" y="6433111"/>
            <a:ext cx="40318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microbit.org/accessibility/makecode/screen-reader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1CB1BAFA-2A81-A0D3-C32B-B6DABE63824E}"/>
              </a:ext>
            </a:extLst>
          </p:cNvPr>
          <p:cNvSpPr txBox="1"/>
          <p:nvPr/>
        </p:nvSpPr>
        <p:spPr>
          <a:xfrm>
            <a:off x="145047" y="122370"/>
            <a:ext cx="4895742" cy="3997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1 of 3)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2CF14F1E-0A00-6E50-71BF-4D032859498A}"/>
              </a:ext>
            </a:extLst>
          </p:cNvPr>
          <p:cNvSpPr/>
          <p:nvPr/>
        </p:nvSpPr>
        <p:spPr>
          <a:xfrm>
            <a:off x="7583387" y="73"/>
            <a:ext cx="2170437" cy="524327"/>
          </a:xfrm>
          <a:prstGeom prst="rect">
            <a:avLst/>
          </a:prstGeom>
          <a:solidFill>
            <a:srgbClr val="D8D8D8">
              <a:alpha val="0"/>
            </a:srgbClr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2" name="Freeform 271">
            <a:extLst>
              <a:ext uri="{FF2B5EF4-FFF2-40B4-BE49-F238E27FC236}">
                <a16:creationId xmlns:a16="http://schemas.microsoft.com/office/drawing/2014/main" id="{78660F7B-837E-DF88-39FB-30DA5792AD8B}"/>
              </a:ext>
            </a:extLst>
          </p:cNvPr>
          <p:cNvSpPr/>
          <p:nvPr/>
        </p:nvSpPr>
        <p:spPr>
          <a:xfrm>
            <a:off x="9082327" y="199317"/>
            <a:ext cx="51206" cy="51267"/>
          </a:xfrm>
          <a:custGeom>
            <a:avLst/>
            <a:gdLst>
              <a:gd name="csX0" fmla="*/ 25603 w 51206"/>
              <a:gd name="csY0" fmla="*/ 51268 h 51267"/>
              <a:gd name="csX1" fmla="*/ 0 w 51206"/>
              <a:gd name="csY1" fmla="*/ 25634 h 51267"/>
              <a:gd name="csX2" fmla="*/ 25603 w 51206"/>
              <a:gd name="csY2" fmla="*/ 0 h 51267"/>
              <a:gd name="csX3" fmla="*/ 51206 w 51206"/>
              <a:gd name="csY3" fmla="*/ 25634 h 51267"/>
              <a:gd name="csX4" fmla="*/ 25603 w 51206"/>
              <a:gd name="csY4" fmla="*/ 51268 h 512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06" h="51267">
                <a:moveTo>
                  <a:pt x="25603" y="51268"/>
                </a:moveTo>
                <a:cubicBezTo>
                  <a:pt x="11638" y="51268"/>
                  <a:pt x="0" y="39616"/>
                  <a:pt x="0" y="25634"/>
                </a:cubicBezTo>
                <a:cubicBezTo>
                  <a:pt x="0" y="11652"/>
                  <a:pt x="11638" y="0"/>
                  <a:pt x="25603" y="0"/>
                </a:cubicBezTo>
                <a:cubicBezTo>
                  <a:pt x="39569" y="0"/>
                  <a:pt x="51206" y="11652"/>
                  <a:pt x="51206" y="25634"/>
                </a:cubicBezTo>
                <a:cubicBezTo>
                  <a:pt x="51206" y="39616"/>
                  <a:pt x="39569" y="51268"/>
                  <a:pt x="25603" y="51268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3" name="Freeform 272">
            <a:extLst>
              <a:ext uri="{FF2B5EF4-FFF2-40B4-BE49-F238E27FC236}">
                <a16:creationId xmlns:a16="http://schemas.microsoft.com/office/drawing/2014/main" id="{BB0D8F55-965E-691A-112D-95A5E541D1A6}"/>
              </a:ext>
            </a:extLst>
          </p:cNvPr>
          <p:cNvSpPr/>
          <p:nvPr/>
        </p:nvSpPr>
        <p:spPr>
          <a:xfrm>
            <a:off x="8244410" y="198152"/>
            <a:ext cx="233918" cy="181766"/>
          </a:xfrm>
          <a:custGeom>
            <a:avLst/>
            <a:gdLst>
              <a:gd name="csX0" fmla="*/ 233918 w 233918"/>
              <a:gd name="csY0" fmla="*/ 181767 h 181766"/>
              <a:gd name="csX1" fmla="*/ 197841 w 233918"/>
              <a:gd name="csY1" fmla="*/ 181767 h 181766"/>
              <a:gd name="csX2" fmla="*/ 197841 w 233918"/>
              <a:gd name="csY2" fmla="*/ 78067 h 181766"/>
              <a:gd name="csX3" fmla="*/ 167584 w 233918"/>
              <a:gd name="csY3" fmla="*/ 38451 h 181766"/>
              <a:gd name="csX4" fmla="*/ 136162 w 233918"/>
              <a:gd name="csY4" fmla="*/ 78067 h 181766"/>
              <a:gd name="csX5" fmla="*/ 136162 w 233918"/>
              <a:gd name="csY5" fmla="*/ 181767 h 181766"/>
              <a:gd name="csX6" fmla="*/ 98921 w 233918"/>
              <a:gd name="csY6" fmla="*/ 181767 h 181766"/>
              <a:gd name="csX7" fmla="*/ 98921 w 233918"/>
              <a:gd name="csY7" fmla="*/ 78067 h 181766"/>
              <a:gd name="csX8" fmla="*/ 67499 w 233918"/>
              <a:gd name="csY8" fmla="*/ 38451 h 181766"/>
              <a:gd name="csX9" fmla="*/ 36077 w 233918"/>
              <a:gd name="csY9" fmla="*/ 78067 h 181766"/>
              <a:gd name="csX10" fmla="*/ 36077 w 233918"/>
              <a:gd name="csY10" fmla="*/ 181767 h 181766"/>
              <a:gd name="csX11" fmla="*/ 0 w 233918"/>
              <a:gd name="csY11" fmla="*/ 181767 h 181766"/>
              <a:gd name="csX12" fmla="*/ 0 w 233918"/>
              <a:gd name="csY12" fmla="*/ 79232 h 181766"/>
              <a:gd name="csX13" fmla="*/ 67499 w 233918"/>
              <a:gd name="csY13" fmla="*/ 0 h 181766"/>
              <a:gd name="csX14" fmla="*/ 116377 w 233918"/>
              <a:gd name="csY14" fmla="*/ 24469 h 181766"/>
              <a:gd name="csX15" fmla="*/ 166419 w 233918"/>
              <a:gd name="csY15" fmla="*/ 0 h 181766"/>
              <a:gd name="csX16" fmla="*/ 233918 w 233918"/>
              <a:gd name="csY16" fmla="*/ 79232 h 181766"/>
              <a:gd name="csX17" fmla="*/ 233918 w 233918"/>
              <a:gd name="csY17" fmla="*/ 181767 h 181766"/>
              <a:gd name="csX18" fmla="*/ 233918 w 233918"/>
              <a:gd name="csY18" fmla="*/ 181767 h 18176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3918" h="181766">
                <a:moveTo>
                  <a:pt x="233918" y="181767"/>
                </a:moveTo>
                <a:lnTo>
                  <a:pt x="197841" y="181767"/>
                </a:lnTo>
                <a:lnTo>
                  <a:pt x="197841" y="78067"/>
                </a:lnTo>
                <a:cubicBezTo>
                  <a:pt x="197841" y="54763"/>
                  <a:pt x="185040" y="38451"/>
                  <a:pt x="167584" y="38451"/>
                </a:cubicBezTo>
                <a:cubicBezTo>
                  <a:pt x="150127" y="38451"/>
                  <a:pt x="136162" y="54763"/>
                  <a:pt x="136162" y="78067"/>
                </a:cubicBezTo>
                <a:lnTo>
                  <a:pt x="136162" y="181767"/>
                </a:lnTo>
                <a:lnTo>
                  <a:pt x="98921" y="181767"/>
                </a:lnTo>
                <a:lnTo>
                  <a:pt x="98921" y="78067"/>
                </a:lnTo>
                <a:cubicBezTo>
                  <a:pt x="98921" y="51268"/>
                  <a:pt x="83792" y="38451"/>
                  <a:pt x="67499" y="38451"/>
                </a:cubicBezTo>
                <a:cubicBezTo>
                  <a:pt x="51206" y="38451"/>
                  <a:pt x="36077" y="54763"/>
                  <a:pt x="36077" y="78067"/>
                </a:cubicBezTo>
                <a:lnTo>
                  <a:pt x="36077" y="181767"/>
                </a:lnTo>
                <a:lnTo>
                  <a:pt x="0" y="181767"/>
                </a:lnTo>
                <a:lnTo>
                  <a:pt x="0" y="79232"/>
                </a:lnTo>
                <a:cubicBezTo>
                  <a:pt x="0" y="32625"/>
                  <a:pt x="27931" y="0"/>
                  <a:pt x="67499" y="0"/>
                </a:cubicBezTo>
                <a:cubicBezTo>
                  <a:pt x="107067" y="0"/>
                  <a:pt x="102412" y="8156"/>
                  <a:pt x="116377" y="24469"/>
                </a:cubicBezTo>
                <a:cubicBezTo>
                  <a:pt x="130343" y="8156"/>
                  <a:pt x="146635" y="0"/>
                  <a:pt x="166419" y="0"/>
                </a:cubicBezTo>
                <a:cubicBezTo>
                  <a:pt x="205988" y="0"/>
                  <a:pt x="233918" y="32625"/>
                  <a:pt x="233918" y="79232"/>
                </a:cubicBezTo>
                <a:lnTo>
                  <a:pt x="233918" y="181767"/>
                </a:lnTo>
                <a:lnTo>
                  <a:pt x="233918" y="181767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4" name="Freeform 273">
            <a:extLst>
              <a:ext uri="{FF2B5EF4-FFF2-40B4-BE49-F238E27FC236}">
                <a16:creationId xmlns:a16="http://schemas.microsoft.com/office/drawing/2014/main" id="{856801FF-FCC9-34DC-6211-04727BF8B3CB}"/>
              </a:ext>
            </a:extLst>
          </p:cNvPr>
          <p:cNvSpPr/>
          <p:nvPr/>
        </p:nvSpPr>
        <p:spPr>
          <a:xfrm>
            <a:off x="8507423" y="128241"/>
            <a:ext cx="48878" cy="251677"/>
          </a:xfrm>
          <a:custGeom>
            <a:avLst/>
            <a:gdLst>
              <a:gd name="csX0" fmla="*/ 43060 w 48878"/>
              <a:gd name="csY0" fmla="*/ 251677 h 251677"/>
              <a:gd name="csX1" fmla="*/ 5819 w 48878"/>
              <a:gd name="csY1" fmla="*/ 251677 h 251677"/>
              <a:gd name="csX2" fmla="*/ 5819 w 48878"/>
              <a:gd name="csY2" fmla="*/ 74571 h 251677"/>
              <a:gd name="csX3" fmla="*/ 43060 w 48878"/>
              <a:gd name="csY3" fmla="*/ 74571 h 251677"/>
              <a:gd name="csX4" fmla="*/ 43060 w 48878"/>
              <a:gd name="csY4" fmla="*/ 251677 h 251677"/>
              <a:gd name="csX5" fmla="*/ 24440 w 48878"/>
              <a:gd name="csY5" fmla="*/ 48937 h 251677"/>
              <a:gd name="csX6" fmla="*/ 0 w 48878"/>
              <a:gd name="csY6" fmla="*/ 24469 h 251677"/>
              <a:gd name="csX7" fmla="*/ 24440 w 48878"/>
              <a:gd name="csY7" fmla="*/ 0 h 251677"/>
              <a:gd name="csX8" fmla="*/ 48879 w 48878"/>
              <a:gd name="csY8" fmla="*/ 24469 h 251677"/>
              <a:gd name="csX9" fmla="*/ 24440 w 48878"/>
              <a:gd name="csY9" fmla="*/ 48937 h 2516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878" h="251677">
                <a:moveTo>
                  <a:pt x="43060" y="251677"/>
                </a:moveTo>
                <a:lnTo>
                  <a:pt x="5819" y="251677"/>
                </a:lnTo>
                <a:lnTo>
                  <a:pt x="5819" y="74571"/>
                </a:lnTo>
                <a:lnTo>
                  <a:pt x="43060" y="74571"/>
                </a:lnTo>
                <a:lnTo>
                  <a:pt x="43060" y="251677"/>
                </a:lnTo>
                <a:close/>
                <a:moveTo>
                  <a:pt x="24440" y="48937"/>
                </a:moveTo>
                <a:cubicBezTo>
                  <a:pt x="10474" y="48937"/>
                  <a:pt x="0" y="38451"/>
                  <a:pt x="0" y="24469"/>
                </a:cubicBezTo>
                <a:cubicBezTo>
                  <a:pt x="0" y="10487"/>
                  <a:pt x="10474" y="0"/>
                  <a:pt x="24440" y="0"/>
                </a:cubicBezTo>
                <a:cubicBezTo>
                  <a:pt x="38405" y="0"/>
                  <a:pt x="48879" y="10487"/>
                  <a:pt x="48879" y="24469"/>
                </a:cubicBezTo>
                <a:cubicBezTo>
                  <a:pt x="48879" y="38451"/>
                  <a:pt x="38405" y="48937"/>
                  <a:pt x="24440" y="48937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5" name="Freeform 274">
            <a:extLst>
              <a:ext uri="{FF2B5EF4-FFF2-40B4-BE49-F238E27FC236}">
                <a16:creationId xmlns:a16="http://schemas.microsoft.com/office/drawing/2014/main" id="{E578E17A-C2D0-915A-8FEB-CDB510EEC859}"/>
              </a:ext>
            </a:extLst>
          </p:cNvPr>
          <p:cNvSpPr/>
          <p:nvPr/>
        </p:nvSpPr>
        <p:spPr>
          <a:xfrm>
            <a:off x="8586560" y="198152"/>
            <a:ext cx="161764" cy="186427"/>
          </a:xfrm>
          <a:custGeom>
            <a:avLst/>
            <a:gdLst>
              <a:gd name="csX0" fmla="*/ 89610 w 161764"/>
              <a:gd name="csY0" fmla="*/ 186428 h 186427"/>
              <a:gd name="csX1" fmla="*/ 25602 w 161764"/>
              <a:gd name="csY1" fmla="*/ 158463 h 186427"/>
              <a:gd name="csX2" fmla="*/ 0 w 161764"/>
              <a:gd name="csY2" fmla="*/ 93214 h 186427"/>
              <a:gd name="csX3" fmla="*/ 26767 w 161764"/>
              <a:gd name="csY3" fmla="*/ 27964 h 186427"/>
              <a:gd name="csX4" fmla="*/ 90774 w 161764"/>
              <a:gd name="csY4" fmla="*/ 0 h 186427"/>
              <a:gd name="csX5" fmla="*/ 155945 w 161764"/>
              <a:gd name="csY5" fmla="*/ 26799 h 186427"/>
              <a:gd name="csX6" fmla="*/ 160601 w 161764"/>
              <a:gd name="csY6" fmla="*/ 31460 h 186427"/>
              <a:gd name="csX7" fmla="*/ 133834 w 161764"/>
              <a:gd name="csY7" fmla="*/ 59424 h 186427"/>
              <a:gd name="csX8" fmla="*/ 129179 w 161764"/>
              <a:gd name="csY8" fmla="*/ 54763 h 186427"/>
              <a:gd name="csX9" fmla="*/ 90774 w 161764"/>
              <a:gd name="csY9" fmla="*/ 38451 h 186427"/>
              <a:gd name="csX10" fmla="*/ 36077 w 161764"/>
              <a:gd name="csY10" fmla="*/ 94379 h 186427"/>
              <a:gd name="csX11" fmla="*/ 90774 w 161764"/>
              <a:gd name="csY11" fmla="*/ 150307 h 186427"/>
              <a:gd name="csX12" fmla="*/ 129179 w 161764"/>
              <a:gd name="csY12" fmla="*/ 133995 h 186427"/>
              <a:gd name="csX13" fmla="*/ 133834 w 161764"/>
              <a:gd name="csY13" fmla="*/ 129334 h 186427"/>
              <a:gd name="csX14" fmla="*/ 161764 w 161764"/>
              <a:gd name="csY14" fmla="*/ 154968 h 186427"/>
              <a:gd name="csX15" fmla="*/ 155945 w 161764"/>
              <a:gd name="csY15" fmla="*/ 159629 h 186427"/>
              <a:gd name="csX16" fmla="*/ 90774 w 161764"/>
              <a:gd name="csY16" fmla="*/ 186428 h 1864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1764" h="186427">
                <a:moveTo>
                  <a:pt x="89610" y="186428"/>
                </a:moveTo>
                <a:cubicBezTo>
                  <a:pt x="65171" y="186428"/>
                  <a:pt x="41896" y="177106"/>
                  <a:pt x="25602" y="158463"/>
                </a:cubicBezTo>
                <a:cubicBezTo>
                  <a:pt x="8146" y="140986"/>
                  <a:pt x="0" y="117682"/>
                  <a:pt x="0" y="93214"/>
                </a:cubicBezTo>
                <a:cubicBezTo>
                  <a:pt x="0" y="68745"/>
                  <a:pt x="9310" y="44277"/>
                  <a:pt x="26767" y="27964"/>
                </a:cubicBezTo>
                <a:cubicBezTo>
                  <a:pt x="44223" y="10487"/>
                  <a:pt x="67499" y="0"/>
                  <a:pt x="90774" y="0"/>
                </a:cubicBezTo>
                <a:cubicBezTo>
                  <a:pt x="114050" y="0"/>
                  <a:pt x="139653" y="9321"/>
                  <a:pt x="155945" y="26799"/>
                </a:cubicBezTo>
                <a:lnTo>
                  <a:pt x="160601" y="31460"/>
                </a:lnTo>
                <a:lnTo>
                  <a:pt x="133834" y="59424"/>
                </a:lnTo>
                <a:lnTo>
                  <a:pt x="129179" y="54763"/>
                </a:lnTo>
                <a:cubicBezTo>
                  <a:pt x="116377" y="43111"/>
                  <a:pt x="104740" y="38451"/>
                  <a:pt x="90774" y="38451"/>
                </a:cubicBezTo>
                <a:cubicBezTo>
                  <a:pt x="60516" y="38451"/>
                  <a:pt x="36077" y="62919"/>
                  <a:pt x="36077" y="94379"/>
                </a:cubicBezTo>
                <a:cubicBezTo>
                  <a:pt x="36077" y="125839"/>
                  <a:pt x="60516" y="150307"/>
                  <a:pt x="90774" y="150307"/>
                </a:cubicBezTo>
                <a:cubicBezTo>
                  <a:pt x="121032" y="150307"/>
                  <a:pt x="117541" y="144481"/>
                  <a:pt x="129179" y="133995"/>
                </a:cubicBezTo>
                <a:lnTo>
                  <a:pt x="133834" y="129334"/>
                </a:lnTo>
                <a:lnTo>
                  <a:pt x="161764" y="154968"/>
                </a:lnTo>
                <a:lnTo>
                  <a:pt x="155945" y="159629"/>
                </a:lnTo>
                <a:cubicBezTo>
                  <a:pt x="136161" y="177106"/>
                  <a:pt x="114050" y="186428"/>
                  <a:pt x="90774" y="186428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6" name="Freeform 275">
            <a:extLst>
              <a:ext uri="{FF2B5EF4-FFF2-40B4-BE49-F238E27FC236}">
                <a16:creationId xmlns:a16="http://schemas.microsoft.com/office/drawing/2014/main" id="{8F750517-2445-DD8D-826E-0D2900DF9D8E}"/>
              </a:ext>
            </a:extLst>
          </p:cNvPr>
          <p:cNvSpPr/>
          <p:nvPr/>
        </p:nvSpPr>
        <p:spPr>
          <a:xfrm>
            <a:off x="8761126" y="202812"/>
            <a:ext cx="87282" cy="177106"/>
          </a:xfrm>
          <a:custGeom>
            <a:avLst/>
            <a:gdLst>
              <a:gd name="csX0" fmla="*/ 39568 w 87282"/>
              <a:gd name="csY0" fmla="*/ 177106 h 177106"/>
              <a:gd name="csX1" fmla="*/ 0 w 87282"/>
              <a:gd name="csY1" fmla="*/ 177106 h 177106"/>
              <a:gd name="csX2" fmla="*/ 0 w 87282"/>
              <a:gd name="csY2" fmla="*/ 88553 h 177106"/>
              <a:gd name="csX3" fmla="*/ 79136 w 87282"/>
              <a:gd name="csY3" fmla="*/ 0 h 177106"/>
              <a:gd name="csX4" fmla="*/ 87283 w 87282"/>
              <a:gd name="csY4" fmla="*/ 0 h 177106"/>
              <a:gd name="csX5" fmla="*/ 87283 w 87282"/>
              <a:gd name="csY5" fmla="*/ 36120 h 177106"/>
              <a:gd name="csX6" fmla="*/ 81464 w 87282"/>
              <a:gd name="csY6" fmla="*/ 36120 h 177106"/>
              <a:gd name="csX7" fmla="*/ 40732 w 87282"/>
              <a:gd name="csY7" fmla="*/ 86223 h 177106"/>
              <a:gd name="csX8" fmla="*/ 40732 w 87282"/>
              <a:gd name="csY8" fmla="*/ 177106 h 177106"/>
              <a:gd name="csX9" fmla="*/ 40732 w 87282"/>
              <a:gd name="csY9" fmla="*/ 177106 h 1771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282" h="177106">
                <a:moveTo>
                  <a:pt x="39568" y="177106"/>
                </a:moveTo>
                <a:lnTo>
                  <a:pt x="0" y="177106"/>
                </a:lnTo>
                <a:lnTo>
                  <a:pt x="0" y="88553"/>
                </a:lnTo>
                <a:cubicBezTo>
                  <a:pt x="0" y="31460"/>
                  <a:pt x="24439" y="4661"/>
                  <a:pt x="79136" y="0"/>
                </a:cubicBezTo>
                <a:lnTo>
                  <a:pt x="87283" y="0"/>
                </a:lnTo>
                <a:cubicBezTo>
                  <a:pt x="87283" y="0"/>
                  <a:pt x="87283" y="36120"/>
                  <a:pt x="87283" y="36120"/>
                </a:cubicBezTo>
                <a:lnTo>
                  <a:pt x="81464" y="36120"/>
                </a:lnTo>
                <a:cubicBezTo>
                  <a:pt x="51206" y="40781"/>
                  <a:pt x="40732" y="53598"/>
                  <a:pt x="40732" y="86223"/>
                </a:cubicBezTo>
                <a:lnTo>
                  <a:pt x="40732" y="177106"/>
                </a:lnTo>
                <a:lnTo>
                  <a:pt x="40732" y="177106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7" name="Freeform 276">
            <a:extLst>
              <a:ext uri="{FF2B5EF4-FFF2-40B4-BE49-F238E27FC236}">
                <a16:creationId xmlns:a16="http://schemas.microsoft.com/office/drawing/2014/main" id="{968DDFBC-6450-747E-A18A-2588A8684809}"/>
              </a:ext>
            </a:extLst>
          </p:cNvPr>
          <p:cNvSpPr/>
          <p:nvPr/>
        </p:nvSpPr>
        <p:spPr>
          <a:xfrm>
            <a:off x="8865865" y="198152"/>
            <a:ext cx="181548" cy="186427"/>
          </a:xfrm>
          <a:custGeom>
            <a:avLst/>
            <a:gdLst>
              <a:gd name="csX0" fmla="*/ 90774 w 181548"/>
              <a:gd name="csY0" fmla="*/ 186428 h 186427"/>
              <a:gd name="csX1" fmla="*/ 26767 w 181548"/>
              <a:gd name="csY1" fmla="*/ 158463 h 186427"/>
              <a:gd name="csX2" fmla="*/ 0 w 181548"/>
              <a:gd name="csY2" fmla="*/ 93214 h 186427"/>
              <a:gd name="csX3" fmla="*/ 26767 w 181548"/>
              <a:gd name="csY3" fmla="*/ 27964 h 186427"/>
              <a:gd name="csX4" fmla="*/ 90774 w 181548"/>
              <a:gd name="csY4" fmla="*/ 0 h 186427"/>
              <a:gd name="csX5" fmla="*/ 154782 w 181548"/>
              <a:gd name="csY5" fmla="*/ 27964 h 186427"/>
              <a:gd name="csX6" fmla="*/ 181548 w 181548"/>
              <a:gd name="csY6" fmla="*/ 93214 h 186427"/>
              <a:gd name="csX7" fmla="*/ 154782 w 181548"/>
              <a:gd name="csY7" fmla="*/ 158463 h 186427"/>
              <a:gd name="csX8" fmla="*/ 90774 w 181548"/>
              <a:gd name="csY8" fmla="*/ 185262 h 186427"/>
              <a:gd name="csX9" fmla="*/ 89610 w 181548"/>
              <a:gd name="csY9" fmla="*/ 37286 h 186427"/>
              <a:gd name="csX10" fmla="*/ 37240 w 181548"/>
              <a:gd name="csY10" fmla="*/ 93214 h 186427"/>
              <a:gd name="csX11" fmla="*/ 89610 w 181548"/>
              <a:gd name="csY11" fmla="*/ 149142 h 186427"/>
              <a:gd name="csX12" fmla="*/ 141980 w 181548"/>
              <a:gd name="csY12" fmla="*/ 93214 h 186427"/>
              <a:gd name="csX13" fmla="*/ 89610 w 181548"/>
              <a:gd name="csY13" fmla="*/ 37286 h 1864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548" h="186427">
                <a:moveTo>
                  <a:pt x="90774" y="186428"/>
                </a:moveTo>
                <a:cubicBezTo>
                  <a:pt x="66335" y="186428"/>
                  <a:pt x="43059" y="177106"/>
                  <a:pt x="26767" y="158463"/>
                </a:cubicBezTo>
                <a:cubicBezTo>
                  <a:pt x="9310" y="140986"/>
                  <a:pt x="0" y="117682"/>
                  <a:pt x="0" y="93214"/>
                </a:cubicBezTo>
                <a:cubicBezTo>
                  <a:pt x="0" y="68745"/>
                  <a:pt x="9310" y="45442"/>
                  <a:pt x="26767" y="27964"/>
                </a:cubicBezTo>
                <a:cubicBezTo>
                  <a:pt x="44223" y="10487"/>
                  <a:pt x="67499" y="0"/>
                  <a:pt x="90774" y="0"/>
                </a:cubicBezTo>
                <a:cubicBezTo>
                  <a:pt x="114050" y="0"/>
                  <a:pt x="137325" y="9321"/>
                  <a:pt x="154782" y="27964"/>
                </a:cubicBezTo>
                <a:cubicBezTo>
                  <a:pt x="172238" y="45442"/>
                  <a:pt x="181548" y="68745"/>
                  <a:pt x="181548" y="93214"/>
                </a:cubicBezTo>
                <a:cubicBezTo>
                  <a:pt x="181548" y="117682"/>
                  <a:pt x="172238" y="140986"/>
                  <a:pt x="154782" y="158463"/>
                </a:cubicBezTo>
                <a:cubicBezTo>
                  <a:pt x="137325" y="175941"/>
                  <a:pt x="115213" y="185262"/>
                  <a:pt x="90774" y="185262"/>
                </a:cubicBezTo>
                <a:moveTo>
                  <a:pt x="89610" y="37286"/>
                </a:moveTo>
                <a:cubicBezTo>
                  <a:pt x="60516" y="37286"/>
                  <a:pt x="37240" y="61754"/>
                  <a:pt x="37240" y="93214"/>
                </a:cubicBezTo>
                <a:cubicBezTo>
                  <a:pt x="37240" y="124673"/>
                  <a:pt x="60516" y="149142"/>
                  <a:pt x="89610" y="149142"/>
                </a:cubicBezTo>
                <a:cubicBezTo>
                  <a:pt x="118704" y="149142"/>
                  <a:pt x="141980" y="124673"/>
                  <a:pt x="141980" y="93214"/>
                </a:cubicBezTo>
                <a:cubicBezTo>
                  <a:pt x="141980" y="61754"/>
                  <a:pt x="118704" y="37286"/>
                  <a:pt x="89610" y="37286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8" name="Freeform 277">
            <a:extLst>
              <a:ext uri="{FF2B5EF4-FFF2-40B4-BE49-F238E27FC236}">
                <a16:creationId xmlns:a16="http://schemas.microsoft.com/office/drawing/2014/main" id="{F06EDA62-CA98-B8F2-501D-FF59BBF83E01}"/>
              </a:ext>
            </a:extLst>
          </p:cNvPr>
          <p:cNvSpPr/>
          <p:nvPr/>
        </p:nvSpPr>
        <p:spPr>
          <a:xfrm>
            <a:off x="9082327" y="328651"/>
            <a:ext cx="51206" cy="51267"/>
          </a:xfrm>
          <a:custGeom>
            <a:avLst/>
            <a:gdLst>
              <a:gd name="csX0" fmla="*/ 25603 w 51206"/>
              <a:gd name="csY0" fmla="*/ 51268 h 51267"/>
              <a:gd name="csX1" fmla="*/ 0 w 51206"/>
              <a:gd name="csY1" fmla="*/ 25634 h 51267"/>
              <a:gd name="csX2" fmla="*/ 25603 w 51206"/>
              <a:gd name="csY2" fmla="*/ 0 h 51267"/>
              <a:gd name="csX3" fmla="*/ 51206 w 51206"/>
              <a:gd name="csY3" fmla="*/ 25634 h 51267"/>
              <a:gd name="csX4" fmla="*/ 25603 w 51206"/>
              <a:gd name="csY4" fmla="*/ 51268 h 5126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06" h="51267">
                <a:moveTo>
                  <a:pt x="25603" y="51268"/>
                </a:moveTo>
                <a:cubicBezTo>
                  <a:pt x="11638" y="51268"/>
                  <a:pt x="0" y="39616"/>
                  <a:pt x="0" y="25634"/>
                </a:cubicBezTo>
                <a:cubicBezTo>
                  <a:pt x="0" y="11652"/>
                  <a:pt x="11638" y="0"/>
                  <a:pt x="25603" y="0"/>
                </a:cubicBezTo>
                <a:cubicBezTo>
                  <a:pt x="39569" y="0"/>
                  <a:pt x="51206" y="11652"/>
                  <a:pt x="51206" y="25634"/>
                </a:cubicBezTo>
                <a:cubicBezTo>
                  <a:pt x="51206" y="39616"/>
                  <a:pt x="39569" y="51268"/>
                  <a:pt x="25603" y="51268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79" name="Freeform 278">
            <a:extLst>
              <a:ext uri="{FF2B5EF4-FFF2-40B4-BE49-F238E27FC236}">
                <a16:creationId xmlns:a16="http://schemas.microsoft.com/office/drawing/2014/main" id="{8AEBB4E1-437D-44CF-594F-5C1A708B244E}"/>
              </a:ext>
            </a:extLst>
          </p:cNvPr>
          <p:cNvSpPr/>
          <p:nvPr/>
        </p:nvSpPr>
        <p:spPr>
          <a:xfrm>
            <a:off x="9169610" y="128241"/>
            <a:ext cx="181548" cy="256337"/>
          </a:xfrm>
          <a:custGeom>
            <a:avLst/>
            <a:gdLst>
              <a:gd name="csX0" fmla="*/ 90774 w 181548"/>
              <a:gd name="csY0" fmla="*/ 256338 h 256337"/>
              <a:gd name="csX1" fmla="*/ 0 w 181548"/>
              <a:gd name="csY1" fmla="*/ 154968 h 256337"/>
              <a:gd name="csX2" fmla="*/ 0 w 181548"/>
              <a:gd name="csY2" fmla="*/ 143316 h 256337"/>
              <a:gd name="csX3" fmla="*/ 0 w 181548"/>
              <a:gd name="csY3" fmla="*/ 0 h 256337"/>
              <a:gd name="csX4" fmla="*/ 37241 w 181548"/>
              <a:gd name="csY4" fmla="*/ 0 h 256337"/>
              <a:gd name="csX5" fmla="*/ 37241 w 181548"/>
              <a:gd name="csY5" fmla="*/ 87388 h 256337"/>
              <a:gd name="csX6" fmla="*/ 90774 w 181548"/>
              <a:gd name="csY6" fmla="*/ 69910 h 256337"/>
              <a:gd name="csX7" fmla="*/ 154782 w 181548"/>
              <a:gd name="csY7" fmla="*/ 96709 h 256337"/>
              <a:gd name="csX8" fmla="*/ 181548 w 181548"/>
              <a:gd name="csY8" fmla="*/ 161959 h 256337"/>
              <a:gd name="csX9" fmla="*/ 154782 w 181548"/>
              <a:gd name="csY9" fmla="*/ 227209 h 256337"/>
              <a:gd name="csX10" fmla="*/ 90774 w 181548"/>
              <a:gd name="csY10" fmla="*/ 254007 h 256337"/>
              <a:gd name="csX11" fmla="*/ 90774 w 181548"/>
              <a:gd name="csY11" fmla="*/ 107196 h 256337"/>
              <a:gd name="csX12" fmla="*/ 36077 w 181548"/>
              <a:gd name="csY12" fmla="*/ 163124 h 256337"/>
              <a:gd name="csX13" fmla="*/ 90774 w 181548"/>
              <a:gd name="csY13" fmla="*/ 219052 h 256337"/>
              <a:gd name="csX14" fmla="*/ 145472 w 181548"/>
              <a:gd name="csY14" fmla="*/ 163124 h 256337"/>
              <a:gd name="csX15" fmla="*/ 90774 w 181548"/>
              <a:gd name="csY15" fmla="*/ 107196 h 25633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548" h="256337">
                <a:moveTo>
                  <a:pt x="90774" y="256338"/>
                </a:moveTo>
                <a:cubicBezTo>
                  <a:pt x="37241" y="256338"/>
                  <a:pt x="0" y="214392"/>
                  <a:pt x="0" y="154968"/>
                </a:cubicBezTo>
                <a:cubicBezTo>
                  <a:pt x="0" y="95544"/>
                  <a:pt x="0" y="146812"/>
                  <a:pt x="0" y="143316"/>
                </a:cubicBezTo>
                <a:lnTo>
                  <a:pt x="0" y="0"/>
                </a:lnTo>
                <a:lnTo>
                  <a:pt x="37241" y="0"/>
                </a:lnTo>
                <a:lnTo>
                  <a:pt x="37241" y="87388"/>
                </a:lnTo>
                <a:cubicBezTo>
                  <a:pt x="53533" y="75736"/>
                  <a:pt x="70990" y="69910"/>
                  <a:pt x="90774" y="69910"/>
                </a:cubicBezTo>
                <a:cubicBezTo>
                  <a:pt x="110558" y="69910"/>
                  <a:pt x="137325" y="79232"/>
                  <a:pt x="154782" y="96709"/>
                </a:cubicBezTo>
                <a:cubicBezTo>
                  <a:pt x="172238" y="114187"/>
                  <a:pt x="181548" y="137490"/>
                  <a:pt x="181548" y="161959"/>
                </a:cubicBezTo>
                <a:cubicBezTo>
                  <a:pt x="181548" y="186428"/>
                  <a:pt x="172238" y="209731"/>
                  <a:pt x="154782" y="227209"/>
                </a:cubicBezTo>
                <a:cubicBezTo>
                  <a:pt x="137325" y="244686"/>
                  <a:pt x="115214" y="254007"/>
                  <a:pt x="90774" y="254007"/>
                </a:cubicBezTo>
                <a:moveTo>
                  <a:pt x="90774" y="107196"/>
                </a:moveTo>
                <a:cubicBezTo>
                  <a:pt x="60516" y="107196"/>
                  <a:pt x="36077" y="131664"/>
                  <a:pt x="36077" y="163124"/>
                </a:cubicBezTo>
                <a:cubicBezTo>
                  <a:pt x="36077" y="194584"/>
                  <a:pt x="59352" y="219052"/>
                  <a:pt x="90774" y="219052"/>
                </a:cubicBezTo>
                <a:cubicBezTo>
                  <a:pt x="122196" y="219052"/>
                  <a:pt x="145472" y="194584"/>
                  <a:pt x="145472" y="163124"/>
                </a:cubicBezTo>
                <a:cubicBezTo>
                  <a:pt x="145472" y="131664"/>
                  <a:pt x="121033" y="107196"/>
                  <a:pt x="90774" y="107196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0" name="Freeform 279">
            <a:extLst>
              <a:ext uri="{FF2B5EF4-FFF2-40B4-BE49-F238E27FC236}">
                <a16:creationId xmlns:a16="http://schemas.microsoft.com/office/drawing/2014/main" id="{483ED78C-B372-1445-21C3-1676DFFA3B44}"/>
              </a:ext>
            </a:extLst>
          </p:cNvPr>
          <p:cNvSpPr/>
          <p:nvPr/>
        </p:nvSpPr>
        <p:spPr>
          <a:xfrm>
            <a:off x="9377926" y="128241"/>
            <a:ext cx="48877" cy="251677"/>
          </a:xfrm>
          <a:custGeom>
            <a:avLst/>
            <a:gdLst>
              <a:gd name="csX0" fmla="*/ 43059 w 48877"/>
              <a:gd name="csY0" fmla="*/ 251677 h 251677"/>
              <a:gd name="csX1" fmla="*/ 5819 w 48877"/>
              <a:gd name="csY1" fmla="*/ 251677 h 251677"/>
              <a:gd name="csX2" fmla="*/ 5819 w 48877"/>
              <a:gd name="csY2" fmla="*/ 74571 h 251677"/>
              <a:gd name="csX3" fmla="*/ 43059 w 48877"/>
              <a:gd name="csY3" fmla="*/ 74571 h 251677"/>
              <a:gd name="csX4" fmla="*/ 43059 w 48877"/>
              <a:gd name="csY4" fmla="*/ 251677 h 251677"/>
              <a:gd name="csX5" fmla="*/ 24439 w 48877"/>
              <a:gd name="csY5" fmla="*/ 48937 h 251677"/>
              <a:gd name="csX6" fmla="*/ 0 w 48877"/>
              <a:gd name="csY6" fmla="*/ 24469 h 251677"/>
              <a:gd name="csX7" fmla="*/ 24439 w 48877"/>
              <a:gd name="csY7" fmla="*/ 0 h 251677"/>
              <a:gd name="csX8" fmla="*/ 48878 w 48877"/>
              <a:gd name="csY8" fmla="*/ 24469 h 251677"/>
              <a:gd name="csX9" fmla="*/ 24439 w 48877"/>
              <a:gd name="csY9" fmla="*/ 48937 h 2516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877" h="251677">
                <a:moveTo>
                  <a:pt x="43059" y="251677"/>
                </a:moveTo>
                <a:lnTo>
                  <a:pt x="5819" y="251677"/>
                </a:lnTo>
                <a:lnTo>
                  <a:pt x="5819" y="74571"/>
                </a:lnTo>
                <a:lnTo>
                  <a:pt x="43059" y="74571"/>
                </a:lnTo>
                <a:lnTo>
                  <a:pt x="43059" y="251677"/>
                </a:lnTo>
                <a:close/>
                <a:moveTo>
                  <a:pt x="24439" y="48937"/>
                </a:moveTo>
                <a:cubicBezTo>
                  <a:pt x="10474" y="48937"/>
                  <a:pt x="0" y="38451"/>
                  <a:pt x="0" y="24469"/>
                </a:cubicBezTo>
                <a:cubicBezTo>
                  <a:pt x="0" y="10487"/>
                  <a:pt x="10474" y="0"/>
                  <a:pt x="24439" y="0"/>
                </a:cubicBezTo>
                <a:cubicBezTo>
                  <a:pt x="38404" y="0"/>
                  <a:pt x="48878" y="10487"/>
                  <a:pt x="48878" y="24469"/>
                </a:cubicBezTo>
                <a:cubicBezTo>
                  <a:pt x="48878" y="38451"/>
                  <a:pt x="38404" y="48937"/>
                  <a:pt x="24439" y="48937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1" name="Freeform 280">
            <a:extLst>
              <a:ext uri="{FF2B5EF4-FFF2-40B4-BE49-F238E27FC236}">
                <a16:creationId xmlns:a16="http://schemas.microsoft.com/office/drawing/2014/main" id="{7CB213C0-3071-5CE3-F659-6EE79E950E9F}"/>
              </a:ext>
            </a:extLst>
          </p:cNvPr>
          <p:cNvSpPr/>
          <p:nvPr/>
        </p:nvSpPr>
        <p:spPr>
          <a:xfrm>
            <a:off x="9455898" y="166692"/>
            <a:ext cx="107067" cy="217887"/>
          </a:xfrm>
          <a:custGeom>
            <a:avLst/>
            <a:gdLst>
              <a:gd name="csX0" fmla="*/ 105904 w 107067"/>
              <a:gd name="csY0" fmla="*/ 217887 h 217887"/>
              <a:gd name="csX1" fmla="*/ 97757 w 107067"/>
              <a:gd name="csY1" fmla="*/ 217887 h 217887"/>
              <a:gd name="csX2" fmla="*/ 22112 w 107067"/>
              <a:gd name="csY2" fmla="*/ 118848 h 217887"/>
              <a:gd name="csX3" fmla="*/ 22112 w 107067"/>
              <a:gd name="csY3" fmla="*/ 69910 h 217887"/>
              <a:gd name="csX4" fmla="*/ 0 w 107067"/>
              <a:gd name="csY4" fmla="*/ 69910 h 217887"/>
              <a:gd name="csX5" fmla="*/ 0 w 107067"/>
              <a:gd name="csY5" fmla="*/ 36120 h 217887"/>
              <a:gd name="csX6" fmla="*/ 22112 w 107067"/>
              <a:gd name="csY6" fmla="*/ 36120 h 217887"/>
              <a:gd name="csX7" fmla="*/ 22112 w 107067"/>
              <a:gd name="csY7" fmla="*/ 0 h 217887"/>
              <a:gd name="csX8" fmla="*/ 60516 w 107067"/>
              <a:gd name="csY8" fmla="*/ 0 h 217887"/>
              <a:gd name="csX9" fmla="*/ 60516 w 107067"/>
              <a:gd name="csY9" fmla="*/ 36120 h 217887"/>
              <a:gd name="csX10" fmla="*/ 107067 w 107067"/>
              <a:gd name="csY10" fmla="*/ 36120 h 217887"/>
              <a:gd name="csX11" fmla="*/ 107067 w 107067"/>
              <a:gd name="csY11" fmla="*/ 69910 h 217887"/>
              <a:gd name="csX12" fmla="*/ 60516 w 107067"/>
              <a:gd name="csY12" fmla="*/ 69910 h 217887"/>
              <a:gd name="csX13" fmla="*/ 60516 w 107067"/>
              <a:gd name="csY13" fmla="*/ 124673 h 217887"/>
              <a:gd name="csX14" fmla="*/ 101248 w 107067"/>
              <a:gd name="csY14" fmla="*/ 178271 h 217887"/>
              <a:gd name="csX15" fmla="*/ 107067 w 107067"/>
              <a:gd name="csY15" fmla="*/ 178271 h 217887"/>
              <a:gd name="csX16" fmla="*/ 107067 w 107067"/>
              <a:gd name="csY16" fmla="*/ 217887 h 217887"/>
              <a:gd name="csX17" fmla="*/ 107067 w 107067"/>
              <a:gd name="csY17" fmla="*/ 217887 h 2178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067" h="217887">
                <a:moveTo>
                  <a:pt x="105904" y="217887"/>
                </a:moveTo>
                <a:lnTo>
                  <a:pt x="97757" y="217887"/>
                </a:lnTo>
                <a:cubicBezTo>
                  <a:pt x="41896" y="205070"/>
                  <a:pt x="22112" y="179436"/>
                  <a:pt x="22112" y="118848"/>
                </a:cubicBezTo>
                <a:lnTo>
                  <a:pt x="22112" y="69910"/>
                </a:lnTo>
                <a:lnTo>
                  <a:pt x="0" y="69910"/>
                </a:lnTo>
                <a:lnTo>
                  <a:pt x="0" y="36120"/>
                </a:lnTo>
                <a:lnTo>
                  <a:pt x="22112" y="36120"/>
                </a:lnTo>
                <a:lnTo>
                  <a:pt x="22112" y="0"/>
                </a:lnTo>
                <a:lnTo>
                  <a:pt x="60516" y="0"/>
                </a:lnTo>
                <a:lnTo>
                  <a:pt x="60516" y="36120"/>
                </a:lnTo>
                <a:lnTo>
                  <a:pt x="107067" y="36120"/>
                </a:lnTo>
                <a:lnTo>
                  <a:pt x="107067" y="69910"/>
                </a:lnTo>
                <a:lnTo>
                  <a:pt x="60516" y="69910"/>
                </a:lnTo>
                <a:lnTo>
                  <a:pt x="60516" y="124673"/>
                </a:lnTo>
                <a:cubicBezTo>
                  <a:pt x="60516" y="157298"/>
                  <a:pt x="73318" y="174776"/>
                  <a:pt x="101248" y="178271"/>
                </a:cubicBezTo>
                <a:lnTo>
                  <a:pt x="107067" y="178271"/>
                </a:lnTo>
                <a:lnTo>
                  <a:pt x="107067" y="217887"/>
                </a:lnTo>
                <a:lnTo>
                  <a:pt x="107067" y="217887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2" name="Freeform 281">
            <a:extLst>
              <a:ext uri="{FF2B5EF4-FFF2-40B4-BE49-F238E27FC236}">
                <a16:creationId xmlns:a16="http://schemas.microsoft.com/office/drawing/2014/main" id="{9074C8BB-A579-9A5B-70F7-341ED4F5C6A0}"/>
              </a:ext>
            </a:extLst>
          </p:cNvPr>
          <p:cNvSpPr/>
          <p:nvPr/>
        </p:nvSpPr>
        <p:spPr>
          <a:xfrm>
            <a:off x="8007000" y="262236"/>
            <a:ext cx="60516" cy="60588"/>
          </a:xfrm>
          <a:custGeom>
            <a:avLst/>
            <a:gdLst>
              <a:gd name="csX0" fmla="*/ 30259 w 60516"/>
              <a:gd name="csY0" fmla="*/ 60589 h 60588"/>
              <a:gd name="csX1" fmla="*/ 60516 w 60516"/>
              <a:gd name="csY1" fmla="*/ 30294 h 60588"/>
              <a:gd name="csX2" fmla="*/ 30259 w 60516"/>
              <a:gd name="csY2" fmla="*/ 0 h 60588"/>
              <a:gd name="csX3" fmla="*/ 0 w 60516"/>
              <a:gd name="csY3" fmla="*/ 30294 h 60588"/>
              <a:gd name="csX4" fmla="*/ 30259 w 60516"/>
              <a:gd name="csY4" fmla="*/ 60589 h 605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16" h="60588">
                <a:moveTo>
                  <a:pt x="30259" y="60589"/>
                </a:moveTo>
                <a:cubicBezTo>
                  <a:pt x="46551" y="60589"/>
                  <a:pt x="60516" y="47772"/>
                  <a:pt x="60516" y="30294"/>
                </a:cubicBezTo>
                <a:cubicBezTo>
                  <a:pt x="60516" y="12817"/>
                  <a:pt x="46551" y="0"/>
                  <a:pt x="30259" y="0"/>
                </a:cubicBezTo>
                <a:cubicBezTo>
                  <a:pt x="13965" y="0"/>
                  <a:pt x="0" y="12817"/>
                  <a:pt x="0" y="30294"/>
                </a:cubicBezTo>
                <a:cubicBezTo>
                  <a:pt x="0" y="47772"/>
                  <a:pt x="13965" y="60589"/>
                  <a:pt x="30259" y="60589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3" name="Freeform 282">
            <a:extLst>
              <a:ext uri="{FF2B5EF4-FFF2-40B4-BE49-F238E27FC236}">
                <a16:creationId xmlns:a16="http://schemas.microsoft.com/office/drawing/2014/main" id="{FA2698B6-015B-4B33-C568-E54B8CBA92B8}"/>
              </a:ext>
            </a:extLst>
          </p:cNvPr>
          <p:cNvSpPr/>
          <p:nvPr/>
        </p:nvSpPr>
        <p:spPr>
          <a:xfrm>
            <a:off x="7788211" y="262236"/>
            <a:ext cx="60516" cy="60588"/>
          </a:xfrm>
          <a:custGeom>
            <a:avLst/>
            <a:gdLst>
              <a:gd name="csX0" fmla="*/ 30259 w 60516"/>
              <a:gd name="csY0" fmla="*/ 0 h 60588"/>
              <a:gd name="csX1" fmla="*/ 0 w 60516"/>
              <a:gd name="csY1" fmla="*/ 30294 h 60588"/>
              <a:gd name="csX2" fmla="*/ 30259 w 60516"/>
              <a:gd name="csY2" fmla="*/ 60589 h 60588"/>
              <a:gd name="csX3" fmla="*/ 60516 w 60516"/>
              <a:gd name="csY3" fmla="*/ 30294 h 60588"/>
              <a:gd name="csX4" fmla="*/ 30259 w 60516"/>
              <a:gd name="csY4" fmla="*/ 0 h 605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516" h="60588">
                <a:moveTo>
                  <a:pt x="30259" y="0"/>
                </a:moveTo>
                <a:cubicBezTo>
                  <a:pt x="13965" y="0"/>
                  <a:pt x="0" y="12817"/>
                  <a:pt x="0" y="30294"/>
                </a:cubicBezTo>
                <a:cubicBezTo>
                  <a:pt x="0" y="47772"/>
                  <a:pt x="13965" y="60589"/>
                  <a:pt x="30259" y="60589"/>
                </a:cubicBezTo>
                <a:cubicBezTo>
                  <a:pt x="46551" y="60589"/>
                  <a:pt x="60516" y="47772"/>
                  <a:pt x="60516" y="30294"/>
                </a:cubicBezTo>
                <a:cubicBezTo>
                  <a:pt x="60516" y="12817"/>
                  <a:pt x="46551" y="0"/>
                  <a:pt x="30259" y="0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4" name="Freeform 283">
            <a:extLst>
              <a:ext uri="{FF2B5EF4-FFF2-40B4-BE49-F238E27FC236}">
                <a16:creationId xmlns:a16="http://schemas.microsoft.com/office/drawing/2014/main" id="{EDDA1D0A-7A4E-6733-B5A0-E524AE54AD9C}"/>
              </a:ext>
            </a:extLst>
          </p:cNvPr>
          <p:cNvSpPr/>
          <p:nvPr/>
        </p:nvSpPr>
        <p:spPr>
          <a:xfrm>
            <a:off x="7671834" y="144554"/>
            <a:ext cx="516715" cy="295953"/>
          </a:xfrm>
          <a:custGeom>
            <a:avLst/>
            <a:gdLst>
              <a:gd name="csX0" fmla="*/ 146636 w 516715"/>
              <a:gd name="csY0" fmla="*/ 59424 h 295953"/>
              <a:gd name="csX1" fmla="*/ 58189 w 516715"/>
              <a:gd name="csY1" fmla="*/ 147977 h 295953"/>
              <a:gd name="csX2" fmla="*/ 146636 w 516715"/>
              <a:gd name="csY2" fmla="*/ 236530 h 295953"/>
              <a:gd name="csX3" fmla="*/ 367753 w 516715"/>
              <a:gd name="csY3" fmla="*/ 236530 h 295953"/>
              <a:gd name="csX4" fmla="*/ 456199 w 516715"/>
              <a:gd name="csY4" fmla="*/ 147977 h 295953"/>
              <a:gd name="csX5" fmla="*/ 367753 w 516715"/>
              <a:gd name="csY5" fmla="*/ 59424 h 295953"/>
              <a:gd name="csX6" fmla="*/ 146636 w 516715"/>
              <a:gd name="csY6" fmla="*/ 59424 h 295953"/>
              <a:gd name="csX7" fmla="*/ 368916 w 516715"/>
              <a:gd name="csY7" fmla="*/ 295954 h 295953"/>
              <a:gd name="csX8" fmla="*/ 147799 w 516715"/>
              <a:gd name="csY8" fmla="*/ 295954 h 295953"/>
              <a:gd name="csX9" fmla="*/ 0 w 516715"/>
              <a:gd name="csY9" fmla="*/ 147977 h 295953"/>
              <a:gd name="csX10" fmla="*/ 147799 w 516715"/>
              <a:gd name="csY10" fmla="*/ 0 h 295953"/>
              <a:gd name="csX11" fmla="*/ 368916 w 516715"/>
              <a:gd name="csY11" fmla="*/ 0 h 295953"/>
              <a:gd name="csX12" fmla="*/ 516716 w 516715"/>
              <a:gd name="csY12" fmla="*/ 147977 h 295953"/>
              <a:gd name="csX13" fmla="*/ 368916 w 516715"/>
              <a:gd name="csY13" fmla="*/ 295954 h 2959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6715" h="295953">
                <a:moveTo>
                  <a:pt x="146636" y="59424"/>
                </a:moveTo>
                <a:cubicBezTo>
                  <a:pt x="97757" y="59424"/>
                  <a:pt x="58189" y="99040"/>
                  <a:pt x="58189" y="147977"/>
                </a:cubicBezTo>
                <a:cubicBezTo>
                  <a:pt x="58189" y="196914"/>
                  <a:pt x="97757" y="236530"/>
                  <a:pt x="146636" y="236530"/>
                </a:cubicBezTo>
                <a:lnTo>
                  <a:pt x="367753" y="236530"/>
                </a:lnTo>
                <a:cubicBezTo>
                  <a:pt x="416631" y="236530"/>
                  <a:pt x="456199" y="196914"/>
                  <a:pt x="456199" y="147977"/>
                </a:cubicBezTo>
                <a:cubicBezTo>
                  <a:pt x="456199" y="99040"/>
                  <a:pt x="416631" y="59424"/>
                  <a:pt x="367753" y="59424"/>
                </a:cubicBezTo>
                <a:lnTo>
                  <a:pt x="146636" y="59424"/>
                </a:lnTo>
                <a:moveTo>
                  <a:pt x="368916" y="295954"/>
                </a:moveTo>
                <a:lnTo>
                  <a:pt x="147799" y="295954"/>
                </a:lnTo>
                <a:cubicBezTo>
                  <a:pt x="66335" y="295954"/>
                  <a:pt x="0" y="229539"/>
                  <a:pt x="0" y="147977"/>
                </a:cubicBezTo>
                <a:cubicBezTo>
                  <a:pt x="0" y="66415"/>
                  <a:pt x="66335" y="0"/>
                  <a:pt x="147799" y="0"/>
                </a:cubicBezTo>
                <a:lnTo>
                  <a:pt x="368916" y="0"/>
                </a:lnTo>
                <a:cubicBezTo>
                  <a:pt x="450380" y="0"/>
                  <a:pt x="516716" y="66415"/>
                  <a:pt x="516716" y="147977"/>
                </a:cubicBezTo>
                <a:cubicBezTo>
                  <a:pt x="516716" y="229539"/>
                  <a:pt x="450380" y="295954"/>
                  <a:pt x="368916" y="295954"/>
                </a:cubicBezTo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A0F0E8FC-2E74-F770-0F10-2CD6C7DBAF0D}"/>
              </a:ext>
            </a:extLst>
          </p:cNvPr>
          <p:cNvSpPr txBox="1"/>
          <p:nvPr/>
        </p:nvSpPr>
        <p:spPr>
          <a:xfrm>
            <a:off x="491851" y="5356787"/>
            <a:ext cx="397337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287" name="TextBox 286">
            <a:extLst>
              <a:ext uri="{FF2B5EF4-FFF2-40B4-BE49-F238E27FC236}">
                <a16:creationId xmlns:a16="http://schemas.microsoft.com/office/drawing/2014/main" id="{2776D4A6-4C8C-6998-44E5-027262E63DD6}"/>
              </a:ext>
            </a:extLst>
          </p:cNvPr>
          <p:cNvSpPr txBox="1"/>
          <p:nvPr/>
        </p:nvSpPr>
        <p:spPr>
          <a:xfrm>
            <a:off x="707149" y="5356787"/>
            <a:ext cx="4043106" cy="412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 music program</a:t>
            </a:r>
          </a:p>
        </p:txBody>
      </p:sp>
      <p:sp>
        <p:nvSpPr>
          <p:cNvPr id="288" name="TextBox 287">
            <a:extLst>
              <a:ext uri="{FF2B5EF4-FFF2-40B4-BE49-F238E27FC236}">
                <a16:creationId xmlns:a16="http://schemas.microsoft.com/office/drawing/2014/main" id="{C8613CEA-BCFB-41CD-F53E-7140826F43CD}"/>
              </a:ext>
            </a:extLst>
          </p:cNvPr>
          <p:cNvSpPr txBox="1"/>
          <p:nvPr/>
        </p:nvSpPr>
        <p:spPr>
          <a:xfrm>
            <a:off x="491851" y="5707972"/>
            <a:ext cx="1967932" cy="2982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Mood music program</a:t>
            </a:r>
          </a:p>
        </p:txBody>
      </p:sp>
      <p:sp>
        <p:nvSpPr>
          <p:cNvPr id="289" name="Freeform 288">
            <a:extLst>
              <a:ext uri="{FF2B5EF4-FFF2-40B4-BE49-F238E27FC236}">
                <a16:creationId xmlns:a16="http://schemas.microsoft.com/office/drawing/2014/main" id="{5CA63AC5-5FE2-E56C-9A76-A98DE1B6B691}"/>
              </a:ext>
            </a:extLst>
          </p:cNvPr>
          <p:cNvSpPr/>
          <p:nvPr/>
        </p:nvSpPr>
        <p:spPr>
          <a:xfrm>
            <a:off x="273727" y="5196739"/>
            <a:ext cx="5030991" cy="936798"/>
          </a:xfrm>
          <a:custGeom>
            <a:avLst/>
            <a:gdLst>
              <a:gd name="csX0" fmla="*/ 4723756 w 5030991"/>
              <a:gd name="csY0" fmla="*/ 4661 h 936798"/>
              <a:gd name="csX1" fmla="*/ 4657421 w 5030991"/>
              <a:gd name="csY1" fmla="*/ 4661 h 936798"/>
              <a:gd name="csX2" fmla="*/ 4649274 w 5030991"/>
              <a:gd name="csY2" fmla="*/ 12817 h 936798"/>
              <a:gd name="csX3" fmla="*/ 4657421 w 5030991"/>
              <a:gd name="csY3" fmla="*/ 20973 h 936798"/>
              <a:gd name="csX4" fmla="*/ 4723756 w 5030991"/>
              <a:gd name="csY4" fmla="*/ 20973 h 936798"/>
              <a:gd name="csX5" fmla="*/ 4731902 w 5030991"/>
              <a:gd name="csY5" fmla="*/ 12817 h 936798"/>
              <a:gd name="csX6" fmla="*/ 4723756 w 5030991"/>
              <a:gd name="csY6" fmla="*/ 4661 h 936798"/>
              <a:gd name="csX7" fmla="*/ 4723756 w 5030991"/>
              <a:gd name="csY7" fmla="*/ 4661 h 936798"/>
              <a:gd name="csX8" fmla="*/ 4591086 w 5030991"/>
              <a:gd name="csY8" fmla="*/ 4661 h 936798"/>
              <a:gd name="csX9" fmla="*/ 4524750 w 5030991"/>
              <a:gd name="csY9" fmla="*/ 4661 h 936798"/>
              <a:gd name="csX10" fmla="*/ 4516604 w 5030991"/>
              <a:gd name="csY10" fmla="*/ 12817 h 936798"/>
              <a:gd name="csX11" fmla="*/ 4524750 w 5030991"/>
              <a:gd name="csY11" fmla="*/ 20973 h 936798"/>
              <a:gd name="csX12" fmla="*/ 4591086 w 5030991"/>
              <a:gd name="csY12" fmla="*/ 20973 h 936798"/>
              <a:gd name="csX13" fmla="*/ 4599232 w 5030991"/>
              <a:gd name="csY13" fmla="*/ 12817 h 936798"/>
              <a:gd name="csX14" fmla="*/ 4591086 w 5030991"/>
              <a:gd name="csY14" fmla="*/ 4661 h 936798"/>
              <a:gd name="csX15" fmla="*/ 4591086 w 5030991"/>
              <a:gd name="csY15" fmla="*/ 4661 h 936798"/>
              <a:gd name="csX16" fmla="*/ 4459579 w 5030991"/>
              <a:gd name="csY16" fmla="*/ 4661 h 936798"/>
              <a:gd name="csX17" fmla="*/ 4393244 w 5030991"/>
              <a:gd name="csY17" fmla="*/ 4661 h 936798"/>
              <a:gd name="csX18" fmla="*/ 4385098 w 5030991"/>
              <a:gd name="csY18" fmla="*/ 12817 h 936798"/>
              <a:gd name="csX19" fmla="*/ 4393244 w 5030991"/>
              <a:gd name="csY19" fmla="*/ 20973 h 936798"/>
              <a:gd name="csX20" fmla="*/ 4459579 w 5030991"/>
              <a:gd name="csY20" fmla="*/ 20973 h 936798"/>
              <a:gd name="csX21" fmla="*/ 4467726 w 5030991"/>
              <a:gd name="csY21" fmla="*/ 12817 h 936798"/>
              <a:gd name="csX22" fmla="*/ 4459579 w 5030991"/>
              <a:gd name="csY22" fmla="*/ 4661 h 936798"/>
              <a:gd name="csX23" fmla="*/ 4459579 w 5030991"/>
              <a:gd name="csY23" fmla="*/ 4661 h 936798"/>
              <a:gd name="csX24" fmla="*/ 4328073 w 5030991"/>
              <a:gd name="csY24" fmla="*/ 4661 h 936798"/>
              <a:gd name="csX25" fmla="*/ 4261738 w 5030991"/>
              <a:gd name="csY25" fmla="*/ 4661 h 936798"/>
              <a:gd name="csX26" fmla="*/ 4253591 w 5030991"/>
              <a:gd name="csY26" fmla="*/ 12817 h 936798"/>
              <a:gd name="csX27" fmla="*/ 4261738 w 5030991"/>
              <a:gd name="csY27" fmla="*/ 20973 h 936798"/>
              <a:gd name="csX28" fmla="*/ 4328073 w 5030991"/>
              <a:gd name="csY28" fmla="*/ 20973 h 936798"/>
              <a:gd name="csX29" fmla="*/ 4336219 w 5030991"/>
              <a:gd name="csY29" fmla="*/ 12817 h 936798"/>
              <a:gd name="csX30" fmla="*/ 4328073 w 5030991"/>
              <a:gd name="csY30" fmla="*/ 4661 h 936798"/>
              <a:gd name="csX31" fmla="*/ 4328073 w 5030991"/>
              <a:gd name="csY31" fmla="*/ 4661 h 936798"/>
              <a:gd name="csX32" fmla="*/ 4195403 w 5030991"/>
              <a:gd name="csY32" fmla="*/ 4661 h 936798"/>
              <a:gd name="csX33" fmla="*/ 4129067 w 5030991"/>
              <a:gd name="csY33" fmla="*/ 4661 h 936798"/>
              <a:gd name="csX34" fmla="*/ 4120921 w 5030991"/>
              <a:gd name="csY34" fmla="*/ 12817 h 936798"/>
              <a:gd name="csX35" fmla="*/ 4129067 w 5030991"/>
              <a:gd name="csY35" fmla="*/ 20973 h 936798"/>
              <a:gd name="csX36" fmla="*/ 4195403 w 5030991"/>
              <a:gd name="csY36" fmla="*/ 20973 h 936798"/>
              <a:gd name="csX37" fmla="*/ 4203549 w 5030991"/>
              <a:gd name="csY37" fmla="*/ 12817 h 936798"/>
              <a:gd name="csX38" fmla="*/ 4195403 w 5030991"/>
              <a:gd name="csY38" fmla="*/ 4661 h 936798"/>
              <a:gd name="csX39" fmla="*/ 4195403 w 5030991"/>
              <a:gd name="csY39" fmla="*/ 4661 h 936798"/>
              <a:gd name="csX40" fmla="*/ 4063896 w 5030991"/>
              <a:gd name="csY40" fmla="*/ 4661 h 936798"/>
              <a:gd name="csX41" fmla="*/ 3997561 w 5030991"/>
              <a:gd name="csY41" fmla="*/ 4661 h 936798"/>
              <a:gd name="csX42" fmla="*/ 3989415 w 5030991"/>
              <a:gd name="csY42" fmla="*/ 12817 h 936798"/>
              <a:gd name="csX43" fmla="*/ 3997561 w 5030991"/>
              <a:gd name="csY43" fmla="*/ 20973 h 936798"/>
              <a:gd name="csX44" fmla="*/ 4063896 w 5030991"/>
              <a:gd name="csY44" fmla="*/ 20973 h 936798"/>
              <a:gd name="csX45" fmla="*/ 4072043 w 5030991"/>
              <a:gd name="csY45" fmla="*/ 12817 h 936798"/>
              <a:gd name="csX46" fmla="*/ 4063896 w 5030991"/>
              <a:gd name="csY46" fmla="*/ 4661 h 936798"/>
              <a:gd name="csX47" fmla="*/ 4063896 w 5030991"/>
              <a:gd name="csY47" fmla="*/ 4661 h 936798"/>
              <a:gd name="csX48" fmla="*/ 3931226 w 5030991"/>
              <a:gd name="csY48" fmla="*/ 4661 h 936798"/>
              <a:gd name="csX49" fmla="*/ 3864891 w 5030991"/>
              <a:gd name="csY49" fmla="*/ 4661 h 936798"/>
              <a:gd name="csX50" fmla="*/ 3856745 w 5030991"/>
              <a:gd name="csY50" fmla="*/ 12817 h 936798"/>
              <a:gd name="csX51" fmla="*/ 3864891 w 5030991"/>
              <a:gd name="csY51" fmla="*/ 20973 h 936798"/>
              <a:gd name="csX52" fmla="*/ 3931226 w 5030991"/>
              <a:gd name="csY52" fmla="*/ 20973 h 936798"/>
              <a:gd name="csX53" fmla="*/ 3939373 w 5030991"/>
              <a:gd name="csY53" fmla="*/ 12817 h 936798"/>
              <a:gd name="csX54" fmla="*/ 3931226 w 5030991"/>
              <a:gd name="csY54" fmla="*/ 4661 h 936798"/>
              <a:gd name="csX55" fmla="*/ 3931226 w 5030991"/>
              <a:gd name="csY55" fmla="*/ 4661 h 936798"/>
              <a:gd name="csX56" fmla="*/ 3799720 w 5030991"/>
              <a:gd name="csY56" fmla="*/ 4661 h 936798"/>
              <a:gd name="csX57" fmla="*/ 3733385 w 5030991"/>
              <a:gd name="csY57" fmla="*/ 4661 h 936798"/>
              <a:gd name="csX58" fmla="*/ 3725238 w 5030991"/>
              <a:gd name="csY58" fmla="*/ 12817 h 936798"/>
              <a:gd name="csX59" fmla="*/ 3733385 w 5030991"/>
              <a:gd name="csY59" fmla="*/ 20973 h 936798"/>
              <a:gd name="csX60" fmla="*/ 3799720 w 5030991"/>
              <a:gd name="csY60" fmla="*/ 20973 h 936798"/>
              <a:gd name="csX61" fmla="*/ 3807866 w 5030991"/>
              <a:gd name="csY61" fmla="*/ 12817 h 936798"/>
              <a:gd name="csX62" fmla="*/ 3799720 w 5030991"/>
              <a:gd name="csY62" fmla="*/ 4661 h 936798"/>
              <a:gd name="csX63" fmla="*/ 3799720 w 5030991"/>
              <a:gd name="csY63" fmla="*/ 4661 h 936798"/>
              <a:gd name="csX64" fmla="*/ 3668213 w 5030991"/>
              <a:gd name="csY64" fmla="*/ 4661 h 936798"/>
              <a:gd name="csX65" fmla="*/ 3601878 w 5030991"/>
              <a:gd name="csY65" fmla="*/ 4661 h 936798"/>
              <a:gd name="csX66" fmla="*/ 3593732 w 5030991"/>
              <a:gd name="csY66" fmla="*/ 12817 h 936798"/>
              <a:gd name="csX67" fmla="*/ 3601878 w 5030991"/>
              <a:gd name="csY67" fmla="*/ 20973 h 936798"/>
              <a:gd name="csX68" fmla="*/ 3668213 w 5030991"/>
              <a:gd name="csY68" fmla="*/ 20973 h 936798"/>
              <a:gd name="csX69" fmla="*/ 3676360 w 5030991"/>
              <a:gd name="csY69" fmla="*/ 12817 h 936798"/>
              <a:gd name="csX70" fmla="*/ 3668213 w 5030991"/>
              <a:gd name="csY70" fmla="*/ 4661 h 936798"/>
              <a:gd name="csX71" fmla="*/ 3668213 w 5030991"/>
              <a:gd name="csY71" fmla="*/ 4661 h 936798"/>
              <a:gd name="csX72" fmla="*/ 3535543 w 5030991"/>
              <a:gd name="csY72" fmla="*/ 4661 h 936798"/>
              <a:gd name="csX73" fmla="*/ 3469208 w 5030991"/>
              <a:gd name="csY73" fmla="*/ 4661 h 936798"/>
              <a:gd name="csX74" fmla="*/ 3461062 w 5030991"/>
              <a:gd name="csY74" fmla="*/ 12817 h 936798"/>
              <a:gd name="csX75" fmla="*/ 3469208 w 5030991"/>
              <a:gd name="csY75" fmla="*/ 20973 h 936798"/>
              <a:gd name="csX76" fmla="*/ 3535543 w 5030991"/>
              <a:gd name="csY76" fmla="*/ 20973 h 936798"/>
              <a:gd name="csX77" fmla="*/ 3543690 w 5030991"/>
              <a:gd name="csY77" fmla="*/ 12817 h 936798"/>
              <a:gd name="csX78" fmla="*/ 3535543 w 5030991"/>
              <a:gd name="csY78" fmla="*/ 4661 h 936798"/>
              <a:gd name="csX79" fmla="*/ 3535543 w 5030991"/>
              <a:gd name="csY79" fmla="*/ 4661 h 936798"/>
              <a:gd name="csX80" fmla="*/ 3404037 w 5030991"/>
              <a:gd name="csY80" fmla="*/ 4661 h 936798"/>
              <a:gd name="csX81" fmla="*/ 3337702 w 5030991"/>
              <a:gd name="csY81" fmla="*/ 4661 h 936798"/>
              <a:gd name="csX82" fmla="*/ 3329555 w 5030991"/>
              <a:gd name="csY82" fmla="*/ 12817 h 936798"/>
              <a:gd name="csX83" fmla="*/ 3337702 w 5030991"/>
              <a:gd name="csY83" fmla="*/ 20973 h 936798"/>
              <a:gd name="csX84" fmla="*/ 3404037 w 5030991"/>
              <a:gd name="csY84" fmla="*/ 20973 h 936798"/>
              <a:gd name="csX85" fmla="*/ 3412183 w 5030991"/>
              <a:gd name="csY85" fmla="*/ 12817 h 936798"/>
              <a:gd name="csX86" fmla="*/ 3404037 w 5030991"/>
              <a:gd name="csY86" fmla="*/ 4661 h 936798"/>
              <a:gd name="csX87" fmla="*/ 3404037 w 5030991"/>
              <a:gd name="csY87" fmla="*/ 4661 h 936798"/>
              <a:gd name="csX88" fmla="*/ 3272530 w 5030991"/>
              <a:gd name="csY88" fmla="*/ 4661 h 936798"/>
              <a:gd name="csX89" fmla="*/ 3206195 w 5030991"/>
              <a:gd name="csY89" fmla="*/ 4661 h 936798"/>
              <a:gd name="csX90" fmla="*/ 3198049 w 5030991"/>
              <a:gd name="csY90" fmla="*/ 12817 h 936798"/>
              <a:gd name="csX91" fmla="*/ 3206195 w 5030991"/>
              <a:gd name="csY91" fmla="*/ 20973 h 936798"/>
              <a:gd name="csX92" fmla="*/ 3272530 w 5030991"/>
              <a:gd name="csY92" fmla="*/ 20973 h 936798"/>
              <a:gd name="csX93" fmla="*/ 3280677 w 5030991"/>
              <a:gd name="csY93" fmla="*/ 12817 h 936798"/>
              <a:gd name="csX94" fmla="*/ 3272530 w 5030991"/>
              <a:gd name="csY94" fmla="*/ 4661 h 936798"/>
              <a:gd name="csX95" fmla="*/ 3272530 w 5030991"/>
              <a:gd name="csY95" fmla="*/ 4661 h 936798"/>
              <a:gd name="csX96" fmla="*/ 3139860 w 5030991"/>
              <a:gd name="csY96" fmla="*/ 4661 h 936798"/>
              <a:gd name="csX97" fmla="*/ 3073525 w 5030991"/>
              <a:gd name="csY97" fmla="*/ 4661 h 936798"/>
              <a:gd name="csX98" fmla="*/ 3065379 w 5030991"/>
              <a:gd name="csY98" fmla="*/ 12817 h 936798"/>
              <a:gd name="csX99" fmla="*/ 3073525 w 5030991"/>
              <a:gd name="csY99" fmla="*/ 20973 h 936798"/>
              <a:gd name="csX100" fmla="*/ 3139860 w 5030991"/>
              <a:gd name="csY100" fmla="*/ 20973 h 936798"/>
              <a:gd name="csX101" fmla="*/ 3148007 w 5030991"/>
              <a:gd name="csY101" fmla="*/ 12817 h 936798"/>
              <a:gd name="csX102" fmla="*/ 3139860 w 5030991"/>
              <a:gd name="csY102" fmla="*/ 4661 h 936798"/>
              <a:gd name="csX103" fmla="*/ 3139860 w 5030991"/>
              <a:gd name="csY103" fmla="*/ 4661 h 936798"/>
              <a:gd name="csX104" fmla="*/ 3008354 w 5030991"/>
              <a:gd name="csY104" fmla="*/ 4661 h 936798"/>
              <a:gd name="csX105" fmla="*/ 2942019 w 5030991"/>
              <a:gd name="csY105" fmla="*/ 4661 h 936798"/>
              <a:gd name="csX106" fmla="*/ 2933873 w 5030991"/>
              <a:gd name="csY106" fmla="*/ 12817 h 936798"/>
              <a:gd name="csX107" fmla="*/ 2942019 w 5030991"/>
              <a:gd name="csY107" fmla="*/ 20973 h 936798"/>
              <a:gd name="csX108" fmla="*/ 3008354 w 5030991"/>
              <a:gd name="csY108" fmla="*/ 20973 h 936798"/>
              <a:gd name="csX109" fmla="*/ 3016500 w 5030991"/>
              <a:gd name="csY109" fmla="*/ 12817 h 936798"/>
              <a:gd name="csX110" fmla="*/ 3008354 w 5030991"/>
              <a:gd name="csY110" fmla="*/ 4661 h 936798"/>
              <a:gd name="csX111" fmla="*/ 3008354 w 5030991"/>
              <a:gd name="csY111" fmla="*/ 4661 h 936798"/>
              <a:gd name="csX112" fmla="*/ 2875684 w 5030991"/>
              <a:gd name="csY112" fmla="*/ 4661 h 936798"/>
              <a:gd name="csX113" fmla="*/ 2809349 w 5030991"/>
              <a:gd name="csY113" fmla="*/ 4661 h 936798"/>
              <a:gd name="csX114" fmla="*/ 2801202 w 5030991"/>
              <a:gd name="csY114" fmla="*/ 12817 h 936798"/>
              <a:gd name="csX115" fmla="*/ 2809349 w 5030991"/>
              <a:gd name="csY115" fmla="*/ 20973 h 936798"/>
              <a:gd name="csX116" fmla="*/ 2875684 w 5030991"/>
              <a:gd name="csY116" fmla="*/ 20973 h 936798"/>
              <a:gd name="csX117" fmla="*/ 2883830 w 5030991"/>
              <a:gd name="csY117" fmla="*/ 12817 h 936798"/>
              <a:gd name="csX118" fmla="*/ 2875684 w 5030991"/>
              <a:gd name="csY118" fmla="*/ 4661 h 936798"/>
              <a:gd name="csX119" fmla="*/ 2875684 w 5030991"/>
              <a:gd name="csY119" fmla="*/ 4661 h 936798"/>
              <a:gd name="csX120" fmla="*/ 2744177 w 5030991"/>
              <a:gd name="csY120" fmla="*/ 4661 h 936798"/>
              <a:gd name="csX121" fmla="*/ 2677842 w 5030991"/>
              <a:gd name="csY121" fmla="*/ 4661 h 936798"/>
              <a:gd name="csX122" fmla="*/ 2669696 w 5030991"/>
              <a:gd name="csY122" fmla="*/ 12817 h 936798"/>
              <a:gd name="csX123" fmla="*/ 2677842 w 5030991"/>
              <a:gd name="csY123" fmla="*/ 20973 h 936798"/>
              <a:gd name="csX124" fmla="*/ 2744177 w 5030991"/>
              <a:gd name="csY124" fmla="*/ 20973 h 936798"/>
              <a:gd name="csX125" fmla="*/ 2752324 w 5030991"/>
              <a:gd name="csY125" fmla="*/ 12817 h 936798"/>
              <a:gd name="csX126" fmla="*/ 2744177 w 5030991"/>
              <a:gd name="csY126" fmla="*/ 4661 h 936798"/>
              <a:gd name="csX127" fmla="*/ 2744177 w 5030991"/>
              <a:gd name="csY127" fmla="*/ 4661 h 936798"/>
              <a:gd name="csX128" fmla="*/ 2612671 w 5030991"/>
              <a:gd name="csY128" fmla="*/ 4661 h 936798"/>
              <a:gd name="csX129" fmla="*/ 2546336 w 5030991"/>
              <a:gd name="csY129" fmla="*/ 4661 h 936798"/>
              <a:gd name="csX130" fmla="*/ 2538189 w 5030991"/>
              <a:gd name="csY130" fmla="*/ 12817 h 936798"/>
              <a:gd name="csX131" fmla="*/ 2546336 w 5030991"/>
              <a:gd name="csY131" fmla="*/ 20973 h 936798"/>
              <a:gd name="csX132" fmla="*/ 2612671 w 5030991"/>
              <a:gd name="csY132" fmla="*/ 20973 h 936798"/>
              <a:gd name="csX133" fmla="*/ 2620817 w 5030991"/>
              <a:gd name="csY133" fmla="*/ 12817 h 936798"/>
              <a:gd name="csX134" fmla="*/ 2612671 w 5030991"/>
              <a:gd name="csY134" fmla="*/ 4661 h 936798"/>
              <a:gd name="csX135" fmla="*/ 2612671 w 5030991"/>
              <a:gd name="csY135" fmla="*/ 4661 h 936798"/>
              <a:gd name="csX136" fmla="*/ 2480001 w 5030991"/>
              <a:gd name="csY136" fmla="*/ 4661 h 936798"/>
              <a:gd name="csX137" fmla="*/ 2413666 w 5030991"/>
              <a:gd name="csY137" fmla="*/ 4661 h 936798"/>
              <a:gd name="csX138" fmla="*/ 2405519 w 5030991"/>
              <a:gd name="csY138" fmla="*/ 12817 h 936798"/>
              <a:gd name="csX139" fmla="*/ 2413666 w 5030991"/>
              <a:gd name="csY139" fmla="*/ 20973 h 936798"/>
              <a:gd name="csX140" fmla="*/ 2480001 w 5030991"/>
              <a:gd name="csY140" fmla="*/ 20973 h 936798"/>
              <a:gd name="csX141" fmla="*/ 2488147 w 5030991"/>
              <a:gd name="csY141" fmla="*/ 12817 h 936798"/>
              <a:gd name="csX142" fmla="*/ 2480001 w 5030991"/>
              <a:gd name="csY142" fmla="*/ 4661 h 936798"/>
              <a:gd name="csX143" fmla="*/ 2480001 w 5030991"/>
              <a:gd name="csY143" fmla="*/ 4661 h 936798"/>
              <a:gd name="csX144" fmla="*/ 2348494 w 5030991"/>
              <a:gd name="csY144" fmla="*/ 4661 h 936798"/>
              <a:gd name="csX145" fmla="*/ 2282159 w 5030991"/>
              <a:gd name="csY145" fmla="*/ 4661 h 936798"/>
              <a:gd name="csX146" fmla="*/ 2274013 w 5030991"/>
              <a:gd name="csY146" fmla="*/ 12817 h 936798"/>
              <a:gd name="csX147" fmla="*/ 2282159 w 5030991"/>
              <a:gd name="csY147" fmla="*/ 20973 h 936798"/>
              <a:gd name="csX148" fmla="*/ 2348494 w 5030991"/>
              <a:gd name="csY148" fmla="*/ 20973 h 936798"/>
              <a:gd name="csX149" fmla="*/ 2356641 w 5030991"/>
              <a:gd name="csY149" fmla="*/ 12817 h 936798"/>
              <a:gd name="csX150" fmla="*/ 2348494 w 5030991"/>
              <a:gd name="csY150" fmla="*/ 4661 h 936798"/>
              <a:gd name="csX151" fmla="*/ 2348494 w 5030991"/>
              <a:gd name="csY151" fmla="*/ 4661 h 936798"/>
              <a:gd name="csX152" fmla="*/ 2215824 w 5030991"/>
              <a:gd name="csY152" fmla="*/ 4661 h 936798"/>
              <a:gd name="csX153" fmla="*/ 2149489 w 5030991"/>
              <a:gd name="csY153" fmla="*/ 4661 h 936798"/>
              <a:gd name="csX154" fmla="*/ 2141343 w 5030991"/>
              <a:gd name="csY154" fmla="*/ 12817 h 936798"/>
              <a:gd name="csX155" fmla="*/ 2149489 w 5030991"/>
              <a:gd name="csY155" fmla="*/ 20973 h 936798"/>
              <a:gd name="csX156" fmla="*/ 2215824 w 5030991"/>
              <a:gd name="csY156" fmla="*/ 20973 h 936798"/>
              <a:gd name="csX157" fmla="*/ 2223971 w 5030991"/>
              <a:gd name="csY157" fmla="*/ 12817 h 936798"/>
              <a:gd name="csX158" fmla="*/ 2215824 w 5030991"/>
              <a:gd name="csY158" fmla="*/ 4661 h 936798"/>
              <a:gd name="csX159" fmla="*/ 2215824 w 5030991"/>
              <a:gd name="csY159" fmla="*/ 4661 h 936798"/>
              <a:gd name="csX160" fmla="*/ 2084318 w 5030991"/>
              <a:gd name="csY160" fmla="*/ 4661 h 936798"/>
              <a:gd name="csX161" fmla="*/ 2017983 w 5030991"/>
              <a:gd name="csY161" fmla="*/ 4661 h 936798"/>
              <a:gd name="csX162" fmla="*/ 2009836 w 5030991"/>
              <a:gd name="csY162" fmla="*/ 12817 h 936798"/>
              <a:gd name="csX163" fmla="*/ 2017983 w 5030991"/>
              <a:gd name="csY163" fmla="*/ 20973 h 936798"/>
              <a:gd name="csX164" fmla="*/ 2084318 w 5030991"/>
              <a:gd name="csY164" fmla="*/ 20973 h 936798"/>
              <a:gd name="csX165" fmla="*/ 2092464 w 5030991"/>
              <a:gd name="csY165" fmla="*/ 12817 h 936798"/>
              <a:gd name="csX166" fmla="*/ 2084318 w 5030991"/>
              <a:gd name="csY166" fmla="*/ 4661 h 936798"/>
              <a:gd name="csX167" fmla="*/ 2084318 w 5030991"/>
              <a:gd name="csY167" fmla="*/ 4661 h 936798"/>
              <a:gd name="csX168" fmla="*/ 1952811 w 5030991"/>
              <a:gd name="csY168" fmla="*/ 4661 h 936798"/>
              <a:gd name="csX169" fmla="*/ 1886476 w 5030991"/>
              <a:gd name="csY169" fmla="*/ 4661 h 936798"/>
              <a:gd name="csX170" fmla="*/ 1878330 w 5030991"/>
              <a:gd name="csY170" fmla="*/ 12817 h 936798"/>
              <a:gd name="csX171" fmla="*/ 1886476 w 5030991"/>
              <a:gd name="csY171" fmla="*/ 20973 h 936798"/>
              <a:gd name="csX172" fmla="*/ 1952811 w 5030991"/>
              <a:gd name="csY172" fmla="*/ 20973 h 936798"/>
              <a:gd name="csX173" fmla="*/ 1960958 w 5030991"/>
              <a:gd name="csY173" fmla="*/ 12817 h 936798"/>
              <a:gd name="csX174" fmla="*/ 1952811 w 5030991"/>
              <a:gd name="csY174" fmla="*/ 4661 h 936798"/>
              <a:gd name="csX175" fmla="*/ 1952811 w 5030991"/>
              <a:gd name="csY175" fmla="*/ 4661 h 936798"/>
              <a:gd name="csX176" fmla="*/ 1820141 w 5030991"/>
              <a:gd name="csY176" fmla="*/ 4661 h 936798"/>
              <a:gd name="csX177" fmla="*/ 1753806 w 5030991"/>
              <a:gd name="csY177" fmla="*/ 4661 h 936798"/>
              <a:gd name="csX178" fmla="*/ 1745660 w 5030991"/>
              <a:gd name="csY178" fmla="*/ 12817 h 936798"/>
              <a:gd name="csX179" fmla="*/ 1753806 w 5030991"/>
              <a:gd name="csY179" fmla="*/ 20973 h 936798"/>
              <a:gd name="csX180" fmla="*/ 1820141 w 5030991"/>
              <a:gd name="csY180" fmla="*/ 20973 h 936798"/>
              <a:gd name="csX181" fmla="*/ 1828288 w 5030991"/>
              <a:gd name="csY181" fmla="*/ 12817 h 936798"/>
              <a:gd name="csX182" fmla="*/ 1820141 w 5030991"/>
              <a:gd name="csY182" fmla="*/ 4661 h 936798"/>
              <a:gd name="csX183" fmla="*/ 1820141 w 5030991"/>
              <a:gd name="csY183" fmla="*/ 4661 h 936798"/>
              <a:gd name="csX184" fmla="*/ 1688635 w 5030991"/>
              <a:gd name="csY184" fmla="*/ 4661 h 936798"/>
              <a:gd name="csX185" fmla="*/ 1622300 w 5030991"/>
              <a:gd name="csY185" fmla="*/ 4661 h 936798"/>
              <a:gd name="csX186" fmla="*/ 1614154 w 5030991"/>
              <a:gd name="csY186" fmla="*/ 12817 h 936798"/>
              <a:gd name="csX187" fmla="*/ 1622300 w 5030991"/>
              <a:gd name="csY187" fmla="*/ 20973 h 936798"/>
              <a:gd name="csX188" fmla="*/ 1688635 w 5030991"/>
              <a:gd name="csY188" fmla="*/ 20973 h 936798"/>
              <a:gd name="csX189" fmla="*/ 1696781 w 5030991"/>
              <a:gd name="csY189" fmla="*/ 12817 h 936798"/>
              <a:gd name="csX190" fmla="*/ 1688635 w 5030991"/>
              <a:gd name="csY190" fmla="*/ 4661 h 936798"/>
              <a:gd name="csX191" fmla="*/ 1688635 w 5030991"/>
              <a:gd name="csY191" fmla="*/ 4661 h 936798"/>
              <a:gd name="csX192" fmla="*/ 1557129 w 5030991"/>
              <a:gd name="csY192" fmla="*/ 4661 h 936798"/>
              <a:gd name="csX193" fmla="*/ 1490794 w 5030991"/>
              <a:gd name="csY193" fmla="*/ 4661 h 936798"/>
              <a:gd name="csX194" fmla="*/ 1482647 w 5030991"/>
              <a:gd name="csY194" fmla="*/ 12817 h 936798"/>
              <a:gd name="csX195" fmla="*/ 1490794 w 5030991"/>
              <a:gd name="csY195" fmla="*/ 20973 h 936798"/>
              <a:gd name="csX196" fmla="*/ 1557129 w 5030991"/>
              <a:gd name="csY196" fmla="*/ 20973 h 936798"/>
              <a:gd name="csX197" fmla="*/ 1565275 w 5030991"/>
              <a:gd name="csY197" fmla="*/ 12817 h 936798"/>
              <a:gd name="csX198" fmla="*/ 1557129 w 5030991"/>
              <a:gd name="csY198" fmla="*/ 4661 h 936798"/>
              <a:gd name="csX199" fmla="*/ 1557129 w 5030991"/>
              <a:gd name="csY199" fmla="*/ 4661 h 936798"/>
              <a:gd name="csX200" fmla="*/ 1424458 w 5030991"/>
              <a:gd name="csY200" fmla="*/ 4661 h 936798"/>
              <a:gd name="csX201" fmla="*/ 1358123 w 5030991"/>
              <a:gd name="csY201" fmla="*/ 4661 h 936798"/>
              <a:gd name="csX202" fmla="*/ 1349977 w 5030991"/>
              <a:gd name="csY202" fmla="*/ 12817 h 936798"/>
              <a:gd name="csX203" fmla="*/ 1358123 w 5030991"/>
              <a:gd name="csY203" fmla="*/ 20973 h 936798"/>
              <a:gd name="csX204" fmla="*/ 1424458 w 5030991"/>
              <a:gd name="csY204" fmla="*/ 20973 h 936798"/>
              <a:gd name="csX205" fmla="*/ 1432605 w 5030991"/>
              <a:gd name="csY205" fmla="*/ 12817 h 936798"/>
              <a:gd name="csX206" fmla="*/ 1424458 w 5030991"/>
              <a:gd name="csY206" fmla="*/ 4661 h 936798"/>
              <a:gd name="csX207" fmla="*/ 1424458 w 5030991"/>
              <a:gd name="csY207" fmla="*/ 4661 h 936798"/>
              <a:gd name="csX208" fmla="*/ 1292952 w 5030991"/>
              <a:gd name="csY208" fmla="*/ 4661 h 936798"/>
              <a:gd name="csX209" fmla="*/ 1226617 w 5030991"/>
              <a:gd name="csY209" fmla="*/ 4661 h 936798"/>
              <a:gd name="csX210" fmla="*/ 1218471 w 5030991"/>
              <a:gd name="csY210" fmla="*/ 12817 h 936798"/>
              <a:gd name="csX211" fmla="*/ 1226617 w 5030991"/>
              <a:gd name="csY211" fmla="*/ 20973 h 936798"/>
              <a:gd name="csX212" fmla="*/ 1292952 w 5030991"/>
              <a:gd name="csY212" fmla="*/ 20973 h 936798"/>
              <a:gd name="csX213" fmla="*/ 1301098 w 5030991"/>
              <a:gd name="csY213" fmla="*/ 12817 h 936798"/>
              <a:gd name="csX214" fmla="*/ 1292952 w 5030991"/>
              <a:gd name="csY214" fmla="*/ 4661 h 936798"/>
              <a:gd name="csX215" fmla="*/ 1292952 w 5030991"/>
              <a:gd name="csY215" fmla="*/ 4661 h 936798"/>
              <a:gd name="csX216" fmla="*/ 1160282 w 5030991"/>
              <a:gd name="csY216" fmla="*/ 4661 h 936798"/>
              <a:gd name="csX217" fmla="*/ 1093947 w 5030991"/>
              <a:gd name="csY217" fmla="*/ 4661 h 936798"/>
              <a:gd name="csX218" fmla="*/ 1085800 w 5030991"/>
              <a:gd name="csY218" fmla="*/ 12817 h 936798"/>
              <a:gd name="csX219" fmla="*/ 1093947 w 5030991"/>
              <a:gd name="csY219" fmla="*/ 20973 h 936798"/>
              <a:gd name="csX220" fmla="*/ 1160282 w 5030991"/>
              <a:gd name="csY220" fmla="*/ 20973 h 936798"/>
              <a:gd name="csX221" fmla="*/ 1168428 w 5030991"/>
              <a:gd name="csY221" fmla="*/ 12817 h 936798"/>
              <a:gd name="csX222" fmla="*/ 1160282 w 5030991"/>
              <a:gd name="csY222" fmla="*/ 4661 h 936798"/>
              <a:gd name="csX223" fmla="*/ 1160282 w 5030991"/>
              <a:gd name="csY223" fmla="*/ 4661 h 936798"/>
              <a:gd name="csX224" fmla="*/ 1028776 w 5030991"/>
              <a:gd name="csY224" fmla="*/ 4661 h 936798"/>
              <a:gd name="csX225" fmla="*/ 962441 w 5030991"/>
              <a:gd name="csY225" fmla="*/ 4661 h 936798"/>
              <a:gd name="csX226" fmla="*/ 954294 w 5030991"/>
              <a:gd name="csY226" fmla="*/ 12817 h 936798"/>
              <a:gd name="csX227" fmla="*/ 962441 w 5030991"/>
              <a:gd name="csY227" fmla="*/ 20973 h 936798"/>
              <a:gd name="csX228" fmla="*/ 1028776 w 5030991"/>
              <a:gd name="csY228" fmla="*/ 20973 h 936798"/>
              <a:gd name="csX229" fmla="*/ 1036922 w 5030991"/>
              <a:gd name="csY229" fmla="*/ 12817 h 936798"/>
              <a:gd name="csX230" fmla="*/ 1028776 w 5030991"/>
              <a:gd name="csY230" fmla="*/ 4661 h 936798"/>
              <a:gd name="csX231" fmla="*/ 1028776 w 5030991"/>
              <a:gd name="csY231" fmla="*/ 4661 h 936798"/>
              <a:gd name="csX232" fmla="*/ 897269 w 5030991"/>
              <a:gd name="csY232" fmla="*/ 4661 h 936798"/>
              <a:gd name="csX233" fmla="*/ 830934 w 5030991"/>
              <a:gd name="csY233" fmla="*/ 4661 h 936798"/>
              <a:gd name="csX234" fmla="*/ 822788 w 5030991"/>
              <a:gd name="csY234" fmla="*/ 12817 h 936798"/>
              <a:gd name="csX235" fmla="*/ 830934 w 5030991"/>
              <a:gd name="csY235" fmla="*/ 20973 h 936798"/>
              <a:gd name="csX236" fmla="*/ 897269 w 5030991"/>
              <a:gd name="csY236" fmla="*/ 20973 h 936798"/>
              <a:gd name="csX237" fmla="*/ 905416 w 5030991"/>
              <a:gd name="csY237" fmla="*/ 12817 h 936798"/>
              <a:gd name="csX238" fmla="*/ 897269 w 5030991"/>
              <a:gd name="csY238" fmla="*/ 4661 h 936798"/>
              <a:gd name="csX239" fmla="*/ 897269 w 5030991"/>
              <a:gd name="csY239" fmla="*/ 4661 h 936798"/>
              <a:gd name="csX240" fmla="*/ 764599 w 5030991"/>
              <a:gd name="csY240" fmla="*/ 4661 h 936798"/>
              <a:gd name="csX241" fmla="*/ 698264 w 5030991"/>
              <a:gd name="csY241" fmla="*/ 4661 h 936798"/>
              <a:gd name="csX242" fmla="*/ 690118 w 5030991"/>
              <a:gd name="csY242" fmla="*/ 12817 h 936798"/>
              <a:gd name="csX243" fmla="*/ 698264 w 5030991"/>
              <a:gd name="csY243" fmla="*/ 20973 h 936798"/>
              <a:gd name="csX244" fmla="*/ 764599 w 5030991"/>
              <a:gd name="csY244" fmla="*/ 20973 h 936798"/>
              <a:gd name="csX245" fmla="*/ 772745 w 5030991"/>
              <a:gd name="csY245" fmla="*/ 12817 h 936798"/>
              <a:gd name="csX246" fmla="*/ 764599 w 5030991"/>
              <a:gd name="csY246" fmla="*/ 4661 h 936798"/>
              <a:gd name="csX247" fmla="*/ 764599 w 5030991"/>
              <a:gd name="csY247" fmla="*/ 4661 h 936798"/>
              <a:gd name="csX248" fmla="*/ 633093 w 5030991"/>
              <a:gd name="csY248" fmla="*/ 4661 h 936798"/>
              <a:gd name="csX249" fmla="*/ 566758 w 5030991"/>
              <a:gd name="csY249" fmla="*/ 4661 h 936798"/>
              <a:gd name="csX250" fmla="*/ 558611 w 5030991"/>
              <a:gd name="csY250" fmla="*/ 12817 h 936798"/>
              <a:gd name="csX251" fmla="*/ 566758 w 5030991"/>
              <a:gd name="csY251" fmla="*/ 20973 h 936798"/>
              <a:gd name="csX252" fmla="*/ 633093 w 5030991"/>
              <a:gd name="csY252" fmla="*/ 20973 h 936798"/>
              <a:gd name="csX253" fmla="*/ 641239 w 5030991"/>
              <a:gd name="csY253" fmla="*/ 12817 h 936798"/>
              <a:gd name="csX254" fmla="*/ 633093 w 5030991"/>
              <a:gd name="csY254" fmla="*/ 4661 h 936798"/>
              <a:gd name="csX255" fmla="*/ 633093 w 5030991"/>
              <a:gd name="csY255" fmla="*/ 4661 h 936798"/>
              <a:gd name="csX256" fmla="*/ 500422 w 5030991"/>
              <a:gd name="csY256" fmla="*/ 4661 h 936798"/>
              <a:gd name="csX257" fmla="*/ 434087 w 5030991"/>
              <a:gd name="csY257" fmla="*/ 4661 h 936798"/>
              <a:gd name="csX258" fmla="*/ 425941 w 5030991"/>
              <a:gd name="csY258" fmla="*/ 12817 h 936798"/>
              <a:gd name="csX259" fmla="*/ 434087 w 5030991"/>
              <a:gd name="csY259" fmla="*/ 20973 h 936798"/>
              <a:gd name="csX260" fmla="*/ 500422 w 5030991"/>
              <a:gd name="csY260" fmla="*/ 20973 h 936798"/>
              <a:gd name="csX261" fmla="*/ 508569 w 5030991"/>
              <a:gd name="csY261" fmla="*/ 12817 h 936798"/>
              <a:gd name="csX262" fmla="*/ 500422 w 5030991"/>
              <a:gd name="csY262" fmla="*/ 4661 h 936798"/>
              <a:gd name="csX263" fmla="*/ 500422 w 5030991"/>
              <a:gd name="csY263" fmla="*/ 4661 h 936798"/>
              <a:gd name="csX264" fmla="*/ 368916 w 5030991"/>
              <a:gd name="csY264" fmla="*/ 4661 h 936798"/>
              <a:gd name="csX265" fmla="*/ 302581 w 5030991"/>
              <a:gd name="csY265" fmla="*/ 4661 h 936798"/>
              <a:gd name="csX266" fmla="*/ 294435 w 5030991"/>
              <a:gd name="csY266" fmla="*/ 12817 h 936798"/>
              <a:gd name="csX267" fmla="*/ 302581 w 5030991"/>
              <a:gd name="csY267" fmla="*/ 20973 h 936798"/>
              <a:gd name="csX268" fmla="*/ 368916 w 5030991"/>
              <a:gd name="csY268" fmla="*/ 20973 h 936798"/>
              <a:gd name="csX269" fmla="*/ 377063 w 5030991"/>
              <a:gd name="csY269" fmla="*/ 12817 h 936798"/>
              <a:gd name="csX270" fmla="*/ 368916 w 5030991"/>
              <a:gd name="csY270" fmla="*/ 4661 h 936798"/>
              <a:gd name="csX271" fmla="*/ 368916 w 5030991"/>
              <a:gd name="csY271" fmla="*/ 4661 h 936798"/>
              <a:gd name="csX272" fmla="*/ 237410 w 5030991"/>
              <a:gd name="csY272" fmla="*/ 4661 h 936798"/>
              <a:gd name="csX273" fmla="*/ 171075 w 5030991"/>
              <a:gd name="csY273" fmla="*/ 4661 h 936798"/>
              <a:gd name="csX274" fmla="*/ 162928 w 5030991"/>
              <a:gd name="csY274" fmla="*/ 12817 h 936798"/>
              <a:gd name="csX275" fmla="*/ 171075 w 5030991"/>
              <a:gd name="csY275" fmla="*/ 20973 h 936798"/>
              <a:gd name="csX276" fmla="*/ 237410 w 5030991"/>
              <a:gd name="csY276" fmla="*/ 20973 h 936798"/>
              <a:gd name="csX277" fmla="*/ 245556 w 5030991"/>
              <a:gd name="csY277" fmla="*/ 12817 h 936798"/>
              <a:gd name="csX278" fmla="*/ 237410 w 5030991"/>
              <a:gd name="csY278" fmla="*/ 4661 h 936798"/>
              <a:gd name="csX279" fmla="*/ 237410 w 5030991"/>
              <a:gd name="csY279" fmla="*/ 4661 h 936798"/>
              <a:gd name="csX280" fmla="*/ 103576 w 5030991"/>
              <a:gd name="csY280" fmla="*/ 20973 h 936798"/>
              <a:gd name="csX281" fmla="*/ 100085 w 5030991"/>
              <a:gd name="csY281" fmla="*/ 20973 h 936798"/>
              <a:gd name="csX282" fmla="*/ 43060 w 5030991"/>
              <a:gd name="csY282" fmla="*/ 65250 h 936798"/>
              <a:gd name="csX283" fmla="*/ 43060 w 5030991"/>
              <a:gd name="csY283" fmla="*/ 76901 h 936798"/>
              <a:gd name="csX284" fmla="*/ 48878 w 5030991"/>
              <a:gd name="csY284" fmla="*/ 79232 h 936798"/>
              <a:gd name="csX285" fmla="*/ 54697 w 5030991"/>
              <a:gd name="csY285" fmla="*/ 76901 h 936798"/>
              <a:gd name="csX286" fmla="*/ 54697 w 5030991"/>
              <a:gd name="csY286" fmla="*/ 75736 h 936798"/>
              <a:gd name="csX287" fmla="*/ 54697 w 5030991"/>
              <a:gd name="csY287" fmla="*/ 75736 h 936798"/>
              <a:gd name="csX288" fmla="*/ 54697 w 5030991"/>
              <a:gd name="csY288" fmla="*/ 75736 h 936798"/>
              <a:gd name="csX289" fmla="*/ 54697 w 5030991"/>
              <a:gd name="csY289" fmla="*/ 75736 h 936798"/>
              <a:gd name="csX290" fmla="*/ 54697 w 5030991"/>
              <a:gd name="csY290" fmla="*/ 75736 h 936798"/>
              <a:gd name="csX291" fmla="*/ 54697 w 5030991"/>
              <a:gd name="csY291" fmla="*/ 75736 h 936798"/>
              <a:gd name="csX292" fmla="*/ 54697 w 5030991"/>
              <a:gd name="csY292" fmla="*/ 75736 h 936798"/>
              <a:gd name="csX293" fmla="*/ 54697 w 5030991"/>
              <a:gd name="csY293" fmla="*/ 75736 h 936798"/>
              <a:gd name="csX294" fmla="*/ 54697 w 5030991"/>
              <a:gd name="csY294" fmla="*/ 75736 h 936798"/>
              <a:gd name="csX295" fmla="*/ 54697 w 5030991"/>
              <a:gd name="csY295" fmla="*/ 75736 h 936798"/>
              <a:gd name="csX296" fmla="*/ 54697 w 5030991"/>
              <a:gd name="csY296" fmla="*/ 75736 h 936798"/>
              <a:gd name="csX297" fmla="*/ 54697 w 5030991"/>
              <a:gd name="csY297" fmla="*/ 75736 h 936798"/>
              <a:gd name="csX298" fmla="*/ 54697 w 5030991"/>
              <a:gd name="csY298" fmla="*/ 75736 h 936798"/>
              <a:gd name="csX299" fmla="*/ 54697 w 5030991"/>
              <a:gd name="csY299" fmla="*/ 75736 h 936798"/>
              <a:gd name="csX300" fmla="*/ 54697 w 5030991"/>
              <a:gd name="csY300" fmla="*/ 75736 h 936798"/>
              <a:gd name="csX301" fmla="*/ 54697 w 5030991"/>
              <a:gd name="csY301" fmla="*/ 75736 h 936798"/>
              <a:gd name="csX302" fmla="*/ 54697 w 5030991"/>
              <a:gd name="csY302" fmla="*/ 75736 h 936798"/>
              <a:gd name="csX303" fmla="*/ 54697 w 5030991"/>
              <a:gd name="csY303" fmla="*/ 75736 h 936798"/>
              <a:gd name="csX304" fmla="*/ 54697 w 5030991"/>
              <a:gd name="csY304" fmla="*/ 75736 h 936798"/>
              <a:gd name="csX305" fmla="*/ 54697 w 5030991"/>
              <a:gd name="csY305" fmla="*/ 75736 h 936798"/>
              <a:gd name="csX306" fmla="*/ 54697 w 5030991"/>
              <a:gd name="csY306" fmla="*/ 75736 h 936798"/>
              <a:gd name="csX307" fmla="*/ 54697 w 5030991"/>
              <a:gd name="csY307" fmla="*/ 75736 h 936798"/>
              <a:gd name="csX308" fmla="*/ 54697 w 5030991"/>
              <a:gd name="csY308" fmla="*/ 75736 h 936798"/>
              <a:gd name="csX309" fmla="*/ 54697 w 5030991"/>
              <a:gd name="csY309" fmla="*/ 75736 h 936798"/>
              <a:gd name="csX310" fmla="*/ 54697 w 5030991"/>
              <a:gd name="csY310" fmla="*/ 75736 h 936798"/>
              <a:gd name="csX311" fmla="*/ 54697 w 5030991"/>
              <a:gd name="csY311" fmla="*/ 75736 h 936798"/>
              <a:gd name="csX312" fmla="*/ 54697 w 5030991"/>
              <a:gd name="csY312" fmla="*/ 74571 h 936798"/>
              <a:gd name="csX313" fmla="*/ 54697 w 5030991"/>
              <a:gd name="csY313" fmla="*/ 74571 h 936798"/>
              <a:gd name="csX314" fmla="*/ 54697 w 5030991"/>
              <a:gd name="csY314" fmla="*/ 74571 h 936798"/>
              <a:gd name="csX315" fmla="*/ 54697 w 5030991"/>
              <a:gd name="csY315" fmla="*/ 74571 h 936798"/>
              <a:gd name="csX316" fmla="*/ 54697 w 5030991"/>
              <a:gd name="csY316" fmla="*/ 74571 h 936798"/>
              <a:gd name="csX317" fmla="*/ 54697 w 5030991"/>
              <a:gd name="csY317" fmla="*/ 74571 h 936798"/>
              <a:gd name="csX318" fmla="*/ 57025 w 5030991"/>
              <a:gd name="csY318" fmla="*/ 72241 h 936798"/>
              <a:gd name="csX319" fmla="*/ 57025 w 5030991"/>
              <a:gd name="csY319" fmla="*/ 72241 h 936798"/>
              <a:gd name="csX320" fmla="*/ 95429 w 5030991"/>
              <a:gd name="csY320" fmla="*/ 45442 h 936798"/>
              <a:gd name="csX321" fmla="*/ 98921 w 5030991"/>
              <a:gd name="csY321" fmla="*/ 33790 h 936798"/>
              <a:gd name="csX322" fmla="*/ 91938 w 5030991"/>
              <a:gd name="csY322" fmla="*/ 29129 h 936798"/>
              <a:gd name="csX323" fmla="*/ 91938 w 5030991"/>
              <a:gd name="csY323" fmla="*/ 29129 h 936798"/>
              <a:gd name="csX324" fmla="*/ 96593 w 5030991"/>
              <a:gd name="csY324" fmla="*/ 24469 h 936798"/>
              <a:gd name="csX325" fmla="*/ 16293 w 5030991"/>
              <a:gd name="csY325" fmla="*/ 123508 h 936798"/>
              <a:gd name="csX326" fmla="*/ 8146 w 5030991"/>
              <a:gd name="csY326" fmla="*/ 129334 h 936798"/>
              <a:gd name="csX327" fmla="*/ 1164 w 5030991"/>
              <a:gd name="csY327" fmla="*/ 180602 h 936798"/>
              <a:gd name="csX328" fmla="*/ 1164 w 5030991"/>
              <a:gd name="csY328" fmla="*/ 199244 h 936798"/>
              <a:gd name="csX329" fmla="*/ 9310 w 5030991"/>
              <a:gd name="csY329" fmla="*/ 207400 h 936798"/>
              <a:gd name="csX330" fmla="*/ 17457 w 5030991"/>
              <a:gd name="csY330" fmla="*/ 199244 h 936798"/>
              <a:gd name="csX331" fmla="*/ 17457 w 5030991"/>
              <a:gd name="csY331" fmla="*/ 180602 h 936798"/>
              <a:gd name="csX332" fmla="*/ 17457 w 5030991"/>
              <a:gd name="csY332" fmla="*/ 180602 h 936798"/>
              <a:gd name="csX333" fmla="*/ 17457 w 5030991"/>
              <a:gd name="csY333" fmla="*/ 178271 h 936798"/>
              <a:gd name="csX334" fmla="*/ 17457 w 5030991"/>
              <a:gd name="csY334" fmla="*/ 178271 h 936798"/>
              <a:gd name="csX335" fmla="*/ 17457 w 5030991"/>
              <a:gd name="csY335" fmla="*/ 175941 h 936798"/>
              <a:gd name="csX336" fmla="*/ 17457 w 5030991"/>
              <a:gd name="csY336" fmla="*/ 175941 h 936798"/>
              <a:gd name="csX337" fmla="*/ 17457 w 5030991"/>
              <a:gd name="csY337" fmla="*/ 175941 h 936798"/>
              <a:gd name="csX338" fmla="*/ 17457 w 5030991"/>
              <a:gd name="csY338" fmla="*/ 175941 h 936798"/>
              <a:gd name="csX339" fmla="*/ 17457 w 5030991"/>
              <a:gd name="csY339" fmla="*/ 175941 h 936798"/>
              <a:gd name="csX340" fmla="*/ 17457 w 5030991"/>
              <a:gd name="csY340" fmla="*/ 173611 h 936798"/>
              <a:gd name="csX341" fmla="*/ 17457 w 5030991"/>
              <a:gd name="csY341" fmla="*/ 173611 h 936798"/>
              <a:gd name="csX342" fmla="*/ 17457 w 5030991"/>
              <a:gd name="csY342" fmla="*/ 172445 h 936798"/>
              <a:gd name="csX343" fmla="*/ 17457 w 5030991"/>
              <a:gd name="csY343" fmla="*/ 172445 h 936798"/>
              <a:gd name="csX344" fmla="*/ 17457 w 5030991"/>
              <a:gd name="csY344" fmla="*/ 172445 h 936798"/>
              <a:gd name="csX345" fmla="*/ 20948 w 5030991"/>
              <a:gd name="csY345" fmla="*/ 145647 h 936798"/>
              <a:gd name="csX346" fmla="*/ 20948 w 5030991"/>
              <a:gd name="csY346" fmla="*/ 145647 h 936798"/>
              <a:gd name="csX347" fmla="*/ 20948 w 5030991"/>
              <a:gd name="csY347" fmla="*/ 144481 h 936798"/>
              <a:gd name="csX348" fmla="*/ 20948 w 5030991"/>
              <a:gd name="csY348" fmla="*/ 144481 h 936798"/>
              <a:gd name="csX349" fmla="*/ 20948 w 5030991"/>
              <a:gd name="csY349" fmla="*/ 142151 h 936798"/>
              <a:gd name="csX350" fmla="*/ 20948 w 5030991"/>
              <a:gd name="csY350" fmla="*/ 142151 h 936798"/>
              <a:gd name="csX351" fmla="*/ 20948 w 5030991"/>
              <a:gd name="csY351" fmla="*/ 142151 h 936798"/>
              <a:gd name="csX352" fmla="*/ 20948 w 5030991"/>
              <a:gd name="csY352" fmla="*/ 142151 h 936798"/>
              <a:gd name="csX353" fmla="*/ 22112 w 5030991"/>
              <a:gd name="csY353" fmla="*/ 136325 h 936798"/>
              <a:gd name="csX354" fmla="*/ 16293 w 5030991"/>
              <a:gd name="csY354" fmla="*/ 125838 h 936798"/>
              <a:gd name="csX355" fmla="*/ 13965 w 5030991"/>
              <a:gd name="csY355" fmla="*/ 125838 h 936798"/>
              <a:gd name="csX356" fmla="*/ 15129 w 5030991"/>
              <a:gd name="csY356" fmla="*/ 125838 h 936798"/>
              <a:gd name="csX357" fmla="*/ 8146 w 5030991"/>
              <a:gd name="csY357" fmla="*/ 256338 h 936798"/>
              <a:gd name="csX358" fmla="*/ 0 w 5030991"/>
              <a:gd name="csY358" fmla="*/ 264494 h 936798"/>
              <a:gd name="csX359" fmla="*/ 0 w 5030991"/>
              <a:gd name="csY359" fmla="*/ 330909 h 936798"/>
              <a:gd name="csX360" fmla="*/ 8146 w 5030991"/>
              <a:gd name="csY360" fmla="*/ 339065 h 936798"/>
              <a:gd name="csX361" fmla="*/ 16293 w 5030991"/>
              <a:gd name="csY361" fmla="*/ 330909 h 936798"/>
              <a:gd name="csX362" fmla="*/ 16293 w 5030991"/>
              <a:gd name="csY362" fmla="*/ 264494 h 936798"/>
              <a:gd name="csX363" fmla="*/ 8146 w 5030991"/>
              <a:gd name="csY363" fmla="*/ 256338 h 936798"/>
              <a:gd name="csX364" fmla="*/ 8146 w 5030991"/>
              <a:gd name="csY364" fmla="*/ 256338 h 936798"/>
              <a:gd name="csX365" fmla="*/ 8146 w 5030991"/>
              <a:gd name="csY365" fmla="*/ 389167 h 936798"/>
              <a:gd name="csX366" fmla="*/ 0 w 5030991"/>
              <a:gd name="csY366" fmla="*/ 397324 h 936798"/>
              <a:gd name="csX367" fmla="*/ 0 w 5030991"/>
              <a:gd name="csY367" fmla="*/ 463738 h 936798"/>
              <a:gd name="csX368" fmla="*/ 8146 w 5030991"/>
              <a:gd name="csY368" fmla="*/ 471895 h 936798"/>
              <a:gd name="csX369" fmla="*/ 16293 w 5030991"/>
              <a:gd name="csY369" fmla="*/ 463738 h 936798"/>
              <a:gd name="csX370" fmla="*/ 16293 w 5030991"/>
              <a:gd name="csY370" fmla="*/ 397324 h 936798"/>
              <a:gd name="csX371" fmla="*/ 8146 w 5030991"/>
              <a:gd name="csY371" fmla="*/ 389167 h 936798"/>
              <a:gd name="csX372" fmla="*/ 8146 w 5030991"/>
              <a:gd name="csY372" fmla="*/ 389167 h 936798"/>
              <a:gd name="csX373" fmla="*/ 8146 w 5030991"/>
              <a:gd name="csY373" fmla="*/ 520832 h 936798"/>
              <a:gd name="csX374" fmla="*/ 0 w 5030991"/>
              <a:gd name="csY374" fmla="*/ 528988 h 936798"/>
              <a:gd name="csX375" fmla="*/ 0 w 5030991"/>
              <a:gd name="csY375" fmla="*/ 595403 h 936798"/>
              <a:gd name="csX376" fmla="*/ 8146 w 5030991"/>
              <a:gd name="csY376" fmla="*/ 603559 h 936798"/>
              <a:gd name="csX377" fmla="*/ 16293 w 5030991"/>
              <a:gd name="csY377" fmla="*/ 595403 h 936798"/>
              <a:gd name="csX378" fmla="*/ 16293 w 5030991"/>
              <a:gd name="csY378" fmla="*/ 528988 h 936798"/>
              <a:gd name="csX379" fmla="*/ 8146 w 5030991"/>
              <a:gd name="csY379" fmla="*/ 520832 h 936798"/>
              <a:gd name="csX380" fmla="*/ 8146 w 5030991"/>
              <a:gd name="csY380" fmla="*/ 520832 h 936798"/>
              <a:gd name="csX381" fmla="*/ 8146 w 5030991"/>
              <a:gd name="csY381" fmla="*/ 653662 h 936798"/>
              <a:gd name="csX382" fmla="*/ 0 w 5030991"/>
              <a:gd name="csY382" fmla="*/ 661818 h 936798"/>
              <a:gd name="csX383" fmla="*/ 0 w 5030991"/>
              <a:gd name="csY383" fmla="*/ 728232 h 936798"/>
              <a:gd name="csX384" fmla="*/ 8146 w 5030991"/>
              <a:gd name="csY384" fmla="*/ 736389 h 936798"/>
              <a:gd name="csX385" fmla="*/ 16293 w 5030991"/>
              <a:gd name="csY385" fmla="*/ 728232 h 936798"/>
              <a:gd name="csX386" fmla="*/ 16293 w 5030991"/>
              <a:gd name="csY386" fmla="*/ 661818 h 936798"/>
              <a:gd name="csX387" fmla="*/ 8146 w 5030991"/>
              <a:gd name="csY387" fmla="*/ 653662 h 936798"/>
              <a:gd name="csX388" fmla="*/ 8146 w 5030991"/>
              <a:gd name="csY388" fmla="*/ 653662 h 936798"/>
              <a:gd name="csX389" fmla="*/ 11638 w 5030991"/>
              <a:gd name="csY389" fmla="*/ 786491 h 936798"/>
              <a:gd name="csX390" fmla="*/ 10474 w 5030991"/>
              <a:gd name="csY390" fmla="*/ 786491 h 936798"/>
              <a:gd name="csX391" fmla="*/ 4655 w 5030991"/>
              <a:gd name="csY391" fmla="*/ 795812 h 936798"/>
              <a:gd name="csX392" fmla="*/ 33749 w 5030991"/>
              <a:gd name="csY392" fmla="*/ 862227 h 936798"/>
              <a:gd name="csX393" fmla="*/ 40732 w 5030991"/>
              <a:gd name="csY393" fmla="*/ 865723 h 936798"/>
              <a:gd name="csX394" fmla="*/ 45387 w 5030991"/>
              <a:gd name="csY394" fmla="*/ 864558 h 936798"/>
              <a:gd name="csX395" fmla="*/ 47715 w 5030991"/>
              <a:gd name="csY395" fmla="*/ 852906 h 936798"/>
              <a:gd name="csX396" fmla="*/ 44223 w 5030991"/>
              <a:gd name="csY396" fmla="*/ 848245 h 936798"/>
              <a:gd name="csX397" fmla="*/ 44223 w 5030991"/>
              <a:gd name="csY397" fmla="*/ 848245 h 936798"/>
              <a:gd name="csX398" fmla="*/ 44223 w 5030991"/>
              <a:gd name="csY398" fmla="*/ 848245 h 936798"/>
              <a:gd name="csX399" fmla="*/ 44223 w 5030991"/>
              <a:gd name="csY399" fmla="*/ 848245 h 936798"/>
              <a:gd name="csX400" fmla="*/ 44223 w 5030991"/>
              <a:gd name="csY400" fmla="*/ 848245 h 936798"/>
              <a:gd name="csX401" fmla="*/ 44223 w 5030991"/>
              <a:gd name="csY401" fmla="*/ 848245 h 936798"/>
              <a:gd name="csX402" fmla="*/ 44223 w 5030991"/>
              <a:gd name="csY402" fmla="*/ 848245 h 936798"/>
              <a:gd name="csX403" fmla="*/ 44223 w 5030991"/>
              <a:gd name="csY403" fmla="*/ 848245 h 936798"/>
              <a:gd name="csX404" fmla="*/ 44223 w 5030991"/>
              <a:gd name="csY404" fmla="*/ 848245 h 936798"/>
              <a:gd name="csX405" fmla="*/ 44223 w 5030991"/>
              <a:gd name="csY405" fmla="*/ 848245 h 936798"/>
              <a:gd name="csX406" fmla="*/ 44223 w 5030991"/>
              <a:gd name="csY406" fmla="*/ 848245 h 936798"/>
              <a:gd name="csX407" fmla="*/ 44223 w 5030991"/>
              <a:gd name="csY407" fmla="*/ 848245 h 936798"/>
              <a:gd name="csX408" fmla="*/ 44223 w 5030991"/>
              <a:gd name="csY408" fmla="*/ 847080 h 936798"/>
              <a:gd name="csX409" fmla="*/ 44223 w 5030991"/>
              <a:gd name="csY409" fmla="*/ 847080 h 936798"/>
              <a:gd name="csX410" fmla="*/ 44223 w 5030991"/>
              <a:gd name="csY410" fmla="*/ 847080 h 936798"/>
              <a:gd name="csX411" fmla="*/ 44223 w 5030991"/>
              <a:gd name="csY411" fmla="*/ 847080 h 936798"/>
              <a:gd name="csX412" fmla="*/ 44223 w 5030991"/>
              <a:gd name="csY412" fmla="*/ 844750 h 936798"/>
              <a:gd name="csX413" fmla="*/ 44223 w 5030991"/>
              <a:gd name="csY413" fmla="*/ 844750 h 936798"/>
              <a:gd name="csX414" fmla="*/ 44223 w 5030991"/>
              <a:gd name="csY414" fmla="*/ 844750 h 936798"/>
              <a:gd name="csX415" fmla="*/ 44223 w 5030991"/>
              <a:gd name="csY415" fmla="*/ 844750 h 936798"/>
              <a:gd name="csX416" fmla="*/ 44223 w 5030991"/>
              <a:gd name="csY416" fmla="*/ 842419 h 936798"/>
              <a:gd name="csX417" fmla="*/ 44223 w 5030991"/>
              <a:gd name="csY417" fmla="*/ 842419 h 936798"/>
              <a:gd name="csX418" fmla="*/ 44223 w 5030991"/>
              <a:gd name="csY418" fmla="*/ 840089 h 936798"/>
              <a:gd name="csX419" fmla="*/ 44223 w 5030991"/>
              <a:gd name="csY419" fmla="*/ 840089 h 936798"/>
              <a:gd name="csX420" fmla="*/ 44223 w 5030991"/>
              <a:gd name="csY420" fmla="*/ 840089 h 936798"/>
              <a:gd name="csX421" fmla="*/ 44223 w 5030991"/>
              <a:gd name="csY421" fmla="*/ 840089 h 936798"/>
              <a:gd name="csX422" fmla="*/ 44223 w 5030991"/>
              <a:gd name="csY422" fmla="*/ 837759 h 936798"/>
              <a:gd name="csX423" fmla="*/ 44223 w 5030991"/>
              <a:gd name="csY423" fmla="*/ 837759 h 936798"/>
              <a:gd name="csX424" fmla="*/ 44223 w 5030991"/>
              <a:gd name="csY424" fmla="*/ 837759 h 936798"/>
              <a:gd name="csX425" fmla="*/ 44223 w 5030991"/>
              <a:gd name="csY425" fmla="*/ 837759 h 936798"/>
              <a:gd name="csX426" fmla="*/ 44223 w 5030991"/>
              <a:gd name="csY426" fmla="*/ 835428 h 936798"/>
              <a:gd name="csX427" fmla="*/ 44223 w 5030991"/>
              <a:gd name="csY427" fmla="*/ 835428 h 936798"/>
              <a:gd name="csX428" fmla="*/ 44223 w 5030991"/>
              <a:gd name="csY428" fmla="*/ 835428 h 936798"/>
              <a:gd name="csX429" fmla="*/ 44223 w 5030991"/>
              <a:gd name="csY429" fmla="*/ 834263 h 936798"/>
              <a:gd name="csX430" fmla="*/ 44223 w 5030991"/>
              <a:gd name="csY430" fmla="*/ 834263 h 936798"/>
              <a:gd name="csX431" fmla="*/ 33749 w 5030991"/>
              <a:gd name="csY431" fmla="*/ 799308 h 936798"/>
              <a:gd name="csX432" fmla="*/ 33749 w 5030991"/>
              <a:gd name="csY432" fmla="*/ 799308 h 936798"/>
              <a:gd name="csX433" fmla="*/ 25603 w 5030991"/>
              <a:gd name="csY433" fmla="*/ 792317 h 936798"/>
              <a:gd name="csX434" fmla="*/ 25603 w 5030991"/>
              <a:gd name="csY434" fmla="*/ 792317 h 936798"/>
              <a:gd name="csX435" fmla="*/ 16293 w 5030991"/>
              <a:gd name="csY435" fmla="*/ 787656 h 936798"/>
              <a:gd name="csX436" fmla="*/ 89611 w 5030991"/>
              <a:gd name="csY436" fmla="*/ 897182 h 936798"/>
              <a:gd name="csX437" fmla="*/ 82628 w 5030991"/>
              <a:gd name="csY437" fmla="*/ 900678 h 936798"/>
              <a:gd name="csX438" fmla="*/ 84955 w 5030991"/>
              <a:gd name="csY438" fmla="*/ 912330 h 936798"/>
              <a:gd name="csX439" fmla="*/ 153618 w 5030991"/>
              <a:gd name="csY439" fmla="*/ 935633 h 936798"/>
              <a:gd name="csX440" fmla="*/ 153618 w 5030991"/>
              <a:gd name="csY440" fmla="*/ 935633 h 936798"/>
              <a:gd name="csX441" fmla="*/ 161764 w 5030991"/>
              <a:gd name="csY441" fmla="*/ 928642 h 936798"/>
              <a:gd name="csX442" fmla="*/ 154782 w 5030991"/>
              <a:gd name="csY442" fmla="*/ 919321 h 936798"/>
              <a:gd name="csX443" fmla="*/ 121032 w 5030991"/>
              <a:gd name="csY443" fmla="*/ 911165 h 936798"/>
              <a:gd name="csX444" fmla="*/ 119869 w 5030991"/>
              <a:gd name="csY444" fmla="*/ 911165 h 936798"/>
              <a:gd name="csX445" fmla="*/ 117541 w 5030991"/>
              <a:gd name="csY445" fmla="*/ 911165 h 936798"/>
              <a:gd name="csX446" fmla="*/ 115214 w 5030991"/>
              <a:gd name="csY446" fmla="*/ 911165 h 936798"/>
              <a:gd name="csX447" fmla="*/ 115214 w 5030991"/>
              <a:gd name="csY447" fmla="*/ 911165 h 936798"/>
              <a:gd name="csX448" fmla="*/ 114050 w 5030991"/>
              <a:gd name="csY448" fmla="*/ 911165 h 936798"/>
              <a:gd name="csX449" fmla="*/ 114050 w 5030991"/>
              <a:gd name="csY449" fmla="*/ 911165 h 936798"/>
              <a:gd name="csX450" fmla="*/ 111722 w 5030991"/>
              <a:gd name="csY450" fmla="*/ 911165 h 936798"/>
              <a:gd name="csX451" fmla="*/ 96593 w 5030991"/>
              <a:gd name="csY451" fmla="*/ 903008 h 936798"/>
              <a:gd name="csX452" fmla="*/ 91938 w 5030991"/>
              <a:gd name="csY452" fmla="*/ 903008 h 936798"/>
              <a:gd name="csX453" fmla="*/ 91938 w 5030991"/>
              <a:gd name="csY453" fmla="*/ 903008 h 936798"/>
              <a:gd name="csX454" fmla="*/ 89611 w 5030991"/>
              <a:gd name="csY454" fmla="*/ 899513 h 936798"/>
              <a:gd name="csX455" fmla="*/ 288616 w 5030991"/>
              <a:gd name="csY455" fmla="*/ 920486 h 936798"/>
              <a:gd name="csX456" fmla="*/ 222281 w 5030991"/>
              <a:gd name="csY456" fmla="*/ 920486 h 936798"/>
              <a:gd name="csX457" fmla="*/ 214134 w 5030991"/>
              <a:gd name="csY457" fmla="*/ 928642 h 936798"/>
              <a:gd name="csX458" fmla="*/ 222281 w 5030991"/>
              <a:gd name="csY458" fmla="*/ 936799 h 936798"/>
              <a:gd name="csX459" fmla="*/ 288616 w 5030991"/>
              <a:gd name="csY459" fmla="*/ 936799 h 936798"/>
              <a:gd name="csX460" fmla="*/ 296762 w 5030991"/>
              <a:gd name="csY460" fmla="*/ 928642 h 936798"/>
              <a:gd name="csX461" fmla="*/ 288616 w 5030991"/>
              <a:gd name="csY461" fmla="*/ 920486 h 936798"/>
              <a:gd name="csX462" fmla="*/ 288616 w 5030991"/>
              <a:gd name="csY462" fmla="*/ 920486 h 936798"/>
              <a:gd name="csX463" fmla="*/ 420122 w 5030991"/>
              <a:gd name="csY463" fmla="*/ 920486 h 936798"/>
              <a:gd name="csX464" fmla="*/ 353787 w 5030991"/>
              <a:gd name="csY464" fmla="*/ 920486 h 936798"/>
              <a:gd name="csX465" fmla="*/ 345641 w 5030991"/>
              <a:gd name="csY465" fmla="*/ 928642 h 936798"/>
              <a:gd name="csX466" fmla="*/ 353787 w 5030991"/>
              <a:gd name="csY466" fmla="*/ 936799 h 936798"/>
              <a:gd name="csX467" fmla="*/ 420122 w 5030991"/>
              <a:gd name="csY467" fmla="*/ 936799 h 936798"/>
              <a:gd name="csX468" fmla="*/ 428269 w 5030991"/>
              <a:gd name="csY468" fmla="*/ 928642 h 936798"/>
              <a:gd name="csX469" fmla="*/ 420122 w 5030991"/>
              <a:gd name="csY469" fmla="*/ 920486 h 936798"/>
              <a:gd name="csX470" fmla="*/ 420122 w 5030991"/>
              <a:gd name="csY470" fmla="*/ 920486 h 936798"/>
              <a:gd name="csX471" fmla="*/ 551629 w 5030991"/>
              <a:gd name="csY471" fmla="*/ 920486 h 936798"/>
              <a:gd name="csX472" fmla="*/ 485293 w 5030991"/>
              <a:gd name="csY472" fmla="*/ 920486 h 936798"/>
              <a:gd name="csX473" fmla="*/ 477147 w 5030991"/>
              <a:gd name="csY473" fmla="*/ 928642 h 936798"/>
              <a:gd name="csX474" fmla="*/ 485293 w 5030991"/>
              <a:gd name="csY474" fmla="*/ 936799 h 936798"/>
              <a:gd name="csX475" fmla="*/ 551629 w 5030991"/>
              <a:gd name="csY475" fmla="*/ 936799 h 936798"/>
              <a:gd name="csX476" fmla="*/ 559775 w 5030991"/>
              <a:gd name="csY476" fmla="*/ 928642 h 936798"/>
              <a:gd name="csX477" fmla="*/ 551629 w 5030991"/>
              <a:gd name="csY477" fmla="*/ 920486 h 936798"/>
              <a:gd name="csX478" fmla="*/ 551629 w 5030991"/>
              <a:gd name="csY478" fmla="*/ 920486 h 936798"/>
              <a:gd name="csX479" fmla="*/ 684299 w 5030991"/>
              <a:gd name="csY479" fmla="*/ 920486 h 936798"/>
              <a:gd name="csX480" fmla="*/ 617964 w 5030991"/>
              <a:gd name="csY480" fmla="*/ 920486 h 936798"/>
              <a:gd name="csX481" fmla="*/ 609817 w 5030991"/>
              <a:gd name="csY481" fmla="*/ 928642 h 936798"/>
              <a:gd name="csX482" fmla="*/ 617964 w 5030991"/>
              <a:gd name="csY482" fmla="*/ 936799 h 936798"/>
              <a:gd name="csX483" fmla="*/ 684299 w 5030991"/>
              <a:gd name="csY483" fmla="*/ 936799 h 936798"/>
              <a:gd name="csX484" fmla="*/ 692445 w 5030991"/>
              <a:gd name="csY484" fmla="*/ 928642 h 936798"/>
              <a:gd name="csX485" fmla="*/ 684299 w 5030991"/>
              <a:gd name="csY485" fmla="*/ 920486 h 936798"/>
              <a:gd name="csX486" fmla="*/ 684299 w 5030991"/>
              <a:gd name="csY486" fmla="*/ 920486 h 936798"/>
              <a:gd name="csX487" fmla="*/ 815805 w 5030991"/>
              <a:gd name="csY487" fmla="*/ 920486 h 936798"/>
              <a:gd name="csX488" fmla="*/ 749470 w 5030991"/>
              <a:gd name="csY488" fmla="*/ 920486 h 936798"/>
              <a:gd name="csX489" fmla="*/ 741324 w 5030991"/>
              <a:gd name="csY489" fmla="*/ 928642 h 936798"/>
              <a:gd name="csX490" fmla="*/ 749470 w 5030991"/>
              <a:gd name="csY490" fmla="*/ 936799 h 936798"/>
              <a:gd name="csX491" fmla="*/ 815805 w 5030991"/>
              <a:gd name="csY491" fmla="*/ 936799 h 936798"/>
              <a:gd name="csX492" fmla="*/ 823951 w 5030991"/>
              <a:gd name="csY492" fmla="*/ 928642 h 936798"/>
              <a:gd name="csX493" fmla="*/ 815805 w 5030991"/>
              <a:gd name="csY493" fmla="*/ 920486 h 936798"/>
              <a:gd name="csX494" fmla="*/ 815805 w 5030991"/>
              <a:gd name="csY494" fmla="*/ 920486 h 936798"/>
              <a:gd name="csX495" fmla="*/ 947311 w 5030991"/>
              <a:gd name="csY495" fmla="*/ 920486 h 936798"/>
              <a:gd name="csX496" fmla="*/ 880976 w 5030991"/>
              <a:gd name="csY496" fmla="*/ 920486 h 936798"/>
              <a:gd name="csX497" fmla="*/ 872830 w 5030991"/>
              <a:gd name="csY497" fmla="*/ 928642 h 936798"/>
              <a:gd name="csX498" fmla="*/ 880976 w 5030991"/>
              <a:gd name="csY498" fmla="*/ 936799 h 936798"/>
              <a:gd name="csX499" fmla="*/ 947311 w 5030991"/>
              <a:gd name="csY499" fmla="*/ 936799 h 936798"/>
              <a:gd name="csX500" fmla="*/ 955458 w 5030991"/>
              <a:gd name="csY500" fmla="*/ 928642 h 936798"/>
              <a:gd name="csX501" fmla="*/ 947311 w 5030991"/>
              <a:gd name="csY501" fmla="*/ 920486 h 936798"/>
              <a:gd name="csX502" fmla="*/ 947311 w 5030991"/>
              <a:gd name="csY502" fmla="*/ 920486 h 936798"/>
              <a:gd name="csX503" fmla="*/ 1079982 w 5030991"/>
              <a:gd name="csY503" fmla="*/ 920486 h 936798"/>
              <a:gd name="csX504" fmla="*/ 1013646 w 5030991"/>
              <a:gd name="csY504" fmla="*/ 920486 h 936798"/>
              <a:gd name="csX505" fmla="*/ 1005500 w 5030991"/>
              <a:gd name="csY505" fmla="*/ 928642 h 936798"/>
              <a:gd name="csX506" fmla="*/ 1013646 w 5030991"/>
              <a:gd name="csY506" fmla="*/ 936799 h 936798"/>
              <a:gd name="csX507" fmla="*/ 1079982 w 5030991"/>
              <a:gd name="csY507" fmla="*/ 936799 h 936798"/>
              <a:gd name="csX508" fmla="*/ 1088128 w 5030991"/>
              <a:gd name="csY508" fmla="*/ 928642 h 936798"/>
              <a:gd name="csX509" fmla="*/ 1079982 w 5030991"/>
              <a:gd name="csY509" fmla="*/ 920486 h 936798"/>
              <a:gd name="csX510" fmla="*/ 1079982 w 5030991"/>
              <a:gd name="csY510" fmla="*/ 920486 h 936798"/>
              <a:gd name="csX511" fmla="*/ 1211488 w 5030991"/>
              <a:gd name="csY511" fmla="*/ 920486 h 936798"/>
              <a:gd name="csX512" fmla="*/ 1145153 w 5030991"/>
              <a:gd name="csY512" fmla="*/ 920486 h 936798"/>
              <a:gd name="csX513" fmla="*/ 1137007 w 5030991"/>
              <a:gd name="csY513" fmla="*/ 928642 h 936798"/>
              <a:gd name="csX514" fmla="*/ 1145153 w 5030991"/>
              <a:gd name="csY514" fmla="*/ 936799 h 936798"/>
              <a:gd name="csX515" fmla="*/ 1211488 w 5030991"/>
              <a:gd name="csY515" fmla="*/ 936799 h 936798"/>
              <a:gd name="csX516" fmla="*/ 1219634 w 5030991"/>
              <a:gd name="csY516" fmla="*/ 928642 h 936798"/>
              <a:gd name="csX517" fmla="*/ 1211488 w 5030991"/>
              <a:gd name="csY517" fmla="*/ 920486 h 936798"/>
              <a:gd name="csX518" fmla="*/ 1211488 w 5030991"/>
              <a:gd name="csY518" fmla="*/ 920486 h 936798"/>
              <a:gd name="csX519" fmla="*/ 1344158 w 5030991"/>
              <a:gd name="csY519" fmla="*/ 920486 h 936798"/>
              <a:gd name="csX520" fmla="*/ 1277823 w 5030991"/>
              <a:gd name="csY520" fmla="*/ 920486 h 936798"/>
              <a:gd name="csX521" fmla="*/ 1269677 w 5030991"/>
              <a:gd name="csY521" fmla="*/ 928642 h 936798"/>
              <a:gd name="csX522" fmla="*/ 1277823 w 5030991"/>
              <a:gd name="csY522" fmla="*/ 936799 h 936798"/>
              <a:gd name="csX523" fmla="*/ 1344158 w 5030991"/>
              <a:gd name="csY523" fmla="*/ 936799 h 936798"/>
              <a:gd name="csX524" fmla="*/ 1352305 w 5030991"/>
              <a:gd name="csY524" fmla="*/ 928642 h 936798"/>
              <a:gd name="csX525" fmla="*/ 1344158 w 5030991"/>
              <a:gd name="csY525" fmla="*/ 920486 h 936798"/>
              <a:gd name="csX526" fmla="*/ 1344158 w 5030991"/>
              <a:gd name="csY526" fmla="*/ 920486 h 936798"/>
              <a:gd name="csX527" fmla="*/ 1475664 w 5030991"/>
              <a:gd name="csY527" fmla="*/ 920486 h 936798"/>
              <a:gd name="csX528" fmla="*/ 1409329 w 5030991"/>
              <a:gd name="csY528" fmla="*/ 920486 h 936798"/>
              <a:gd name="csX529" fmla="*/ 1401183 w 5030991"/>
              <a:gd name="csY529" fmla="*/ 928642 h 936798"/>
              <a:gd name="csX530" fmla="*/ 1409329 w 5030991"/>
              <a:gd name="csY530" fmla="*/ 936799 h 936798"/>
              <a:gd name="csX531" fmla="*/ 1475664 w 5030991"/>
              <a:gd name="csY531" fmla="*/ 936799 h 936798"/>
              <a:gd name="csX532" fmla="*/ 1483811 w 5030991"/>
              <a:gd name="csY532" fmla="*/ 928642 h 936798"/>
              <a:gd name="csX533" fmla="*/ 1475664 w 5030991"/>
              <a:gd name="csY533" fmla="*/ 920486 h 936798"/>
              <a:gd name="csX534" fmla="*/ 1475664 w 5030991"/>
              <a:gd name="csY534" fmla="*/ 920486 h 936798"/>
              <a:gd name="csX535" fmla="*/ 1607171 w 5030991"/>
              <a:gd name="csY535" fmla="*/ 920486 h 936798"/>
              <a:gd name="csX536" fmla="*/ 1540836 w 5030991"/>
              <a:gd name="csY536" fmla="*/ 920486 h 936798"/>
              <a:gd name="csX537" fmla="*/ 1532689 w 5030991"/>
              <a:gd name="csY537" fmla="*/ 928642 h 936798"/>
              <a:gd name="csX538" fmla="*/ 1540836 w 5030991"/>
              <a:gd name="csY538" fmla="*/ 936799 h 936798"/>
              <a:gd name="csX539" fmla="*/ 1607171 w 5030991"/>
              <a:gd name="csY539" fmla="*/ 936799 h 936798"/>
              <a:gd name="csX540" fmla="*/ 1615317 w 5030991"/>
              <a:gd name="csY540" fmla="*/ 928642 h 936798"/>
              <a:gd name="csX541" fmla="*/ 1607171 w 5030991"/>
              <a:gd name="csY541" fmla="*/ 920486 h 936798"/>
              <a:gd name="csX542" fmla="*/ 1607171 w 5030991"/>
              <a:gd name="csY542" fmla="*/ 920486 h 936798"/>
              <a:gd name="csX543" fmla="*/ 1739841 w 5030991"/>
              <a:gd name="csY543" fmla="*/ 920486 h 936798"/>
              <a:gd name="csX544" fmla="*/ 1673506 w 5030991"/>
              <a:gd name="csY544" fmla="*/ 920486 h 936798"/>
              <a:gd name="csX545" fmla="*/ 1665360 w 5030991"/>
              <a:gd name="csY545" fmla="*/ 928642 h 936798"/>
              <a:gd name="csX546" fmla="*/ 1673506 w 5030991"/>
              <a:gd name="csY546" fmla="*/ 936799 h 936798"/>
              <a:gd name="csX547" fmla="*/ 1739841 w 5030991"/>
              <a:gd name="csY547" fmla="*/ 936799 h 936798"/>
              <a:gd name="csX548" fmla="*/ 1747987 w 5030991"/>
              <a:gd name="csY548" fmla="*/ 928642 h 936798"/>
              <a:gd name="csX549" fmla="*/ 1739841 w 5030991"/>
              <a:gd name="csY549" fmla="*/ 920486 h 936798"/>
              <a:gd name="csX550" fmla="*/ 1739841 w 5030991"/>
              <a:gd name="csY550" fmla="*/ 920486 h 936798"/>
              <a:gd name="csX551" fmla="*/ 1871347 w 5030991"/>
              <a:gd name="csY551" fmla="*/ 920486 h 936798"/>
              <a:gd name="csX552" fmla="*/ 1805012 w 5030991"/>
              <a:gd name="csY552" fmla="*/ 920486 h 936798"/>
              <a:gd name="csX553" fmla="*/ 1796866 w 5030991"/>
              <a:gd name="csY553" fmla="*/ 928642 h 936798"/>
              <a:gd name="csX554" fmla="*/ 1805012 w 5030991"/>
              <a:gd name="csY554" fmla="*/ 936799 h 936798"/>
              <a:gd name="csX555" fmla="*/ 1871347 w 5030991"/>
              <a:gd name="csY555" fmla="*/ 936799 h 936798"/>
              <a:gd name="csX556" fmla="*/ 1879494 w 5030991"/>
              <a:gd name="csY556" fmla="*/ 928642 h 936798"/>
              <a:gd name="csX557" fmla="*/ 1871347 w 5030991"/>
              <a:gd name="csY557" fmla="*/ 920486 h 936798"/>
              <a:gd name="csX558" fmla="*/ 1871347 w 5030991"/>
              <a:gd name="csY558" fmla="*/ 920486 h 936798"/>
              <a:gd name="csX559" fmla="*/ 2004018 w 5030991"/>
              <a:gd name="csY559" fmla="*/ 920486 h 936798"/>
              <a:gd name="csX560" fmla="*/ 1937683 w 5030991"/>
              <a:gd name="csY560" fmla="*/ 920486 h 936798"/>
              <a:gd name="csX561" fmla="*/ 1929536 w 5030991"/>
              <a:gd name="csY561" fmla="*/ 928642 h 936798"/>
              <a:gd name="csX562" fmla="*/ 1937683 w 5030991"/>
              <a:gd name="csY562" fmla="*/ 936799 h 936798"/>
              <a:gd name="csX563" fmla="*/ 2004018 w 5030991"/>
              <a:gd name="csY563" fmla="*/ 936799 h 936798"/>
              <a:gd name="csX564" fmla="*/ 2012164 w 5030991"/>
              <a:gd name="csY564" fmla="*/ 928642 h 936798"/>
              <a:gd name="csX565" fmla="*/ 2004018 w 5030991"/>
              <a:gd name="csY565" fmla="*/ 920486 h 936798"/>
              <a:gd name="csX566" fmla="*/ 2004018 w 5030991"/>
              <a:gd name="csY566" fmla="*/ 920486 h 936798"/>
              <a:gd name="csX567" fmla="*/ 2135524 w 5030991"/>
              <a:gd name="csY567" fmla="*/ 920486 h 936798"/>
              <a:gd name="csX568" fmla="*/ 2069189 w 5030991"/>
              <a:gd name="csY568" fmla="*/ 920486 h 936798"/>
              <a:gd name="csX569" fmla="*/ 2061042 w 5030991"/>
              <a:gd name="csY569" fmla="*/ 928642 h 936798"/>
              <a:gd name="csX570" fmla="*/ 2069189 w 5030991"/>
              <a:gd name="csY570" fmla="*/ 936799 h 936798"/>
              <a:gd name="csX571" fmla="*/ 2135524 w 5030991"/>
              <a:gd name="csY571" fmla="*/ 936799 h 936798"/>
              <a:gd name="csX572" fmla="*/ 2143670 w 5030991"/>
              <a:gd name="csY572" fmla="*/ 928642 h 936798"/>
              <a:gd name="csX573" fmla="*/ 2135524 w 5030991"/>
              <a:gd name="csY573" fmla="*/ 920486 h 936798"/>
              <a:gd name="csX574" fmla="*/ 2135524 w 5030991"/>
              <a:gd name="csY574" fmla="*/ 920486 h 936798"/>
              <a:gd name="csX575" fmla="*/ 2267030 w 5030991"/>
              <a:gd name="csY575" fmla="*/ 920486 h 936798"/>
              <a:gd name="csX576" fmla="*/ 2200695 w 5030991"/>
              <a:gd name="csY576" fmla="*/ 920486 h 936798"/>
              <a:gd name="csX577" fmla="*/ 2192549 w 5030991"/>
              <a:gd name="csY577" fmla="*/ 928642 h 936798"/>
              <a:gd name="csX578" fmla="*/ 2200695 w 5030991"/>
              <a:gd name="csY578" fmla="*/ 936799 h 936798"/>
              <a:gd name="csX579" fmla="*/ 2267030 w 5030991"/>
              <a:gd name="csY579" fmla="*/ 936799 h 936798"/>
              <a:gd name="csX580" fmla="*/ 2275177 w 5030991"/>
              <a:gd name="csY580" fmla="*/ 928642 h 936798"/>
              <a:gd name="csX581" fmla="*/ 2267030 w 5030991"/>
              <a:gd name="csY581" fmla="*/ 920486 h 936798"/>
              <a:gd name="csX582" fmla="*/ 2267030 w 5030991"/>
              <a:gd name="csY582" fmla="*/ 920486 h 936798"/>
              <a:gd name="csX583" fmla="*/ 2399701 w 5030991"/>
              <a:gd name="csY583" fmla="*/ 920486 h 936798"/>
              <a:gd name="csX584" fmla="*/ 2333366 w 5030991"/>
              <a:gd name="csY584" fmla="*/ 920486 h 936798"/>
              <a:gd name="csX585" fmla="*/ 2325219 w 5030991"/>
              <a:gd name="csY585" fmla="*/ 928642 h 936798"/>
              <a:gd name="csX586" fmla="*/ 2333366 w 5030991"/>
              <a:gd name="csY586" fmla="*/ 936799 h 936798"/>
              <a:gd name="csX587" fmla="*/ 2399701 w 5030991"/>
              <a:gd name="csY587" fmla="*/ 936799 h 936798"/>
              <a:gd name="csX588" fmla="*/ 2407847 w 5030991"/>
              <a:gd name="csY588" fmla="*/ 928642 h 936798"/>
              <a:gd name="csX589" fmla="*/ 2399701 w 5030991"/>
              <a:gd name="csY589" fmla="*/ 920486 h 936798"/>
              <a:gd name="csX590" fmla="*/ 2399701 w 5030991"/>
              <a:gd name="csY590" fmla="*/ 920486 h 936798"/>
              <a:gd name="csX591" fmla="*/ 2531207 w 5030991"/>
              <a:gd name="csY591" fmla="*/ 920486 h 936798"/>
              <a:gd name="csX592" fmla="*/ 2464872 w 5030991"/>
              <a:gd name="csY592" fmla="*/ 920486 h 936798"/>
              <a:gd name="csX593" fmla="*/ 2456725 w 5030991"/>
              <a:gd name="csY593" fmla="*/ 928642 h 936798"/>
              <a:gd name="csX594" fmla="*/ 2464872 w 5030991"/>
              <a:gd name="csY594" fmla="*/ 936799 h 936798"/>
              <a:gd name="csX595" fmla="*/ 2531207 w 5030991"/>
              <a:gd name="csY595" fmla="*/ 936799 h 936798"/>
              <a:gd name="csX596" fmla="*/ 2539353 w 5030991"/>
              <a:gd name="csY596" fmla="*/ 928642 h 936798"/>
              <a:gd name="csX597" fmla="*/ 2531207 w 5030991"/>
              <a:gd name="csY597" fmla="*/ 920486 h 936798"/>
              <a:gd name="csX598" fmla="*/ 2531207 w 5030991"/>
              <a:gd name="csY598" fmla="*/ 920486 h 936798"/>
              <a:gd name="csX599" fmla="*/ 2662713 w 5030991"/>
              <a:gd name="csY599" fmla="*/ 920486 h 936798"/>
              <a:gd name="csX600" fmla="*/ 2596378 w 5030991"/>
              <a:gd name="csY600" fmla="*/ 920486 h 936798"/>
              <a:gd name="csX601" fmla="*/ 2588232 w 5030991"/>
              <a:gd name="csY601" fmla="*/ 928642 h 936798"/>
              <a:gd name="csX602" fmla="*/ 2596378 w 5030991"/>
              <a:gd name="csY602" fmla="*/ 936799 h 936798"/>
              <a:gd name="csX603" fmla="*/ 2662713 w 5030991"/>
              <a:gd name="csY603" fmla="*/ 936799 h 936798"/>
              <a:gd name="csX604" fmla="*/ 2670860 w 5030991"/>
              <a:gd name="csY604" fmla="*/ 928642 h 936798"/>
              <a:gd name="csX605" fmla="*/ 2662713 w 5030991"/>
              <a:gd name="csY605" fmla="*/ 920486 h 936798"/>
              <a:gd name="csX606" fmla="*/ 2662713 w 5030991"/>
              <a:gd name="csY606" fmla="*/ 920486 h 936798"/>
              <a:gd name="csX607" fmla="*/ 2795383 w 5030991"/>
              <a:gd name="csY607" fmla="*/ 920486 h 936798"/>
              <a:gd name="csX608" fmla="*/ 2729048 w 5030991"/>
              <a:gd name="csY608" fmla="*/ 920486 h 936798"/>
              <a:gd name="csX609" fmla="*/ 2720902 w 5030991"/>
              <a:gd name="csY609" fmla="*/ 928642 h 936798"/>
              <a:gd name="csX610" fmla="*/ 2729048 w 5030991"/>
              <a:gd name="csY610" fmla="*/ 936799 h 936798"/>
              <a:gd name="csX611" fmla="*/ 2795383 w 5030991"/>
              <a:gd name="csY611" fmla="*/ 936799 h 936798"/>
              <a:gd name="csX612" fmla="*/ 2803530 w 5030991"/>
              <a:gd name="csY612" fmla="*/ 928642 h 936798"/>
              <a:gd name="csX613" fmla="*/ 2795383 w 5030991"/>
              <a:gd name="csY613" fmla="*/ 920486 h 936798"/>
              <a:gd name="csX614" fmla="*/ 2795383 w 5030991"/>
              <a:gd name="csY614" fmla="*/ 920486 h 936798"/>
              <a:gd name="csX615" fmla="*/ 2926890 w 5030991"/>
              <a:gd name="csY615" fmla="*/ 920486 h 936798"/>
              <a:gd name="csX616" fmla="*/ 2860555 w 5030991"/>
              <a:gd name="csY616" fmla="*/ 920486 h 936798"/>
              <a:gd name="csX617" fmla="*/ 2852408 w 5030991"/>
              <a:gd name="csY617" fmla="*/ 928642 h 936798"/>
              <a:gd name="csX618" fmla="*/ 2860555 w 5030991"/>
              <a:gd name="csY618" fmla="*/ 936799 h 936798"/>
              <a:gd name="csX619" fmla="*/ 2926890 w 5030991"/>
              <a:gd name="csY619" fmla="*/ 936799 h 936798"/>
              <a:gd name="csX620" fmla="*/ 2935036 w 5030991"/>
              <a:gd name="csY620" fmla="*/ 928642 h 936798"/>
              <a:gd name="csX621" fmla="*/ 2926890 w 5030991"/>
              <a:gd name="csY621" fmla="*/ 920486 h 936798"/>
              <a:gd name="csX622" fmla="*/ 2926890 w 5030991"/>
              <a:gd name="csY622" fmla="*/ 920486 h 936798"/>
              <a:gd name="csX623" fmla="*/ 3059560 w 5030991"/>
              <a:gd name="csY623" fmla="*/ 920486 h 936798"/>
              <a:gd name="csX624" fmla="*/ 2993225 w 5030991"/>
              <a:gd name="csY624" fmla="*/ 920486 h 936798"/>
              <a:gd name="csX625" fmla="*/ 2985079 w 5030991"/>
              <a:gd name="csY625" fmla="*/ 928642 h 936798"/>
              <a:gd name="csX626" fmla="*/ 2993225 w 5030991"/>
              <a:gd name="csY626" fmla="*/ 936799 h 936798"/>
              <a:gd name="csX627" fmla="*/ 3059560 w 5030991"/>
              <a:gd name="csY627" fmla="*/ 936799 h 936798"/>
              <a:gd name="csX628" fmla="*/ 3067706 w 5030991"/>
              <a:gd name="csY628" fmla="*/ 928642 h 936798"/>
              <a:gd name="csX629" fmla="*/ 3059560 w 5030991"/>
              <a:gd name="csY629" fmla="*/ 920486 h 936798"/>
              <a:gd name="csX630" fmla="*/ 3059560 w 5030991"/>
              <a:gd name="csY630" fmla="*/ 920486 h 936798"/>
              <a:gd name="csX631" fmla="*/ 3191066 w 5030991"/>
              <a:gd name="csY631" fmla="*/ 920486 h 936798"/>
              <a:gd name="csX632" fmla="*/ 3124731 w 5030991"/>
              <a:gd name="csY632" fmla="*/ 920486 h 936798"/>
              <a:gd name="csX633" fmla="*/ 3116585 w 5030991"/>
              <a:gd name="csY633" fmla="*/ 928642 h 936798"/>
              <a:gd name="csX634" fmla="*/ 3124731 w 5030991"/>
              <a:gd name="csY634" fmla="*/ 936799 h 936798"/>
              <a:gd name="csX635" fmla="*/ 3191066 w 5030991"/>
              <a:gd name="csY635" fmla="*/ 936799 h 936798"/>
              <a:gd name="csX636" fmla="*/ 3199213 w 5030991"/>
              <a:gd name="csY636" fmla="*/ 928642 h 936798"/>
              <a:gd name="csX637" fmla="*/ 3191066 w 5030991"/>
              <a:gd name="csY637" fmla="*/ 920486 h 936798"/>
              <a:gd name="csX638" fmla="*/ 3191066 w 5030991"/>
              <a:gd name="csY638" fmla="*/ 920486 h 936798"/>
              <a:gd name="csX639" fmla="*/ 3322573 w 5030991"/>
              <a:gd name="csY639" fmla="*/ 920486 h 936798"/>
              <a:gd name="csX640" fmla="*/ 3256238 w 5030991"/>
              <a:gd name="csY640" fmla="*/ 920486 h 936798"/>
              <a:gd name="csX641" fmla="*/ 3248091 w 5030991"/>
              <a:gd name="csY641" fmla="*/ 928642 h 936798"/>
              <a:gd name="csX642" fmla="*/ 3256238 w 5030991"/>
              <a:gd name="csY642" fmla="*/ 936799 h 936798"/>
              <a:gd name="csX643" fmla="*/ 3322573 w 5030991"/>
              <a:gd name="csY643" fmla="*/ 936799 h 936798"/>
              <a:gd name="csX644" fmla="*/ 3330719 w 5030991"/>
              <a:gd name="csY644" fmla="*/ 928642 h 936798"/>
              <a:gd name="csX645" fmla="*/ 3322573 w 5030991"/>
              <a:gd name="csY645" fmla="*/ 920486 h 936798"/>
              <a:gd name="csX646" fmla="*/ 3322573 w 5030991"/>
              <a:gd name="csY646" fmla="*/ 920486 h 936798"/>
              <a:gd name="csX647" fmla="*/ 3455243 w 5030991"/>
              <a:gd name="csY647" fmla="*/ 920486 h 936798"/>
              <a:gd name="csX648" fmla="*/ 3388908 w 5030991"/>
              <a:gd name="csY648" fmla="*/ 920486 h 936798"/>
              <a:gd name="csX649" fmla="*/ 3380761 w 5030991"/>
              <a:gd name="csY649" fmla="*/ 928642 h 936798"/>
              <a:gd name="csX650" fmla="*/ 3388908 w 5030991"/>
              <a:gd name="csY650" fmla="*/ 936799 h 936798"/>
              <a:gd name="csX651" fmla="*/ 3455243 w 5030991"/>
              <a:gd name="csY651" fmla="*/ 936799 h 936798"/>
              <a:gd name="csX652" fmla="*/ 3463389 w 5030991"/>
              <a:gd name="csY652" fmla="*/ 928642 h 936798"/>
              <a:gd name="csX653" fmla="*/ 3455243 w 5030991"/>
              <a:gd name="csY653" fmla="*/ 920486 h 936798"/>
              <a:gd name="csX654" fmla="*/ 3455243 w 5030991"/>
              <a:gd name="csY654" fmla="*/ 920486 h 936798"/>
              <a:gd name="csX655" fmla="*/ 3586749 w 5030991"/>
              <a:gd name="csY655" fmla="*/ 920486 h 936798"/>
              <a:gd name="csX656" fmla="*/ 3520414 w 5030991"/>
              <a:gd name="csY656" fmla="*/ 920486 h 936798"/>
              <a:gd name="csX657" fmla="*/ 3512268 w 5030991"/>
              <a:gd name="csY657" fmla="*/ 928642 h 936798"/>
              <a:gd name="csX658" fmla="*/ 3520414 w 5030991"/>
              <a:gd name="csY658" fmla="*/ 936799 h 936798"/>
              <a:gd name="csX659" fmla="*/ 3586749 w 5030991"/>
              <a:gd name="csY659" fmla="*/ 936799 h 936798"/>
              <a:gd name="csX660" fmla="*/ 3594896 w 5030991"/>
              <a:gd name="csY660" fmla="*/ 928642 h 936798"/>
              <a:gd name="csX661" fmla="*/ 3586749 w 5030991"/>
              <a:gd name="csY661" fmla="*/ 920486 h 936798"/>
              <a:gd name="csX662" fmla="*/ 3586749 w 5030991"/>
              <a:gd name="csY662" fmla="*/ 920486 h 936798"/>
              <a:gd name="csX663" fmla="*/ 3719420 w 5030991"/>
              <a:gd name="csY663" fmla="*/ 920486 h 936798"/>
              <a:gd name="csX664" fmla="*/ 3653084 w 5030991"/>
              <a:gd name="csY664" fmla="*/ 920486 h 936798"/>
              <a:gd name="csX665" fmla="*/ 3644938 w 5030991"/>
              <a:gd name="csY665" fmla="*/ 928642 h 936798"/>
              <a:gd name="csX666" fmla="*/ 3653084 w 5030991"/>
              <a:gd name="csY666" fmla="*/ 936799 h 936798"/>
              <a:gd name="csX667" fmla="*/ 3719420 w 5030991"/>
              <a:gd name="csY667" fmla="*/ 936799 h 936798"/>
              <a:gd name="csX668" fmla="*/ 3727566 w 5030991"/>
              <a:gd name="csY668" fmla="*/ 928642 h 936798"/>
              <a:gd name="csX669" fmla="*/ 3719420 w 5030991"/>
              <a:gd name="csY669" fmla="*/ 920486 h 936798"/>
              <a:gd name="csX670" fmla="*/ 3719420 w 5030991"/>
              <a:gd name="csY670" fmla="*/ 920486 h 936798"/>
              <a:gd name="csX671" fmla="*/ 3850926 w 5030991"/>
              <a:gd name="csY671" fmla="*/ 920486 h 936798"/>
              <a:gd name="csX672" fmla="*/ 3784591 w 5030991"/>
              <a:gd name="csY672" fmla="*/ 920486 h 936798"/>
              <a:gd name="csX673" fmla="*/ 3776444 w 5030991"/>
              <a:gd name="csY673" fmla="*/ 928642 h 936798"/>
              <a:gd name="csX674" fmla="*/ 3784591 w 5030991"/>
              <a:gd name="csY674" fmla="*/ 936799 h 936798"/>
              <a:gd name="csX675" fmla="*/ 3850926 w 5030991"/>
              <a:gd name="csY675" fmla="*/ 936799 h 936798"/>
              <a:gd name="csX676" fmla="*/ 3859072 w 5030991"/>
              <a:gd name="csY676" fmla="*/ 928642 h 936798"/>
              <a:gd name="csX677" fmla="*/ 3850926 w 5030991"/>
              <a:gd name="csY677" fmla="*/ 920486 h 936798"/>
              <a:gd name="csX678" fmla="*/ 3850926 w 5030991"/>
              <a:gd name="csY678" fmla="*/ 920486 h 936798"/>
              <a:gd name="csX679" fmla="*/ 3982432 w 5030991"/>
              <a:gd name="csY679" fmla="*/ 920486 h 936798"/>
              <a:gd name="csX680" fmla="*/ 3916097 w 5030991"/>
              <a:gd name="csY680" fmla="*/ 920486 h 936798"/>
              <a:gd name="csX681" fmla="*/ 3907951 w 5030991"/>
              <a:gd name="csY681" fmla="*/ 928642 h 936798"/>
              <a:gd name="csX682" fmla="*/ 3916097 w 5030991"/>
              <a:gd name="csY682" fmla="*/ 936799 h 936798"/>
              <a:gd name="csX683" fmla="*/ 3982432 w 5030991"/>
              <a:gd name="csY683" fmla="*/ 936799 h 936798"/>
              <a:gd name="csX684" fmla="*/ 3990579 w 5030991"/>
              <a:gd name="csY684" fmla="*/ 928642 h 936798"/>
              <a:gd name="csX685" fmla="*/ 3982432 w 5030991"/>
              <a:gd name="csY685" fmla="*/ 920486 h 936798"/>
              <a:gd name="csX686" fmla="*/ 3982432 w 5030991"/>
              <a:gd name="csY686" fmla="*/ 920486 h 936798"/>
              <a:gd name="csX687" fmla="*/ 4115102 w 5030991"/>
              <a:gd name="csY687" fmla="*/ 920486 h 936798"/>
              <a:gd name="csX688" fmla="*/ 4048767 w 5030991"/>
              <a:gd name="csY688" fmla="*/ 920486 h 936798"/>
              <a:gd name="csX689" fmla="*/ 4040621 w 5030991"/>
              <a:gd name="csY689" fmla="*/ 928642 h 936798"/>
              <a:gd name="csX690" fmla="*/ 4048767 w 5030991"/>
              <a:gd name="csY690" fmla="*/ 936799 h 936798"/>
              <a:gd name="csX691" fmla="*/ 4115102 w 5030991"/>
              <a:gd name="csY691" fmla="*/ 936799 h 936798"/>
              <a:gd name="csX692" fmla="*/ 4123249 w 5030991"/>
              <a:gd name="csY692" fmla="*/ 928642 h 936798"/>
              <a:gd name="csX693" fmla="*/ 4115102 w 5030991"/>
              <a:gd name="csY693" fmla="*/ 920486 h 936798"/>
              <a:gd name="csX694" fmla="*/ 4115102 w 5030991"/>
              <a:gd name="csY694" fmla="*/ 920486 h 936798"/>
              <a:gd name="csX695" fmla="*/ 4246609 w 5030991"/>
              <a:gd name="csY695" fmla="*/ 920486 h 936798"/>
              <a:gd name="csX696" fmla="*/ 4180273 w 5030991"/>
              <a:gd name="csY696" fmla="*/ 920486 h 936798"/>
              <a:gd name="csX697" fmla="*/ 4172127 w 5030991"/>
              <a:gd name="csY697" fmla="*/ 928642 h 936798"/>
              <a:gd name="csX698" fmla="*/ 4180273 w 5030991"/>
              <a:gd name="csY698" fmla="*/ 936799 h 936798"/>
              <a:gd name="csX699" fmla="*/ 4246609 w 5030991"/>
              <a:gd name="csY699" fmla="*/ 936799 h 936798"/>
              <a:gd name="csX700" fmla="*/ 4254755 w 5030991"/>
              <a:gd name="csY700" fmla="*/ 928642 h 936798"/>
              <a:gd name="csX701" fmla="*/ 4246609 w 5030991"/>
              <a:gd name="csY701" fmla="*/ 920486 h 936798"/>
              <a:gd name="csX702" fmla="*/ 4246609 w 5030991"/>
              <a:gd name="csY702" fmla="*/ 920486 h 936798"/>
              <a:gd name="csX703" fmla="*/ 4378115 w 5030991"/>
              <a:gd name="csY703" fmla="*/ 920486 h 936798"/>
              <a:gd name="csX704" fmla="*/ 4311780 w 5030991"/>
              <a:gd name="csY704" fmla="*/ 920486 h 936798"/>
              <a:gd name="csX705" fmla="*/ 4303634 w 5030991"/>
              <a:gd name="csY705" fmla="*/ 928642 h 936798"/>
              <a:gd name="csX706" fmla="*/ 4311780 w 5030991"/>
              <a:gd name="csY706" fmla="*/ 936799 h 936798"/>
              <a:gd name="csX707" fmla="*/ 4378115 w 5030991"/>
              <a:gd name="csY707" fmla="*/ 936799 h 936798"/>
              <a:gd name="csX708" fmla="*/ 4386262 w 5030991"/>
              <a:gd name="csY708" fmla="*/ 928642 h 936798"/>
              <a:gd name="csX709" fmla="*/ 4378115 w 5030991"/>
              <a:gd name="csY709" fmla="*/ 920486 h 936798"/>
              <a:gd name="csX710" fmla="*/ 4378115 w 5030991"/>
              <a:gd name="csY710" fmla="*/ 920486 h 936798"/>
              <a:gd name="csX711" fmla="*/ 4510785 w 5030991"/>
              <a:gd name="csY711" fmla="*/ 920486 h 936798"/>
              <a:gd name="csX712" fmla="*/ 4444450 w 5030991"/>
              <a:gd name="csY712" fmla="*/ 920486 h 936798"/>
              <a:gd name="csX713" fmla="*/ 4436304 w 5030991"/>
              <a:gd name="csY713" fmla="*/ 928642 h 936798"/>
              <a:gd name="csX714" fmla="*/ 4444450 w 5030991"/>
              <a:gd name="csY714" fmla="*/ 936799 h 936798"/>
              <a:gd name="csX715" fmla="*/ 4510785 w 5030991"/>
              <a:gd name="csY715" fmla="*/ 936799 h 936798"/>
              <a:gd name="csX716" fmla="*/ 4518932 w 5030991"/>
              <a:gd name="csY716" fmla="*/ 928642 h 936798"/>
              <a:gd name="csX717" fmla="*/ 4510785 w 5030991"/>
              <a:gd name="csY717" fmla="*/ 920486 h 936798"/>
              <a:gd name="csX718" fmla="*/ 4510785 w 5030991"/>
              <a:gd name="csY718" fmla="*/ 920486 h 936798"/>
              <a:gd name="csX719" fmla="*/ 4642292 w 5030991"/>
              <a:gd name="csY719" fmla="*/ 920486 h 936798"/>
              <a:gd name="csX720" fmla="*/ 4575956 w 5030991"/>
              <a:gd name="csY720" fmla="*/ 920486 h 936798"/>
              <a:gd name="csX721" fmla="*/ 4567810 w 5030991"/>
              <a:gd name="csY721" fmla="*/ 928642 h 936798"/>
              <a:gd name="csX722" fmla="*/ 4575956 w 5030991"/>
              <a:gd name="csY722" fmla="*/ 936799 h 936798"/>
              <a:gd name="csX723" fmla="*/ 4642292 w 5030991"/>
              <a:gd name="csY723" fmla="*/ 936799 h 936798"/>
              <a:gd name="csX724" fmla="*/ 4650438 w 5030991"/>
              <a:gd name="csY724" fmla="*/ 928642 h 936798"/>
              <a:gd name="csX725" fmla="*/ 4642292 w 5030991"/>
              <a:gd name="csY725" fmla="*/ 920486 h 936798"/>
              <a:gd name="csX726" fmla="*/ 4642292 w 5030991"/>
              <a:gd name="csY726" fmla="*/ 920486 h 936798"/>
              <a:gd name="csX727" fmla="*/ 4774962 w 5030991"/>
              <a:gd name="csY727" fmla="*/ 920486 h 936798"/>
              <a:gd name="csX728" fmla="*/ 4708627 w 5030991"/>
              <a:gd name="csY728" fmla="*/ 920486 h 936798"/>
              <a:gd name="csX729" fmla="*/ 4700480 w 5030991"/>
              <a:gd name="csY729" fmla="*/ 928642 h 936798"/>
              <a:gd name="csX730" fmla="*/ 4708627 w 5030991"/>
              <a:gd name="csY730" fmla="*/ 936799 h 936798"/>
              <a:gd name="csX731" fmla="*/ 4774962 w 5030991"/>
              <a:gd name="csY731" fmla="*/ 936799 h 936798"/>
              <a:gd name="csX732" fmla="*/ 4783108 w 5030991"/>
              <a:gd name="csY732" fmla="*/ 928642 h 936798"/>
              <a:gd name="csX733" fmla="*/ 4774962 w 5030991"/>
              <a:gd name="csY733" fmla="*/ 920486 h 936798"/>
              <a:gd name="csX734" fmla="*/ 4774962 w 5030991"/>
              <a:gd name="csY734" fmla="*/ 920486 h 936798"/>
              <a:gd name="csX735" fmla="*/ 4908796 w 5030991"/>
              <a:gd name="csY735" fmla="*/ 912330 h 936798"/>
              <a:gd name="csX736" fmla="*/ 4906468 w 5030991"/>
              <a:gd name="csY736" fmla="*/ 912330 h 936798"/>
              <a:gd name="csX737" fmla="*/ 4873882 w 5030991"/>
              <a:gd name="csY737" fmla="*/ 919321 h 936798"/>
              <a:gd name="csX738" fmla="*/ 4845952 w 5030991"/>
              <a:gd name="csY738" fmla="*/ 919321 h 936798"/>
              <a:gd name="csX739" fmla="*/ 4837805 w 5030991"/>
              <a:gd name="csY739" fmla="*/ 927477 h 936798"/>
              <a:gd name="csX740" fmla="*/ 4845952 w 5030991"/>
              <a:gd name="csY740" fmla="*/ 935633 h 936798"/>
              <a:gd name="csX741" fmla="*/ 4861081 w 5030991"/>
              <a:gd name="csY741" fmla="*/ 935633 h 936798"/>
              <a:gd name="csX742" fmla="*/ 4916942 w 5030991"/>
              <a:gd name="csY742" fmla="*/ 926312 h 936798"/>
              <a:gd name="csX743" fmla="*/ 4922761 w 5030991"/>
              <a:gd name="csY743" fmla="*/ 915825 h 936798"/>
              <a:gd name="csX744" fmla="*/ 4914615 w 5030991"/>
              <a:gd name="csY744" fmla="*/ 909999 h 936798"/>
              <a:gd name="csX745" fmla="*/ 4909959 w 5030991"/>
              <a:gd name="csY745" fmla="*/ 909999 h 936798"/>
              <a:gd name="csX746" fmla="*/ 5007716 w 5030991"/>
              <a:gd name="csY746" fmla="*/ 821446 h 936798"/>
              <a:gd name="csX747" fmla="*/ 5000734 w 5030991"/>
              <a:gd name="csY747" fmla="*/ 826107 h 936798"/>
              <a:gd name="csX748" fmla="*/ 4962329 w 5030991"/>
              <a:gd name="csY748" fmla="*/ 879705 h 936798"/>
              <a:gd name="csX749" fmla="*/ 4962329 w 5030991"/>
              <a:gd name="csY749" fmla="*/ 891357 h 936798"/>
              <a:gd name="csX750" fmla="*/ 4968148 w 5030991"/>
              <a:gd name="csY750" fmla="*/ 893687 h 936798"/>
              <a:gd name="csX751" fmla="*/ 4973967 w 5030991"/>
              <a:gd name="csY751" fmla="*/ 891357 h 936798"/>
              <a:gd name="csX752" fmla="*/ 5015863 w 5030991"/>
              <a:gd name="csY752" fmla="*/ 833098 h 936798"/>
              <a:gd name="csX753" fmla="*/ 5011208 w 5030991"/>
              <a:gd name="csY753" fmla="*/ 822611 h 936798"/>
              <a:gd name="csX754" fmla="*/ 5007716 w 5030991"/>
              <a:gd name="csY754" fmla="*/ 822611 h 936798"/>
              <a:gd name="csX755" fmla="*/ 5007716 w 5030991"/>
              <a:gd name="csY755" fmla="*/ 822611 h 936798"/>
              <a:gd name="csX756" fmla="*/ 5022846 w 5030991"/>
              <a:gd name="csY756" fmla="*/ 687451 h 936798"/>
              <a:gd name="csX757" fmla="*/ 5014699 w 5030991"/>
              <a:gd name="csY757" fmla="*/ 695608 h 936798"/>
              <a:gd name="csX758" fmla="*/ 5014699 w 5030991"/>
              <a:gd name="csY758" fmla="*/ 695608 h 936798"/>
              <a:gd name="csX759" fmla="*/ 5014699 w 5030991"/>
              <a:gd name="csY759" fmla="*/ 762022 h 936798"/>
              <a:gd name="csX760" fmla="*/ 5022846 w 5030991"/>
              <a:gd name="csY760" fmla="*/ 770178 h 936798"/>
              <a:gd name="csX761" fmla="*/ 5022846 w 5030991"/>
              <a:gd name="csY761" fmla="*/ 770178 h 936798"/>
              <a:gd name="csX762" fmla="*/ 5030992 w 5030991"/>
              <a:gd name="csY762" fmla="*/ 762022 h 936798"/>
              <a:gd name="csX763" fmla="*/ 5030992 w 5030991"/>
              <a:gd name="csY763" fmla="*/ 762022 h 936798"/>
              <a:gd name="csX764" fmla="*/ 5030992 w 5030991"/>
              <a:gd name="csY764" fmla="*/ 695608 h 936798"/>
              <a:gd name="csX765" fmla="*/ 5022846 w 5030991"/>
              <a:gd name="csY765" fmla="*/ 687451 h 936798"/>
              <a:gd name="csX766" fmla="*/ 5022846 w 5030991"/>
              <a:gd name="csY766" fmla="*/ 687451 h 936798"/>
              <a:gd name="csX767" fmla="*/ 5022846 w 5030991"/>
              <a:gd name="csY767" fmla="*/ 555787 h 936798"/>
              <a:gd name="csX768" fmla="*/ 5014699 w 5030991"/>
              <a:gd name="csY768" fmla="*/ 563943 h 936798"/>
              <a:gd name="csX769" fmla="*/ 5014699 w 5030991"/>
              <a:gd name="csY769" fmla="*/ 630358 h 936798"/>
              <a:gd name="csX770" fmla="*/ 5022846 w 5030991"/>
              <a:gd name="csY770" fmla="*/ 638514 h 936798"/>
              <a:gd name="csX771" fmla="*/ 5030992 w 5030991"/>
              <a:gd name="csY771" fmla="*/ 630358 h 936798"/>
              <a:gd name="csX772" fmla="*/ 5030992 w 5030991"/>
              <a:gd name="csY772" fmla="*/ 563943 h 936798"/>
              <a:gd name="csX773" fmla="*/ 5022846 w 5030991"/>
              <a:gd name="csY773" fmla="*/ 555787 h 936798"/>
              <a:gd name="csX774" fmla="*/ 5022846 w 5030991"/>
              <a:gd name="csY774" fmla="*/ 555787 h 936798"/>
              <a:gd name="csX775" fmla="*/ 5022846 w 5030991"/>
              <a:gd name="csY775" fmla="*/ 424123 h 936798"/>
              <a:gd name="csX776" fmla="*/ 5014699 w 5030991"/>
              <a:gd name="csY776" fmla="*/ 432279 h 936798"/>
              <a:gd name="csX777" fmla="*/ 5014699 w 5030991"/>
              <a:gd name="csY777" fmla="*/ 498693 h 936798"/>
              <a:gd name="csX778" fmla="*/ 5022846 w 5030991"/>
              <a:gd name="csY778" fmla="*/ 506850 h 936798"/>
              <a:gd name="csX779" fmla="*/ 5030992 w 5030991"/>
              <a:gd name="csY779" fmla="*/ 498693 h 936798"/>
              <a:gd name="csX780" fmla="*/ 5030992 w 5030991"/>
              <a:gd name="csY780" fmla="*/ 432279 h 936798"/>
              <a:gd name="csX781" fmla="*/ 5022846 w 5030991"/>
              <a:gd name="csY781" fmla="*/ 424123 h 936798"/>
              <a:gd name="csX782" fmla="*/ 5022846 w 5030991"/>
              <a:gd name="csY782" fmla="*/ 424123 h 936798"/>
              <a:gd name="csX783" fmla="*/ 5022846 w 5030991"/>
              <a:gd name="csY783" fmla="*/ 291293 h 936798"/>
              <a:gd name="csX784" fmla="*/ 5014699 w 5030991"/>
              <a:gd name="csY784" fmla="*/ 299449 h 936798"/>
              <a:gd name="csX785" fmla="*/ 5014699 w 5030991"/>
              <a:gd name="csY785" fmla="*/ 365864 h 936798"/>
              <a:gd name="csX786" fmla="*/ 5022846 w 5030991"/>
              <a:gd name="csY786" fmla="*/ 374020 h 936798"/>
              <a:gd name="csX787" fmla="*/ 5030992 w 5030991"/>
              <a:gd name="csY787" fmla="*/ 365864 h 936798"/>
              <a:gd name="csX788" fmla="*/ 5030992 w 5030991"/>
              <a:gd name="csY788" fmla="*/ 299449 h 936798"/>
              <a:gd name="csX789" fmla="*/ 5022846 w 5030991"/>
              <a:gd name="csY789" fmla="*/ 291293 h 936798"/>
              <a:gd name="csX790" fmla="*/ 5022846 w 5030991"/>
              <a:gd name="csY790" fmla="*/ 291293 h 936798"/>
              <a:gd name="csX791" fmla="*/ 5021682 w 5030991"/>
              <a:gd name="csY791" fmla="*/ 158463 h 936798"/>
              <a:gd name="csX792" fmla="*/ 5021682 w 5030991"/>
              <a:gd name="csY792" fmla="*/ 158463 h 936798"/>
              <a:gd name="csX793" fmla="*/ 5014699 w 5030991"/>
              <a:gd name="csY793" fmla="*/ 167785 h 936798"/>
              <a:gd name="csX794" fmla="*/ 5014699 w 5030991"/>
              <a:gd name="csY794" fmla="*/ 167785 h 936798"/>
              <a:gd name="csX795" fmla="*/ 5014699 w 5030991"/>
              <a:gd name="csY795" fmla="*/ 170115 h 936798"/>
              <a:gd name="csX796" fmla="*/ 5014699 w 5030991"/>
              <a:gd name="csY796" fmla="*/ 170115 h 936798"/>
              <a:gd name="csX797" fmla="*/ 5014699 w 5030991"/>
              <a:gd name="csY797" fmla="*/ 172445 h 936798"/>
              <a:gd name="csX798" fmla="*/ 5014699 w 5030991"/>
              <a:gd name="csY798" fmla="*/ 172445 h 936798"/>
              <a:gd name="csX799" fmla="*/ 5014699 w 5030991"/>
              <a:gd name="csY799" fmla="*/ 174776 h 936798"/>
              <a:gd name="csX800" fmla="*/ 5014699 w 5030991"/>
              <a:gd name="csY800" fmla="*/ 174776 h 936798"/>
              <a:gd name="csX801" fmla="*/ 5014699 w 5030991"/>
              <a:gd name="csY801" fmla="*/ 177106 h 936798"/>
              <a:gd name="csX802" fmla="*/ 5014699 w 5030991"/>
              <a:gd name="csY802" fmla="*/ 177106 h 936798"/>
              <a:gd name="csX803" fmla="*/ 5014699 w 5030991"/>
              <a:gd name="csY803" fmla="*/ 179436 h 936798"/>
              <a:gd name="csX804" fmla="*/ 5014699 w 5030991"/>
              <a:gd name="csY804" fmla="*/ 179436 h 936798"/>
              <a:gd name="csX805" fmla="*/ 5014699 w 5030991"/>
              <a:gd name="csY805" fmla="*/ 234200 h 936798"/>
              <a:gd name="csX806" fmla="*/ 5022846 w 5030991"/>
              <a:gd name="csY806" fmla="*/ 242356 h 936798"/>
              <a:gd name="csX807" fmla="*/ 5030992 w 5030991"/>
              <a:gd name="csY807" fmla="*/ 234200 h 936798"/>
              <a:gd name="csX808" fmla="*/ 5030992 w 5030991"/>
              <a:gd name="csY808" fmla="*/ 180602 h 936798"/>
              <a:gd name="csX809" fmla="*/ 5030992 w 5030991"/>
              <a:gd name="csY809" fmla="*/ 167785 h 936798"/>
              <a:gd name="csX810" fmla="*/ 5022846 w 5030991"/>
              <a:gd name="csY810" fmla="*/ 160794 h 936798"/>
              <a:gd name="csX811" fmla="*/ 5022846 w 5030991"/>
              <a:gd name="csY811" fmla="*/ 160794 h 936798"/>
              <a:gd name="csX812" fmla="*/ 5022846 w 5030991"/>
              <a:gd name="csY812" fmla="*/ 163124 h 936798"/>
              <a:gd name="csX813" fmla="*/ 4957674 w 5030991"/>
              <a:gd name="csY813" fmla="*/ 39616 h 936798"/>
              <a:gd name="csX814" fmla="*/ 4950692 w 5030991"/>
              <a:gd name="csY814" fmla="*/ 43112 h 936798"/>
              <a:gd name="csX815" fmla="*/ 4951855 w 5030991"/>
              <a:gd name="csY815" fmla="*/ 54763 h 936798"/>
              <a:gd name="csX816" fmla="*/ 4979786 w 5030991"/>
              <a:gd name="csY816" fmla="*/ 82727 h 936798"/>
              <a:gd name="csX817" fmla="*/ 4979786 w 5030991"/>
              <a:gd name="csY817" fmla="*/ 82727 h 936798"/>
              <a:gd name="csX818" fmla="*/ 4980950 w 5030991"/>
              <a:gd name="csY818" fmla="*/ 85057 h 936798"/>
              <a:gd name="csX819" fmla="*/ 4980950 w 5030991"/>
              <a:gd name="csY819" fmla="*/ 85057 h 936798"/>
              <a:gd name="csX820" fmla="*/ 4980950 w 5030991"/>
              <a:gd name="csY820" fmla="*/ 85057 h 936798"/>
              <a:gd name="csX821" fmla="*/ 4980950 w 5030991"/>
              <a:gd name="csY821" fmla="*/ 85057 h 936798"/>
              <a:gd name="csX822" fmla="*/ 4980950 w 5030991"/>
              <a:gd name="csY822" fmla="*/ 85057 h 936798"/>
              <a:gd name="csX823" fmla="*/ 4980950 w 5030991"/>
              <a:gd name="csY823" fmla="*/ 85057 h 936798"/>
              <a:gd name="csX824" fmla="*/ 4982114 w 5030991"/>
              <a:gd name="csY824" fmla="*/ 87388 h 936798"/>
              <a:gd name="csX825" fmla="*/ 4982114 w 5030991"/>
              <a:gd name="csY825" fmla="*/ 87388 h 936798"/>
              <a:gd name="csX826" fmla="*/ 4982114 w 5030991"/>
              <a:gd name="csY826" fmla="*/ 87388 h 936798"/>
              <a:gd name="csX827" fmla="*/ 4982114 w 5030991"/>
              <a:gd name="csY827" fmla="*/ 87388 h 936798"/>
              <a:gd name="csX828" fmla="*/ 4982114 w 5030991"/>
              <a:gd name="csY828" fmla="*/ 87388 h 936798"/>
              <a:gd name="csX829" fmla="*/ 4982114 w 5030991"/>
              <a:gd name="csY829" fmla="*/ 87388 h 936798"/>
              <a:gd name="csX830" fmla="*/ 4983277 w 5030991"/>
              <a:gd name="csY830" fmla="*/ 89718 h 936798"/>
              <a:gd name="csX831" fmla="*/ 4983277 w 5030991"/>
              <a:gd name="csY831" fmla="*/ 89718 h 936798"/>
              <a:gd name="csX832" fmla="*/ 4992587 w 5030991"/>
              <a:gd name="csY832" fmla="*/ 103700 h 936798"/>
              <a:gd name="csX833" fmla="*/ 4999570 w 5030991"/>
              <a:gd name="csY833" fmla="*/ 108361 h 936798"/>
              <a:gd name="csX834" fmla="*/ 5003061 w 5030991"/>
              <a:gd name="csY834" fmla="*/ 108361 h 936798"/>
              <a:gd name="csX835" fmla="*/ 5006553 w 5030991"/>
              <a:gd name="csY835" fmla="*/ 96709 h 936798"/>
              <a:gd name="csX836" fmla="*/ 4960002 w 5030991"/>
              <a:gd name="csY836" fmla="*/ 41946 h 936798"/>
              <a:gd name="csX837" fmla="*/ 4955347 w 5030991"/>
              <a:gd name="csY837" fmla="*/ 40781 h 936798"/>
              <a:gd name="csX838" fmla="*/ 4955347 w 5030991"/>
              <a:gd name="csY838" fmla="*/ 40781 h 936798"/>
              <a:gd name="csX839" fmla="*/ 4855262 w 5030991"/>
              <a:gd name="csY839" fmla="*/ 4661 h 936798"/>
              <a:gd name="csX840" fmla="*/ 4788927 w 5030991"/>
              <a:gd name="csY840" fmla="*/ 4661 h 936798"/>
              <a:gd name="csX841" fmla="*/ 4780781 w 5030991"/>
              <a:gd name="csY841" fmla="*/ 12817 h 936798"/>
              <a:gd name="csX842" fmla="*/ 4788927 w 5030991"/>
              <a:gd name="csY842" fmla="*/ 20973 h 936798"/>
              <a:gd name="csX843" fmla="*/ 4877374 w 5030991"/>
              <a:gd name="csY843" fmla="*/ 20973 h 936798"/>
              <a:gd name="csX844" fmla="*/ 4877374 w 5030991"/>
              <a:gd name="csY844" fmla="*/ 20973 h 936798"/>
              <a:gd name="csX845" fmla="*/ 4877374 w 5030991"/>
              <a:gd name="csY845" fmla="*/ 20973 h 936798"/>
              <a:gd name="csX846" fmla="*/ 4877374 w 5030991"/>
              <a:gd name="csY846" fmla="*/ 20973 h 936798"/>
              <a:gd name="csX847" fmla="*/ 4877374 w 5030991"/>
              <a:gd name="csY847" fmla="*/ 20973 h 936798"/>
              <a:gd name="csX848" fmla="*/ 4877374 w 5030991"/>
              <a:gd name="csY848" fmla="*/ 20973 h 936798"/>
              <a:gd name="csX849" fmla="*/ 4877374 w 5030991"/>
              <a:gd name="csY849" fmla="*/ 20973 h 936798"/>
              <a:gd name="csX850" fmla="*/ 4883193 w 5030991"/>
              <a:gd name="csY850" fmla="*/ 22138 h 936798"/>
              <a:gd name="csX851" fmla="*/ 4885520 w 5030991"/>
              <a:gd name="csY851" fmla="*/ 22138 h 936798"/>
              <a:gd name="csX852" fmla="*/ 4893667 w 5030991"/>
              <a:gd name="csY852" fmla="*/ 16312 h 936798"/>
              <a:gd name="csX853" fmla="*/ 4887848 w 5030991"/>
              <a:gd name="csY853" fmla="*/ 5826 h 936798"/>
              <a:gd name="csX854" fmla="*/ 4844788 w 5030991"/>
              <a:gd name="csY854" fmla="*/ 0 h 936798"/>
              <a:gd name="csX855" fmla="*/ 4844788 w 5030991"/>
              <a:gd name="csY855" fmla="*/ 0 h 936798"/>
              <a:gd name="csX856" fmla="*/ 4851771 w 5030991"/>
              <a:gd name="csY856" fmla="*/ 2330 h 9367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</a:cxnLst>
            <a:rect l="l" t="t" r="r" b="b"/>
            <a:pathLst>
              <a:path w="5030991" h="936798">
                <a:moveTo>
                  <a:pt x="4723756" y="4661"/>
                </a:moveTo>
                <a:lnTo>
                  <a:pt x="4657421" y="4661"/>
                </a:lnTo>
                <a:cubicBezTo>
                  <a:pt x="4652766" y="4661"/>
                  <a:pt x="4649274" y="8156"/>
                  <a:pt x="4649274" y="12817"/>
                </a:cubicBezTo>
                <a:cubicBezTo>
                  <a:pt x="4649274" y="17478"/>
                  <a:pt x="4652766" y="20973"/>
                  <a:pt x="4657421" y="20973"/>
                </a:cubicBezTo>
                <a:lnTo>
                  <a:pt x="4723756" y="20973"/>
                </a:lnTo>
                <a:cubicBezTo>
                  <a:pt x="4728411" y="20973"/>
                  <a:pt x="4731902" y="17478"/>
                  <a:pt x="4731902" y="12817"/>
                </a:cubicBezTo>
                <a:cubicBezTo>
                  <a:pt x="4731902" y="8156"/>
                  <a:pt x="4728411" y="4661"/>
                  <a:pt x="4723756" y="4661"/>
                </a:cubicBezTo>
                <a:lnTo>
                  <a:pt x="4723756" y="4661"/>
                </a:lnTo>
                <a:close/>
                <a:moveTo>
                  <a:pt x="4591086" y="4661"/>
                </a:moveTo>
                <a:lnTo>
                  <a:pt x="4524750" y="4661"/>
                </a:lnTo>
                <a:cubicBezTo>
                  <a:pt x="4520095" y="4661"/>
                  <a:pt x="4516604" y="8156"/>
                  <a:pt x="4516604" y="12817"/>
                </a:cubicBezTo>
                <a:cubicBezTo>
                  <a:pt x="4516604" y="17478"/>
                  <a:pt x="4520095" y="20973"/>
                  <a:pt x="4524750" y="20973"/>
                </a:cubicBezTo>
                <a:lnTo>
                  <a:pt x="4591086" y="20973"/>
                </a:lnTo>
                <a:cubicBezTo>
                  <a:pt x="4595741" y="20973"/>
                  <a:pt x="4599232" y="17478"/>
                  <a:pt x="4599232" y="12817"/>
                </a:cubicBezTo>
                <a:cubicBezTo>
                  <a:pt x="4599232" y="8156"/>
                  <a:pt x="4595741" y="4661"/>
                  <a:pt x="4591086" y="4661"/>
                </a:cubicBezTo>
                <a:lnTo>
                  <a:pt x="4591086" y="4661"/>
                </a:lnTo>
                <a:close/>
                <a:moveTo>
                  <a:pt x="4459579" y="4661"/>
                </a:moveTo>
                <a:lnTo>
                  <a:pt x="4393244" y="4661"/>
                </a:lnTo>
                <a:cubicBezTo>
                  <a:pt x="4388589" y="4661"/>
                  <a:pt x="4385098" y="8156"/>
                  <a:pt x="4385098" y="12817"/>
                </a:cubicBezTo>
                <a:cubicBezTo>
                  <a:pt x="4385098" y="17478"/>
                  <a:pt x="4388589" y="20973"/>
                  <a:pt x="4393244" y="20973"/>
                </a:cubicBezTo>
                <a:lnTo>
                  <a:pt x="4459579" y="20973"/>
                </a:lnTo>
                <a:cubicBezTo>
                  <a:pt x="4464234" y="20973"/>
                  <a:pt x="4467726" y="17478"/>
                  <a:pt x="4467726" y="12817"/>
                </a:cubicBezTo>
                <a:cubicBezTo>
                  <a:pt x="4467726" y="8156"/>
                  <a:pt x="4464234" y="4661"/>
                  <a:pt x="4459579" y="4661"/>
                </a:cubicBezTo>
                <a:lnTo>
                  <a:pt x="4459579" y="4661"/>
                </a:lnTo>
                <a:close/>
                <a:moveTo>
                  <a:pt x="4328073" y="4661"/>
                </a:moveTo>
                <a:lnTo>
                  <a:pt x="4261738" y="4661"/>
                </a:lnTo>
                <a:cubicBezTo>
                  <a:pt x="4257083" y="4661"/>
                  <a:pt x="4253591" y="8156"/>
                  <a:pt x="4253591" y="12817"/>
                </a:cubicBezTo>
                <a:cubicBezTo>
                  <a:pt x="4253591" y="17478"/>
                  <a:pt x="4257083" y="20973"/>
                  <a:pt x="4261738" y="20973"/>
                </a:cubicBezTo>
                <a:lnTo>
                  <a:pt x="4328073" y="20973"/>
                </a:lnTo>
                <a:cubicBezTo>
                  <a:pt x="4332728" y="20973"/>
                  <a:pt x="4336219" y="17478"/>
                  <a:pt x="4336219" y="12817"/>
                </a:cubicBezTo>
                <a:cubicBezTo>
                  <a:pt x="4336219" y="8156"/>
                  <a:pt x="4332728" y="4661"/>
                  <a:pt x="4328073" y="4661"/>
                </a:cubicBezTo>
                <a:lnTo>
                  <a:pt x="4328073" y="4661"/>
                </a:lnTo>
                <a:close/>
                <a:moveTo>
                  <a:pt x="4195403" y="4661"/>
                </a:moveTo>
                <a:lnTo>
                  <a:pt x="4129067" y="4661"/>
                </a:lnTo>
                <a:cubicBezTo>
                  <a:pt x="4124412" y="4661"/>
                  <a:pt x="4120921" y="8156"/>
                  <a:pt x="4120921" y="12817"/>
                </a:cubicBezTo>
                <a:cubicBezTo>
                  <a:pt x="4120921" y="17478"/>
                  <a:pt x="4124412" y="20973"/>
                  <a:pt x="4129067" y="20973"/>
                </a:cubicBezTo>
                <a:lnTo>
                  <a:pt x="4195403" y="20973"/>
                </a:lnTo>
                <a:cubicBezTo>
                  <a:pt x="4200058" y="20973"/>
                  <a:pt x="4203549" y="17478"/>
                  <a:pt x="4203549" y="12817"/>
                </a:cubicBezTo>
                <a:cubicBezTo>
                  <a:pt x="4203549" y="8156"/>
                  <a:pt x="4200058" y="4661"/>
                  <a:pt x="4195403" y="4661"/>
                </a:cubicBezTo>
                <a:lnTo>
                  <a:pt x="4195403" y="4661"/>
                </a:lnTo>
                <a:close/>
                <a:moveTo>
                  <a:pt x="4063896" y="4661"/>
                </a:moveTo>
                <a:lnTo>
                  <a:pt x="3997561" y="4661"/>
                </a:lnTo>
                <a:cubicBezTo>
                  <a:pt x="3992906" y="4661"/>
                  <a:pt x="3989415" y="8156"/>
                  <a:pt x="3989415" y="12817"/>
                </a:cubicBezTo>
                <a:cubicBezTo>
                  <a:pt x="3989415" y="17478"/>
                  <a:pt x="3992906" y="20973"/>
                  <a:pt x="3997561" y="20973"/>
                </a:cubicBezTo>
                <a:lnTo>
                  <a:pt x="4063896" y="20973"/>
                </a:lnTo>
                <a:cubicBezTo>
                  <a:pt x="4068551" y="20973"/>
                  <a:pt x="4072043" y="17478"/>
                  <a:pt x="4072043" y="12817"/>
                </a:cubicBezTo>
                <a:cubicBezTo>
                  <a:pt x="4072043" y="8156"/>
                  <a:pt x="4068551" y="4661"/>
                  <a:pt x="4063896" y="4661"/>
                </a:cubicBezTo>
                <a:lnTo>
                  <a:pt x="4063896" y="4661"/>
                </a:lnTo>
                <a:close/>
                <a:moveTo>
                  <a:pt x="3931226" y="4661"/>
                </a:moveTo>
                <a:lnTo>
                  <a:pt x="3864891" y="4661"/>
                </a:lnTo>
                <a:cubicBezTo>
                  <a:pt x="3860236" y="4661"/>
                  <a:pt x="3856745" y="8156"/>
                  <a:pt x="3856745" y="12817"/>
                </a:cubicBezTo>
                <a:cubicBezTo>
                  <a:pt x="3856745" y="17478"/>
                  <a:pt x="3860236" y="20973"/>
                  <a:pt x="3864891" y="20973"/>
                </a:cubicBezTo>
                <a:lnTo>
                  <a:pt x="3931226" y="20973"/>
                </a:lnTo>
                <a:cubicBezTo>
                  <a:pt x="3935881" y="20973"/>
                  <a:pt x="3939373" y="17478"/>
                  <a:pt x="3939373" y="12817"/>
                </a:cubicBezTo>
                <a:cubicBezTo>
                  <a:pt x="3939373" y="8156"/>
                  <a:pt x="3935881" y="4661"/>
                  <a:pt x="3931226" y="4661"/>
                </a:cubicBezTo>
                <a:lnTo>
                  <a:pt x="3931226" y="4661"/>
                </a:lnTo>
                <a:close/>
                <a:moveTo>
                  <a:pt x="3799720" y="4661"/>
                </a:moveTo>
                <a:lnTo>
                  <a:pt x="3733385" y="4661"/>
                </a:lnTo>
                <a:cubicBezTo>
                  <a:pt x="3728730" y="4661"/>
                  <a:pt x="3725238" y="8156"/>
                  <a:pt x="3725238" y="12817"/>
                </a:cubicBezTo>
                <a:cubicBezTo>
                  <a:pt x="3725238" y="17478"/>
                  <a:pt x="3728730" y="20973"/>
                  <a:pt x="3733385" y="20973"/>
                </a:cubicBezTo>
                <a:lnTo>
                  <a:pt x="3799720" y="20973"/>
                </a:lnTo>
                <a:cubicBezTo>
                  <a:pt x="3804375" y="20973"/>
                  <a:pt x="3807866" y="17478"/>
                  <a:pt x="3807866" y="12817"/>
                </a:cubicBezTo>
                <a:cubicBezTo>
                  <a:pt x="3807866" y="8156"/>
                  <a:pt x="3804375" y="4661"/>
                  <a:pt x="3799720" y="4661"/>
                </a:cubicBezTo>
                <a:lnTo>
                  <a:pt x="3799720" y="4661"/>
                </a:lnTo>
                <a:close/>
                <a:moveTo>
                  <a:pt x="3668213" y="4661"/>
                </a:moveTo>
                <a:lnTo>
                  <a:pt x="3601878" y="4661"/>
                </a:lnTo>
                <a:cubicBezTo>
                  <a:pt x="3597223" y="4661"/>
                  <a:pt x="3593732" y="8156"/>
                  <a:pt x="3593732" y="12817"/>
                </a:cubicBezTo>
                <a:cubicBezTo>
                  <a:pt x="3593732" y="17478"/>
                  <a:pt x="3597223" y="20973"/>
                  <a:pt x="3601878" y="20973"/>
                </a:cubicBezTo>
                <a:lnTo>
                  <a:pt x="3668213" y="20973"/>
                </a:lnTo>
                <a:cubicBezTo>
                  <a:pt x="3672869" y="20973"/>
                  <a:pt x="3676360" y="17478"/>
                  <a:pt x="3676360" y="12817"/>
                </a:cubicBezTo>
                <a:cubicBezTo>
                  <a:pt x="3676360" y="8156"/>
                  <a:pt x="3672869" y="4661"/>
                  <a:pt x="3668213" y="4661"/>
                </a:cubicBezTo>
                <a:lnTo>
                  <a:pt x="3668213" y="4661"/>
                </a:lnTo>
                <a:close/>
                <a:moveTo>
                  <a:pt x="3535543" y="4661"/>
                </a:moveTo>
                <a:lnTo>
                  <a:pt x="3469208" y="4661"/>
                </a:lnTo>
                <a:cubicBezTo>
                  <a:pt x="3464553" y="4661"/>
                  <a:pt x="3461062" y="8156"/>
                  <a:pt x="3461062" y="12817"/>
                </a:cubicBezTo>
                <a:cubicBezTo>
                  <a:pt x="3461062" y="17478"/>
                  <a:pt x="3464553" y="20973"/>
                  <a:pt x="3469208" y="20973"/>
                </a:cubicBezTo>
                <a:lnTo>
                  <a:pt x="3535543" y="20973"/>
                </a:lnTo>
                <a:cubicBezTo>
                  <a:pt x="3540198" y="20973"/>
                  <a:pt x="3543690" y="17478"/>
                  <a:pt x="3543690" y="12817"/>
                </a:cubicBezTo>
                <a:cubicBezTo>
                  <a:pt x="3543690" y="8156"/>
                  <a:pt x="3540198" y="4661"/>
                  <a:pt x="3535543" y="4661"/>
                </a:cubicBezTo>
                <a:lnTo>
                  <a:pt x="3535543" y="4661"/>
                </a:lnTo>
                <a:close/>
                <a:moveTo>
                  <a:pt x="3404037" y="4661"/>
                </a:moveTo>
                <a:lnTo>
                  <a:pt x="3337702" y="4661"/>
                </a:lnTo>
                <a:cubicBezTo>
                  <a:pt x="3333047" y="4661"/>
                  <a:pt x="3329555" y="8156"/>
                  <a:pt x="3329555" y="12817"/>
                </a:cubicBezTo>
                <a:cubicBezTo>
                  <a:pt x="3329555" y="17478"/>
                  <a:pt x="3333047" y="20973"/>
                  <a:pt x="3337702" y="20973"/>
                </a:cubicBezTo>
                <a:lnTo>
                  <a:pt x="3404037" y="20973"/>
                </a:lnTo>
                <a:cubicBezTo>
                  <a:pt x="3408692" y="20973"/>
                  <a:pt x="3412183" y="17478"/>
                  <a:pt x="3412183" y="12817"/>
                </a:cubicBezTo>
                <a:cubicBezTo>
                  <a:pt x="3412183" y="8156"/>
                  <a:pt x="3408692" y="4661"/>
                  <a:pt x="3404037" y="4661"/>
                </a:cubicBezTo>
                <a:lnTo>
                  <a:pt x="3404037" y="4661"/>
                </a:lnTo>
                <a:close/>
                <a:moveTo>
                  <a:pt x="3272530" y="4661"/>
                </a:moveTo>
                <a:lnTo>
                  <a:pt x="3206195" y="4661"/>
                </a:lnTo>
                <a:cubicBezTo>
                  <a:pt x="3201540" y="4661"/>
                  <a:pt x="3198049" y="8156"/>
                  <a:pt x="3198049" y="12817"/>
                </a:cubicBezTo>
                <a:cubicBezTo>
                  <a:pt x="3198049" y="17478"/>
                  <a:pt x="3201540" y="20973"/>
                  <a:pt x="3206195" y="20973"/>
                </a:cubicBezTo>
                <a:lnTo>
                  <a:pt x="3272530" y="20973"/>
                </a:lnTo>
                <a:cubicBezTo>
                  <a:pt x="3277186" y="20973"/>
                  <a:pt x="3280677" y="17478"/>
                  <a:pt x="3280677" y="12817"/>
                </a:cubicBezTo>
                <a:cubicBezTo>
                  <a:pt x="3280677" y="8156"/>
                  <a:pt x="3277186" y="4661"/>
                  <a:pt x="3272530" y="4661"/>
                </a:cubicBezTo>
                <a:lnTo>
                  <a:pt x="3272530" y="4661"/>
                </a:lnTo>
                <a:close/>
                <a:moveTo>
                  <a:pt x="3139860" y="4661"/>
                </a:moveTo>
                <a:lnTo>
                  <a:pt x="3073525" y="4661"/>
                </a:lnTo>
                <a:cubicBezTo>
                  <a:pt x="3068870" y="4661"/>
                  <a:pt x="3065379" y="8156"/>
                  <a:pt x="3065379" y="12817"/>
                </a:cubicBezTo>
                <a:cubicBezTo>
                  <a:pt x="3065379" y="17478"/>
                  <a:pt x="3068870" y="20973"/>
                  <a:pt x="3073525" y="20973"/>
                </a:cubicBezTo>
                <a:lnTo>
                  <a:pt x="3139860" y="20973"/>
                </a:lnTo>
                <a:cubicBezTo>
                  <a:pt x="3144515" y="20973"/>
                  <a:pt x="3148007" y="17478"/>
                  <a:pt x="3148007" y="12817"/>
                </a:cubicBezTo>
                <a:cubicBezTo>
                  <a:pt x="3148007" y="8156"/>
                  <a:pt x="3144515" y="4661"/>
                  <a:pt x="3139860" y="4661"/>
                </a:cubicBezTo>
                <a:lnTo>
                  <a:pt x="3139860" y="4661"/>
                </a:lnTo>
                <a:close/>
                <a:moveTo>
                  <a:pt x="3008354" y="4661"/>
                </a:moveTo>
                <a:lnTo>
                  <a:pt x="2942019" y="4661"/>
                </a:lnTo>
                <a:cubicBezTo>
                  <a:pt x="2937364" y="4661"/>
                  <a:pt x="2933873" y="8156"/>
                  <a:pt x="2933873" y="12817"/>
                </a:cubicBezTo>
                <a:cubicBezTo>
                  <a:pt x="2933873" y="17478"/>
                  <a:pt x="2937364" y="20973"/>
                  <a:pt x="2942019" y="20973"/>
                </a:cubicBezTo>
                <a:lnTo>
                  <a:pt x="3008354" y="20973"/>
                </a:lnTo>
                <a:cubicBezTo>
                  <a:pt x="3013009" y="20973"/>
                  <a:pt x="3016500" y="17478"/>
                  <a:pt x="3016500" y="12817"/>
                </a:cubicBezTo>
                <a:cubicBezTo>
                  <a:pt x="3016500" y="8156"/>
                  <a:pt x="3013009" y="4661"/>
                  <a:pt x="3008354" y="4661"/>
                </a:cubicBezTo>
                <a:lnTo>
                  <a:pt x="3008354" y="4661"/>
                </a:lnTo>
                <a:close/>
                <a:moveTo>
                  <a:pt x="2875684" y="4661"/>
                </a:moveTo>
                <a:lnTo>
                  <a:pt x="2809349" y="4661"/>
                </a:lnTo>
                <a:cubicBezTo>
                  <a:pt x="2804694" y="4661"/>
                  <a:pt x="2801202" y="8156"/>
                  <a:pt x="2801202" y="12817"/>
                </a:cubicBezTo>
                <a:cubicBezTo>
                  <a:pt x="2801202" y="17478"/>
                  <a:pt x="2804694" y="20973"/>
                  <a:pt x="2809349" y="20973"/>
                </a:cubicBezTo>
                <a:lnTo>
                  <a:pt x="2875684" y="20973"/>
                </a:lnTo>
                <a:cubicBezTo>
                  <a:pt x="2880339" y="20973"/>
                  <a:pt x="2883830" y="17478"/>
                  <a:pt x="2883830" y="12817"/>
                </a:cubicBezTo>
                <a:cubicBezTo>
                  <a:pt x="2883830" y="8156"/>
                  <a:pt x="2880339" y="4661"/>
                  <a:pt x="2875684" y="4661"/>
                </a:cubicBezTo>
                <a:lnTo>
                  <a:pt x="2875684" y="4661"/>
                </a:lnTo>
                <a:close/>
                <a:moveTo>
                  <a:pt x="2744177" y="4661"/>
                </a:moveTo>
                <a:lnTo>
                  <a:pt x="2677842" y="4661"/>
                </a:lnTo>
                <a:cubicBezTo>
                  <a:pt x="2673187" y="4661"/>
                  <a:pt x="2669696" y="8156"/>
                  <a:pt x="2669696" y="12817"/>
                </a:cubicBezTo>
                <a:cubicBezTo>
                  <a:pt x="2669696" y="17478"/>
                  <a:pt x="2673187" y="20973"/>
                  <a:pt x="2677842" y="20973"/>
                </a:cubicBezTo>
                <a:lnTo>
                  <a:pt x="2744177" y="20973"/>
                </a:lnTo>
                <a:cubicBezTo>
                  <a:pt x="2748833" y="20973"/>
                  <a:pt x="2752324" y="17478"/>
                  <a:pt x="2752324" y="12817"/>
                </a:cubicBezTo>
                <a:cubicBezTo>
                  <a:pt x="2752324" y="8156"/>
                  <a:pt x="2748833" y="4661"/>
                  <a:pt x="2744177" y="4661"/>
                </a:cubicBezTo>
                <a:lnTo>
                  <a:pt x="2744177" y="4661"/>
                </a:lnTo>
                <a:close/>
                <a:moveTo>
                  <a:pt x="2612671" y="4661"/>
                </a:moveTo>
                <a:lnTo>
                  <a:pt x="2546336" y="4661"/>
                </a:lnTo>
                <a:cubicBezTo>
                  <a:pt x="2541681" y="4661"/>
                  <a:pt x="2538189" y="8156"/>
                  <a:pt x="2538189" y="12817"/>
                </a:cubicBezTo>
                <a:cubicBezTo>
                  <a:pt x="2538189" y="17478"/>
                  <a:pt x="2541681" y="20973"/>
                  <a:pt x="2546336" y="20973"/>
                </a:cubicBezTo>
                <a:lnTo>
                  <a:pt x="2612671" y="20973"/>
                </a:lnTo>
                <a:cubicBezTo>
                  <a:pt x="2617326" y="20973"/>
                  <a:pt x="2620817" y="17478"/>
                  <a:pt x="2620817" y="12817"/>
                </a:cubicBezTo>
                <a:cubicBezTo>
                  <a:pt x="2620817" y="8156"/>
                  <a:pt x="2617326" y="4661"/>
                  <a:pt x="2612671" y="4661"/>
                </a:cubicBezTo>
                <a:lnTo>
                  <a:pt x="2612671" y="4661"/>
                </a:lnTo>
                <a:close/>
                <a:moveTo>
                  <a:pt x="2480001" y="4661"/>
                </a:moveTo>
                <a:lnTo>
                  <a:pt x="2413666" y="4661"/>
                </a:lnTo>
                <a:cubicBezTo>
                  <a:pt x="2409011" y="4661"/>
                  <a:pt x="2405519" y="8156"/>
                  <a:pt x="2405519" y="12817"/>
                </a:cubicBezTo>
                <a:cubicBezTo>
                  <a:pt x="2405519" y="17478"/>
                  <a:pt x="2409011" y="20973"/>
                  <a:pt x="2413666" y="20973"/>
                </a:cubicBezTo>
                <a:lnTo>
                  <a:pt x="2480001" y="20973"/>
                </a:lnTo>
                <a:cubicBezTo>
                  <a:pt x="2484656" y="20973"/>
                  <a:pt x="2488147" y="17478"/>
                  <a:pt x="2488147" y="12817"/>
                </a:cubicBezTo>
                <a:cubicBezTo>
                  <a:pt x="2488147" y="8156"/>
                  <a:pt x="2484656" y="4661"/>
                  <a:pt x="2480001" y="4661"/>
                </a:cubicBezTo>
                <a:lnTo>
                  <a:pt x="2480001" y="4661"/>
                </a:lnTo>
                <a:close/>
                <a:moveTo>
                  <a:pt x="2348494" y="4661"/>
                </a:moveTo>
                <a:lnTo>
                  <a:pt x="2282159" y="4661"/>
                </a:lnTo>
                <a:cubicBezTo>
                  <a:pt x="2277504" y="4661"/>
                  <a:pt x="2274013" y="8156"/>
                  <a:pt x="2274013" y="12817"/>
                </a:cubicBezTo>
                <a:cubicBezTo>
                  <a:pt x="2274013" y="17478"/>
                  <a:pt x="2277504" y="20973"/>
                  <a:pt x="2282159" y="20973"/>
                </a:cubicBezTo>
                <a:lnTo>
                  <a:pt x="2348494" y="20973"/>
                </a:lnTo>
                <a:cubicBezTo>
                  <a:pt x="2353150" y="20973"/>
                  <a:pt x="2356641" y="17478"/>
                  <a:pt x="2356641" y="12817"/>
                </a:cubicBezTo>
                <a:cubicBezTo>
                  <a:pt x="2356641" y="8156"/>
                  <a:pt x="2353150" y="4661"/>
                  <a:pt x="2348494" y="4661"/>
                </a:cubicBezTo>
                <a:lnTo>
                  <a:pt x="2348494" y="4661"/>
                </a:lnTo>
                <a:close/>
                <a:moveTo>
                  <a:pt x="2215824" y="4661"/>
                </a:moveTo>
                <a:lnTo>
                  <a:pt x="2149489" y="4661"/>
                </a:lnTo>
                <a:cubicBezTo>
                  <a:pt x="2144834" y="4661"/>
                  <a:pt x="2141343" y="8156"/>
                  <a:pt x="2141343" y="12817"/>
                </a:cubicBezTo>
                <a:cubicBezTo>
                  <a:pt x="2141343" y="17478"/>
                  <a:pt x="2144834" y="20973"/>
                  <a:pt x="2149489" y="20973"/>
                </a:cubicBezTo>
                <a:lnTo>
                  <a:pt x="2215824" y="20973"/>
                </a:lnTo>
                <a:cubicBezTo>
                  <a:pt x="2220479" y="20973"/>
                  <a:pt x="2223971" y="17478"/>
                  <a:pt x="2223971" y="12817"/>
                </a:cubicBezTo>
                <a:cubicBezTo>
                  <a:pt x="2223971" y="8156"/>
                  <a:pt x="2220479" y="4661"/>
                  <a:pt x="2215824" y="4661"/>
                </a:cubicBezTo>
                <a:lnTo>
                  <a:pt x="2215824" y="4661"/>
                </a:lnTo>
                <a:close/>
                <a:moveTo>
                  <a:pt x="2084318" y="4661"/>
                </a:moveTo>
                <a:lnTo>
                  <a:pt x="2017983" y="4661"/>
                </a:lnTo>
                <a:cubicBezTo>
                  <a:pt x="2013328" y="4661"/>
                  <a:pt x="2009836" y="8156"/>
                  <a:pt x="2009836" y="12817"/>
                </a:cubicBezTo>
                <a:cubicBezTo>
                  <a:pt x="2009836" y="17478"/>
                  <a:pt x="2013328" y="20973"/>
                  <a:pt x="2017983" y="20973"/>
                </a:cubicBezTo>
                <a:lnTo>
                  <a:pt x="2084318" y="20973"/>
                </a:lnTo>
                <a:cubicBezTo>
                  <a:pt x="2088973" y="20973"/>
                  <a:pt x="2092464" y="17478"/>
                  <a:pt x="2092464" y="12817"/>
                </a:cubicBezTo>
                <a:cubicBezTo>
                  <a:pt x="2092464" y="8156"/>
                  <a:pt x="2088973" y="4661"/>
                  <a:pt x="2084318" y="4661"/>
                </a:cubicBezTo>
                <a:lnTo>
                  <a:pt x="2084318" y="4661"/>
                </a:lnTo>
                <a:close/>
                <a:moveTo>
                  <a:pt x="1952811" y="4661"/>
                </a:moveTo>
                <a:lnTo>
                  <a:pt x="1886476" y="4661"/>
                </a:lnTo>
                <a:cubicBezTo>
                  <a:pt x="1881821" y="4661"/>
                  <a:pt x="1878330" y="8156"/>
                  <a:pt x="1878330" y="12817"/>
                </a:cubicBezTo>
                <a:cubicBezTo>
                  <a:pt x="1878330" y="17478"/>
                  <a:pt x="1881821" y="20973"/>
                  <a:pt x="1886476" y="20973"/>
                </a:cubicBezTo>
                <a:lnTo>
                  <a:pt x="1952811" y="20973"/>
                </a:lnTo>
                <a:cubicBezTo>
                  <a:pt x="1957467" y="20973"/>
                  <a:pt x="1960958" y="17478"/>
                  <a:pt x="1960958" y="12817"/>
                </a:cubicBezTo>
                <a:cubicBezTo>
                  <a:pt x="1960958" y="8156"/>
                  <a:pt x="1957467" y="4661"/>
                  <a:pt x="1952811" y="4661"/>
                </a:cubicBezTo>
                <a:lnTo>
                  <a:pt x="1952811" y="4661"/>
                </a:lnTo>
                <a:close/>
                <a:moveTo>
                  <a:pt x="1820141" y="4661"/>
                </a:moveTo>
                <a:lnTo>
                  <a:pt x="1753806" y="4661"/>
                </a:lnTo>
                <a:cubicBezTo>
                  <a:pt x="1749151" y="4661"/>
                  <a:pt x="1745660" y="8156"/>
                  <a:pt x="1745660" y="12817"/>
                </a:cubicBezTo>
                <a:cubicBezTo>
                  <a:pt x="1745660" y="17478"/>
                  <a:pt x="1749151" y="20973"/>
                  <a:pt x="1753806" y="20973"/>
                </a:cubicBezTo>
                <a:lnTo>
                  <a:pt x="1820141" y="20973"/>
                </a:lnTo>
                <a:cubicBezTo>
                  <a:pt x="1824796" y="20973"/>
                  <a:pt x="1828288" y="17478"/>
                  <a:pt x="1828288" y="12817"/>
                </a:cubicBezTo>
                <a:cubicBezTo>
                  <a:pt x="1828288" y="8156"/>
                  <a:pt x="1824796" y="4661"/>
                  <a:pt x="1820141" y="4661"/>
                </a:cubicBezTo>
                <a:lnTo>
                  <a:pt x="1820141" y="4661"/>
                </a:lnTo>
                <a:close/>
                <a:moveTo>
                  <a:pt x="1688635" y="4661"/>
                </a:moveTo>
                <a:lnTo>
                  <a:pt x="1622300" y="4661"/>
                </a:lnTo>
                <a:cubicBezTo>
                  <a:pt x="1617645" y="4661"/>
                  <a:pt x="1614154" y="8156"/>
                  <a:pt x="1614154" y="12817"/>
                </a:cubicBezTo>
                <a:cubicBezTo>
                  <a:pt x="1614154" y="17478"/>
                  <a:pt x="1617645" y="20973"/>
                  <a:pt x="1622300" y="20973"/>
                </a:cubicBezTo>
                <a:lnTo>
                  <a:pt x="1688635" y="20973"/>
                </a:lnTo>
                <a:cubicBezTo>
                  <a:pt x="1693290" y="20973"/>
                  <a:pt x="1696781" y="17478"/>
                  <a:pt x="1696781" y="12817"/>
                </a:cubicBezTo>
                <a:cubicBezTo>
                  <a:pt x="1696781" y="8156"/>
                  <a:pt x="1693290" y="4661"/>
                  <a:pt x="1688635" y="4661"/>
                </a:cubicBezTo>
                <a:lnTo>
                  <a:pt x="1688635" y="4661"/>
                </a:lnTo>
                <a:close/>
                <a:moveTo>
                  <a:pt x="1557129" y="4661"/>
                </a:moveTo>
                <a:lnTo>
                  <a:pt x="1490794" y="4661"/>
                </a:lnTo>
                <a:cubicBezTo>
                  <a:pt x="1486139" y="4661"/>
                  <a:pt x="1482647" y="8156"/>
                  <a:pt x="1482647" y="12817"/>
                </a:cubicBezTo>
                <a:cubicBezTo>
                  <a:pt x="1482647" y="17478"/>
                  <a:pt x="1486139" y="20973"/>
                  <a:pt x="1490794" y="20973"/>
                </a:cubicBezTo>
                <a:lnTo>
                  <a:pt x="1557129" y="20973"/>
                </a:lnTo>
                <a:cubicBezTo>
                  <a:pt x="1561784" y="20973"/>
                  <a:pt x="1565275" y="17478"/>
                  <a:pt x="1565275" y="12817"/>
                </a:cubicBezTo>
                <a:cubicBezTo>
                  <a:pt x="1565275" y="8156"/>
                  <a:pt x="1561784" y="4661"/>
                  <a:pt x="1557129" y="4661"/>
                </a:cubicBezTo>
                <a:lnTo>
                  <a:pt x="1557129" y="4661"/>
                </a:lnTo>
                <a:close/>
                <a:moveTo>
                  <a:pt x="1424458" y="4661"/>
                </a:moveTo>
                <a:lnTo>
                  <a:pt x="1358123" y="4661"/>
                </a:lnTo>
                <a:cubicBezTo>
                  <a:pt x="1353468" y="4661"/>
                  <a:pt x="1349977" y="8156"/>
                  <a:pt x="1349977" y="12817"/>
                </a:cubicBezTo>
                <a:cubicBezTo>
                  <a:pt x="1349977" y="17478"/>
                  <a:pt x="1353468" y="20973"/>
                  <a:pt x="1358123" y="20973"/>
                </a:cubicBezTo>
                <a:lnTo>
                  <a:pt x="1424458" y="20973"/>
                </a:lnTo>
                <a:cubicBezTo>
                  <a:pt x="1429114" y="20973"/>
                  <a:pt x="1432605" y="17478"/>
                  <a:pt x="1432605" y="12817"/>
                </a:cubicBezTo>
                <a:cubicBezTo>
                  <a:pt x="1432605" y="8156"/>
                  <a:pt x="1429114" y="4661"/>
                  <a:pt x="1424458" y="4661"/>
                </a:cubicBezTo>
                <a:lnTo>
                  <a:pt x="1424458" y="4661"/>
                </a:lnTo>
                <a:close/>
                <a:moveTo>
                  <a:pt x="1292952" y="4661"/>
                </a:moveTo>
                <a:lnTo>
                  <a:pt x="1226617" y="4661"/>
                </a:lnTo>
                <a:cubicBezTo>
                  <a:pt x="1221962" y="4661"/>
                  <a:pt x="1218471" y="8156"/>
                  <a:pt x="1218471" y="12817"/>
                </a:cubicBezTo>
                <a:cubicBezTo>
                  <a:pt x="1218471" y="17478"/>
                  <a:pt x="1221962" y="20973"/>
                  <a:pt x="1226617" y="20973"/>
                </a:cubicBezTo>
                <a:lnTo>
                  <a:pt x="1292952" y="20973"/>
                </a:lnTo>
                <a:cubicBezTo>
                  <a:pt x="1297607" y="20973"/>
                  <a:pt x="1301098" y="17478"/>
                  <a:pt x="1301098" y="12817"/>
                </a:cubicBezTo>
                <a:cubicBezTo>
                  <a:pt x="1301098" y="8156"/>
                  <a:pt x="1297607" y="4661"/>
                  <a:pt x="1292952" y="4661"/>
                </a:cubicBezTo>
                <a:lnTo>
                  <a:pt x="1292952" y="4661"/>
                </a:lnTo>
                <a:close/>
                <a:moveTo>
                  <a:pt x="1160282" y="4661"/>
                </a:moveTo>
                <a:lnTo>
                  <a:pt x="1093947" y="4661"/>
                </a:lnTo>
                <a:cubicBezTo>
                  <a:pt x="1089292" y="4661"/>
                  <a:pt x="1085800" y="8156"/>
                  <a:pt x="1085800" y="12817"/>
                </a:cubicBezTo>
                <a:cubicBezTo>
                  <a:pt x="1085800" y="17478"/>
                  <a:pt x="1089292" y="20973"/>
                  <a:pt x="1093947" y="20973"/>
                </a:cubicBezTo>
                <a:lnTo>
                  <a:pt x="1160282" y="20973"/>
                </a:lnTo>
                <a:cubicBezTo>
                  <a:pt x="1164937" y="20973"/>
                  <a:pt x="1168428" y="17478"/>
                  <a:pt x="1168428" y="12817"/>
                </a:cubicBezTo>
                <a:cubicBezTo>
                  <a:pt x="1168428" y="8156"/>
                  <a:pt x="1164937" y="4661"/>
                  <a:pt x="1160282" y="4661"/>
                </a:cubicBezTo>
                <a:lnTo>
                  <a:pt x="1160282" y="4661"/>
                </a:lnTo>
                <a:close/>
                <a:moveTo>
                  <a:pt x="1028776" y="4661"/>
                </a:moveTo>
                <a:lnTo>
                  <a:pt x="962441" y="4661"/>
                </a:lnTo>
                <a:cubicBezTo>
                  <a:pt x="957785" y="4661"/>
                  <a:pt x="954294" y="8156"/>
                  <a:pt x="954294" y="12817"/>
                </a:cubicBezTo>
                <a:cubicBezTo>
                  <a:pt x="954294" y="17478"/>
                  <a:pt x="957785" y="20973"/>
                  <a:pt x="962441" y="20973"/>
                </a:cubicBezTo>
                <a:lnTo>
                  <a:pt x="1028776" y="20973"/>
                </a:lnTo>
                <a:cubicBezTo>
                  <a:pt x="1033431" y="20973"/>
                  <a:pt x="1036922" y="17478"/>
                  <a:pt x="1036922" y="12817"/>
                </a:cubicBezTo>
                <a:cubicBezTo>
                  <a:pt x="1036922" y="8156"/>
                  <a:pt x="1033431" y="4661"/>
                  <a:pt x="1028776" y="4661"/>
                </a:cubicBezTo>
                <a:lnTo>
                  <a:pt x="1028776" y="4661"/>
                </a:lnTo>
                <a:close/>
                <a:moveTo>
                  <a:pt x="897269" y="4661"/>
                </a:moveTo>
                <a:lnTo>
                  <a:pt x="830934" y="4661"/>
                </a:lnTo>
                <a:cubicBezTo>
                  <a:pt x="826279" y="4661"/>
                  <a:pt x="822788" y="8156"/>
                  <a:pt x="822788" y="12817"/>
                </a:cubicBezTo>
                <a:cubicBezTo>
                  <a:pt x="822788" y="17478"/>
                  <a:pt x="826279" y="20973"/>
                  <a:pt x="830934" y="20973"/>
                </a:cubicBezTo>
                <a:lnTo>
                  <a:pt x="897269" y="20973"/>
                </a:lnTo>
                <a:cubicBezTo>
                  <a:pt x="901924" y="20973"/>
                  <a:pt x="905416" y="17478"/>
                  <a:pt x="905416" y="12817"/>
                </a:cubicBezTo>
                <a:cubicBezTo>
                  <a:pt x="905416" y="8156"/>
                  <a:pt x="901924" y="4661"/>
                  <a:pt x="897269" y="4661"/>
                </a:cubicBezTo>
                <a:lnTo>
                  <a:pt x="897269" y="4661"/>
                </a:lnTo>
                <a:close/>
                <a:moveTo>
                  <a:pt x="764599" y="4661"/>
                </a:moveTo>
                <a:lnTo>
                  <a:pt x="698264" y="4661"/>
                </a:lnTo>
                <a:cubicBezTo>
                  <a:pt x="693609" y="4661"/>
                  <a:pt x="690118" y="8156"/>
                  <a:pt x="690118" y="12817"/>
                </a:cubicBezTo>
                <a:cubicBezTo>
                  <a:pt x="690118" y="17478"/>
                  <a:pt x="693609" y="20973"/>
                  <a:pt x="698264" y="20973"/>
                </a:cubicBezTo>
                <a:lnTo>
                  <a:pt x="764599" y="20973"/>
                </a:lnTo>
                <a:cubicBezTo>
                  <a:pt x="769254" y="20973"/>
                  <a:pt x="772745" y="17478"/>
                  <a:pt x="772745" y="12817"/>
                </a:cubicBezTo>
                <a:cubicBezTo>
                  <a:pt x="772745" y="8156"/>
                  <a:pt x="769254" y="4661"/>
                  <a:pt x="764599" y="4661"/>
                </a:cubicBezTo>
                <a:lnTo>
                  <a:pt x="764599" y="4661"/>
                </a:lnTo>
                <a:close/>
                <a:moveTo>
                  <a:pt x="633093" y="4661"/>
                </a:moveTo>
                <a:lnTo>
                  <a:pt x="566758" y="4661"/>
                </a:lnTo>
                <a:cubicBezTo>
                  <a:pt x="562103" y="4661"/>
                  <a:pt x="558611" y="8156"/>
                  <a:pt x="558611" y="12817"/>
                </a:cubicBezTo>
                <a:cubicBezTo>
                  <a:pt x="558611" y="17478"/>
                  <a:pt x="562103" y="20973"/>
                  <a:pt x="566758" y="20973"/>
                </a:cubicBezTo>
                <a:lnTo>
                  <a:pt x="633093" y="20973"/>
                </a:lnTo>
                <a:cubicBezTo>
                  <a:pt x="637748" y="20973"/>
                  <a:pt x="641239" y="17478"/>
                  <a:pt x="641239" y="12817"/>
                </a:cubicBezTo>
                <a:cubicBezTo>
                  <a:pt x="641239" y="8156"/>
                  <a:pt x="637748" y="4661"/>
                  <a:pt x="633093" y="4661"/>
                </a:cubicBezTo>
                <a:lnTo>
                  <a:pt x="633093" y="4661"/>
                </a:lnTo>
                <a:close/>
                <a:moveTo>
                  <a:pt x="500422" y="4661"/>
                </a:moveTo>
                <a:lnTo>
                  <a:pt x="434087" y="4661"/>
                </a:lnTo>
                <a:cubicBezTo>
                  <a:pt x="429432" y="4661"/>
                  <a:pt x="425941" y="8156"/>
                  <a:pt x="425941" y="12817"/>
                </a:cubicBezTo>
                <a:cubicBezTo>
                  <a:pt x="425941" y="17478"/>
                  <a:pt x="429432" y="20973"/>
                  <a:pt x="434087" y="20973"/>
                </a:cubicBezTo>
                <a:lnTo>
                  <a:pt x="500422" y="20973"/>
                </a:lnTo>
                <a:cubicBezTo>
                  <a:pt x="505078" y="20973"/>
                  <a:pt x="508569" y="17478"/>
                  <a:pt x="508569" y="12817"/>
                </a:cubicBezTo>
                <a:cubicBezTo>
                  <a:pt x="508569" y="8156"/>
                  <a:pt x="505078" y="4661"/>
                  <a:pt x="500422" y="4661"/>
                </a:cubicBezTo>
                <a:lnTo>
                  <a:pt x="500422" y="4661"/>
                </a:lnTo>
                <a:close/>
                <a:moveTo>
                  <a:pt x="368916" y="4661"/>
                </a:moveTo>
                <a:lnTo>
                  <a:pt x="302581" y="4661"/>
                </a:lnTo>
                <a:cubicBezTo>
                  <a:pt x="297926" y="4661"/>
                  <a:pt x="294435" y="8156"/>
                  <a:pt x="294435" y="12817"/>
                </a:cubicBezTo>
                <a:cubicBezTo>
                  <a:pt x="294435" y="17478"/>
                  <a:pt x="297926" y="20973"/>
                  <a:pt x="302581" y="20973"/>
                </a:cubicBezTo>
                <a:lnTo>
                  <a:pt x="368916" y="20973"/>
                </a:lnTo>
                <a:cubicBezTo>
                  <a:pt x="373571" y="20973"/>
                  <a:pt x="377063" y="17478"/>
                  <a:pt x="377063" y="12817"/>
                </a:cubicBezTo>
                <a:cubicBezTo>
                  <a:pt x="377063" y="8156"/>
                  <a:pt x="373571" y="4661"/>
                  <a:pt x="368916" y="4661"/>
                </a:cubicBezTo>
                <a:lnTo>
                  <a:pt x="368916" y="4661"/>
                </a:lnTo>
                <a:close/>
                <a:moveTo>
                  <a:pt x="237410" y="4661"/>
                </a:moveTo>
                <a:lnTo>
                  <a:pt x="171075" y="4661"/>
                </a:lnTo>
                <a:cubicBezTo>
                  <a:pt x="166420" y="4661"/>
                  <a:pt x="162928" y="8156"/>
                  <a:pt x="162928" y="12817"/>
                </a:cubicBezTo>
                <a:cubicBezTo>
                  <a:pt x="162928" y="17478"/>
                  <a:pt x="166420" y="20973"/>
                  <a:pt x="171075" y="20973"/>
                </a:cubicBezTo>
                <a:lnTo>
                  <a:pt x="237410" y="20973"/>
                </a:lnTo>
                <a:cubicBezTo>
                  <a:pt x="242065" y="20973"/>
                  <a:pt x="245556" y="17478"/>
                  <a:pt x="245556" y="12817"/>
                </a:cubicBezTo>
                <a:cubicBezTo>
                  <a:pt x="245556" y="8156"/>
                  <a:pt x="242065" y="4661"/>
                  <a:pt x="237410" y="4661"/>
                </a:cubicBezTo>
                <a:lnTo>
                  <a:pt x="237410" y="4661"/>
                </a:lnTo>
                <a:close/>
                <a:moveTo>
                  <a:pt x="103576" y="20973"/>
                </a:moveTo>
                <a:cubicBezTo>
                  <a:pt x="103576" y="20973"/>
                  <a:pt x="101248" y="20973"/>
                  <a:pt x="100085" y="20973"/>
                </a:cubicBezTo>
                <a:cubicBezTo>
                  <a:pt x="77973" y="31460"/>
                  <a:pt x="59352" y="46607"/>
                  <a:pt x="43060" y="65250"/>
                </a:cubicBezTo>
                <a:cubicBezTo>
                  <a:pt x="39568" y="68745"/>
                  <a:pt x="40732" y="73406"/>
                  <a:pt x="43060" y="76901"/>
                </a:cubicBezTo>
                <a:cubicBezTo>
                  <a:pt x="44223" y="78067"/>
                  <a:pt x="46551" y="79232"/>
                  <a:pt x="48878" y="79232"/>
                </a:cubicBezTo>
                <a:cubicBezTo>
                  <a:pt x="51206" y="79232"/>
                  <a:pt x="53534" y="79232"/>
                  <a:pt x="54697" y="76901"/>
                </a:cubicBezTo>
                <a:cubicBezTo>
                  <a:pt x="54697" y="76901"/>
                  <a:pt x="54697" y="76901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5736"/>
                </a:cubicBezTo>
                <a:lnTo>
                  <a:pt x="54697" y="75736"/>
                </a:lnTo>
                <a:cubicBezTo>
                  <a:pt x="54697" y="75736"/>
                  <a:pt x="54697" y="75736"/>
                  <a:pt x="54697" y="74571"/>
                </a:cubicBezTo>
                <a:lnTo>
                  <a:pt x="54697" y="74571"/>
                </a:lnTo>
                <a:cubicBezTo>
                  <a:pt x="54697" y="74571"/>
                  <a:pt x="54697" y="74571"/>
                  <a:pt x="54697" y="74571"/>
                </a:cubicBezTo>
                <a:lnTo>
                  <a:pt x="54697" y="74571"/>
                </a:lnTo>
                <a:cubicBezTo>
                  <a:pt x="54697" y="74571"/>
                  <a:pt x="54697" y="74571"/>
                  <a:pt x="54697" y="74571"/>
                </a:cubicBezTo>
                <a:lnTo>
                  <a:pt x="54697" y="74571"/>
                </a:lnTo>
                <a:cubicBezTo>
                  <a:pt x="54697" y="74571"/>
                  <a:pt x="55861" y="73406"/>
                  <a:pt x="57025" y="72241"/>
                </a:cubicBezTo>
                <a:lnTo>
                  <a:pt x="57025" y="72241"/>
                </a:lnTo>
                <a:cubicBezTo>
                  <a:pt x="68663" y="61754"/>
                  <a:pt x="81464" y="52433"/>
                  <a:pt x="95429" y="45442"/>
                </a:cubicBezTo>
                <a:cubicBezTo>
                  <a:pt x="98921" y="43112"/>
                  <a:pt x="101248" y="38451"/>
                  <a:pt x="98921" y="33790"/>
                </a:cubicBezTo>
                <a:cubicBezTo>
                  <a:pt x="97757" y="31460"/>
                  <a:pt x="94266" y="29129"/>
                  <a:pt x="91938" y="29129"/>
                </a:cubicBezTo>
                <a:lnTo>
                  <a:pt x="91938" y="29129"/>
                </a:lnTo>
                <a:lnTo>
                  <a:pt x="96593" y="24469"/>
                </a:lnTo>
                <a:close/>
                <a:moveTo>
                  <a:pt x="16293" y="123508"/>
                </a:moveTo>
                <a:cubicBezTo>
                  <a:pt x="12802" y="123508"/>
                  <a:pt x="9310" y="125838"/>
                  <a:pt x="8146" y="129334"/>
                </a:cubicBezTo>
                <a:cubicBezTo>
                  <a:pt x="3491" y="145647"/>
                  <a:pt x="1164" y="163124"/>
                  <a:pt x="1164" y="180602"/>
                </a:cubicBezTo>
                <a:lnTo>
                  <a:pt x="1164" y="199244"/>
                </a:lnTo>
                <a:cubicBezTo>
                  <a:pt x="1164" y="203905"/>
                  <a:pt x="4655" y="207400"/>
                  <a:pt x="9310" y="207400"/>
                </a:cubicBezTo>
                <a:cubicBezTo>
                  <a:pt x="13965" y="207400"/>
                  <a:pt x="17457" y="203905"/>
                  <a:pt x="17457" y="199244"/>
                </a:cubicBezTo>
                <a:lnTo>
                  <a:pt x="17457" y="180602"/>
                </a:lnTo>
                <a:lnTo>
                  <a:pt x="17457" y="180602"/>
                </a:lnTo>
                <a:lnTo>
                  <a:pt x="17457" y="178271"/>
                </a:lnTo>
                <a:lnTo>
                  <a:pt x="17457" y="178271"/>
                </a:lnTo>
                <a:lnTo>
                  <a:pt x="17457" y="175941"/>
                </a:lnTo>
                <a:lnTo>
                  <a:pt x="17457" y="175941"/>
                </a:lnTo>
                <a:cubicBezTo>
                  <a:pt x="17457" y="175941"/>
                  <a:pt x="17457" y="175941"/>
                  <a:pt x="17457" y="175941"/>
                </a:cubicBezTo>
                <a:cubicBezTo>
                  <a:pt x="17457" y="175941"/>
                  <a:pt x="17457" y="175941"/>
                  <a:pt x="17457" y="175941"/>
                </a:cubicBezTo>
                <a:lnTo>
                  <a:pt x="17457" y="175941"/>
                </a:lnTo>
                <a:lnTo>
                  <a:pt x="17457" y="173611"/>
                </a:lnTo>
                <a:lnTo>
                  <a:pt x="17457" y="173611"/>
                </a:lnTo>
                <a:cubicBezTo>
                  <a:pt x="17457" y="172834"/>
                  <a:pt x="17457" y="172445"/>
                  <a:pt x="17457" y="172445"/>
                </a:cubicBezTo>
                <a:cubicBezTo>
                  <a:pt x="17457" y="172445"/>
                  <a:pt x="17457" y="172445"/>
                  <a:pt x="17457" y="172445"/>
                </a:cubicBezTo>
                <a:lnTo>
                  <a:pt x="17457" y="172445"/>
                </a:lnTo>
                <a:cubicBezTo>
                  <a:pt x="17457" y="163124"/>
                  <a:pt x="19784" y="154968"/>
                  <a:pt x="20948" y="145647"/>
                </a:cubicBezTo>
                <a:lnTo>
                  <a:pt x="20948" y="145647"/>
                </a:lnTo>
                <a:cubicBezTo>
                  <a:pt x="20948" y="145647"/>
                  <a:pt x="20948" y="145647"/>
                  <a:pt x="20948" y="144481"/>
                </a:cubicBezTo>
                <a:lnTo>
                  <a:pt x="20948" y="144481"/>
                </a:lnTo>
                <a:lnTo>
                  <a:pt x="20948" y="142151"/>
                </a:lnTo>
                <a:lnTo>
                  <a:pt x="20948" y="142151"/>
                </a:lnTo>
                <a:cubicBezTo>
                  <a:pt x="20948" y="142151"/>
                  <a:pt x="20948" y="142151"/>
                  <a:pt x="20948" y="142151"/>
                </a:cubicBezTo>
                <a:lnTo>
                  <a:pt x="20948" y="142151"/>
                </a:lnTo>
                <a:cubicBezTo>
                  <a:pt x="20948" y="139821"/>
                  <a:pt x="20948" y="138655"/>
                  <a:pt x="22112" y="136325"/>
                </a:cubicBezTo>
                <a:cubicBezTo>
                  <a:pt x="23275" y="131664"/>
                  <a:pt x="20948" y="127004"/>
                  <a:pt x="16293" y="125838"/>
                </a:cubicBezTo>
                <a:cubicBezTo>
                  <a:pt x="16293" y="125838"/>
                  <a:pt x="15129" y="125838"/>
                  <a:pt x="13965" y="125838"/>
                </a:cubicBezTo>
                <a:lnTo>
                  <a:pt x="15129" y="125838"/>
                </a:lnTo>
                <a:close/>
                <a:moveTo>
                  <a:pt x="8146" y="256338"/>
                </a:moveTo>
                <a:cubicBezTo>
                  <a:pt x="3491" y="256338"/>
                  <a:pt x="0" y="259833"/>
                  <a:pt x="0" y="264494"/>
                </a:cubicBezTo>
                <a:lnTo>
                  <a:pt x="0" y="330909"/>
                </a:lnTo>
                <a:cubicBezTo>
                  <a:pt x="0" y="335569"/>
                  <a:pt x="3491" y="339065"/>
                  <a:pt x="8146" y="339065"/>
                </a:cubicBezTo>
                <a:cubicBezTo>
                  <a:pt x="12802" y="339065"/>
                  <a:pt x="16293" y="335569"/>
                  <a:pt x="16293" y="330909"/>
                </a:cubicBezTo>
                <a:lnTo>
                  <a:pt x="16293" y="264494"/>
                </a:lnTo>
                <a:cubicBezTo>
                  <a:pt x="16293" y="259833"/>
                  <a:pt x="12802" y="256338"/>
                  <a:pt x="8146" y="256338"/>
                </a:cubicBezTo>
                <a:lnTo>
                  <a:pt x="8146" y="256338"/>
                </a:lnTo>
                <a:close/>
                <a:moveTo>
                  <a:pt x="8146" y="389167"/>
                </a:moveTo>
                <a:cubicBezTo>
                  <a:pt x="3491" y="389167"/>
                  <a:pt x="0" y="392663"/>
                  <a:pt x="0" y="397324"/>
                </a:cubicBezTo>
                <a:lnTo>
                  <a:pt x="0" y="463738"/>
                </a:lnTo>
                <a:cubicBezTo>
                  <a:pt x="0" y="468399"/>
                  <a:pt x="3491" y="471895"/>
                  <a:pt x="8146" y="471895"/>
                </a:cubicBezTo>
                <a:cubicBezTo>
                  <a:pt x="12802" y="471895"/>
                  <a:pt x="16293" y="468399"/>
                  <a:pt x="16293" y="463738"/>
                </a:cubicBezTo>
                <a:lnTo>
                  <a:pt x="16293" y="397324"/>
                </a:lnTo>
                <a:cubicBezTo>
                  <a:pt x="16293" y="392663"/>
                  <a:pt x="12802" y="389167"/>
                  <a:pt x="8146" y="389167"/>
                </a:cubicBezTo>
                <a:lnTo>
                  <a:pt x="8146" y="389167"/>
                </a:lnTo>
                <a:close/>
                <a:moveTo>
                  <a:pt x="8146" y="520832"/>
                </a:moveTo>
                <a:cubicBezTo>
                  <a:pt x="3491" y="520832"/>
                  <a:pt x="0" y="524327"/>
                  <a:pt x="0" y="528988"/>
                </a:cubicBezTo>
                <a:lnTo>
                  <a:pt x="0" y="595403"/>
                </a:lnTo>
                <a:cubicBezTo>
                  <a:pt x="0" y="600064"/>
                  <a:pt x="3491" y="603559"/>
                  <a:pt x="8146" y="603559"/>
                </a:cubicBezTo>
                <a:cubicBezTo>
                  <a:pt x="12802" y="603559"/>
                  <a:pt x="16293" y="600064"/>
                  <a:pt x="16293" y="595403"/>
                </a:cubicBezTo>
                <a:lnTo>
                  <a:pt x="16293" y="528988"/>
                </a:lnTo>
                <a:cubicBezTo>
                  <a:pt x="16293" y="524327"/>
                  <a:pt x="12802" y="520832"/>
                  <a:pt x="8146" y="520832"/>
                </a:cubicBezTo>
                <a:lnTo>
                  <a:pt x="8146" y="520832"/>
                </a:lnTo>
                <a:close/>
                <a:moveTo>
                  <a:pt x="8146" y="653662"/>
                </a:moveTo>
                <a:cubicBezTo>
                  <a:pt x="3491" y="653662"/>
                  <a:pt x="0" y="657157"/>
                  <a:pt x="0" y="661818"/>
                </a:cubicBezTo>
                <a:lnTo>
                  <a:pt x="0" y="728232"/>
                </a:lnTo>
                <a:cubicBezTo>
                  <a:pt x="0" y="732893"/>
                  <a:pt x="3491" y="736389"/>
                  <a:pt x="8146" y="736389"/>
                </a:cubicBezTo>
                <a:cubicBezTo>
                  <a:pt x="12802" y="736389"/>
                  <a:pt x="16293" y="732893"/>
                  <a:pt x="16293" y="728232"/>
                </a:cubicBezTo>
                <a:lnTo>
                  <a:pt x="16293" y="661818"/>
                </a:lnTo>
                <a:cubicBezTo>
                  <a:pt x="16293" y="657157"/>
                  <a:pt x="12802" y="653662"/>
                  <a:pt x="8146" y="653662"/>
                </a:cubicBezTo>
                <a:lnTo>
                  <a:pt x="8146" y="653662"/>
                </a:lnTo>
                <a:close/>
                <a:moveTo>
                  <a:pt x="11638" y="786491"/>
                </a:moveTo>
                <a:cubicBezTo>
                  <a:pt x="11638" y="786491"/>
                  <a:pt x="11638" y="786491"/>
                  <a:pt x="10474" y="786491"/>
                </a:cubicBezTo>
                <a:cubicBezTo>
                  <a:pt x="5819" y="786491"/>
                  <a:pt x="3491" y="792317"/>
                  <a:pt x="4655" y="795812"/>
                </a:cubicBezTo>
                <a:cubicBezTo>
                  <a:pt x="9310" y="820281"/>
                  <a:pt x="18620" y="842419"/>
                  <a:pt x="33749" y="862227"/>
                </a:cubicBezTo>
                <a:cubicBezTo>
                  <a:pt x="34913" y="864558"/>
                  <a:pt x="38405" y="865723"/>
                  <a:pt x="40732" y="865723"/>
                </a:cubicBezTo>
                <a:cubicBezTo>
                  <a:pt x="43060" y="865723"/>
                  <a:pt x="44223" y="865723"/>
                  <a:pt x="45387" y="864558"/>
                </a:cubicBezTo>
                <a:cubicBezTo>
                  <a:pt x="48878" y="862227"/>
                  <a:pt x="50042" y="856401"/>
                  <a:pt x="47715" y="852906"/>
                </a:cubicBezTo>
                <a:cubicBezTo>
                  <a:pt x="46551" y="851740"/>
                  <a:pt x="45387" y="849411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8245"/>
                </a:cubicBezTo>
                <a:lnTo>
                  <a:pt x="44223" y="848245"/>
                </a:lnTo>
                <a:cubicBezTo>
                  <a:pt x="44223" y="848245"/>
                  <a:pt x="44223" y="848245"/>
                  <a:pt x="44223" y="847080"/>
                </a:cubicBezTo>
                <a:lnTo>
                  <a:pt x="44223" y="847080"/>
                </a:lnTo>
                <a:cubicBezTo>
                  <a:pt x="44223" y="847080"/>
                  <a:pt x="44223" y="847080"/>
                  <a:pt x="44223" y="847080"/>
                </a:cubicBezTo>
                <a:lnTo>
                  <a:pt x="44223" y="847080"/>
                </a:lnTo>
                <a:cubicBezTo>
                  <a:pt x="44223" y="845915"/>
                  <a:pt x="44223" y="845915"/>
                  <a:pt x="44223" y="844750"/>
                </a:cubicBezTo>
                <a:lnTo>
                  <a:pt x="44223" y="844750"/>
                </a:lnTo>
                <a:cubicBezTo>
                  <a:pt x="44223" y="844750"/>
                  <a:pt x="44223" y="844750"/>
                  <a:pt x="44223" y="844750"/>
                </a:cubicBezTo>
                <a:lnTo>
                  <a:pt x="44223" y="844750"/>
                </a:lnTo>
                <a:lnTo>
                  <a:pt x="44223" y="842419"/>
                </a:lnTo>
                <a:lnTo>
                  <a:pt x="44223" y="842419"/>
                </a:lnTo>
                <a:lnTo>
                  <a:pt x="44223" y="840089"/>
                </a:lnTo>
                <a:lnTo>
                  <a:pt x="44223" y="840089"/>
                </a:lnTo>
                <a:cubicBezTo>
                  <a:pt x="44223" y="840089"/>
                  <a:pt x="44223" y="840089"/>
                  <a:pt x="44223" y="840089"/>
                </a:cubicBezTo>
                <a:lnTo>
                  <a:pt x="44223" y="840089"/>
                </a:lnTo>
                <a:lnTo>
                  <a:pt x="44223" y="837759"/>
                </a:lnTo>
                <a:lnTo>
                  <a:pt x="44223" y="837759"/>
                </a:lnTo>
                <a:cubicBezTo>
                  <a:pt x="44223" y="837759"/>
                  <a:pt x="44223" y="837759"/>
                  <a:pt x="44223" y="837759"/>
                </a:cubicBezTo>
                <a:lnTo>
                  <a:pt x="44223" y="837759"/>
                </a:lnTo>
                <a:lnTo>
                  <a:pt x="44223" y="835428"/>
                </a:lnTo>
                <a:lnTo>
                  <a:pt x="44223" y="835428"/>
                </a:lnTo>
                <a:cubicBezTo>
                  <a:pt x="44223" y="835428"/>
                  <a:pt x="44223" y="835428"/>
                  <a:pt x="44223" y="835428"/>
                </a:cubicBezTo>
                <a:cubicBezTo>
                  <a:pt x="44223" y="835428"/>
                  <a:pt x="44223" y="835428"/>
                  <a:pt x="44223" y="834263"/>
                </a:cubicBezTo>
                <a:lnTo>
                  <a:pt x="44223" y="834263"/>
                </a:lnTo>
                <a:cubicBezTo>
                  <a:pt x="39568" y="822611"/>
                  <a:pt x="36077" y="810959"/>
                  <a:pt x="33749" y="799308"/>
                </a:cubicBezTo>
                <a:lnTo>
                  <a:pt x="33749" y="799308"/>
                </a:lnTo>
                <a:cubicBezTo>
                  <a:pt x="33749" y="795812"/>
                  <a:pt x="29094" y="792317"/>
                  <a:pt x="25603" y="792317"/>
                </a:cubicBezTo>
                <a:lnTo>
                  <a:pt x="25603" y="792317"/>
                </a:lnTo>
                <a:lnTo>
                  <a:pt x="16293" y="787656"/>
                </a:lnTo>
                <a:close/>
                <a:moveTo>
                  <a:pt x="89611" y="897182"/>
                </a:moveTo>
                <a:cubicBezTo>
                  <a:pt x="87283" y="897182"/>
                  <a:pt x="83792" y="898347"/>
                  <a:pt x="82628" y="900678"/>
                </a:cubicBezTo>
                <a:cubicBezTo>
                  <a:pt x="80300" y="904173"/>
                  <a:pt x="82628" y="909999"/>
                  <a:pt x="84955" y="912330"/>
                </a:cubicBezTo>
                <a:cubicBezTo>
                  <a:pt x="105903" y="925147"/>
                  <a:pt x="129179" y="933302"/>
                  <a:pt x="153618" y="935633"/>
                </a:cubicBezTo>
                <a:lnTo>
                  <a:pt x="153618" y="935633"/>
                </a:lnTo>
                <a:cubicBezTo>
                  <a:pt x="157109" y="935633"/>
                  <a:pt x="161764" y="932138"/>
                  <a:pt x="161764" y="928642"/>
                </a:cubicBezTo>
                <a:cubicBezTo>
                  <a:pt x="161764" y="923981"/>
                  <a:pt x="159437" y="920486"/>
                  <a:pt x="154782" y="919321"/>
                </a:cubicBezTo>
                <a:cubicBezTo>
                  <a:pt x="143144" y="918155"/>
                  <a:pt x="131506" y="914660"/>
                  <a:pt x="121032" y="911165"/>
                </a:cubicBezTo>
                <a:lnTo>
                  <a:pt x="119869" y="911165"/>
                </a:lnTo>
                <a:cubicBezTo>
                  <a:pt x="119869" y="911165"/>
                  <a:pt x="118705" y="911165"/>
                  <a:pt x="117541" y="911165"/>
                </a:cubicBezTo>
                <a:lnTo>
                  <a:pt x="115214" y="911165"/>
                </a:lnTo>
                <a:cubicBezTo>
                  <a:pt x="115214" y="911165"/>
                  <a:pt x="115214" y="911165"/>
                  <a:pt x="115214" y="911165"/>
                </a:cubicBezTo>
                <a:lnTo>
                  <a:pt x="114050" y="911165"/>
                </a:lnTo>
                <a:cubicBezTo>
                  <a:pt x="114050" y="911165"/>
                  <a:pt x="114050" y="911165"/>
                  <a:pt x="114050" y="911165"/>
                </a:cubicBezTo>
                <a:lnTo>
                  <a:pt x="111722" y="911165"/>
                </a:lnTo>
                <a:cubicBezTo>
                  <a:pt x="107067" y="908834"/>
                  <a:pt x="102412" y="906504"/>
                  <a:pt x="96593" y="903008"/>
                </a:cubicBezTo>
                <a:cubicBezTo>
                  <a:pt x="95429" y="903008"/>
                  <a:pt x="94266" y="903008"/>
                  <a:pt x="91938" y="903008"/>
                </a:cubicBezTo>
                <a:lnTo>
                  <a:pt x="91938" y="903008"/>
                </a:lnTo>
                <a:lnTo>
                  <a:pt x="89611" y="899513"/>
                </a:lnTo>
                <a:close/>
                <a:moveTo>
                  <a:pt x="288616" y="920486"/>
                </a:moveTo>
                <a:lnTo>
                  <a:pt x="222281" y="920486"/>
                </a:lnTo>
                <a:cubicBezTo>
                  <a:pt x="217626" y="920486"/>
                  <a:pt x="214134" y="923981"/>
                  <a:pt x="214134" y="928642"/>
                </a:cubicBezTo>
                <a:cubicBezTo>
                  <a:pt x="214134" y="933302"/>
                  <a:pt x="217626" y="936799"/>
                  <a:pt x="222281" y="936799"/>
                </a:cubicBezTo>
                <a:lnTo>
                  <a:pt x="288616" y="936799"/>
                </a:lnTo>
                <a:cubicBezTo>
                  <a:pt x="293271" y="936799"/>
                  <a:pt x="296762" y="933302"/>
                  <a:pt x="296762" y="928642"/>
                </a:cubicBezTo>
                <a:cubicBezTo>
                  <a:pt x="296762" y="923981"/>
                  <a:pt x="293271" y="920486"/>
                  <a:pt x="288616" y="920486"/>
                </a:cubicBezTo>
                <a:lnTo>
                  <a:pt x="288616" y="920486"/>
                </a:lnTo>
                <a:close/>
                <a:moveTo>
                  <a:pt x="420122" y="920486"/>
                </a:moveTo>
                <a:lnTo>
                  <a:pt x="353787" y="920486"/>
                </a:lnTo>
                <a:cubicBezTo>
                  <a:pt x="349132" y="920486"/>
                  <a:pt x="345641" y="923981"/>
                  <a:pt x="345641" y="928642"/>
                </a:cubicBezTo>
                <a:cubicBezTo>
                  <a:pt x="345641" y="933302"/>
                  <a:pt x="349132" y="936799"/>
                  <a:pt x="353787" y="936799"/>
                </a:cubicBezTo>
                <a:lnTo>
                  <a:pt x="420122" y="936799"/>
                </a:lnTo>
                <a:cubicBezTo>
                  <a:pt x="424777" y="936799"/>
                  <a:pt x="428269" y="933302"/>
                  <a:pt x="428269" y="928642"/>
                </a:cubicBezTo>
                <a:cubicBezTo>
                  <a:pt x="428269" y="923981"/>
                  <a:pt x="424777" y="920486"/>
                  <a:pt x="420122" y="920486"/>
                </a:cubicBezTo>
                <a:lnTo>
                  <a:pt x="420122" y="920486"/>
                </a:lnTo>
                <a:close/>
                <a:moveTo>
                  <a:pt x="551629" y="920486"/>
                </a:moveTo>
                <a:lnTo>
                  <a:pt x="485293" y="920486"/>
                </a:lnTo>
                <a:cubicBezTo>
                  <a:pt x="480638" y="920486"/>
                  <a:pt x="477147" y="923981"/>
                  <a:pt x="477147" y="928642"/>
                </a:cubicBezTo>
                <a:cubicBezTo>
                  <a:pt x="477147" y="933302"/>
                  <a:pt x="480638" y="936799"/>
                  <a:pt x="485293" y="936799"/>
                </a:cubicBezTo>
                <a:lnTo>
                  <a:pt x="551629" y="936799"/>
                </a:lnTo>
                <a:cubicBezTo>
                  <a:pt x="556284" y="936799"/>
                  <a:pt x="559775" y="933302"/>
                  <a:pt x="559775" y="928642"/>
                </a:cubicBezTo>
                <a:cubicBezTo>
                  <a:pt x="559775" y="923981"/>
                  <a:pt x="556284" y="920486"/>
                  <a:pt x="551629" y="920486"/>
                </a:cubicBezTo>
                <a:lnTo>
                  <a:pt x="551629" y="920486"/>
                </a:lnTo>
                <a:close/>
                <a:moveTo>
                  <a:pt x="684299" y="920486"/>
                </a:moveTo>
                <a:lnTo>
                  <a:pt x="617964" y="920486"/>
                </a:lnTo>
                <a:cubicBezTo>
                  <a:pt x="613309" y="920486"/>
                  <a:pt x="609817" y="923981"/>
                  <a:pt x="609817" y="928642"/>
                </a:cubicBezTo>
                <a:cubicBezTo>
                  <a:pt x="609817" y="933302"/>
                  <a:pt x="613309" y="936799"/>
                  <a:pt x="617964" y="936799"/>
                </a:cubicBezTo>
                <a:lnTo>
                  <a:pt x="684299" y="936799"/>
                </a:lnTo>
                <a:cubicBezTo>
                  <a:pt x="688954" y="936799"/>
                  <a:pt x="692445" y="933302"/>
                  <a:pt x="692445" y="928642"/>
                </a:cubicBezTo>
                <a:cubicBezTo>
                  <a:pt x="692445" y="923981"/>
                  <a:pt x="688954" y="920486"/>
                  <a:pt x="684299" y="920486"/>
                </a:cubicBezTo>
                <a:lnTo>
                  <a:pt x="684299" y="920486"/>
                </a:lnTo>
                <a:close/>
                <a:moveTo>
                  <a:pt x="815805" y="920486"/>
                </a:moveTo>
                <a:lnTo>
                  <a:pt x="749470" y="920486"/>
                </a:lnTo>
                <a:cubicBezTo>
                  <a:pt x="744815" y="920486"/>
                  <a:pt x="741324" y="923981"/>
                  <a:pt x="741324" y="928642"/>
                </a:cubicBezTo>
                <a:cubicBezTo>
                  <a:pt x="741324" y="933302"/>
                  <a:pt x="744815" y="936799"/>
                  <a:pt x="749470" y="936799"/>
                </a:cubicBezTo>
                <a:lnTo>
                  <a:pt x="815805" y="936799"/>
                </a:lnTo>
                <a:cubicBezTo>
                  <a:pt x="820460" y="936799"/>
                  <a:pt x="823951" y="933302"/>
                  <a:pt x="823951" y="928642"/>
                </a:cubicBezTo>
                <a:cubicBezTo>
                  <a:pt x="823951" y="923981"/>
                  <a:pt x="820460" y="920486"/>
                  <a:pt x="815805" y="920486"/>
                </a:cubicBezTo>
                <a:lnTo>
                  <a:pt x="815805" y="920486"/>
                </a:lnTo>
                <a:close/>
                <a:moveTo>
                  <a:pt x="947311" y="920486"/>
                </a:moveTo>
                <a:lnTo>
                  <a:pt x="880976" y="920486"/>
                </a:lnTo>
                <a:cubicBezTo>
                  <a:pt x="876321" y="920486"/>
                  <a:pt x="872830" y="923981"/>
                  <a:pt x="872830" y="928642"/>
                </a:cubicBezTo>
                <a:cubicBezTo>
                  <a:pt x="872830" y="933302"/>
                  <a:pt x="876321" y="936799"/>
                  <a:pt x="880976" y="936799"/>
                </a:cubicBezTo>
                <a:lnTo>
                  <a:pt x="947311" y="936799"/>
                </a:lnTo>
                <a:cubicBezTo>
                  <a:pt x="951967" y="936799"/>
                  <a:pt x="955458" y="933302"/>
                  <a:pt x="955458" y="928642"/>
                </a:cubicBezTo>
                <a:cubicBezTo>
                  <a:pt x="955458" y="923981"/>
                  <a:pt x="951967" y="920486"/>
                  <a:pt x="947311" y="920486"/>
                </a:cubicBezTo>
                <a:lnTo>
                  <a:pt x="947311" y="920486"/>
                </a:lnTo>
                <a:close/>
                <a:moveTo>
                  <a:pt x="1079982" y="920486"/>
                </a:moveTo>
                <a:lnTo>
                  <a:pt x="1013646" y="920486"/>
                </a:lnTo>
                <a:cubicBezTo>
                  <a:pt x="1008991" y="920486"/>
                  <a:pt x="1005500" y="923981"/>
                  <a:pt x="1005500" y="928642"/>
                </a:cubicBezTo>
                <a:cubicBezTo>
                  <a:pt x="1005500" y="933302"/>
                  <a:pt x="1008991" y="936799"/>
                  <a:pt x="1013646" y="936799"/>
                </a:cubicBezTo>
                <a:lnTo>
                  <a:pt x="1079982" y="936799"/>
                </a:lnTo>
                <a:cubicBezTo>
                  <a:pt x="1084637" y="936799"/>
                  <a:pt x="1088128" y="933302"/>
                  <a:pt x="1088128" y="928642"/>
                </a:cubicBezTo>
                <a:cubicBezTo>
                  <a:pt x="1088128" y="923981"/>
                  <a:pt x="1084637" y="920486"/>
                  <a:pt x="1079982" y="920486"/>
                </a:cubicBezTo>
                <a:lnTo>
                  <a:pt x="1079982" y="920486"/>
                </a:lnTo>
                <a:close/>
                <a:moveTo>
                  <a:pt x="1211488" y="920486"/>
                </a:moveTo>
                <a:lnTo>
                  <a:pt x="1145153" y="920486"/>
                </a:lnTo>
                <a:cubicBezTo>
                  <a:pt x="1140498" y="920486"/>
                  <a:pt x="1137007" y="923981"/>
                  <a:pt x="1137007" y="928642"/>
                </a:cubicBezTo>
                <a:cubicBezTo>
                  <a:pt x="1137007" y="933302"/>
                  <a:pt x="1140498" y="936799"/>
                  <a:pt x="1145153" y="936799"/>
                </a:cubicBezTo>
                <a:lnTo>
                  <a:pt x="1211488" y="936799"/>
                </a:lnTo>
                <a:cubicBezTo>
                  <a:pt x="1216143" y="936799"/>
                  <a:pt x="1219634" y="933302"/>
                  <a:pt x="1219634" y="928642"/>
                </a:cubicBezTo>
                <a:cubicBezTo>
                  <a:pt x="1219634" y="923981"/>
                  <a:pt x="1216143" y="920486"/>
                  <a:pt x="1211488" y="920486"/>
                </a:cubicBezTo>
                <a:lnTo>
                  <a:pt x="1211488" y="920486"/>
                </a:lnTo>
                <a:close/>
                <a:moveTo>
                  <a:pt x="1344158" y="920486"/>
                </a:moveTo>
                <a:lnTo>
                  <a:pt x="1277823" y="920486"/>
                </a:lnTo>
                <a:cubicBezTo>
                  <a:pt x="1273168" y="920486"/>
                  <a:pt x="1269677" y="923981"/>
                  <a:pt x="1269677" y="928642"/>
                </a:cubicBezTo>
                <a:cubicBezTo>
                  <a:pt x="1269677" y="933302"/>
                  <a:pt x="1273168" y="936799"/>
                  <a:pt x="1277823" y="936799"/>
                </a:cubicBezTo>
                <a:lnTo>
                  <a:pt x="1344158" y="936799"/>
                </a:lnTo>
                <a:cubicBezTo>
                  <a:pt x="1348813" y="936799"/>
                  <a:pt x="1352305" y="933302"/>
                  <a:pt x="1352305" y="928642"/>
                </a:cubicBezTo>
                <a:cubicBezTo>
                  <a:pt x="1352305" y="923981"/>
                  <a:pt x="1348813" y="920486"/>
                  <a:pt x="1344158" y="920486"/>
                </a:cubicBezTo>
                <a:lnTo>
                  <a:pt x="1344158" y="920486"/>
                </a:lnTo>
                <a:close/>
                <a:moveTo>
                  <a:pt x="1475664" y="920486"/>
                </a:moveTo>
                <a:lnTo>
                  <a:pt x="1409329" y="920486"/>
                </a:lnTo>
                <a:cubicBezTo>
                  <a:pt x="1404674" y="920486"/>
                  <a:pt x="1401183" y="923981"/>
                  <a:pt x="1401183" y="928642"/>
                </a:cubicBezTo>
                <a:cubicBezTo>
                  <a:pt x="1401183" y="933302"/>
                  <a:pt x="1404674" y="936799"/>
                  <a:pt x="1409329" y="936799"/>
                </a:cubicBezTo>
                <a:lnTo>
                  <a:pt x="1475664" y="936799"/>
                </a:lnTo>
                <a:cubicBezTo>
                  <a:pt x="1480320" y="936799"/>
                  <a:pt x="1483811" y="933302"/>
                  <a:pt x="1483811" y="928642"/>
                </a:cubicBezTo>
                <a:cubicBezTo>
                  <a:pt x="1483811" y="923981"/>
                  <a:pt x="1480320" y="920486"/>
                  <a:pt x="1475664" y="920486"/>
                </a:cubicBezTo>
                <a:lnTo>
                  <a:pt x="1475664" y="920486"/>
                </a:lnTo>
                <a:close/>
                <a:moveTo>
                  <a:pt x="1607171" y="920486"/>
                </a:moveTo>
                <a:lnTo>
                  <a:pt x="1540836" y="920486"/>
                </a:lnTo>
                <a:cubicBezTo>
                  <a:pt x="1536181" y="920486"/>
                  <a:pt x="1532689" y="923981"/>
                  <a:pt x="1532689" y="928642"/>
                </a:cubicBezTo>
                <a:cubicBezTo>
                  <a:pt x="1532689" y="933302"/>
                  <a:pt x="1536181" y="936799"/>
                  <a:pt x="1540836" y="936799"/>
                </a:cubicBezTo>
                <a:lnTo>
                  <a:pt x="1607171" y="936799"/>
                </a:lnTo>
                <a:cubicBezTo>
                  <a:pt x="1611826" y="936799"/>
                  <a:pt x="1615317" y="933302"/>
                  <a:pt x="1615317" y="928642"/>
                </a:cubicBezTo>
                <a:cubicBezTo>
                  <a:pt x="1615317" y="923981"/>
                  <a:pt x="1611826" y="920486"/>
                  <a:pt x="1607171" y="920486"/>
                </a:cubicBezTo>
                <a:lnTo>
                  <a:pt x="1607171" y="920486"/>
                </a:lnTo>
                <a:close/>
                <a:moveTo>
                  <a:pt x="1739841" y="920486"/>
                </a:moveTo>
                <a:lnTo>
                  <a:pt x="1673506" y="920486"/>
                </a:lnTo>
                <a:cubicBezTo>
                  <a:pt x="1668851" y="920486"/>
                  <a:pt x="1665360" y="923981"/>
                  <a:pt x="1665360" y="928642"/>
                </a:cubicBezTo>
                <a:cubicBezTo>
                  <a:pt x="1665360" y="933302"/>
                  <a:pt x="1668851" y="936799"/>
                  <a:pt x="1673506" y="936799"/>
                </a:cubicBezTo>
                <a:lnTo>
                  <a:pt x="1739841" y="936799"/>
                </a:lnTo>
                <a:cubicBezTo>
                  <a:pt x="1744496" y="936799"/>
                  <a:pt x="1747987" y="933302"/>
                  <a:pt x="1747987" y="928642"/>
                </a:cubicBezTo>
                <a:cubicBezTo>
                  <a:pt x="1747987" y="923981"/>
                  <a:pt x="1744496" y="920486"/>
                  <a:pt x="1739841" y="920486"/>
                </a:cubicBezTo>
                <a:lnTo>
                  <a:pt x="1739841" y="920486"/>
                </a:lnTo>
                <a:close/>
                <a:moveTo>
                  <a:pt x="1871347" y="920486"/>
                </a:moveTo>
                <a:lnTo>
                  <a:pt x="1805012" y="920486"/>
                </a:lnTo>
                <a:cubicBezTo>
                  <a:pt x="1800357" y="920486"/>
                  <a:pt x="1796866" y="923981"/>
                  <a:pt x="1796866" y="928642"/>
                </a:cubicBezTo>
                <a:cubicBezTo>
                  <a:pt x="1796866" y="933302"/>
                  <a:pt x="1800357" y="936799"/>
                  <a:pt x="1805012" y="936799"/>
                </a:cubicBezTo>
                <a:lnTo>
                  <a:pt x="1871347" y="936799"/>
                </a:lnTo>
                <a:cubicBezTo>
                  <a:pt x="1876003" y="936799"/>
                  <a:pt x="1879494" y="933302"/>
                  <a:pt x="1879494" y="928642"/>
                </a:cubicBezTo>
                <a:cubicBezTo>
                  <a:pt x="1879494" y="923981"/>
                  <a:pt x="1876003" y="920486"/>
                  <a:pt x="1871347" y="920486"/>
                </a:cubicBezTo>
                <a:lnTo>
                  <a:pt x="1871347" y="920486"/>
                </a:lnTo>
                <a:close/>
                <a:moveTo>
                  <a:pt x="2004018" y="920486"/>
                </a:moveTo>
                <a:lnTo>
                  <a:pt x="1937683" y="920486"/>
                </a:lnTo>
                <a:cubicBezTo>
                  <a:pt x="1933027" y="920486"/>
                  <a:pt x="1929536" y="923981"/>
                  <a:pt x="1929536" y="928642"/>
                </a:cubicBezTo>
                <a:cubicBezTo>
                  <a:pt x="1929536" y="933302"/>
                  <a:pt x="1933027" y="936799"/>
                  <a:pt x="1937683" y="936799"/>
                </a:cubicBezTo>
                <a:lnTo>
                  <a:pt x="2004018" y="936799"/>
                </a:lnTo>
                <a:cubicBezTo>
                  <a:pt x="2008673" y="936799"/>
                  <a:pt x="2012164" y="933302"/>
                  <a:pt x="2012164" y="928642"/>
                </a:cubicBezTo>
                <a:cubicBezTo>
                  <a:pt x="2012164" y="923981"/>
                  <a:pt x="2008673" y="920486"/>
                  <a:pt x="2004018" y="920486"/>
                </a:cubicBezTo>
                <a:lnTo>
                  <a:pt x="2004018" y="920486"/>
                </a:lnTo>
                <a:close/>
                <a:moveTo>
                  <a:pt x="2135524" y="920486"/>
                </a:moveTo>
                <a:lnTo>
                  <a:pt x="2069189" y="920486"/>
                </a:lnTo>
                <a:cubicBezTo>
                  <a:pt x="2064534" y="920486"/>
                  <a:pt x="2061042" y="923981"/>
                  <a:pt x="2061042" y="928642"/>
                </a:cubicBezTo>
                <a:cubicBezTo>
                  <a:pt x="2061042" y="933302"/>
                  <a:pt x="2064534" y="936799"/>
                  <a:pt x="2069189" y="936799"/>
                </a:cubicBezTo>
                <a:lnTo>
                  <a:pt x="2135524" y="936799"/>
                </a:lnTo>
                <a:cubicBezTo>
                  <a:pt x="2140179" y="936799"/>
                  <a:pt x="2143670" y="933302"/>
                  <a:pt x="2143670" y="928642"/>
                </a:cubicBezTo>
                <a:cubicBezTo>
                  <a:pt x="2143670" y="923981"/>
                  <a:pt x="2140179" y="920486"/>
                  <a:pt x="2135524" y="920486"/>
                </a:cubicBezTo>
                <a:lnTo>
                  <a:pt x="2135524" y="920486"/>
                </a:lnTo>
                <a:close/>
                <a:moveTo>
                  <a:pt x="2267030" y="920486"/>
                </a:moveTo>
                <a:lnTo>
                  <a:pt x="2200695" y="920486"/>
                </a:lnTo>
                <a:cubicBezTo>
                  <a:pt x="2196040" y="920486"/>
                  <a:pt x="2192549" y="923981"/>
                  <a:pt x="2192549" y="928642"/>
                </a:cubicBezTo>
                <a:cubicBezTo>
                  <a:pt x="2192549" y="933302"/>
                  <a:pt x="2196040" y="936799"/>
                  <a:pt x="2200695" y="936799"/>
                </a:cubicBezTo>
                <a:lnTo>
                  <a:pt x="2267030" y="936799"/>
                </a:lnTo>
                <a:cubicBezTo>
                  <a:pt x="2271685" y="936799"/>
                  <a:pt x="2275177" y="933302"/>
                  <a:pt x="2275177" y="928642"/>
                </a:cubicBezTo>
                <a:cubicBezTo>
                  <a:pt x="2275177" y="923981"/>
                  <a:pt x="2271685" y="920486"/>
                  <a:pt x="2267030" y="920486"/>
                </a:cubicBezTo>
                <a:lnTo>
                  <a:pt x="2267030" y="920486"/>
                </a:lnTo>
                <a:close/>
                <a:moveTo>
                  <a:pt x="2399701" y="920486"/>
                </a:moveTo>
                <a:lnTo>
                  <a:pt x="2333366" y="920486"/>
                </a:lnTo>
                <a:cubicBezTo>
                  <a:pt x="2328710" y="920486"/>
                  <a:pt x="2325219" y="923981"/>
                  <a:pt x="2325219" y="928642"/>
                </a:cubicBezTo>
                <a:cubicBezTo>
                  <a:pt x="2325219" y="933302"/>
                  <a:pt x="2328710" y="936799"/>
                  <a:pt x="2333366" y="936799"/>
                </a:cubicBezTo>
                <a:lnTo>
                  <a:pt x="2399701" y="936799"/>
                </a:lnTo>
                <a:cubicBezTo>
                  <a:pt x="2404356" y="936799"/>
                  <a:pt x="2407847" y="933302"/>
                  <a:pt x="2407847" y="928642"/>
                </a:cubicBezTo>
                <a:cubicBezTo>
                  <a:pt x="2407847" y="923981"/>
                  <a:pt x="2404356" y="920486"/>
                  <a:pt x="2399701" y="920486"/>
                </a:cubicBezTo>
                <a:lnTo>
                  <a:pt x="2399701" y="920486"/>
                </a:lnTo>
                <a:close/>
                <a:moveTo>
                  <a:pt x="2531207" y="920486"/>
                </a:moveTo>
                <a:lnTo>
                  <a:pt x="2464872" y="920486"/>
                </a:lnTo>
                <a:cubicBezTo>
                  <a:pt x="2460217" y="920486"/>
                  <a:pt x="2456725" y="923981"/>
                  <a:pt x="2456725" y="928642"/>
                </a:cubicBezTo>
                <a:cubicBezTo>
                  <a:pt x="2456725" y="933302"/>
                  <a:pt x="2460217" y="936799"/>
                  <a:pt x="2464872" y="936799"/>
                </a:cubicBezTo>
                <a:lnTo>
                  <a:pt x="2531207" y="936799"/>
                </a:lnTo>
                <a:cubicBezTo>
                  <a:pt x="2535862" y="936799"/>
                  <a:pt x="2539353" y="933302"/>
                  <a:pt x="2539353" y="928642"/>
                </a:cubicBezTo>
                <a:cubicBezTo>
                  <a:pt x="2539353" y="923981"/>
                  <a:pt x="2535862" y="920486"/>
                  <a:pt x="2531207" y="920486"/>
                </a:cubicBezTo>
                <a:lnTo>
                  <a:pt x="2531207" y="920486"/>
                </a:lnTo>
                <a:close/>
                <a:moveTo>
                  <a:pt x="2662713" y="920486"/>
                </a:moveTo>
                <a:lnTo>
                  <a:pt x="2596378" y="920486"/>
                </a:lnTo>
                <a:cubicBezTo>
                  <a:pt x="2591723" y="920486"/>
                  <a:pt x="2588232" y="923981"/>
                  <a:pt x="2588232" y="928642"/>
                </a:cubicBezTo>
                <a:cubicBezTo>
                  <a:pt x="2588232" y="933302"/>
                  <a:pt x="2591723" y="936799"/>
                  <a:pt x="2596378" y="936799"/>
                </a:cubicBezTo>
                <a:lnTo>
                  <a:pt x="2662713" y="936799"/>
                </a:lnTo>
                <a:cubicBezTo>
                  <a:pt x="2667368" y="936799"/>
                  <a:pt x="2670860" y="933302"/>
                  <a:pt x="2670860" y="928642"/>
                </a:cubicBezTo>
                <a:cubicBezTo>
                  <a:pt x="2670860" y="923981"/>
                  <a:pt x="2667368" y="920486"/>
                  <a:pt x="2662713" y="920486"/>
                </a:cubicBezTo>
                <a:lnTo>
                  <a:pt x="2662713" y="920486"/>
                </a:lnTo>
                <a:close/>
                <a:moveTo>
                  <a:pt x="2795383" y="920486"/>
                </a:moveTo>
                <a:lnTo>
                  <a:pt x="2729048" y="920486"/>
                </a:lnTo>
                <a:cubicBezTo>
                  <a:pt x="2724393" y="920486"/>
                  <a:pt x="2720902" y="923981"/>
                  <a:pt x="2720902" y="928642"/>
                </a:cubicBezTo>
                <a:cubicBezTo>
                  <a:pt x="2720902" y="933302"/>
                  <a:pt x="2724393" y="936799"/>
                  <a:pt x="2729048" y="936799"/>
                </a:cubicBezTo>
                <a:lnTo>
                  <a:pt x="2795383" y="936799"/>
                </a:lnTo>
                <a:cubicBezTo>
                  <a:pt x="2800039" y="936799"/>
                  <a:pt x="2803530" y="933302"/>
                  <a:pt x="2803530" y="928642"/>
                </a:cubicBezTo>
                <a:cubicBezTo>
                  <a:pt x="2803530" y="923981"/>
                  <a:pt x="2800039" y="920486"/>
                  <a:pt x="2795383" y="920486"/>
                </a:cubicBezTo>
                <a:lnTo>
                  <a:pt x="2795383" y="920486"/>
                </a:lnTo>
                <a:close/>
                <a:moveTo>
                  <a:pt x="2926890" y="920486"/>
                </a:moveTo>
                <a:lnTo>
                  <a:pt x="2860555" y="920486"/>
                </a:lnTo>
                <a:cubicBezTo>
                  <a:pt x="2855900" y="920486"/>
                  <a:pt x="2852408" y="923981"/>
                  <a:pt x="2852408" y="928642"/>
                </a:cubicBezTo>
                <a:cubicBezTo>
                  <a:pt x="2852408" y="933302"/>
                  <a:pt x="2855900" y="936799"/>
                  <a:pt x="2860555" y="936799"/>
                </a:cubicBezTo>
                <a:lnTo>
                  <a:pt x="2926890" y="936799"/>
                </a:lnTo>
                <a:cubicBezTo>
                  <a:pt x="2931545" y="936799"/>
                  <a:pt x="2935036" y="933302"/>
                  <a:pt x="2935036" y="928642"/>
                </a:cubicBezTo>
                <a:cubicBezTo>
                  <a:pt x="2935036" y="923981"/>
                  <a:pt x="2931545" y="920486"/>
                  <a:pt x="2926890" y="920486"/>
                </a:cubicBezTo>
                <a:lnTo>
                  <a:pt x="2926890" y="920486"/>
                </a:lnTo>
                <a:close/>
                <a:moveTo>
                  <a:pt x="3059560" y="920486"/>
                </a:moveTo>
                <a:lnTo>
                  <a:pt x="2993225" y="920486"/>
                </a:lnTo>
                <a:cubicBezTo>
                  <a:pt x="2988570" y="920486"/>
                  <a:pt x="2985079" y="923981"/>
                  <a:pt x="2985079" y="928642"/>
                </a:cubicBezTo>
                <a:cubicBezTo>
                  <a:pt x="2985079" y="933302"/>
                  <a:pt x="2988570" y="936799"/>
                  <a:pt x="2993225" y="936799"/>
                </a:cubicBezTo>
                <a:lnTo>
                  <a:pt x="3059560" y="936799"/>
                </a:lnTo>
                <a:cubicBezTo>
                  <a:pt x="3064215" y="936799"/>
                  <a:pt x="3067706" y="933302"/>
                  <a:pt x="3067706" y="928642"/>
                </a:cubicBezTo>
                <a:cubicBezTo>
                  <a:pt x="3067706" y="923981"/>
                  <a:pt x="3064215" y="920486"/>
                  <a:pt x="3059560" y="920486"/>
                </a:cubicBezTo>
                <a:lnTo>
                  <a:pt x="3059560" y="920486"/>
                </a:lnTo>
                <a:close/>
                <a:moveTo>
                  <a:pt x="3191066" y="920486"/>
                </a:moveTo>
                <a:lnTo>
                  <a:pt x="3124731" y="920486"/>
                </a:lnTo>
                <a:cubicBezTo>
                  <a:pt x="3120076" y="920486"/>
                  <a:pt x="3116585" y="923981"/>
                  <a:pt x="3116585" y="928642"/>
                </a:cubicBezTo>
                <a:cubicBezTo>
                  <a:pt x="3116585" y="933302"/>
                  <a:pt x="3120076" y="936799"/>
                  <a:pt x="3124731" y="936799"/>
                </a:cubicBezTo>
                <a:lnTo>
                  <a:pt x="3191066" y="936799"/>
                </a:lnTo>
                <a:cubicBezTo>
                  <a:pt x="3195722" y="936799"/>
                  <a:pt x="3199213" y="933302"/>
                  <a:pt x="3199213" y="928642"/>
                </a:cubicBezTo>
                <a:cubicBezTo>
                  <a:pt x="3199213" y="923981"/>
                  <a:pt x="3195722" y="920486"/>
                  <a:pt x="3191066" y="920486"/>
                </a:cubicBezTo>
                <a:lnTo>
                  <a:pt x="3191066" y="920486"/>
                </a:lnTo>
                <a:close/>
                <a:moveTo>
                  <a:pt x="3322573" y="920486"/>
                </a:moveTo>
                <a:lnTo>
                  <a:pt x="3256238" y="920486"/>
                </a:lnTo>
                <a:cubicBezTo>
                  <a:pt x="3251583" y="920486"/>
                  <a:pt x="3248091" y="923981"/>
                  <a:pt x="3248091" y="928642"/>
                </a:cubicBezTo>
                <a:cubicBezTo>
                  <a:pt x="3248091" y="933302"/>
                  <a:pt x="3251583" y="936799"/>
                  <a:pt x="3256238" y="936799"/>
                </a:cubicBezTo>
                <a:lnTo>
                  <a:pt x="3322573" y="936799"/>
                </a:lnTo>
                <a:cubicBezTo>
                  <a:pt x="3327228" y="936799"/>
                  <a:pt x="3330719" y="933302"/>
                  <a:pt x="3330719" y="928642"/>
                </a:cubicBezTo>
                <a:cubicBezTo>
                  <a:pt x="3330719" y="923981"/>
                  <a:pt x="3327228" y="920486"/>
                  <a:pt x="3322573" y="920486"/>
                </a:cubicBezTo>
                <a:lnTo>
                  <a:pt x="3322573" y="920486"/>
                </a:lnTo>
                <a:close/>
                <a:moveTo>
                  <a:pt x="3455243" y="920486"/>
                </a:moveTo>
                <a:lnTo>
                  <a:pt x="3388908" y="920486"/>
                </a:lnTo>
                <a:cubicBezTo>
                  <a:pt x="3384253" y="920486"/>
                  <a:pt x="3380761" y="923981"/>
                  <a:pt x="3380761" y="928642"/>
                </a:cubicBezTo>
                <a:cubicBezTo>
                  <a:pt x="3380761" y="933302"/>
                  <a:pt x="3384253" y="936799"/>
                  <a:pt x="3388908" y="936799"/>
                </a:cubicBezTo>
                <a:lnTo>
                  <a:pt x="3455243" y="936799"/>
                </a:lnTo>
                <a:cubicBezTo>
                  <a:pt x="3459898" y="936799"/>
                  <a:pt x="3463389" y="933302"/>
                  <a:pt x="3463389" y="928642"/>
                </a:cubicBezTo>
                <a:cubicBezTo>
                  <a:pt x="3463389" y="923981"/>
                  <a:pt x="3459898" y="920486"/>
                  <a:pt x="3455243" y="920486"/>
                </a:cubicBezTo>
                <a:lnTo>
                  <a:pt x="3455243" y="920486"/>
                </a:lnTo>
                <a:close/>
                <a:moveTo>
                  <a:pt x="3586749" y="920486"/>
                </a:moveTo>
                <a:lnTo>
                  <a:pt x="3520414" y="920486"/>
                </a:lnTo>
                <a:cubicBezTo>
                  <a:pt x="3515759" y="920486"/>
                  <a:pt x="3512268" y="923981"/>
                  <a:pt x="3512268" y="928642"/>
                </a:cubicBezTo>
                <a:cubicBezTo>
                  <a:pt x="3512268" y="933302"/>
                  <a:pt x="3515759" y="936799"/>
                  <a:pt x="3520414" y="936799"/>
                </a:cubicBezTo>
                <a:lnTo>
                  <a:pt x="3586749" y="936799"/>
                </a:lnTo>
                <a:cubicBezTo>
                  <a:pt x="3591404" y="936799"/>
                  <a:pt x="3594896" y="933302"/>
                  <a:pt x="3594896" y="928642"/>
                </a:cubicBezTo>
                <a:cubicBezTo>
                  <a:pt x="3594896" y="923981"/>
                  <a:pt x="3591404" y="920486"/>
                  <a:pt x="3586749" y="920486"/>
                </a:cubicBezTo>
                <a:lnTo>
                  <a:pt x="3586749" y="920486"/>
                </a:lnTo>
                <a:close/>
                <a:moveTo>
                  <a:pt x="3719420" y="920486"/>
                </a:moveTo>
                <a:lnTo>
                  <a:pt x="3653084" y="920486"/>
                </a:lnTo>
                <a:cubicBezTo>
                  <a:pt x="3648429" y="920486"/>
                  <a:pt x="3644938" y="923981"/>
                  <a:pt x="3644938" y="928642"/>
                </a:cubicBezTo>
                <a:cubicBezTo>
                  <a:pt x="3644938" y="933302"/>
                  <a:pt x="3648429" y="936799"/>
                  <a:pt x="3653084" y="936799"/>
                </a:cubicBezTo>
                <a:lnTo>
                  <a:pt x="3719420" y="936799"/>
                </a:lnTo>
                <a:cubicBezTo>
                  <a:pt x="3724075" y="936799"/>
                  <a:pt x="3727566" y="933302"/>
                  <a:pt x="3727566" y="928642"/>
                </a:cubicBezTo>
                <a:cubicBezTo>
                  <a:pt x="3727566" y="923981"/>
                  <a:pt x="3724075" y="920486"/>
                  <a:pt x="3719420" y="920486"/>
                </a:cubicBezTo>
                <a:lnTo>
                  <a:pt x="3719420" y="920486"/>
                </a:lnTo>
                <a:close/>
                <a:moveTo>
                  <a:pt x="3850926" y="920486"/>
                </a:moveTo>
                <a:lnTo>
                  <a:pt x="3784591" y="920486"/>
                </a:lnTo>
                <a:cubicBezTo>
                  <a:pt x="3779935" y="920486"/>
                  <a:pt x="3776444" y="923981"/>
                  <a:pt x="3776444" y="928642"/>
                </a:cubicBezTo>
                <a:cubicBezTo>
                  <a:pt x="3776444" y="933302"/>
                  <a:pt x="3779935" y="936799"/>
                  <a:pt x="3784591" y="936799"/>
                </a:cubicBezTo>
                <a:lnTo>
                  <a:pt x="3850926" y="936799"/>
                </a:lnTo>
                <a:cubicBezTo>
                  <a:pt x="3855581" y="936799"/>
                  <a:pt x="3859072" y="933302"/>
                  <a:pt x="3859072" y="928642"/>
                </a:cubicBezTo>
                <a:cubicBezTo>
                  <a:pt x="3859072" y="923981"/>
                  <a:pt x="3855581" y="920486"/>
                  <a:pt x="3850926" y="920486"/>
                </a:cubicBezTo>
                <a:lnTo>
                  <a:pt x="3850926" y="920486"/>
                </a:lnTo>
                <a:close/>
                <a:moveTo>
                  <a:pt x="3982432" y="920486"/>
                </a:moveTo>
                <a:lnTo>
                  <a:pt x="3916097" y="920486"/>
                </a:lnTo>
                <a:cubicBezTo>
                  <a:pt x="3911442" y="920486"/>
                  <a:pt x="3907951" y="923981"/>
                  <a:pt x="3907951" y="928642"/>
                </a:cubicBezTo>
                <a:cubicBezTo>
                  <a:pt x="3907951" y="933302"/>
                  <a:pt x="3911442" y="936799"/>
                  <a:pt x="3916097" y="936799"/>
                </a:cubicBezTo>
                <a:lnTo>
                  <a:pt x="3982432" y="936799"/>
                </a:lnTo>
                <a:cubicBezTo>
                  <a:pt x="3987087" y="936799"/>
                  <a:pt x="3990579" y="933302"/>
                  <a:pt x="3990579" y="928642"/>
                </a:cubicBezTo>
                <a:cubicBezTo>
                  <a:pt x="3990579" y="923981"/>
                  <a:pt x="3987087" y="920486"/>
                  <a:pt x="3982432" y="920486"/>
                </a:cubicBezTo>
                <a:lnTo>
                  <a:pt x="3982432" y="920486"/>
                </a:lnTo>
                <a:close/>
                <a:moveTo>
                  <a:pt x="4115102" y="920486"/>
                </a:moveTo>
                <a:lnTo>
                  <a:pt x="4048767" y="920486"/>
                </a:lnTo>
                <a:cubicBezTo>
                  <a:pt x="4044112" y="920486"/>
                  <a:pt x="4040621" y="923981"/>
                  <a:pt x="4040621" y="928642"/>
                </a:cubicBezTo>
                <a:cubicBezTo>
                  <a:pt x="4040621" y="933302"/>
                  <a:pt x="4044112" y="936799"/>
                  <a:pt x="4048767" y="936799"/>
                </a:cubicBezTo>
                <a:lnTo>
                  <a:pt x="4115102" y="936799"/>
                </a:lnTo>
                <a:cubicBezTo>
                  <a:pt x="4119757" y="936799"/>
                  <a:pt x="4123249" y="933302"/>
                  <a:pt x="4123249" y="928642"/>
                </a:cubicBezTo>
                <a:cubicBezTo>
                  <a:pt x="4123249" y="923981"/>
                  <a:pt x="4119757" y="920486"/>
                  <a:pt x="4115102" y="920486"/>
                </a:cubicBezTo>
                <a:lnTo>
                  <a:pt x="4115102" y="920486"/>
                </a:lnTo>
                <a:close/>
                <a:moveTo>
                  <a:pt x="4246609" y="920486"/>
                </a:moveTo>
                <a:lnTo>
                  <a:pt x="4180273" y="920486"/>
                </a:lnTo>
                <a:cubicBezTo>
                  <a:pt x="4175618" y="920486"/>
                  <a:pt x="4172127" y="923981"/>
                  <a:pt x="4172127" y="928642"/>
                </a:cubicBezTo>
                <a:cubicBezTo>
                  <a:pt x="4172127" y="933302"/>
                  <a:pt x="4175618" y="936799"/>
                  <a:pt x="4180273" y="936799"/>
                </a:cubicBezTo>
                <a:lnTo>
                  <a:pt x="4246609" y="936799"/>
                </a:lnTo>
                <a:cubicBezTo>
                  <a:pt x="4251264" y="936799"/>
                  <a:pt x="4254755" y="933302"/>
                  <a:pt x="4254755" y="928642"/>
                </a:cubicBezTo>
                <a:cubicBezTo>
                  <a:pt x="4254755" y="923981"/>
                  <a:pt x="4251264" y="920486"/>
                  <a:pt x="4246609" y="920486"/>
                </a:cubicBezTo>
                <a:lnTo>
                  <a:pt x="4246609" y="920486"/>
                </a:lnTo>
                <a:close/>
                <a:moveTo>
                  <a:pt x="4378115" y="920486"/>
                </a:moveTo>
                <a:lnTo>
                  <a:pt x="4311780" y="920486"/>
                </a:lnTo>
                <a:cubicBezTo>
                  <a:pt x="4307125" y="920486"/>
                  <a:pt x="4303634" y="923981"/>
                  <a:pt x="4303634" y="928642"/>
                </a:cubicBezTo>
                <a:cubicBezTo>
                  <a:pt x="4303634" y="933302"/>
                  <a:pt x="4307125" y="936799"/>
                  <a:pt x="4311780" y="936799"/>
                </a:cubicBezTo>
                <a:lnTo>
                  <a:pt x="4378115" y="936799"/>
                </a:lnTo>
                <a:cubicBezTo>
                  <a:pt x="4382770" y="936799"/>
                  <a:pt x="4386262" y="933302"/>
                  <a:pt x="4386262" y="928642"/>
                </a:cubicBezTo>
                <a:cubicBezTo>
                  <a:pt x="4386262" y="923981"/>
                  <a:pt x="4382770" y="920486"/>
                  <a:pt x="4378115" y="920486"/>
                </a:cubicBezTo>
                <a:lnTo>
                  <a:pt x="4378115" y="920486"/>
                </a:lnTo>
                <a:close/>
                <a:moveTo>
                  <a:pt x="4510785" y="920486"/>
                </a:moveTo>
                <a:lnTo>
                  <a:pt x="4444450" y="920486"/>
                </a:lnTo>
                <a:cubicBezTo>
                  <a:pt x="4439795" y="920486"/>
                  <a:pt x="4436304" y="923981"/>
                  <a:pt x="4436304" y="928642"/>
                </a:cubicBezTo>
                <a:cubicBezTo>
                  <a:pt x="4436304" y="933302"/>
                  <a:pt x="4439795" y="936799"/>
                  <a:pt x="4444450" y="936799"/>
                </a:cubicBezTo>
                <a:lnTo>
                  <a:pt x="4510785" y="936799"/>
                </a:lnTo>
                <a:cubicBezTo>
                  <a:pt x="4515440" y="936799"/>
                  <a:pt x="4518932" y="933302"/>
                  <a:pt x="4518932" y="928642"/>
                </a:cubicBezTo>
                <a:cubicBezTo>
                  <a:pt x="4518932" y="923981"/>
                  <a:pt x="4515440" y="920486"/>
                  <a:pt x="4510785" y="920486"/>
                </a:cubicBezTo>
                <a:lnTo>
                  <a:pt x="4510785" y="920486"/>
                </a:lnTo>
                <a:close/>
                <a:moveTo>
                  <a:pt x="4642292" y="920486"/>
                </a:moveTo>
                <a:lnTo>
                  <a:pt x="4575956" y="920486"/>
                </a:lnTo>
                <a:cubicBezTo>
                  <a:pt x="4571301" y="920486"/>
                  <a:pt x="4567810" y="923981"/>
                  <a:pt x="4567810" y="928642"/>
                </a:cubicBezTo>
                <a:cubicBezTo>
                  <a:pt x="4567810" y="933302"/>
                  <a:pt x="4571301" y="936799"/>
                  <a:pt x="4575956" y="936799"/>
                </a:cubicBezTo>
                <a:lnTo>
                  <a:pt x="4642292" y="936799"/>
                </a:lnTo>
                <a:cubicBezTo>
                  <a:pt x="4646947" y="936799"/>
                  <a:pt x="4650438" y="933302"/>
                  <a:pt x="4650438" y="928642"/>
                </a:cubicBezTo>
                <a:cubicBezTo>
                  <a:pt x="4650438" y="923981"/>
                  <a:pt x="4646947" y="920486"/>
                  <a:pt x="4642292" y="920486"/>
                </a:cubicBezTo>
                <a:lnTo>
                  <a:pt x="4642292" y="920486"/>
                </a:lnTo>
                <a:close/>
                <a:moveTo>
                  <a:pt x="4774962" y="920486"/>
                </a:moveTo>
                <a:lnTo>
                  <a:pt x="4708627" y="920486"/>
                </a:lnTo>
                <a:cubicBezTo>
                  <a:pt x="4703971" y="920486"/>
                  <a:pt x="4700480" y="923981"/>
                  <a:pt x="4700480" y="928642"/>
                </a:cubicBezTo>
                <a:cubicBezTo>
                  <a:pt x="4700480" y="933302"/>
                  <a:pt x="4703971" y="936799"/>
                  <a:pt x="4708627" y="936799"/>
                </a:cubicBezTo>
                <a:lnTo>
                  <a:pt x="4774962" y="936799"/>
                </a:lnTo>
                <a:cubicBezTo>
                  <a:pt x="4779617" y="936799"/>
                  <a:pt x="4783108" y="933302"/>
                  <a:pt x="4783108" y="928642"/>
                </a:cubicBezTo>
                <a:cubicBezTo>
                  <a:pt x="4783108" y="923981"/>
                  <a:pt x="4779617" y="920486"/>
                  <a:pt x="4774962" y="920486"/>
                </a:cubicBezTo>
                <a:lnTo>
                  <a:pt x="4774962" y="920486"/>
                </a:lnTo>
                <a:close/>
                <a:moveTo>
                  <a:pt x="4908796" y="912330"/>
                </a:moveTo>
                <a:cubicBezTo>
                  <a:pt x="4908796" y="912330"/>
                  <a:pt x="4907632" y="912330"/>
                  <a:pt x="4906468" y="912330"/>
                </a:cubicBezTo>
                <a:cubicBezTo>
                  <a:pt x="4895994" y="915825"/>
                  <a:pt x="4885520" y="918155"/>
                  <a:pt x="4873882" y="919321"/>
                </a:cubicBezTo>
                <a:lnTo>
                  <a:pt x="4845952" y="919321"/>
                </a:lnTo>
                <a:cubicBezTo>
                  <a:pt x="4841297" y="919321"/>
                  <a:pt x="4837805" y="922816"/>
                  <a:pt x="4837805" y="927477"/>
                </a:cubicBezTo>
                <a:cubicBezTo>
                  <a:pt x="4837805" y="932138"/>
                  <a:pt x="4841297" y="935633"/>
                  <a:pt x="4845952" y="935633"/>
                </a:cubicBezTo>
                <a:lnTo>
                  <a:pt x="4861081" y="935633"/>
                </a:lnTo>
                <a:cubicBezTo>
                  <a:pt x="4879701" y="935633"/>
                  <a:pt x="4898322" y="932138"/>
                  <a:pt x="4916942" y="926312"/>
                </a:cubicBezTo>
                <a:cubicBezTo>
                  <a:pt x="4921597" y="925147"/>
                  <a:pt x="4923925" y="920486"/>
                  <a:pt x="4922761" y="915825"/>
                </a:cubicBezTo>
                <a:cubicBezTo>
                  <a:pt x="4921597" y="912330"/>
                  <a:pt x="4918106" y="909999"/>
                  <a:pt x="4914615" y="909999"/>
                </a:cubicBezTo>
                <a:lnTo>
                  <a:pt x="4909959" y="909999"/>
                </a:lnTo>
                <a:close/>
                <a:moveTo>
                  <a:pt x="5007716" y="821446"/>
                </a:moveTo>
                <a:cubicBezTo>
                  <a:pt x="5004225" y="821446"/>
                  <a:pt x="5001898" y="823777"/>
                  <a:pt x="5000734" y="826107"/>
                </a:cubicBezTo>
                <a:cubicBezTo>
                  <a:pt x="4991424" y="845915"/>
                  <a:pt x="4978622" y="864558"/>
                  <a:pt x="4962329" y="879705"/>
                </a:cubicBezTo>
                <a:cubicBezTo>
                  <a:pt x="4958838" y="883200"/>
                  <a:pt x="4958838" y="887861"/>
                  <a:pt x="4962329" y="891357"/>
                </a:cubicBezTo>
                <a:cubicBezTo>
                  <a:pt x="4963493" y="893687"/>
                  <a:pt x="4965820" y="893687"/>
                  <a:pt x="4968148" y="893687"/>
                </a:cubicBezTo>
                <a:cubicBezTo>
                  <a:pt x="4970476" y="893687"/>
                  <a:pt x="4971639" y="893687"/>
                  <a:pt x="4973967" y="891357"/>
                </a:cubicBezTo>
                <a:cubicBezTo>
                  <a:pt x="4992587" y="875044"/>
                  <a:pt x="5006553" y="855237"/>
                  <a:pt x="5015863" y="833098"/>
                </a:cubicBezTo>
                <a:cubicBezTo>
                  <a:pt x="5018190" y="828437"/>
                  <a:pt x="5015863" y="823777"/>
                  <a:pt x="5011208" y="822611"/>
                </a:cubicBezTo>
                <a:cubicBezTo>
                  <a:pt x="5011208" y="822611"/>
                  <a:pt x="5008880" y="822611"/>
                  <a:pt x="5007716" y="822611"/>
                </a:cubicBezTo>
                <a:lnTo>
                  <a:pt x="5007716" y="822611"/>
                </a:lnTo>
                <a:close/>
                <a:moveTo>
                  <a:pt x="5022846" y="687451"/>
                </a:moveTo>
                <a:cubicBezTo>
                  <a:pt x="5018190" y="687451"/>
                  <a:pt x="5014699" y="690947"/>
                  <a:pt x="5014699" y="695608"/>
                </a:cubicBezTo>
                <a:lnTo>
                  <a:pt x="5014699" y="695608"/>
                </a:lnTo>
                <a:lnTo>
                  <a:pt x="5014699" y="762022"/>
                </a:lnTo>
                <a:cubicBezTo>
                  <a:pt x="5014699" y="766683"/>
                  <a:pt x="5018190" y="770178"/>
                  <a:pt x="5022846" y="770178"/>
                </a:cubicBezTo>
                <a:lnTo>
                  <a:pt x="5022846" y="770178"/>
                </a:lnTo>
                <a:cubicBezTo>
                  <a:pt x="5027501" y="770178"/>
                  <a:pt x="5030992" y="766683"/>
                  <a:pt x="5030992" y="762022"/>
                </a:cubicBezTo>
                <a:lnTo>
                  <a:pt x="5030992" y="762022"/>
                </a:lnTo>
                <a:lnTo>
                  <a:pt x="5030992" y="695608"/>
                </a:lnTo>
                <a:cubicBezTo>
                  <a:pt x="5030992" y="690947"/>
                  <a:pt x="5027501" y="687451"/>
                  <a:pt x="5022846" y="687451"/>
                </a:cubicBezTo>
                <a:lnTo>
                  <a:pt x="5022846" y="687451"/>
                </a:lnTo>
                <a:close/>
                <a:moveTo>
                  <a:pt x="5022846" y="555787"/>
                </a:moveTo>
                <a:cubicBezTo>
                  <a:pt x="5018190" y="555787"/>
                  <a:pt x="5014699" y="559283"/>
                  <a:pt x="5014699" y="563943"/>
                </a:cubicBezTo>
                <a:lnTo>
                  <a:pt x="5014699" y="630358"/>
                </a:lnTo>
                <a:cubicBezTo>
                  <a:pt x="5014699" y="635019"/>
                  <a:pt x="5018190" y="638514"/>
                  <a:pt x="5022846" y="638514"/>
                </a:cubicBezTo>
                <a:cubicBezTo>
                  <a:pt x="5027501" y="638514"/>
                  <a:pt x="5030992" y="635019"/>
                  <a:pt x="5030992" y="630358"/>
                </a:cubicBezTo>
                <a:lnTo>
                  <a:pt x="5030992" y="563943"/>
                </a:lnTo>
                <a:cubicBezTo>
                  <a:pt x="5030992" y="559283"/>
                  <a:pt x="5027501" y="555787"/>
                  <a:pt x="5022846" y="555787"/>
                </a:cubicBezTo>
                <a:lnTo>
                  <a:pt x="5022846" y="555787"/>
                </a:lnTo>
                <a:close/>
                <a:moveTo>
                  <a:pt x="5022846" y="424123"/>
                </a:moveTo>
                <a:cubicBezTo>
                  <a:pt x="5018190" y="424123"/>
                  <a:pt x="5014699" y="427618"/>
                  <a:pt x="5014699" y="432279"/>
                </a:cubicBezTo>
                <a:lnTo>
                  <a:pt x="5014699" y="498693"/>
                </a:lnTo>
                <a:cubicBezTo>
                  <a:pt x="5014699" y="503354"/>
                  <a:pt x="5018190" y="506850"/>
                  <a:pt x="5022846" y="506850"/>
                </a:cubicBezTo>
                <a:cubicBezTo>
                  <a:pt x="5027501" y="506850"/>
                  <a:pt x="5030992" y="503354"/>
                  <a:pt x="5030992" y="498693"/>
                </a:cubicBezTo>
                <a:lnTo>
                  <a:pt x="5030992" y="432279"/>
                </a:lnTo>
                <a:cubicBezTo>
                  <a:pt x="5030992" y="427618"/>
                  <a:pt x="5027501" y="424123"/>
                  <a:pt x="5022846" y="424123"/>
                </a:cubicBezTo>
                <a:lnTo>
                  <a:pt x="5022846" y="424123"/>
                </a:lnTo>
                <a:close/>
                <a:moveTo>
                  <a:pt x="5022846" y="291293"/>
                </a:moveTo>
                <a:cubicBezTo>
                  <a:pt x="5018190" y="291293"/>
                  <a:pt x="5014699" y="294788"/>
                  <a:pt x="5014699" y="299449"/>
                </a:cubicBezTo>
                <a:lnTo>
                  <a:pt x="5014699" y="365864"/>
                </a:lnTo>
                <a:cubicBezTo>
                  <a:pt x="5014699" y="370525"/>
                  <a:pt x="5018190" y="374020"/>
                  <a:pt x="5022846" y="374020"/>
                </a:cubicBezTo>
                <a:cubicBezTo>
                  <a:pt x="5027501" y="374020"/>
                  <a:pt x="5030992" y="370525"/>
                  <a:pt x="5030992" y="365864"/>
                </a:cubicBezTo>
                <a:lnTo>
                  <a:pt x="5030992" y="299449"/>
                </a:lnTo>
                <a:cubicBezTo>
                  <a:pt x="5030992" y="294788"/>
                  <a:pt x="5027501" y="291293"/>
                  <a:pt x="5022846" y="291293"/>
                </a:cubicBezTo>
                <a:lnTo>
                  <a:pt x="5022846" y="291293"/>
                </a:lnTo>
                <a:close/>
                <a:moveTo>
                  <a:pt x="5021682" y="158463"/>
                </a:moveTo>
                <a:lnTo>
                  <a:pt x="5021682" y="158463"/>
                </a:lnTo>
                <a:cubicBezTo>
                  <a:pt x="5017027" y="158463"/>
                  <a:pt x="5013535" y="163124"/>
                  <a:pt x="5014699" y="167785"/>
                </a:cubicBezTo>
                <a:lnTo>
                  <a:pt x="5014699" y="167785"/>
                </a:lnTo>
                <a:lnTo>
                  <a:pt x="5014699" y="170115"/>
                </a:lnTo>
                <a:lnTo>
                  <a:pt x="5014699" y="170115"/>
                </a:lnTo>
                <a:lnTo>
                  <a:pt x="5014699" y="172445"/>
                </a:lnTo>
                <a:lnTo>
                  <a:pt x="5014699" y="172445"/>
                </a:lnTo>
                <a:lnTo>
                  <a:pt x="5014699" y="174776"/>
                </a:lnTo>
                <a:lnTo>
                  <a:pt x="5014699" y="174776"/>
                </a:lnTo>
                <a:lnTo>
                  <a:pt x="5014699" y="177106"/>
                </a:lnTo>
                <a:lnTo>
                  <a:pt x="5014699" y="177106"/>
                </a:lnTo>
                <a:lnTo>
                  <a:pt x="5014699" y="179436"/>
                </a:lnTo>
                <a:lnTo>
                  <a:pt x="5014699" y="179436"/>
                </a:lnTo>
                <a:lnTo>
                  <a:pt x="5014699" y="234200"/>
                </a:lnTo>
                <a:cubicBezTo>
                  <a:pt x="5014699" y="238860"/>
                  <a:pt x="5018190" y="242356"/>
                  <a:pt x="5022846" y="242356"/>
                </a:cubicBezTo>
                <a:cubicBezTo>
                  <a:pt x="5027501" y="242356"/>
                  <a:pt x="5030992" y="238860"/>
                  <a:pt x="5030992" y="234200"/>
                </a:cubicBezTo>
                <a:lnTo>
                  <a:pt x="5030992" y="180602"/>
                </a:lnTo>
                <a:cubicBezTo>
                  <a:pt x="5030992" y="175941"/>
                  <a:pt x="5030992" y="171280"/>
                  <a:pt x="5030992" y="167785"/>
                </a:cubicBezTo>
                <a:cubicBezTo>
                  <a:pt x="5030992" y="163124"/>
                  <a:pt x="5027501" y="160794"/>
                  <a:pt x="5022846" y="160794"/>
                </a:cubicBezTo>
                <a:lnTo>
                  <a:pt x="5022846" y="160794"/>
                </a:lnTo>
                <a:lnTo>
                  <a:pt x="5022846" y="163124"/>
                </a:lnTo>
                <a:close/>
                <a:moveTo>
                  <a:pt x="4957674" y="39616"/>
                </a:moveTo>
                <a:cubicBezTo>
                  <a:pt x="4955347" y="39616"/>
                  <a:pt x="4953019" y="39616"/>
                  <a:pt x="4950692" y="43112"/>
                </a:cubicBezTo>
                <a:cubicBezTo>
                  <a:pt x="4948364" y="46607"/>
                  <a:pt x="4948364" y="52433"/>
                  <a:pt x="4951855" y="54763"/>
                </a:cubicBezTo>
                <a:cubicBezTo>
                  <a:pt x="4962329" y="62919"/>
                  <a:pt x="4971639" y="72241"/>
                  <a:pt x="4979786" y="82727"/>
                </a:cubicBezTo>
                <a:lnTo>
                  <a:pt x="4979786" y="82727"/>
                </a:lnTo>
                <a:cubicBezTo>
                  <a:pt x="4979786" y="82727"/>
                  <a:pt x="4980950" y="83893"/>
                  <a:pt x="4980950" y="85057"/>
                </a:cubicBezTo>
                <a:lnTo>
                  <a:pt x="4980950" y="85057"/>
                </a:lnTo>
                <a:cubicBezTo>
                  <a:pt x="4980950" y="85057"/>
                  <a:pt x="4980950" y="85057"/>
                  <a:pt x="4980950" y="85057"/>
                </a:cubicBezTo>
                <a:lnTo>
                  <a:pt x="4980950" y="85057"/>
                </a:lnTo>
                <a:cubicBezTo>
                  <a:pt x="4980950" y="85057"/>
                  <a:pt x="4980950" y="85057"/>
                  <a:pt x="4980950" y="85057"/>
                </a:cubicBezTo>
                <a:lnTo>
                  <a:pt x="4980950" y="85057"/>
                </a:lnTo>
                <a:cubicBezTo>
                  <a:pt x="4980950" y="85057"/>
                  <a:pt x="4982114" y="86223"/>
                  <a:pt x="4982114" y="87388"/>
                </a:cubicBezTo>
                <a:lnTo>
                  <a:pt x="4982114" y="87388"/>
                </a:lnTo>
                <a:cubicBezTo>
                  <a:pt x="4982114" y="87388"/>
                  <a:pt x="4982114" y="87388"/>
                  <a:pt x="4982114" y="87388"/>
                </a:cubicBezTo>
                <a:lnTo>
                  <a:pt x="4982114" y="87388"/>
                </a:lnTo>
                <a:cubicBezTo>
                  <a:pt x="4982114" y="87388"/>
                  <a:pt x="4982114" y="87388"/>
                  <a:pt x="4982114" y="87388"/>
                </a:cubicBezTo>
                <a:lnTo>
                  <a:pt x="4982114" y="87388"/>
                </a:lnTo>
                <a:cubicBezTo>
                  <a:pt x="4982114" y="87388"/>
                  <a:pt x="4982114" y="88553"/>
                  <a:pt x="4983277" y="89718"/>
                </a:cubicBezTo>
                <a:lnTo>
                  <a:pt x="4983277" y="89718"/>
                </a:lnTo>
                <a:cubicBezTo>
                  <a:pt x="4986769" y="94379"/>
                  <a:pt x="4989096" y="99040"/>
                  <a:pt x="4992587" y="103700"/>
                </a:cubicBezTo>
                <a:cubicBezTo>
                  <a:pt x="4993751" y="106031"/>
                  <a:pt x="4997242" y="108361"/>
                  <a:pt x="4999570" y="108361"/>
                </a:cubicBezTo>
                <a:cubicBezTo>
                  <a:pt x="5001898" y="108361"/>
                  <a:pt x="5001898" y="108361"/>
                  <a:pt x="5003061" y="108361"/>
                </a:cubicBezTo>
                <a:cubicBezTo>
                  <a:pt x="5006553" y="106031"/>
                  <a:pt x="5008880" y="101370"/>
                  <a:pt x="5006553" y="96709"/>
                </a:cubicBezTo>
                <a:cubicBezTo>
                  <a:pt x="4994915" y="74571"/>
                  <a:pt x="4978622" y="57093"/>
                  <a:pt x="4960002" y="41946"/>
                </a:cubicBezTo>
                <a:cubicBezTo>
                  <a:pt x="4958838" y="40781"/>
                  <a:pt x="4956510" y="40781"/>
                  <a:pt x="4955347" y="40781"/>
                </a:cubicBezTo>
                <a:lnTo>
                  <a:pt x="4955347" y="40781"/>
                </a:lnTo>
                <a:close/>
                <a:moveTo>
                  <a:pt x="4855262" y="4661"/>
                </a:moveTo>
                <a:lnTo>
                  <a:pt x="4788927" y="4661"/>
                </a:lnTo>
                <a:cubicBezTo>
                  <a:pt x="4784272" y="4661"/>
                  <a:pt x="4780781" y="8156"/>
                  <a:pt x="4780781" y="12817"/>
                </a:cubicBezTo>
                <a:cubicBezTo>
                  <a:pt x="4780781" y="17478"/>
                  <a:pt x="4784272" y="20973"/>
                  <a:pt x="4788927" y="20973"/>
                </a:cubicBezTo>
                <a:lnTo>
                  <a:pt x="4877374" y="20973"/>
                </a:lnTo>
                <a:cubicBezTo>
                  <a:pt x="4877374" y="20973"/>
                  <a:pt x="4877374" y="20973"/>
                  <a:pt x="4877374" y="20973"/>
                </a:cubicBezTo>
                <a:lnTo>
                  <a:pt x="4877374" y="20973"/>
                </a:lnTo>
                <a:cubicBezTo>
                  <a:pt x="4877374" y="20973"/>
                  <a:pt x="4877374" y="20973"/>
                  <a:pt x="4877374" y="20973"/>
                </a:cubicBezTo>
                <a:lnTo>
                  <a:pt x="4877374" y="20973"/>
                </a:lnTo>
                <a:cubicBezTo>
                  <a:pt x="4877374" y="20973"/>
                  <a:pt x="4877374" y="20973"/>
                  <a:pt x="4877374" y="20973"/>
                </a:cubicBezTo>
                <a:lnTo>
                  <a:pt x="4877374" y="20973"/>
                </a:lnTo>
                <a:cubicBezTo>
                  <a:pt x="4879701" y="20973"/>
                  <a:pt x="4880865" y="20973"/>
                  <a:pt x="4883193" y="22138"/>
                </a:cubicBezTo>
                <a:cubicBezTo>
                  <a:pt x="4883193" y="22138"/>
                  <a:pt x="4884356" y="22138"/>
                  <a:pt x="4885520" y="22138"/>
                </a:cubicBezTo>
                <a:cubicBezTo>
                  <a:pt x="4889012" y="22138"/>
                  <a:pt x="4892503" y="19808"/>
                  <a:pt x="4893667" y="16312"/>
                </a:cubicBezTo>
                <a:cubicBezTo>
                  <a:pt x="4894831" y="11652"/>
                  <a:pt x="4892503" y="6991"/>
                  <a:pt x="4887848" y="5826"/>
                </a:cubicBezTo>
                <a:cubicBezTo>
                  <a:pt x="4873882" y="2330"/>
                  <a:pt x="4859917" y="0"/>
                  <a:pt x="4844788" y="0"/>
                </a:cubicBezTo>
                <a:lnTo>
                  <a:pt x="4844788" y="0"/>
                </a:lnTo>
                <a:lnTo>
                  <a:pt x="4851771" y="2330"/>
                </a:lnTo>
                <a:close/>
              </a:path>
            </a:pathLst>
          </a:custGeom>
          <a:solidFill>
            <a:srgbClr val="1D1D1B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0" name="Freeform 289">
            <a:extLst>
              <a:ext uri="{FF2B5EF4-FFF2-40B4-BE49-F238E27FC236}">
                <a16:creationId xmlns:a16="http://schemas.microsoft.com/office/drawing/2014/main" id="{C0DEC4BF-330F-B46B-491D-A1BB2B97B5C6}"/>
              </a:ext>
            </a:extLst>
          </p:cNvPr>
          <p:cNvSpPr/>
          <p:nvPr/>
        </p:nvSpPr>
        <p:spPr>
          <a:xfrm>
            <a:off x="67088" y="5753691"/>
            <a:ext cx="191510" cy="306440"/>
          </a:xfrm>
          <a:custGeom>
            <a:avLst/>
            <a:gdLst>
              <a:gd name="csX0" fmla="*/ 165908 w 191510"/>
              <a:gd name="csY0" fmla="*/ 194584 h 306440"/>
              <a:gd name="csX1" fmla="*/ 157761 w 191510"/>
              <a:gd name="csY1" fmla="*/ 192253 h 306440"/>
              <a:gd name="csX2" fmla="*/ 154270 w 191510"/>
              <a:gd name="csY2" fmla="*/ 192253 h 306440"/>
              <a:gd name="csX3" fmla="*/ 147287 w 191510"/>
              <a:gd name="csY3" fmla="*/ 179437 h 306440"/>
              <a:gd name="csX4" fmla="*/ 191511 w 191510"/>
              <a:gd name="csY4" fmla="*/ 150307 h 306440"/>
              <a:gd name="csX5" fmla="*/ 191511 w 191510"/>
              <a:gd name="csY5" fmla="*/ 111857 h 306440"/>
              <a:gd name="csX6" fmla="*/ 136813 w 191510"/>
              <a:gd name="csY6" fmla="*/ 145647 h 306440"/>
              <a:gd name="csX7" fmla="*/ 143796 w 191510"/>
              <a:gd name="csY7" fmla="*/ 4661 h 306440"/>
              <a:gd name="csX8" fmla="*/ 142632 w 191510"/>
              <a:gd name="csY8" fmla="*/ 1165 h 306440"/>
              <a:gd name="csX9" fmla="*/ 139141 w 191510"/>
              <a:gd name="csY9" fmla="*/ 0 h 306440"/>
              <a:gd name="csX10" fmla="*/ 118193 w 191510"/>
              <a:gd name="csY10" fmla="*/ 9322 h 306440"/>
              <a:gd name="csX11" fmla="*/ 106555 w 191510"/>
              <a:gd name="csY11" fmla="*/ 34955 h 306440"/>
              <a:gd name="csX12" fmla="*/ 101900 w 191510"/>
              <a:gd name="csY12" fmla="*/ 156133 h 306440"/>
              <a:gd name="csX13" fmla="*/ 92590 w 191510"/>
              <a:gd name="csY13" fmla="*/ 158463 h 306440"/>
              <a:gd name="csX14" fmla="*/ 92590 w 191510"/>
              <a:gd name="csY14" fmla="*/ 158463 h 306440"/>
              <a:gd name="csX15" fmla="*/ 84444 w 191510"/>
              <a:gd name="csY15" fmla="*/ 152638 h 306440"/>
              <a:gd name="csX16" fmla="*/ 25091 w 191510"/>
              <a:gd name="csY16" fmla="*/ 164289 h 306440"/>
              <a:gd name="csX17" fmla="*/ 7635 w 191510"/>
              <a:gd name="csY17" fmla="*/ 233034 h 306440"/>
              <a:gd name="csX18" fmla="*/ 19272 w 191510"/>
              <a:gd name="csY18" fmla="*/ 242356 h 306440"/>
              <a:gd name="csX19" fmla="*/ 77461 w 191510"/>
              <a:gd name="csY19" fmla="*/ 230704 h 306440"/>
              <a:gd name="csX20" fmla="*/ 101900 w 191510"/>
              <a:gd name="csY20" fmla="*/ 193419 h 306440"/>
              <a:gd name="csX21" fmla="*/ 115865 w 191510"/>
              <a:gd name="csY21" fmla="*/ 188758 h 306440"/>
              <a:gd name="csX22" fmla="*/ 122848 w 191510"/>
              <a:gd name="csY22" fmla="*/ 206236 h 306440"/>
              <a:gd name="csX23" fmla="*/ 107719 w 191510"/>
              <a:gd name="csY23" fmla="*/ 249347 h 306440"/>
              <a:gd name="csX24" fmla="*/ 107719 w 191510"/>
              <a:gd name="csY24" fmla="*/ 249347 h 306440"/>
              <a:gd name="csX25" fmla="*/ 135650 w 191510"/>
              <a:gd name="csY25" fmla="*/ 302945 h 306440"/>
              <a:gd name="csX26" fmla="*/ 149615 w 191510"/>
              <a:gd name="csY26" fmla="*/ 306440 h 306440"/>
              <a:gd name="csX27" fmla="*/ 191511 w 191510"/>
              <a:gd name="csY27" fmla="*/ 250512 h 306440"/>
              <a:gd name="csX28" fmla="*/ 191511 w 191510"/>
              <a:gd name="csY28" fmla="*/ 250512 h 306440"/>
              <a:gd name="csX29" fmla="*/ 163580 w 191510"/>
              <a:gd name="csY29" fmla="*/ 196914 h 306440"/>
              <a:gd name="csX30" fmla="*/ 163580 w 191510"/>
              <a:gd name="csY30" fmla="*/ 196914 h 306440"/>
              <a:gd name="csX31" fmla="*/ 79789 w 191510"/>
              <a:gd name="csY31" fmla="*/ 196914 h 306440"/>
              <a:gd name="csX32" fmla="*/ 66987 w 191510"/>
              <a:gd name="csY32" fmla="*/ 215557 h 306440"/>
              <a:gd name="csX33" fmla="*/ 34401 w 191510"/>
              <a:gd name="csY33" fmla="*/ 221383 h 306440"/>
              <a:gd name="csX34" fmla="*/ 27419 w 191510"/>
              <a:gd name="csY34" fmla="*/ 215557 h 306440"/>
              <a:gd name="csX35" fmla="*/ 23927 w 191510"/>
              <a:gd name="csY35" fmla="*/ 196914 h 306440"/>
              <a:gd name="csX36" fmla="*/ 36729 w 191510"/>
              <a:gd name="csY36" fmla="*/ 178272 h 306440"/>
              <a:gd name="csX37" fmla="*/ 69315 w 191510"/>
              <a:gd name="csY37" fmla="*/ 172446 h 306440"/>
              <a:gd name="csX38" fmla="*/ 76297 w 191510"/>
              <a:gd name="csY38" fmla="*/ 178272 h 306440"/>
              <a:gd name="csX39" fmla="*/ 80952 w 191510"/>
              <a:gd name="csY39" fmla="*/ 191088 h 306440"/>
              <a:gd name="csX40" fmla="*/ 80952 w 191510"/>
              <a:gd name="csY40" fmla="*/ 196914 h 306440"/>
              <a:gd name="csX41" fmla="*/ 80952 w 191510"/>
              <a:gd name="csY41" fmla="*/ 196914 h 306440"/>
              <a:gd name="csX42" fmla="*/ 175218 w 191510"/>
              <a:gd name="csY42" fmla="*/ 248181 h 306440"/>
              <a:gd name="csX43" fmla="*/ 151942 w 191510"/>
              <a:gd name="csY43" fmla="*/ 278476 h 306440"/>
              <a:gd name="csX44" fmla="*/ 143796 w 191510"/>
              <a:gd name="csY44" fmla="*/ 276146 h 306440"/>
              <a:gd name="csX45" fmla="*/ 128667 w 191510"/>
              <a:gd name="csY45" fmla="*/ 247017 h 306440"/>
              <a:gd name="csX46" fmla="*/ 128667 w 191510"/>
              <a:gd name="csY46" fmla="*/ 247017 h 306440"/>
              <a:gd name="csX47" fmla="*/ 151942 w 191510"/>
              <a:gd name="csY47" fmla="*/ 216722 h 306440"/>
              <a:gd name="csX48" fmla="*/ 160089 w 191510"/>
              <a:gd name="csY48" fmla="*/ 219052 h 306440"/>
              <a:gd name="csX49" fmla="*/ 175218 w 191510"/>
              <a:gd name="csY49" fmla="*/ 248181 h 306440"/>
              <a:gd name="csX50" fmla="*/ 175218 w 191510"/>
              <a:gd name="csY50" fmla="*/ 248181 h 3064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510" h="306440">
                <a:moveTo>
                  <a:pt x="165908" y="194584"/>
                </a:moveTo>
                <a:cubicBezTo>
                  <a:pt x="163580" y="193419"/>
                  <a:pt x="161253" y="192253"/>
                  <a:pt x="157761" y="192253"/>
                </a:cubicBezTo>
                <a:cubicBezTo>
                  <a:pt x="157761" y="192253"/>
                  <a:pt x="154270" y="192253"/>
                  <a:pt x="154270" y="192253"/>
                </a:cubicBezTo>
                <a:lnTo>
                  <a:pt x="147287" y="179437"/>
                </a:lnTo>
                <a:lnTo>
                  <a:pt x="191511" y="150307"/>
                </a:lnTo>
                <a:lnTo>
                  <a:pt x="191511" y="111857"/>
                </a:lnTo>
                <a:lnTo>
                  <a:pt x="136813" y="145647"/>
                </a:lnTo>
                <a:lnTo>
                  <a:pt x="143796" y="4661"/>
                </a:lnTo>
                <a:cubicBezTo>
                  <a:pt x="143796" y="3496"/>
                  <a:pt x="143796" y="2330"/>
                  <a:pt x="142632" y="1165"/>
                </a:cubicBezTo>
                <a:cubicBezTo>
                  <a:pt x="142632" y="1165"/>
                  <a:pt x="140305" y="0"/>
                  <a:pt x="139141" y="0"/>
                </a:cubicBezTo>
                <a:cubicBezTo>
                  <a:pt x="128667" y="0"/>
                  <a:pt x="126339" y="2330"/>
                  <a:pt x="118193" y="9322"/>
                </a:cubicBezTo>
                <a:cubicBezTo>
                  <a:pt x="111210" y="16313"/>
                  <a:pt x="106555" y="25634"/>
                  <a:pt x="106555" y="34955"/>
                </a:cubicBezTo>
                <a:lnTo>
                  <a:pt x="101900" y="156133"/>
                </a:lnTo>
                <a:lnTo>
                  <a:pt x="92590" y="158463"/>
                </a:lnTo>
                <a:cubicBezTo>
                  <a:pt x="92590" y="158463"/>
                  <a:pt x="92590" y="158463"/>
                  <a:pt x="92590" y="158463"/>
                </a:cubicBezTo>
                <a:cubicBezTo>
                  <a:pt x="90262" y="156133"/>
                  <a:pt x="87935" y="153803"/>
                  <a:pt x="84444" y="152638"/>
                </a:cubicBezTo>
                <a:cubicBezTo>
                  <a:pt x="68151" y="144482"/>
                  <a:pt x="43712" y="149142"/>
                  <a:pt x="25091" y="164289"/>
                </a:cubicBezTo>
                <a:cubicBezTo>
                  <a:pt x="652" y="184097"/>
                  <a:pt x="-7494" y="214392"/>
                  <a:pt x="7635" y="233034"/>
                </a:cubicBezTo>
                <a:cubicBezTo>
                  <a:pt x="11126" y="236530"/>
                  <a:pt x="14617" y="240026"/>
                  <a:pt x="19272" y="242356"/>
                </a:cubicBezTo>
                <a:cubicBezTo>
                  <a:pt x="35565" y="250512"/>
                  <a:pt x="60004" y="245852"/>
                  <a:pt x="77461" y="230704"/>
                </a:cubicBezTo>
                <a:cubicBezTo>
                  <a:pt x="90262" y="220218"/>
                  <a:pt x="98409" y="206236"/>
                  <a:pt x="101900" y="193419"/>
                </a:cubicBezTo>
                <a:lnTo>
                  <a:pt x="115865" y="188758"/>
                </a:lnTo>
                <a:lnTo>
                  <a:pt x="122848" y="206236"/>
                </a:lnTo>
                <a:cubicBezTo>
                  <a:pt x="113538" y="216722"/>
                  <a:pt x="107719" y="231870"/>
                  <a:pt x="107719" y="249347"/>
                </a:cubicBezTo>
                <a:lnTo>
                  <a:pt x="107719" y="249347"/>
                </a:lnTo>
                <a:cubicBezTo>
                  <a:pt x="107719" y="273815"/>
                  <a:pt x="119357" y="294788"/>
                  <a:pt x="135650" y="302945"/>
                </a:cubicBezTo>
                <a:cubicBezTo>
                  <a:pt x="140305" y="305275"/>
                  <a:pt x="144960" y="306440"/>
                  <a:pt x="149615" y="306440"/>
                </a:cubicBezTo>
                <a:cubicBezTo>
                  <a:pt x="172890" y="306440"/>
                  <a:pt x="191511" y="280807"/>
                  <a:pt x="191511" y="250512"/>
                </a:cubicBezTo>
                <a:lnTo>
                  <a:pt x="191511" y="250512"/>
                </a:lnTo>
                <a:cubicBezTo>
                  <a:pt x="191511" y="226044"/>
                  <a:pt x="179873" y="205070"/>
                  <a:pt x="163580" y="196914"/>
                </a:cubicBezTo>
                <a:lnTo>
                  <a:pt x="163580" y="196914"/>
                </a:lnTo>
                <a:close/>
                <a:moveTo>
                  <a:pt x="79789" y="196914"/>
                </a:moveTo>
                <a:cubicBezTo>
                  <a:pt x="78625" y="203905"/>
                  <a:pt x="73970" y="210896"/>
                  <a:pt x="66987" y="215557"/>
                </a:cubicBezTo>
                <a:cubicBezTo>
                  <a:pt x="56513" y="223713"/>
                  <a:pt x="43712" y="226044"/>
                  <a:pt x="34401" y="221383"/>
                </a:cubicBezTo>
                <a:cubicBezTo>
                  <a:pt x="32074" y="220218"/>
                  <a:pt x="29746" y="217887"/>
                  <a:pt x="27419" y="215557"/>
                </a:cubicBezTo>
                <a:cubicBezTo>
                  <a:pt x="23927" y="210896"/>
                  <a:pt x="22764" y="203905"/>
                  <a:pt x="23927" y="196914"/>
                </a:cubicBezTo>
                <a:cubicBezTo>
                  <a:pt x="25091" y="189923"/>
                  <a:pt x="29746" y="182932"/>
                  <a:pt x="36729" y="178272"/>
                </a:cubicBezTo>
                <a:cubicBezTo>
                  <a:pt x="47203" y="170115"/>
                  <a:pt x="60004" y="167785"/>
                  <a:pt x="69315" y="172446"/>
                </a:cubicBezTo>
                <a:cubicBezTo>
                  <a:pt x="71642" y="173611"/>
                  <a:pt x="73970" y="175941"/>
                  <a:pt x="76297" y="178272"/>
                </a:cubicBezTo>
                <a:cubicBezTo>
                  <a:pt x="78625" y="181767"/>
                  <a:pt x="80952" y="186428"/>
                  <a:pt x="80952" y="191088"/>
                </a:cubicBezTo>
                <a:cubicBezTo>
                  <a:pt x="80952" y="195749"/>
                  <a:pt x="80952" y="195749"/>
                  <a:pt x="80952" y="196914"/>
                </a:cubicBezTo>
                <a:lnTo>
                  <a:pt x="80952" y="196914"/>
                </a:lnTo>
                <a:close/>
                <a:moveTo>
                  <a:pt x="175218" y="248181"/>
                </a:moveTo>
                <a:cubicBezTo>
                  <a:pt x="175218" y="265659"/>
                  <a:pt x="164744" y="278476"/>
                  <a:pt x="151942" y="278476"/>
                </a:cubicBezTo>
                <a:cubicBezTo>
                  <a:pt x="139141" y="278476"/>
                  <a:pt x="146124" y="278476"/>
                  <a:pt x="143796" y="276146"/>
                </a:cubicBezTo>
                <a:cubicBezTo>
                  <a:pt x="134486" y="271485"/>
                  <a:pt x="128667" y="259833"/>
                  <a:pt x="128667" y="247017"/>
                </a:cubicBezTo>
                <a:lnTo>
                  <a:pt x="128667" y="247017"/>
                </a:lnTo>
                <a:cubicBezTo>
                  <a:pt x="128667" y="229539"/>
                  <a:pt x="139141" y="216722"/>
                  <a:pt x="151942" y="216722"/>
                </a:cubicBezTo>
                <a:cubicBezTo>
                  <a:pt x="164744" y="216722"/>
                  <a:pt x="157761" y="216722"/>
                  <a:pt x="160089" y="219052"/>
                </a:cubicBezTo>
                <a:cubicBezTo>
                  <a:pt x="169399" y="223713"/>
                  <a:pt x="175218" y="235365"/>
                  <a:pt x="175218" y="248181"/>
                </a:cubicBezTo>
                <a:lnTo>
                  <a:pt x="175218" y="248181"/>
                </a:lnTo>
                <a:close/>
              </a:path>
            </a:pathLst>
          </a:custGeom>
          <a:solidFill>
            <a:srgbClr val="D8D8D8"/>
          </a:solidFill>
          <a:ln w="1162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8FAE6706-0F92-A57F-C91E-A2999C2874E4}"/>
              </a:ext>
            </a:extLst>
          </p:cNvPr>
          <p:cNvSpPr txBox="1"/>
          <p:nvPr/>
        </p:nvSpPr>
        <p:spPr>
          <a:xfrm>
            <a:off x="193956" y="6433111"/>
            <a:ext cx="3411392" cy="3230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</a:t>
            </a:r>
          </a:p>
        </p:txBody>
      </p:sp>
    </p:spTree>
    <p:extLst>
      <p:ext uri="{BB962C8B-B14F-4D97-AF65-F5344CB8AC3E}">
        <p14:creationId xmlns:p14="http://schemas.microsoft.com/office/powerpoint/2010/main" val="345574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09739-4FC0-AF68-E267-099421000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0B49B2E-5C26-BAE2-03CD-83157A726F89}"/>
              </a:ext>
            </a:extLst>
          </p:cNvPr>
          <p:cNvSpPr/>
          <p:nvPr/>
        </p:nvSpPr>
        <p:spPr>
          <a:xfrm>
            <a:off x="6752335" y="412779"/>
            <a:ext cx="301649" cy="189507"/>
          </a:xfrm>
          <a:custGeom>
            <a:avLst/>
            <a:gdLst>
              <a:gd name="csX0" fmla="*/ 109377 w 301649"/>
              <a:gd name="csY0" fmla="*/ 163021 h 189507"/>
              <a:gd name="csX1" fmla="*/ 111680 w 301649"/>
              <a:gd name="csY1" fmla="*/ 154960 h 189507"/>
              <a:gd name="csX2" fmla="*/ 111680 w 301649"/>
              <a:gd name="csY2" fmla="*/ 151505 h 189507"/>
              <a:gd name="csX3" fmla="*/ 124344 w 301649"/>
              <a:gd name="csY3" fmla="*/ 144595 h 189507"/>
              <a:gd name="csX4" fmla="*/ 153127 w 301649"/>
              <a:gd name="csY4" fmla="*/ 188356 h 189507"/>
              <a:gd name="csX5" fmla="*/ 191121 w 301649"/>
              <a:gd name="csY5" fmla="*/ 188356 h 189507"/>
              <a:gd name="csX6" fmla="*/ 157733 w 301649"/>
              <a:gd name="csY6" fmla="*/ 134231 h 189507"/>
              <a:gd name="csX7" fmla="*/ 297044 w 301649"/>
              <a:gd name="csY7" fmla="*/ 141140 h 189507"/>
              <a:gd name="csX8" fmla="*/ 300498 w 301649"/>
              <a:gd name="csY8" fmla="*/ 139989 h 189507"/>
              <a:gd name="csX9" fmla="*/ 301650 w 301649"/>
              <a:gd name="csY9" fmla="*/ 136534 h 189507"/>
              <a:gd name="csX10" fmla="*/ 292439 w 301649"/>
              <a:gd name="csY10" fmla="*/ 115805 h 189507"/>
              <a:gd name="csX11" fmla="*/ 267110 w 301649"/>
              <a:gd name="csY11" fmla="*/ 104289 h 189507"/>
              <a:gd name="csX12" fmla="*/ 147371 w 301649"/>
              <a:gd name="csY12" fmla="*/ 99683 h 189507"/>
              <a:gd name="csX13" fmla="*/ 145068 w 301649"/>
              <a:gd name="csY13" fmla="*/ 90470 h 189507"/>
              <a:gd name="csX14" fmla="*/ 145068 w 301649"/>
              <a:gd name="csY14" fmla="*/ 90470 h 189507"/>
              <a:gd name="csX15" fmla="*/ 150824 w 301649"/>
              <a:gd name="csY15" fmla="*/ 82409 h 189507"/>
              <a:gd name="csX16" fmla="*/ 139311 w 301649"/>
              <a:gd name="csY16" fmla="*/ 24829 h 189507"/>
              <a:gd name="csX17" fmla="*/ 71383 w 301649"/>
              <a:gd name="csY17" fmla="*/ 7555 h 189507"/>
              <a:gd name="csX18" fmla="*/ 62172 w 301649"/>
              <a:gd name="csY18" fmla="*/ 19071 h 189507"/>
              <a:gd name="csX19" fmla="*/ 73686 w 301649"/>
              <a:gd name="csY19" fmla="*/ 76651 h 189507"/>
              <a:gd name="csX20" fmla="*/ 110528 w 301649"/>
              <a:gd name="csY20" fmla="*/ 100834 h 189507"/>
              <a:gd name="csX21" fmla="*/ 115133 w 301649"/>
              <a:gd name="csY21" fmla="*/ 114654 h 189507"/>
              <a:gd name="csX22" fmla="*/ 97863 w 301649"/>
              <a:gd name="csY22" fmla="*/ 121563 h 189507"/>
              <a:gd name="csX23" fmla="*/ 55264 w 301649"/>
              <a:gd name="csY23" fmla="*/ 106592 h 189507"/>
              <a:gd name="csX24" fmla="*/ 55264 w 301649"/>
              <a:gd name="csY24" fmla="*/ 106592 h 189507"/>
              <a:gd name="csX25" fmla="*/ 3454 w 301649"/>
              <a:gd name="csY25" fmla="*/ 134231 h 189507"/>
              <a:gd name="csX26" fmla="*/ 0 w 301649"/>
              <a:gd name="csY26" fmla="*/ 148050 h 189507"/>
              <a:gd name="csX27" fmla="*/ 55264 w 301649"/>
              <a:gd name="csY27" fmla="*/ 189508 h 189507"/>
              <a:gd name="csX28" fmla="*/ 55264 w 301649"/>
              <a:gd name="csY28" fmla="*/ 189508 h 189507"/>
              <a:gd name="csX29" fmla="*/ 107074 w 301649"/>
              <a:gd name="csY29" fmla="*/ 161869 h 189507"/>
              <a:gd name="csX30" fmla="*/ 107074 w 301649"/>
              <a:gd name="csY30" fmla="*/ 161869 h 189507"/>
              <a:gd name="csX31" fmla="*/ 108226 w 301649"/>
              <a:gd name="csY31" fmla="*/ 77802 h 189507"/>
              <a:gd name="csX32" fmla="*/ 89804 w 301649"/>
              <a:gd name="csY32" fmla="*/ 65135 h 189507"/>
              <a:gd name="csX33" fmla="*/ 84047 w 301649"/>
              <a:gd name="csY33" fmla="*/ 32890 h 189507"/>
              <a:gd name="csX34" fmla="*/ 89804 w 301649"/>
              <a:gd name="csY34" fmla="*/ 25980 h 189507"/>
              <a:gd name="csX35" fmla="*/ 108226 w 301649"/>
              <a:gd name="csY35" fmla="*/ 22526 h 189507"/>
              <a:gd name="csX36" fmla="*/ 126647 w 301649"/>
              <a:gd name="csY36" fmla="*/ 35193 h 189507"/>
              <a:gd name="csX37" fmla="*/ 132403 w 301649"/>
              <a:gd name="csY37" fmla="*/ 67438 h 189507"/>
              <a:gd name="csX38" fmla="*/ 126647 w 301649"/>
              <a:gd name="csY38" fmla="*/ 74348 h 189507"/>
              <a:gd name="csX39" fmla="*/ 113982 w 301649"/>
              <a:gd name="csY39" fmla="*/ 78954 h 189507"/>
              <a:gd name="csX40" fmla="*/ 108226 w 301649"/>
              <a:gd name="csY40" fmla="*/ 78954 h 189507"/>
              <a:gd name="csX41" fmla="*/ 108226 w 301649"/>
              <a:gd name="csY41" fmla="*/ 78954 h 189507"/>
              <a:gd name="csX42" fmla="*/ 57567 w 301649"/>
              <a:gd name="csY42" fmla="*/ 172234 h 189507"/>
              <a:gd name="csX43" fmla="*/ 27632 w 301649"/>
              <a:gd name="csY43" fmla="*/ 149202 h 189507"/>
              <a:gd name="csX44" fmla="*/ 29934 w 301649"/>
              <a:gd name="csY44" fmla="*/ 141140 h 189507"/>
              <a:gd name="csX45" fmla="*/ 58718 w 301649"/>
              <a:gd name="csY45" fmla="*/ 126170 h 189507"/>
              <a:gd name="csX46" fmla="*/ 58718 w 301649"/>
              <a:gd name="csY46" fmla="*/ 126170 h 189507"/>
              <a:gd name="csX47" fmla="*/ 88653 w 301649"/>
              <a:gd name="csY47" fmla="*/ 149202 h 189507"/>
              <a:gd name="csX48" fmla="*/ 86350 w 301649"/>
              <a:gd name="csY48" fmla="*/ 157263 h 189507"/>
              <a:gd name="csX49" fmla="*/ 57567 w 301649"/>
              <a:gd name="csY49" fmla="*/ 172234 h 189507"/>
              <a:gd name="csX50" fmla="*/ 57567 w 301649"/>
              <a:gd name="csY50" fmla="*/ 172234 h 1895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1649" h="189507">
                <a:moveTo>
                  <a:pt x="109377" y="163021"/>
                </a:moveTo>
                <a:cubicBezTo>
                  <a:pt x="109377" y="160718"/>
                  <a:pt x="111680" y="158414"/>
                  <a:pt x="111680" y="154960"/>
                </a:cubicBezTo>
                <a:cubicBezTo>
                  <a:pt x="111680" y="154960"/>
                  <a:pt x="111680" y="151505"/>
                  <a:pt x="111680" y="151505"/>
                </a:cubicBezTo>
                <a:lnTo>
                  <a:pt x="124344" y="144595"/>
                </a:lnTo>
                <a:lnTo>
                  <a:pt x="153127" y="188356"/>
                </a:lnTo>
                <a:lnTo>
                  <a:pt x="191121" y="188356"/>
                </a:lnTo>
                <a:lnTo>
                  <a:pt x="157733" y="134231"/>
                </a:lnTo>
                <a:lnTo>
                  <a:pt x="297044" y="141140"/>
                </a:lnTo>
                <a:cubicBezTo>
                  <a:pt x="298196" y="141140"/>
                  <a:pt x="299347" y="141140"/>
                  <a:pt x="300498" y="139989"/>
                </a:cubicBezTo>
                <a:cubicBezTo>
                  <a:pt x="300498" y="139989"/>
                  <a:pt x="301650" y="137686"/>
                  <a:pt x="301650" y="136534"/>
                </a:cubicBezTo>
                <a:cubicBezTo>
                  <a:pt x="301650" y="126170"/>
                  <a:pt x="299347" y="123866"/>
                  <a:pt x="292439" y="115805"/>
                </a:cubicBezTo>
                <a:cubicBezTo>
                  <a:pt x="285531" y="108896"/>
                  <a:pt x="276320" y="104289"/>
                  <a:pt x="267110" y="104289"/>
                </a:cubicBezTo>
                <a:lnTo>
                  <a:pt x="147371" y="99683"/>
                </a:lnTo>
                <a:lnTo>
                  <a:pt x="145068" y="90470"/>
                </a:lnTo>
                <a:cubicBezTo>
                  <a:pt x="145068" y="90470"/>
                  <a:pt x="145068" y="90470"/>
                  <a:pt x="145068" y="90470"/>
                </a:cubicBezTo>
                <a:cubicBezTo>
                  <a:pt x="147371" y="88167"/>
                  <a:pt x="149673" y="85864"/>
                  <a:pt x="150824" y="82409"/>
                </a:cubicBezTo>
                <a:cubicBezTo>
                  <a:pt x="158884" y="66286"/>
                  <a:pt x="154279" y="42103"/>
                  <a:pt x="139311" y="24829"/>
                </a:cubicBezTo>
                <a:cubicBezTo>
                  <a:pt x="119739" y="645"/>
                  <a:pt x="89804" y="-7416"/>
                  <a:pt x="71383" y="7555"/>
                </a:cubicBezTo>
                <a:cubicBezTo>
                  <a:pt x="67929" y="11010"/>
                  <a:pt x="64474" y="14464"/>
                  <a:pt x="62172" y="19071"/>
                </a:cubicBezTo>
                <a:cubicBezTo>
                  <a:pt x="54113" y="35193"/>
                  <a:pt x="58718" y="59377"/>
                  <a:pt x="73686" y="76651"/>
                </a:cubicBezTo>
                <a:cubicBezTo>
                  <a:pt x="84047" y="89318"/>
                  <a:pt x="97863" y="97380"/>
                  <a:pt x="110528" y="100834"/>
                </a:cubicBezTo>
                <a:lnTo>
                  <a:pt x="115133" y="114654"/>
                </a:lnTo>
                <a:lnTo>
                  <a:pt x="97863" y="121563"/>
                </a:lnTo>
                <a:cubicBezTo>
                  <a:pt x="87501" y="112350"/>
                  <a:pt x="72534" y="106592"/>
                  <a:pt x="55264" y="106592"/>
                </a:cubicBezTo>
                <a:lnTo>
                  <a:pt x="55264" y="106592"/>
                </a:lnTo>
                <a:cubicBezTo>
                  <a:pt x="32237" y="106592"/>
                  <a:pt x="10362" y="118108"/>
                  <a:pt x="3454" y="134231"/>
                </a:cubicBezTo>
                <a:cubicBezTo>
                  <a:pt x="1151" y="138837"/>
                  <a:pt x="0" y="143444"/>
                  <a:pt x="0" y="148050"/>
                </a:cubicBezTo>
                <a:cubicBezTo>
                  <a:pt x="0" y="171082"/>
                  <a:pt x="25329" y="189508"/>
                  <a:pt x="55264" y="189508"/>
                </a:cubicBezTo>
                <a:lnTo>
                  <a:pt x="55264" y="189508"/>
                </a:lnTo>
                <a:cubicBezTo>
                  <a:pt x="78291" y="189508"/>
                  <a:pt x="100166" y="177992"/>
                  <a:pt x="107074" y="161869"/>
                </a:cubicBezTo>
                <a:lnTo>
                  <a:pt x="107074" y="161869"/>
                </a:lnTo>
                <a:close/>
                <a:moveTo>
                  <a:pt x="108226" y="77802"/>
                </a:moveTo>
                <a:cubicBezTo>
                  <a:pt x="101317" y="75499"/>
                  <a:pt x="94410" y="72044"/>
                  <a:pt x="89804" y="65135"/>
                </a:cubicBezTo>
                <a:cubicBezTo>
                  <a:pt x="81744" y="54770"/>
                  <a:pt x="79442" y="42103"/>
                  <a:pt x="84047" y="32890"/>
                </a:cubicBezTo>
                <a:cubicBezTo>
                  <a:pt x="85199" y="30587"/>
                  <a:pt x="87501" y="28284"/>
                  <a:pt x="89804" y="25980"/>
                </a:cubicBezTo>
                <a:cubicBezTo>
                  <a:pt x="94410" y="22526"/>
                  <a:pt x="101317" y="21374"/>
                  <a:pt x="108226" y="22526"/>
                </a:cubicBezTo>
                <a:cubicBezTo>
                  <a:pt x="115133" y="24829"/>
                  <a:pt x="122041" y="28284"/>
                  <a:pt x="126647" y="35193"/>
                </a:cubicBezTo>
                <a:cubicBezTo>
                  <a:pt x="134706" y="45558"/>
                  <a:pt x="137009" y="58225"/>
                  <a:pt x="132403" y="67438"/>
                </a:cubicBezTo>
                <a:cubicBezTo>
                  <a:pt x="131252" y="69741"/>
                  <a:pt x="128950" y="72044"/>
                  <a:pt x="126647" y="74348"/>
                </a:cubicBezTo>
                <a:cubicBezTo>
                  <a:pt x="123193" y="76651"/>
                  <a:pt x="118587" y="78954"/>
                  <a:pt x="113982" y="78954"/>
                </a:cubicBezTo>
                <a:cubicBezTo>
                  <a:pt x="109377" y="78954"/>
                  <a:pt x="109377" y="78954"/>
                  <a:pt x="108226" y="78954"/>
                </a:cubicBezTo>
                <a:lnTo>
                  <a:pt x="108226" y="78954"/>
                </a:lnTo>
                <a:close/>
                <a:moveTo>
                  <a:pt x="57567" y="172234"/>
                </a:moveTo>
                <a:cubicBezTo>
                  <a:pt x="40297" y="172234"/>
                  <a:pt x="27632" y="161869"/>
                  <a:pt x="27632" y="149202"/>
                </a:cubicBezTo>
                <a:cubicBezTo>
                  <a:pt x="27632" y="136534"/>
                  <a:pt x="27632" y="143444"/>
                  <a:pt x="29934" y="141140"/>
                </a:cubicBezTo>
                <a:cubicBezTo>
                  <a:pt x="34540" y="131928"/>
                  <a:pt x="46053" y="126170"/>
                  <a:pt x="58718" y="126170"/>
                </a:cubicBezTo>
                <a:lnTo>
                  <a:pt x="58718" y="126170"/>
                </a:lnTo>
                <a:cubicBezTo>
                  <a:pt x="75988" y="126170"/>
                  <a:pt x="88653" y="136534"/>
                  <a:pt x="88653" y="149202"/>
                </a:cubicBezTo>
                <a:cubicBezTo>
                  <a:pt x="88653" y="161869"/>
                  <a:pt x="88653" y="154960"/>
                  <a:pt x="86350" y="157263"/>
                </a:cubicBezTo>
                <a:cubicBezTo>
                  <a:pt x="81744" y="166476"/>
                  <a:pt x="70231" y="172234"/>
                  <a:pt x="57567" y="172234"/>
                </a:cubicBezTo>
                <a:lnTo>
                  <a:pt x="57567" y="172234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25A3035-63C5-A11B-921F-1017F479BC58}"/>
              </a:ext>
            </a:extLst>
          </p:cNvPr>
          <p:cNvSpPr/>
          <p:nvPr/>
        </p:nvSpPr>
        <p:spPr>
          <a:xfrm>
            <a:off x="181674" y="628773"/>
            <a:ext cx="9486989" cy="1479806"/>
          </a:xfrm>
          <a:custGeom>
            <a:avLst/>
            <a:gdLst>
              <a:gd name="csX0" fmla="*/ 9188795 w 9486989"/>
              <a:gd name="csY0" fmla="*/ 4606 h 1479806"/>
              <a:gd name="csX1" fmla="*/ 9123169 w 9486989"/>
              <a:gd name="csY1" fmla="*/ 4606 h 1479806"/>
              <a:gd name="csX2" fmla="*/ 9115109 w 9486989"/>
              <a:gd name="csY2" fmla="*/ 12668 h 1479806"/>
              <a:gd name="csX3" fmla="*/ 9123169 w 9486989"/>
              <a:gd name="csY3" fmla="*/ 20729 h 1479806"/>
              <a:gd name="csX4" fmla="*/ 9188795 w 9486989"/>
              <a:gd name="csY4" fmla="*/ 20729 h 1479806"/>
              <a:gd name="csX5" fmla="*/ 9196854 w 9486989"/>
              <a:gd name="csY5" fmla="*/ 12668 h 1479806"/>
              <a:gd name="csX6" fmla="*/ 9188795 w 9486989"/>
              <a:gd name="csY6" fmla="*/ 4606 h 1479806"/>
              <a:gd name="csX7" fmla="*/ 9188795 w 9486989"/>
              <a:gd name="csY7" fmla="*/ 4606 h 1479806"/>
              <a:gd name="csX8" fmla="*/ 9058693 w 9486989"/>
              <a:gd name="csY8" fmla="*/ 4606 h 1479806"/>
              <a:gd name="csX9" fmla="*/ 8993068 w 9486989"/>
              <a:gd name="csY9" fmla="*/ 4606 h 1479806"/>
              <a:gd name="csX10" fmla="*/ 8985009 w 9486989"/>
              <a:gd name="csY10" fmla="*/ 12668 h 1479806"/>
              <a:gd name="csX11" fmla="*/ 8993068 w 9486989"/>
              <a:gd name="csY11" fmla="*/ 20729 h 1479806"/>
              <a:gd name="csX12" fmla="*/ 9058693 w 9486989"/>
              <a:gd name="csY12" fmla="*/ 20729 h 1479806"/>
              <a:gd name="csX13" fmla="*/ 9066753 w 9486989"/>
              <a:gd name="csY13" fmla="*/ 12668 h 1479806"/>
              <a:gd name="csX14" fmla="*/ 9058693 w 9486989"/>
              <a:gd name="csY14" fmla="*/ 4606 h 1479806"/>
              <a:gd name="csX15" fmla="*/ 9058693 w 9486989"/>
              <a:gd name="csY15" fmla="*/ 4606 h 1479806"/>
              <a:gd name="csX16" fmla="*/ 8928593 w 9486989"/>
              <a:gd name="csY16" fmla="*/ 4606 h 1479806"/>
              <a:gd name="csX17" fmla="*/ 8862967 w 9486989"/>
              <a:gd name="csY17" fmla="*/ 4606 h 1479806"/>
              <a:gd name="csX18" fmla="*/ 8854908 w 9486989"/>
              <a:gd name="csY18" fmla="*/ 12668 h 1479806"/>
              <a:gd name="csX19" fmla="*/ 8862967 w 9486989"/>
              <a:gd name="csY19" fmla="*/ 20729 h 1479806"/>
              <a:gd name="csX20" fmla="*/ 8928593 w 9486989"/>
              <a:gd name="csY20" fmla="*/ 20729 h 1479806"/>
              <a:gd name="csX21" fmla="*/ 8936652 w 9486989"/>
              <a:gd name="csY21" fmla="*/ 12668 h 1479806"/>
              <a:gd name="csX22" fmla="*/ 8928593 w 9486989"/>
              <a:gd name="csY22" fmla="*/ 4606 h 1479806"/>
              <a:gd name="csX23" fmla="*/ 8928593 w 9486989"/>
              <a:gd name="csY23" fmla="*/ 4606 h 1479806"/>
              <a:gd name="csX24" fmla="*/ 8797341 w 9486989"/>
              <a:gd name="csY24" fmla="*/ 4606 h 1479806"/>
              <a:gd name="csX25" fmla="*/ 8731715 w 9486989"/>
              <a:gd name="csY25" fmla="*/ 4606 h 1479806"/>
              <a:gd name="csX26" fmla="*/ 8723656 w 9486989"/>
              <a:gd name="csY26" fmla="*/ 12668 h 1479806"/>
              <a:gd name="csX27" fmla="*/ 8731715 w 9486989"/>
              <a:gd name="csY27" fmla="*/ 20729 h 1479806"/>
              <a:gd name="csX28" fmla="*/ 8797341 w 9486989"/>
              <a:gd name="csY28" fmla="*/ 20729 h 1479806"/>
              <a:gd name="csX29" fmla="*/ 8805400 w 9486989"/>
              <a:gd name="csY29" fmla="*/ 12668 h 1479806"/>
              <a:gd name="csX30" fmla="*/ 8797341 w 9486989"/>
              <a:gd name="csY30" fmla="*/ 4606 h 1479806"/>
              <a:gd name="csX31" fmla="*/ 8797341 w 9486989"/>
              <a:gd name="csY31" fmla="*/ 4606 h 1479806"/>
              <a:gd name="csX32" fmla="*/ 8667240 w 9486989"/>
              <a:gd name="csY32" fmla="*/ 4606 h 1479806"/>
              <a:gd name="csX33" fmla="*/ 8601615 w 9486989"/>
              <a:gd name="csY33" fmla="*/ 4606 h 1479806"/>
              <a:gd name="csX34" fmla="*/ 8593555 w 9486989"/>
              <a:gd name="csY34" fmla="*/ 12668 h 1479806"/>
              <a:gd name="csX35" fmla="*/ 8601615 w 9486989"/>
              <a:gd name="csY35" fmla="*/ 20729 h 1479806"/>
              <a:gd name="csX36" fmla="*/ 8667240 w 9486989"/>
              <a:gd name="csY36" fmla="*/ 20729 h 1479806"/>
              <a:gd name="csX37" fmla="*/ 8675300 w 9486989"/>
              <a:gd name="csY37" fmla="*/ 12668 h 1479806"/>
              <a:gd name="csX38" fmla="*/ 8667240 w 9486989"/>
              <a:gd name="csY38" fmla="*/ 4606 h 1479806"/>
              <a:gd name="csX39" fmla="*/ 8667240 w 9486989"/>
              <a:gd name="csY39" fmla="*/ 4606 h 1479806"/>
              <a:gd name="csX40" fmla="*/ 8535988 w 9486989"/>
              <a:gd name="csY40" fmla="*/ 4606 h 1479806"/>
              <a:gd name="csX41" fmla="*/ 8470362 w 9486989"/>
              <a:gd name="csY41" fmla="*/ 4606 h 1479806"/>
              <a:gd name="csX42" fmla="*/ 8462303 w 9486989"/>
              <a:gd name="csY42" fmla="*/ 12668 h 1479806"/>
              <a:gd name="csX43" fmla="*/ 8470362 w 9486989"/>
              <a:gd name="csY43" fmla="*/ 20729 h 1479806"/>
              <a:gd name="csX44" fmla="*/ 8535988 w 9486989"/>
              <a:gd name="csY44" fmla="*/ 20729 h 1479806"/>
              <a:gd name="csX45" fmla="*/ 8544048 w 9486989"/>
              <a:gd name="csY45" fmla="*/ 12668 h 1479806"/>
              <a:gd name="csX46" fmla="*/ 8535988 w 9486989"/>
              <a:gd name="csY46" fmla="*/ 4606 h 1479806"/>
              <a:gd name="csX47" fmla="*/ 8535988 w 9486989"/>
              <a:gd name="csY47" fmla="*/ 4606 h 1479806"/>
              <a:gd name="csX48" fmla="*/ 8405888 w 9486989"/>
              <a:gd name="csY48" fmla="*/ 4606 h 1479806"/>
              <a:gd name="csX49" fmla="*/ 8340262 w 9486989"/>
              <a:gd name="csY49" fmla="*/ 4606 h 1479806"/>
              <a:gd name="csX50" fmla="*/ 8332202 w 9486989"/>
              <a:gd name="csY50" fmla="*/ 12668 h 1479806"/>
              <a:gd name="csX51" fmla="*/ 8340262 w 9486989"/>
              <a:gd name="csY51" fmla="*/ 20729 h 1479806"/>
              <a:gd name="csX52" fmla="*/ 8405888 w 9486989"/>
              <a:gd name="csY52" fmla="*/ 20729 h 1479806"/>
              <a:gd name="csX53" fmla="*/ 8413947 w 9486989"/>
              <a:gd name="csY53" fmla="*/ 12668 h 1479806"/>
              <a:gd name="csX54" fmla="*/ 8405888 w 9486989"/>
              <a:gd name="csY54" fmla="*/ 4606 h 1479806"/>
              <a:gd name="csX55" fmla="*/ 8405888 w 9486989"/>
              <a:gd name="csY55" fmla="*/ 4606 h 1479806"/>
              <a:gd name="csX56" fmla="*/ 8275787 w 9486989"/>
              <a:gd name="csY56" fmla="*/ 4606 h 1479806"/>
              <a:gd name="csX57" fmla="*/ 8210161 w 9486989"/>
              <a:gd name="csY57" fmla="*/ 4606 h 1479806"/>
              <a:gd name="csX58" fmla="*/ 8202102 w 9486989"/>
              <a:gd name="csY58" fmla="*/ 12668 h 1479806"/>
              <a:gd name="csX59" fmla="*/ 8210161 w 9486989"/>
              <a:gd name="csY59" fmla="*/ 20729 h 1479806"/>
              <a:gd name="csX60" fmla="*/ 8275787 w 9486989"/>
              <a:gd name="csY60" fmla="*/ 20729 h 1479806"/>
              <a:gd name="csX61" fmla="*/ 8283846 w 9486989"/>
              <a:gd name="csY61" fmla="*/ 12668 h 1479806"/>
              <a:gd name="csX62" fmla="*/ 8275787 w 9486989"/>
              <a:gd name="csY62" fmla="*/ 4606 h 1479806"/>
              <a:gd name="csX63" fmla="*/ 8275787 w 9486989"/>
              <a:gd name="csY63" fmla="*/ 4606 h 1479806"/>
              <a:gd name="csX64" fmla="*/ 8144535 w 9486989"/>
              <a:gd name="csY64" fmla="*/ 4606 h 1479806"/>
              <a:gd name="csX65" fmla="*/ 8078909 w 9486989"/>
              <a:gd name="csY65" fmla="*/ 4606 h 1479806"/>
              <a:gd name="csX66" fmla="*/ 8070850 w 9486989"/>
              <a:gd name="csY66" fmla="*/ 12668 h 1479806"/>
              <a:gd name="csX67" fmla="*/ 8078909 w 9486989"/>
              <a:gd name="csY67" fmla="*/ 20729 h 1479806"/>
              <a:gd name="csX68" fmla="*/ 8144535 w 9486989"/>
              <a:gd name="csY68" fmla="*/ 20729 h 1479806"/>
              <a:gd name="csX69" fmla="*/ 8152595 w 9486989"/>
              <a:gd name="csY69" fmla="*/ 12668 h 1479806"/>
              <a:gd name="csX70" fmla="*/ 8144535 w 9486989"/>
              <a:gd name="csY70" fmla="*/ 4606 h 1479806"/>
              <a:gd name="csX71" fmla="*/ 8144535 w 9486989"/>
              <a:gd name="csY71" fmla="*/ 4606 h 1479806"/>
              <a:gd name="csX72" fmla="*/ 8014435 w 9486989"/>
              <a:gd name="csY72" fmla="*/ 4606 h 1479806"/>
              <a:gd name="csX73" fmla="*/ 7948808 w 9486989"/>
              <a:gd name="csY73" fmla="*/ 4606 h 1479806"/>
              <a:gd name="csX74" fmla="*/ 7940749 w 9486989"/>
              <a:gd name="csY74" fmla="*/ 12668 h 1479806"/>
              <a:gd name="csX75" fmla="*/ 7948808 w 9486989"/>
              <a:gd name="csY75" fmla="*/ 20729 h 1479806"/>
              <a:gd name="csX76" fmla="*/ 8014435 w 9486989"/>
              <a:gd name="csY76" fmla="*/ 20729 h 1479806"/>
              <a:gd name="csX77" fmla="*/ 8022493 w 9486989"/>
              <a:gd name="csY77" fmla="*/ 12668 h 1479806"/>
              <a:gd name="csX78" fmla="*/ 8014435 w 9486989"/>
              <a:gd name="csY78" fmla="*/ 4606 h 1479806"/>
              <a:gd name="csX79" fmla="*/ 8014435 w 9486989"/>
              <a:gd name="csY79" fmla="*/ 4606 h 1479806"/>
              <a:gd name="csX80" fmla="*/ 7883182 w 9486989"/>
              <a:gd name="csY80" fmla="*/ 4606 h 1479806"/>
              <a:gd name="csX81" fmla="*/ 7817556 w 9486989"/>
              <a:gd name="csY81" fmla="*/ 4606 h 1479806"/>
              <a:gd name="csX82" fmla="*/ 7809497 w 9486989"/>
              <a:gd name="csY82" fmla="*/ 12668 h 1479806"/>
              <a:gd name="csX83" fmla="*/ 7817556 w 9486989"/>
              <a:gd name="csY83" fmla="*/ 20729 h 1479806"/>
              <a:gd name="csX84" fmla="*/ 7883182 w 9486989"/>
              <a:gd name="csY84" fmla="*/ 20729 h 1479806"/>
              <a:gd name="csX85" fmla="*/ 7891242 w 9486989"/>
              <a:gd name="csY85" fmla="*/ 12668 h 1479806"/>
              <a:gd name="csX86" fmla="*/ 7883182 w 9486989"/>
              <a:gd name="csY86" fmla="*/ 4606 h 1479806"/>
              <a:gd name="csX87" fmla="*/ 7883182 w 9486989"/>
              <a:gd name="csY87" fmla="*/ 4606 h 1479806"/>
              <a:gd name="csX88" fmla="*/ 7753082 w 9486989"/>
              <a:gd name="csY88" fmla="*/ 4606 h 1479806"/>
              <a:gd name="csX89" fmla="*/ 7687456 w 9486989"/>
              <a:gd name="csY89" fmla="*/ 4606 h 1479806"/>
              <a:gd name="csX90" fmla="*/ 7679396 w 9486989"/>
              <a:gd name="csY90" fmla="*/ 12668 h 1479806"/>
              <a:gd name="csX91" fmla="*/ 7687456 w 9486989"/>
              <a:gd name="csY91" fmla="*/ 20729 h 1479806"/>
              <a:gd name="csX92" fmla="*/ 7753082 w 9486989"/>
              <a:gd name="csY92" fmla="*/ 20729 h 1479806"/>
              <a:gd name="csX93" fmla="*/ 7761141 w 9486989"/>
              <a:gd name="csY93" fmla="*/ 12668 h 1479806"/>
              <a:gd name="csX94" fmla="*/ 7753082 w 9486989"/>
              <a:gd name="csY94" fmla="*/ 4606 h 1479806"/>
              <a:gd name="csX95" fmla="*/ 7753082 w 9486989"/>
              <a:gd name="csY95" fmla="*/ 4606 h 1479806"/>
              <a:gd name="csX96" fmla="*/ 7622981 w 9486989"/>
              <a:gd name="csY96" fmla="*/ 4606 h 1479806"/>
              <a:gd name="csX97" fmla="*/ 7557355 w 9486989"/>
              <a:gd name="csY97" fmla="*/ 4606 h 1479806"/>
              <a:gd name="csX98" fmla="*/ 7549296 w 9486989"/>
              <a:gd name="csY98" fmla="*/ 12668 h 1479806"/>
              <a:gd name="csX99" fmla="*/ 7557355 w 9486989"/>
              <a:gd name="csY99" fmla="*/ 20729 h 1479806"/>
              <a:gd name="csX100" fmla="*/ 7622981 w 9486989"/>
              <a:gd name="csY100" fmla="*/ 20729 h 1479806"/>
              <a:gd name="csX101" fmla="*/ 7631040 w 9486989"/>
              <a:gd name="csY101" fmla="*/ 12668 h 1479806"/>
              <a:gd name="csX102" fmla="*/ 7622981 w 9486989"/>
              <a:gd name="csY102" fmla="*/ 4606 h 1479806"/>
              <a:gd name="csX103" fmla="*/ 7622981 w 9486989"/>
              <a:gd name="csY103" fmla="*/ 4606 h 1479806"/>
              <a:gd name="csX104" fmla="*/ 7491729 w 9486989"/>
              <a:gd name="csY104" fmla="*/ 4606 h 1479806"/>
              <a:gd name="csX105" fmla="*/ 7426103 w 9486989"/>
              <a:gd name="csY105" fmla="*/ 4606 h 1479806"/>
              <a:gd name="csX106" fmla="*/ 7418043 w 9486989"/>
              <a:gd name="csY106" fmla="*/ 12668 h 1479806"/>
              <a:gd name="csX107" fmla="*/ 7426103 w 9486989"/>
              <a:gd name="csY107" fmla="*/ 20729 h 1479806"/>
              <a:gd name="csX108" fmla="*/ 7491729 w 9486989"/>
              <a:gd name="csY108" fmla="*/ 20729 h 1479806"/>
              <a:gd name="csX109" fmla="*/ 7499788 w 9486989"/>
              <a:gd name="csY109" fmla="*/ 12668 h 1479806"/>
              <a:gd name="csX110" fmla="*/ 7491729 w 9486989"/>
              <a:gd name="csY110" fmla="*/ 4606 h 1479806"/>
              <a:gd name="csX111" fmla="*/ 7491729 w 9486989"/>
              <a:gd name="csY111" fmla="*/ 4606 h 1479806"/>
              <a:gd name="csX112" fmla="*/ 7361628 w 9486989"/>
              <a:gd name="csY112" fmla="*/ 4606 h 1479806"/>
              <a:gd name="csX113" fmla="*/ 7296002 w 9486989"/>
              <a:gd name="csY113" fmla="*/ 4606 h 1479806"/>
              <a:gd name="csX114" fmla="*/ 7287943 w 9486989"/>
              <a:gd name="csY114" fmla="*/ 12668 h 1479806"/>
              <a:gd name="csX115" fmla="*/ 7296002 w 9486989"/>
              <a:gd name="csY115" fmla="*/ 20729 h 1479806"/>
              <a:gd name="csX116" fmla="*/ 7361628 w 9486989"/>
              <a:gd name="csY116" fmla="*/ 20729 h 1479806"/>
              <a:gd name="csX117" fmla="*/ 7369688 w 9486989"/>
              <a:gd name="csY117" fmla="*/ 12668 h 1479806"/>
              <a:gd name="csX118" fmla="*/ 7361628 w 9486989"/>
              <a:gd name="csY118" fmla="*/ 4606 h 1479806"/>
              <a:gd name="csX119" fmla="*/ 7361628 w 9486989"/>
              <a:gd name="csY119" fmla="*/ 4606 h 1479806"/>
              <a:gd name="csX120" fmla="*/ 7231528 w 9486989"/>
              <a:gd name="csY120" fmla="*/ 4606 h 1479806"/>
              <a:gd name="csX121" fmla="*/ 7165902 w 9486989"/>
              <a:gd name="csY121" fmla="*/ 4606 h 1479806"/>
              <a:gd name="csX122" fmla="*/ 7157842 w 9486989"/>
              <a:gd name="csY122" fmla="*/ 12668 h 1479806"/>
              <a:gd name="csX123" fmla="*/ 7165902 w 9486989"/>
              <a:gd name="csY123" fmla="*/ 20729 h 1479806"/>
              <a:gd name="csX124" fmla="*/ 7231528 w 9486989"/>
              <a:gd name="csY124" fmla="*/ 20729 h 1479806"/>
              <a:gd name="csX125" fmla="*/ 7239586 w 9486989"/>
              <a:gd name="csY125" fmla="*/ 12668 h 1479806"/>
              <a:gd name="csX126" fmla="*/ 7231528 w 9486989"/>
              <a:gd name="csY126" fmla="*/ 4606 h 1479806"/>
              <a:gd name="csX127" fmla="*/ 7231528 w 9486989"/>
              <a:gd name="csY127" fmla="*/ 4606 h 1479806"/>
              <a:gd name="csX128" fmla="*/ 7100275 w 9486989"/>
              <a:gd name="csY128" fmla="*/ 4606 h 1479806"/>
              <a:gd name="csX129" fmla="*/ 7034649 w 9486989"/>
              <a:gd name="csY129" fmla="*/ 4606 h 1479806"/>
              <a:gd name="csX130" fmla="*/ 7026590 w 9486989"/>
              <a:gd name="csY130" fmla="*/ 12668 h 1479806"/>
              <a:gd name="csX131" fmla="*/ 7034649 w 9486989"/>
              <a:gd name="csY131" fmla="*/ 20729 h 1479806"/>
              <a:gd name="csX132" fmla="*/ 7100275 w 9486989"/>
              <a:gd name="csY132" fmla="*/ 20729 h 1479806"/>
              <a:gd name="csX133" fmla="*/ 7108335 w 9486989"/>
              <a:gd name="csY133" fmla="*/ 12668 h 1479806"/>
              <a:gd name="csX134" fmla="*/ 7100275 w 9486989"/>
              <a:gd name="csY134" fmla="*/ 4606 h 1479806"/>
              <a:gd name="csX135" fmla="*/ 7100275 w 9486989"/>
              <a:gd name="csY135" fmla="*/ 4606 h 1479806"/>
              <a:gd name="csX136" fmla="*/ 6970175 w 9486989"/>
              <a:gd name="csY136" fmla="*/ 4606 h 1479806"/>
              <a:gd name="csX137" fmla="*/ 6904549 w 9486989"/>
              <a:gd name="csY137" fmla="*/ 4606 h 1479806"/>
              <a:gd name="csX138" fmla="*/ 6896489 w 9486989"/>
              <a:gd name="csY138" fmla="*/ 12668 h 1479806"/>
              <a:gd name="csX139" fmla="*/ 6904549 w 9486989"/>
              <a:gd name="csY139" fmla="*/ 20729 h 1479806"/>
              <a:gd name="csX140" fmla="*/ 6970175 w 9486989"/>
              <a:gd name="csY140" fmla="*/ 20729 h 1479806"/>
              <a:gd name="csX141" fmla="*/ 6978234 w 9486989"/>
              <a:gd name="csY141" fmla="*/ 12668 h 1479806"/>
              <a:gd name="csX142" fmla="*/ 6970175 w 9486989"/>
              <a:gd name="csY142" fmla="*/ 4606 h 1479806"/>
              <a:gd name="csX143" fmla="*/ 6970175 w 9486989"/>
              <a:gd name="csY143" fmla="*/ 4606 h 1479806"/>
              <a:gd name="csX144" fmla="*/ 6838922 w 9486989"/>
              <a:gd name="csY144" fmla="*/ 4606 h 1479806"/>
              <a:gd name="csX145" fmla="*/ 6773296 w 9486989"/>
              <a:gd name="csY145" fmla="*/ 4606 h 1479806"/>
              <a:gd name="csX146" fmla="*/ 6765238 w 9486989"/>
              <a:gd name="csY146" fmla="*/ 12668 h 1479806"/>
              <a:gd name="csX147" fmla="*/ 6773296 w 9486989"/>
              <a:gd name="csY147" fmla="*/ 20729 h 1479806"/>
              <a:gd name="csX148" fmla="*/ 6838922 w 9486989"/>
              <a:gd name="csY148" fmla="*/ 20729 h 1479806"/>
              <a:gd name="csX149" fmla="*/ 6846982 w 9486989"/>
              <a:gd name="csY149" fmla="*/ 12668 h 1479806"/>
              <a:gd name="csX150" fmla="*/ 6838922 w 9486989"/>
              <a:gd name="csY150" fmla="*/ 4606 h 1479806"/>
              <a:gd name="csX151" fmla="*/ 6838922 w 9486989"/>
              <a:gd name="csY151" fmla="*/ 4606 h 1479806"/>
              <a:gd name="csX152" fmla="*/ 6708822 w 9486989"/>
              <a:gd name="csY152" fmla="*/ 4606 h 1479806"/>
              <a:gd name="csX153" fmla="*/ 6643196 w 9486989"/>
              <a:gd name="csY153" fmla="*/ 4606 h 1479806"/>
              <a:gd name="csX154" fmla="*/ 6635136 w 9486989"/>
              <a:gd name="csY154" fmla="*/ 12668 h 1479806"/>
              <a:gd name="csX155" fmla="*/ 6643196 w 9486989"/>
              <a:gd name="csY155" fmla="*/ 20729 h 1479806"/>
              <a:gd name="csX156" fmla="*/ 6708822 w 9486989"/>
              <a:gd name="csY156" fmla="*/ 20729 h 1479806"/>
              <a:gd name="csX157" fmla="*/ 6716881 w 9486989"/>
              <a:gd name="csY157" fmla="*/ 12668 h 1479806"/>
              <a:gd name="csX158" fmla="*/ 6708822 w 9486989"/>
              <a:gd name="csY158" fmla="*/ 4606 h 1479806"/>
              <a:gd name="csX159" fmla="*/ 6708822 w 9486989"/>
              <a:gd name="csY159" fmla="*/ 4606 h 1479806"/>
              <a:gd name="csX160" fmla="*/ 6578721 w 9486989"/>
              <a:gd name="csY160" fmla="*/ 4606 h 1479806"/>
              <a:gd name="csX161" fmla="*/ 6513095 w 9486989"/>
              <a:gd name="csY161" fmla="*/ 4606 h 1479806"/>
              <a:gd name="csX162" fmla="*/ 6505036 w 9486989"/>
              <a:gd name="csY162" fmla="*/ 12668 h 1479806"/>
              <a:gd name="csX163" fmla="*/ 6513095 w 9486989"/>
              <a:gd name="csY163" fmla="*/ 20729 h 1479806"/>
              <a:gd name="csX164" fmla="*/ 6578721 w 9486989"/>
              <a:gd name="csY164" fmla="*/ 20729 h 1479806"/>
              <a:gd name="csX165" fmla="*/ 6586781 w 9486989"/>
              <a:gd name="csY165" fmla="*/ 12668 h 1479806"/>
              <a:gd name="csX166" fmla="*/ 6578721 w 9486989"/>
              <a:gd name="csY166" fmla="*/ 4606 h 1479806"/>
              <a:gd name="csX167" fmla="*/ 6578721 w 9486989"/>
              <a:gd name="csY167" fmla="*/ 4606 h 1479806"/>
              <a:gd name="csX168" fmla="*/ 6447469 w 9486989"/>
              <a:gd name="csY168" fmla="*/ 4606 h 1479806"/>
              <a:gd name="csX169" fmla="*/ 6381843 w 9486989"/>
              <a:gd name="csY169" fmla="*/ 4606 h 1479806"/>
              <a:gd name="csX170" fmla="*/ 6373784 w 9486989"/>
              <a:gd name="csY170" fmla="*/ 12668 h 1479806"/>
              <a:gd name="csX171" fmla="*/ 6381843 w 9486989"/>
              <a:gd name="csY171" fmla="*/ 20729 h 1479806"/>
              <a:gd name="csX172" fmla="*/ 6447469 w 9486989"/>
              <a:gd name="csY172" fmla="*/ 20729 h 1479806"/>
              <a:gd name="csX173" fmla="*/ 6455528 w 9486989"/>
              <a:gd name="csY173" fmla="*/ 12668 h 1479806"/>
              <a:gd name="csX174" fmla="*/ 6447469 w 9486989"/>
              <a:gd name="csY174" fmla="*/ 4606 h 1479806"/>
              <a:gd name="csX175" fmla="*/ 6447469 w 9486989"/>
              <a:gd name="csY175" fmla="*/ 4606 h 1479806"/>
              <a:gd name="csX176" fmla="*/ 6317368 w 9486989"/>
              <a:gd name="csY176" fmla="*/ 4606 h 1479806"/>
              <a:gd name="csX177" fmla="*/ 6251742 w 9486989"/>
              <a:gd name="csY177" fmla="*/ 4606 h 1479806"/>
              <a:gd name="csX178" fmla="*/ 6243683 w 9486989"/>
              <a:gd name="csY178" fmla="*/ 12668 h 1479806"/>
              <a:gd name="csX179" fmla="*/ 6251742 w 9486989"/>
              <a:gd name="csY179" fmla="*/ 20729 h 1479806"/>
              <a:gd name="csX180" fmla="*/ 6317368 w 9486989"/>
              <a:gd name="csY180" fmla="*/ 20729 h 1479806"/>
              <a:gd name="csX181" fmla="*/ 6325428 w 9486989"/>
              <a:gd name="csY181" fmla="*/ 12668 h 1479806"/>
              <a:gd name="csX182" fmla="*/ 6317368 w 9486989"/>
              <a:gd name="csY182" fmla="*/ 4606 h 1479806"/>
              <a:gd name="csX183" fmla="*/ 6317368 w 9486989"/>
              <a:gd name="csY183" fmla="*/ 4606 h 1479806"/>
              <a:gd name="csX184" fmla="*/ 6187268 w 9486989"/>
              <a:gd name="csY184" fmla="*/ 4606 h 1479806"/>
              <a:gd name="csX185" fmla="*/ 6121642 w 9486989"/>
              <a:gd name="csY185" fmla="*/ 4606 h 1479806"/>
              <a:gd name="csX186" fmla="*/ 6113582 w 9486989"/>
              <a:gd name="csY186" fmla="*/ 12668 h 1479806"/>
              <a:gd name="csX187" fmla="*/ 6121642 w 9486989"/>
              <a:gd name="csY187" fmla="*/ 20729 h 1479806"/>
              <a:gd name="csX188" fmla="*/ 6187268 w 9486989"/>
              <a:gd name="csY188" fmla="*/ 20729 h 1479806"/>
              <a:gd name="csX189" fmla="*/ 6195327 w 9486989"/>
              <a:gd name="csY189" fmla="*/ 12668 h 1479806"/>
              <a:gd name="csX190" fmla="*/ 6187268 w 9486989"/>
              <a:gd name="csY190" fmla="*/ 4606 h 1479806"/>
              <a:gd name="csX191" fmla="*/ 6187268 w 9486989"/>
              <a:gd name="csY191" fmla="*/ 4606 h 1479806"/>
              <a:gd name="csX192" fmla="*/ 6056016 w 9486989"/>
              <a:gd name="csY192" fmla="*/ 4606 h 1479806"/>
              <a:gd name="csX193" fmla="*/ 5990389 w 9486989"/>
              <a:gd name="csY193" fmla="*/ 4606 h 1479806"/>
              <a:gd name="csX194" fmla="*/ 5982331 w 9486989"/>
              <a:gd name="csY194" fmla="*/ 12668 h 1479806"/>
              <a:gd name="csX195" fmla="*/ 5990389 w 9486989"/>
              <a:gd name="csY195" fmla="*/ 20729 h 1479806"/>
              <a:gd name="csX196" fmla="*/ 6056016 w 9486989"/>
              <a:gd name="csY196" fmla="*/ 20729 h 1479806"/>
              <a:gd name="csX197" fmla="*/ 6064075 w 9486989"/>
              <a:gd name="csY197" fmla="*/ 12668 h 1479806"/>
              <a:gd name="csX198" fmla="*/ 6056016 w 9486989"/>
              <a:gd name="csY198" fmla="*/ 4606 h 1479806"/>
              <a:gd name="csX199" fmla="*/ 6056016 w 9486989"/>
              <a:gd name="csY199" fmla="*/ 4606 h 1479806"/>
              <a:gd name="csX200" fmla="*/ 5925915 w 9486989"/>
              <a:gd name="csY200" fmla="*/ 4606 h 1479806"/>
              <a:gd name="csX201" fmla="*/ 5860289 w 9486989"/>
              <a:gd name="csY201" fmla="*/ 4606 h 1479806"/>
              <a:gd name="csX202" fmla="*/ 5852229 w 9486989"/>
              <a:gd name="csY202" fmla="*/ 12668 h 1479806"/>
              <a:gd name="csX203" fmla="*/ 5860289 w 9486989"/>
              <a:gd name="csY203" fmla="*/ 20729 h 1479806"/>
              <a:gd name="csX204" fmla="*/ 5925915 w 9486989"/>
              <a:gd name="csY204" fmla="*/ 20729 h 1479806"/>
              <a:gd name="csX205" fmla="*/ 5933974 w 9486989"/>
              <a:gd name="csY205" fmla="*/ 12668 h 1479806"/>
              <a:gd name="csX206" fmla="*/ 5925915 w 9486989"/>
              <a:gd name="csY206" fmla="*/ 4606 h 1479806"/>
              <a:gd name="csX207" fmla="*/ 5925915 w 9486989"/>
              <a:gd name="csY207" fmla="*/ 4606 h 1479806"/>
              <a:gd name="csX208" fmla="*/ 5794663 w 9486989"/>
              <a:gd name="csY208" fmla="*/ 4606 h 1479806"/>
              <a:gd name="csX209" fmla="*/ 5729037 w 9486989"/>
              <a:gd name="csY209" fmla="*/ 4606 h 1479806"/>
              <a:gd name="csX210" fmla="*/ 5720978 w 9486989"/>
              <a:gd name="csY210" fmla="*/ 12668 h 1479806"/>
              <a:gd name="csX211" fmla="*/ 5729037 w 9486989"/>
              <a:gd name="csY211" fmla="*/ 20729 h 1479806"/>
              <a:gd name="csX212" fmla="*/ 5794663 w 9486989"/>
              <a:gd name="csY212" fmla="*/ 20729 h 1479806"/>
              <a:gd name="csX213" fmla="*/ 5802722 w 9486989"/>
              <a:gd name="csY213" fmla="*/ 12668 h 1479806"/>
              <a:gd name="csX214" fmla="*/ 5794663 w 9486989"/>
              <a:gd name="csY214" fmla="*/ 4606 h 1479806"/>
              <a:gd name="csX215" fmla="*/ 5794663 w 9486989"/>
              <a:gd name="csY215" fmla="*/ 4606 h 1479806"/>
              <a:gd name="csX216" fmla="*/ 5664562 w 9486989"/>
              <a:gd name="csY216" fmla="*/ 4606 h 1479806"/>
              <a:gd name="csX217" fmla="*/ 5598936 w 9486989"/>
              <a:gd name="csY217" fmla="*/ 4606 h 1479806"/>
              <a:gd name="csX218" fmla="*/ 5590877 w 9486989"/>
              <a:gd name="csY218" fmla="*/ 12668 h 1479806"/>
              <a:gd name="csX219" fmla="*/ 5598936 w 9486989"/>
              <a:gd name="csY219" fmla="*/ 20729 h 1479806"/>
              <a:gd name="csX220" fmla="*/ 5664562 w 9486989"/>
              <a:gd name="csY220" fmla="*/ 20729 h 1479806"/>
              <a:gd name="csX221" fmla="*/ 5672622 w 9486989"/>
              <a:gd name="csY221" fmla="*/ 12668 h 1479806"/>
              <a:gd name="csX222" fmla="*/ 5664562 w 9486989"/>
              <a:gd name="csY222" fmla="*/ 4606 h 1479806"/>
              <a:gd name="csX223" fmla="*/ 5664562 w 9486989"/>
              <a:gd name="csY223" fmla="*/ 4606 h 1479806"/>
              <a:gd name="csX224" fmla="*/ 5534461 w 9486989"/>
              <a:gd name="csY224" fmla="*/ 4606 h 1479806"/>
              <a:gd name="csX225" fmla="*/ 5468835 w 9486989"/>
              <a:gd name="csY225" fmla="*/ 4606 h 1479806"/>
              <a:gd name="csX226" fmla="*/ 5460776 w 9486989"/>
              <a:gd name="csY226" fmla="*/ 12668 h 1479806"/>
              <a:gd name="csX227" fmla="*/ 5468835 w 9486989"/>
              <a:gd name="csY227" fmla="*/ 20729 h 1479806"/>
              <a:gd name="csX228" fmla="*/ 5534461 w 9486989"/>
              <a:gd name="csY228" fmla="*/ 20729 h 1479806"/>
              <a:gd name="csX229" fmla="*/ 5542521 w 9486989"/>
              <a:gd name="csY229" fmla="*/ 12668 h 1479806"/>
              <a:gd name="csX230" fmla="*/ 5534461 w 9486989"/>
              <a:gd name="csY230" fmla="*/ 4606 h 1479806"/>
              <a:gd name="csX231" fmla="*/ 5534461 w 9486989"/>
              <a:gd name="csY231" fmla="*/ 4606 h 1479806"/>
              <a:gd name="csX232" fmla="*/ 5403210 w 9486989"/>
              <a:gd name="csY232" fmla="*/ 4606 h 1479806"/>
              <a:gd name="csX233" fmla="*/ 5337583 w 9486989"/>
              <a:gd name="csY233" fmla="*/ 4606 h 1479806"/>
              <a:gd name="csX234" fmla="*/ 5329524 w 9486989"/>
              <a:gd name="csY234" fmla="*/ 12668 h 1479806"/>
              <a:gd name="csX235" fmla="*/ 5337583 w 9486989"/>
              <a:gd name="csY235" fmla="*/ 20729 h 1479806"/>
              <a:gd name="csX236" fmla="*/ 5403210 w 9486989"/>
              <a:gd name="csY236" fmla="*/ 20729 h 1479806"/>
              <a:gd name="csX237" fmla="*/ 5411269 w 9486989"/>
              <a:gd name="csY237" fmla="*/ 12668 h 1479806"/>
              <a:gd name="csX238" fmla="*/ 5403210 w 9486989"/>
              <a:gd name="csY238" fmla="*/ 4606 h 1479806"/>
              <a:gd name="csX239" fmla="*/ 5403210 w 9486989"/>
              <a:gd name="csY239" fmla="*/ 4606 h 1479806"/>
              <a:gd name="csX240" fmla="*/ 5273109 w 9486989"/>
              <a:gd name="csY240" fmla="*/ 4606 h 1479806"/>
              <a:gd name="csX241" fmla="*/ 5207483 w 9486989"/>
              <a:gd name="csY241" fmla="*/ 4606 h 1479806"/>
              <a:gd name="csX242" fmla="*/ 5199423 w 9486989"/>
              <a:gd name="csY242" fmla="*/ 12668 h 1479806"/>
              <a:gd name="csX243" fmla="*/ 5207483 w 9486989"/>
              <a:gd name="csY243" fmla="*/ 20729 h 1479806"/>
              <a:gd name="csX244" fmla="*/ 5273109 w 9486989"/>
              <a:gd name="csY244" fmla="*/ 20729 h 1479806"/>
              <a:gd name="csX245" fmla="*/ 5281168 w 9486989"/>
              <a:gd name="csY245" fmla="*/ 12668 h 1479806"/>
              <a:gd name="csX246" fmla="*/ 5273109 w 9486989"/>
              <a:gd name="csY246" fmla="*/ 4606 h 1479806"/>
              <a:gd name="csX247" fmla="*/ 5273109 w 9486989"/>
              <a:gd name="csY247" fmla="*/ 4606 h 1479806"/>
              <a:gd name="csX248" fmla="*/ 5141857 w 9486989"/>
              <a:gd name="csY248" fmla="*/ 4606 h 1479806"/>
              <a:gd name="csX249" fmla="*/ 5076231 w 9486989"/>
              <a:gd name="csY249" fmla="*/ 4606 h 1479806"/>
              <a:gd name="csX250" fmla="*/ 5068171 w 9486989"/>
              <a:gd name="csY250" fmla="*/ 12668 h 1479806"/>
              <a:gd name="csX251" fmla="*/ 5076231 w 9486989"/>
              <a:gd name="csY251" fmla="*/ 20729 h 1479806"/>
              <a:gd name="csX252" fmla="*/ 5141857 w 9486989"/>
              <a:gd name="csY252" fmla="*/ 20729 h 1479806"/>
              <a:gd name="csX253" fmla="*/ 5149916 w 9486989"/>
              <a:gd name="csY253" fmla="*/ 12668 h 1479806"/>
              <a:gd name="csX254" fmla="*/ 5141857 w 9486989"/>
              <a:gd name="csY254" fmla="*/ 4606 h 1479806"/>
              <a:gd name="csX255" fmla="*/ 5141857 w 9486989"/>
              <a:gd name="csY255" fmla="*/ 4606 h 1479806"/>
              <a:gd name="csX256" fmla="*/ 5011756 w 9486989"/>
              <a:gd name="csY256" fmla="*/ 4606 h 1479806"/>
              <a:gd name="csX257" fmla="*/ 4946130 w 9486989"/>
              <a:gd name="csY257" fmla="*/ 4606 h 1479806"/>
              <a:gd name="csX258" fmla="*/ 4938071 w 9486989"/>
              <a:gd name="csY258" fmla="*/ 12668 h 1479806"/>
              <a:gd name="csX259" fmla="*/ 4946130 w 9486989"/>
              <a:gd name="csY259" fmla="*/ 20729 h 1479806"/>
              <a:gd name="csX260" fmla="*/ 5011756 w 9486989"/>
              <a:gd name="csY260" fmla="*/ 20729 h 1479806"/>
              <a:gd name="csX261" fmla="*/ 5019815 w 9486989"/>
              <a:gd name="csY261" fmla="*/ 12668 h 1479806"/>
              <a:gd name="csX262" fmla="*/ 5011756 w 9486989"/>
              <a:gd name="csY262" fmla="*/ 4606 h 1479806"/>
              <a:gd name="csX263" fmla="*/ 5011756 w 9486989"/>
              <a:gd name="csY263" fmla="*/ 4606 h 1479806"/>
              <a:gd name="csX264" fmla="*/ 4881655 w 9486989"/>
              <a:gd name="csY264" fmla="*/ 4606 h 1479806"/>
              <a:gd name="csX265" fmla="*/ 4816029 w 9486989"/>
              <a:gd name="csY265" fmla="*/ 4606 h 1479806"/>
              <a:gd name="csX266" fmla="*/ 4807970 w 9486989"/>
              <a:gd name="csY266" fmla="*/ 12668 h 1479806"/>
              <a:gd name="csX267" fmla="*/ 4816029 w 9486989"/>
              <a:gd name="csY267" fmla="*/ 20729 h 1479806"/>
              <a:gd name="csX268" fmla="*/ 4881655 w 9486989"/>
              <a:gd name="csY268" fmla="*/ 20729 h 1479806"/>
              <a:gd name="csX269" fmla="*/ 4889715 w 9486989"/>
              <a:gd name="csY269" fmla="*/ 12668 h 1479806"/>
              <a:gd name="csX270" fmla="*/ 4881655 w 9486989"/>
              <a:gd name="csY270" fmla="*/ 4606 h 1479806"/>
              <a:gd name="csX271" fmla="*/ 4881655 w 9486989"/>
              <a:gd name="csY271" fmla="*/ 4606 h 1479806"/>
              <a:gd name="csX272" fmla="*/ 4750403 w 9486989"/>
              <a:gd name="csY272" fmla="*/ 4606 h 1479806"/>
              <a:gd name="csX273" fmla="*/ 4684777 w 9486989"/>
              <a:gd name="csY273" fmla="*/ 4606 h 1479806"/>
              <a:gd name="csX274" fmla="*/ 4676718 w 9486989"/>
              <a:gd name="csY274" fmla="*/ 12668 h 1479806"/>
              <a:gd name="csX275" fmla="*/ 4684777 w 9486989"/>
              <a:gd name="csY275" fmla="*/ 20729 h 1479806"/>
              <a:gd name="csX276" fmla="*/ 4750403 w 9486989"/>
              <a:gd name="csY276" fmla="*/ 20729 h 1479806"/>
              <a:gd name="csX277" fmla="*/ 4758463 w 9486989"/>
              <a:gd name="csY277" fmla="*/ 12668 h 1479806"/>
              <a:gd name="csX278" fmla="*/ 4750403 w 9486989"/>
              <a:gd name="csY278" fmla="*/ 4606 h 1479806"/>
              <a:gd name="csX279" fmla="*/ 4750403 w 9486989"/>
              <a:gd name="csY279" fmla="*/ 4606 h 1479806"/>
              <a:gd name="csX280" fmla="*/ 4620303 w 9486989"/>
              <a:gd name="csY280" fmla="*/ 4606 h 1479806"/>
              <a:gd name="csX281" fmla="*/ 4554676 w 9486989"/>
              <a:gd name="csY281" fmla="*/ 4606 h 1479806"/>
              <a:gd name="csX282" fmla="*/ 4546617 w 9486989"/>
              <a:gd name="csY282" fmla="*/ 12668 h 1479806"/>
              <a:gd name="csX283" fmla="*/ 4554676 w 9486989"/>
              <a:gd name="csY283" fmla="*/ 20729 h 1479806"/>
              <a:gd name="csX284" fmla="*/ 4620303 w 9486989"/>
              <a:gd name="csY284" fmla="*/ 20729 h 1479806"/>
              <a:gd name="csX285" fmla="*/ 4628362 w 9486989"/>
              <a:gd name="csY285" fmla="*/ 12668 h 1479806"/>
              <a:gd name="csX286" fmla="*/ 4620303 w 9486989"/>
              <a:gd name="csY286" fmla="*/ 4606 h 1479806"/>
              <a:gd name="csX287" fmla="*/ 4620303 w 9486989"/>
              <a:gd name="csY287" fmla="*/ 4606 h 1479806"/>
              <a:gd name="csX288" fmla="*/ 4489051 w 9486989"/>
              <a:gd name="csY288" fmla="*/ 4606 h 1479806"/>
              <a:gd name="csX289" fmla="*/ 4423424 w 9486989"/>
              <a:gd name="csY289" fmla="*/ 4606 h 1479806"/>
              <a:gd name="csX290" fmla="*/ 4415365 w 9486989"/>
              <a:gd name="csY290" fmla="*/ 12668 h 1479806"/>
              <a:gd name="csX291" fmla="*/ 4423424 w 9486989"/>
              <a:gd name="csY291" fmla="*/ 20729 h 1479806"/>
              <a:gd name="csX292" fmla="*/ 4489051 w 9486989"/>
              <a:gd name="csY292" fmla="*/ 20729 h 1479806"/>
              <a:gd name="csX293" fmla="*/ 4497110 w 9486989"/>
              <a:gd name="csY293" fmla="*/ 12668 h 1479806"/>
              <a:gd name="csX294" fmla="*/ 4489051 w 9486989"/>
              <a:gd name="csY294" fmla="*/ 4606 h 1479806"/>
              <a:gd name="csX295" fmla="*/ 4489051 w 9486989"/>
              <a:gd name="csY295" fmla="*/ 4606 h 1479806"/>
              <a:gd name="csX296" fmla="*/ 4358950 w 9486989"/>
              <a:gd name="csY296" fmla="*/ 4606 h 1479806"/>
              <a:gd name="csX297" fmla="*/ 4293324 w 9486989"/>
              <a:gd name="csY297" fmla="*/ 4606 h 1479806"/>
              <a:gd name="csX298" fmla="*/ 4285264 w 9486989"/>
              <a:gd name="csY298" fmla="*/ 12668 h 1479806"/>
              <a:gd name="csX299" fmla="*/ 4293324 w 9486989"/>
              <a:gd name="csY299" fmla="*/ 20729 h 1479806"/>
              <a:gd name="csX300" fmla="*/ 4358950 w 9486989"/>
              <a:gd name="csY300" fmla="*/ 20729 h 1479806"/>
              <a:gd name="csX301" fmla="*/ 4367009 w 9486989"/>
              <a:gd name="csY301" fmla="*/ 12668 h 1479806"/>
              <a:gd name="csX302" fmla="*/ 4358950 w 9486989"/>
              <a:gd name="csY302" fmla="*/ 4606 h 1479806"/>
              <a:gd name="csX303" fmla="*/ 4358950 w 9486989"/>
              <a:gd name="csY303" fmla="*/ 4606 h 1479806"/>
              <a:gd name="csX304" fmla="*/ 4228849 w 9486989"/>
              <a:gd name="csY304" fmla="*/ 4606 h 1479806"/>
              <a:gd name="csX305" fmla="*/ 4163223 w 9486989"/>
              <a:gd name="csY305" fmla="*/ 4606 h 1479806"/>
              <a:gd name="csX306" fmla="*/ 4155164 w 9486989"/>
              <a:gd name="csY306" fmla="*/ 12668 h 1479806"/>
              <a:gd name="csX307" fmla="*/ 4163223 w 9486989"/>
              <a:gd name="csY307" fmla="*/ 20729 h 1479806"/>
              <a:gd name="csX308" fmla="*/ 4228849 w 9486989"/>
              <a:gd name="csY308" fmla="*/ 20729 h 1479806"/>
              <a:gd name="csX309" fmla="*/ 4236908 w 9486989"/>
              <a:gd name="csY309" fmla="*/ 12668 h 1479806"/>
              <a:gd name="csX310" fmla="*/ 4228849 w 9486989"/>
              <a:gd name="csY310" fmla="*/ 4606 h 1479806"/>
              <a:gd name="csX311" fmla="*/ 4228849 w 9486989"/>
              <a:gd name="csY311" fmla="*/ 4606 h 1479806"/>
              <a:gd name="csX312" fmla="*/ 4097597 w 9486989"/>
              <a:gd name="csY312" fmla="*/ 4606 h 1479806"/>
              <a:gd name="csX313" fmla="*/ 4031971 w 9486989"/>
              <a:gd name="csY313" fmla="*/ 4606 h 1479806"/>
              <a:gd name="csX314" fmla="*/ 4023911 w 9486989"/>
              <a:gd name="csY314" fmla="*/ 12668 h 1479806"/>
              <a:gd name="csX315" fmla="*/ 4031971 w 9486989"/>
              <a:gd name="csY315" fmla="*/ 20729 h 1479806"/>
              <a:gd name="csX316" fmla="*/ 4097597 w 9486989"/>
              <a:gd name="csY316" fmla="*/ 20729 h 1479806"/>
              <a:gd name="csX317" fmla="*/ 4105656 w 9486989"/>
              <a:gd name="csY317" fmla="*/ 12668 h 1479806"/>
              <a:gd name="csX318" fmla="*/ 4097597 w 9486989"/>
              <a:gd name="csY318" fmla="*/ 4606 h 1479806"/>
              <a:gd name="csX319" fmla="*/ 4097597 w 9486989"/>
              <a:gd name="csY319" fmla="*/ 4606 h 1479806"/>
              <a:gd name="csX320" fmla="*/ 3967496 w 9486989"/>
              <a:gd name="csY320" fmla="*/ 4606 h 1479806"/>
              <a:gd name="csX321" fmla="*/ 3901870 w 9486989"/>
              <a:gd name="csY321" fmla="*/ 4606 h 1479806"/>
              <a:gd name="csX322" fmla="*/ 3893811 w 9486989"/>
              <a:gd name="csY322" fmla="*/ 12668 h 1479806"/>
              <a:gd name="csX323" fmla="*/ 3901870 w 9486989"/>
              <a:gd name="csY323" fmla="*/ 20729 h 1479806"/>
              <a:gd name="csX324" fmla="*/ 3967496 w 9486989"/>
              <a:gd name="csY324" fmla="*/ 20729 h 1479806"/>
              <a:gd name="csX325" fmla="*/ 3975556 w 9486989"/>
              <a:gd name="csY325" fmla="*/ 12668 h 1479806"/>
              <a:gd name="csX326" fmla="*/ 3967496 w 9486989"/>
              <a:gd name="csY326" fmla="*/ 4606 h 1479806"/>
              <a:gd name="csX327" fmla="*/ 3967496 w 9486989"/>
              <a:gd name="csY327" fmla="*/ 4606 h 1479806"/>
              <a:gd name="csX328" fmla="*/ 3836244 w 9486989"/>
              <a:gd name="csY328" fmla="*/ 4606 h 1479806"/>
              <a:gd name="csX329" fmla="*/ 3770618 w 9486989"/>
              <a:gd name="csY329" fmla="*/ 4606 h 1479806"/>
              <a:gd name="csX330" fmla="*/ 3762559 w 9486989"/>
              <a:gd name="csY330" fmla="*/ 12668 h 1479806"/>
              <a:gd name="csX331" fmla="*/ 3770618 w 9486989"/>
              <a:gd name="csY331" fmla="*/ 20729 h 1479806"/>
              <a:gd name="csX332" fmla="*/ 3836244 w 9486989"/>
              <a:gd name="csY332" fmla="*/ 20729 h 1479806"/>
              <a:gd name="csX333" fmla="*/ 3844304 w 9486989"/>
              <a:gd name="csY333" fmla="*/ 12668 h 1479806"/>
              <a:gd name="csX334" fmla="*/ 3836244 w 9486989"/>
              <a:gd name="csY334" fmla="*/ 4606 h 1479806"/>
              <a:gd name="csX335" fmla="*/ 3836244 w 9486989"/>
              <a:gd name="csY335" fmla="*/ 4606 h 1479806"/>
              <a:gd name="csX336" fmla="*/ 3706144 w 9486989"/>
              <a:gd name="csY336" fmla="*/ 4606 h 1479806"/>
              <a:gd name="csX337" fmla="*/ 3640517 w 9486989"/>
              <a:gd name="csY337" fmla="*/ 4606 h 1479806"/>
              <a:gd name="csX338" fmla="*/ 3632458 w 9486989"/>
              <a:gd name="csY338" fmla="*/ 12668 h 1479806"/>
              <a:gd name="csX339" fmla="*/ 3640517 w 9486989"/>
              <a:gd name="csY339" fmla="*/ 20729 h 1479806"/>
              <a:gd name="csX340" fmla="*/ 3706144 w 9486989"/>
              <a:gd name="csY340" fmla="*/ 20729 h 1479806"/>
              <a:gd name="csX341" fmla="*/ 3714203 w 9486989"/>
              <a:gd name="csY341" fmla="*/ 12668 h 1479806"/>
              <a:gd name="csX342" fmla="*/ 3706144 w 9486989"/>
              <a:gd name="csY342" fmla="*/ 4606 h 1479806"/>
              <a:gd name="csX343" fmla="*/ 3706144 w 9486989"/>
              <a:gd name="csY343" fmla="*/ 4606 h 1479806"/>
              <a:gd name="csX344" fmla="*/ 3576043 w 9486989"/>
              <a:gd name="csY344" fmla="*/ 4606 h 1479806"/>
              <a:gd name="csX345" fmla="*/ 3510417 w 9486989"/>
              <a:gd name="csY345" fmla="*/ 4606 h 1479806"/>
              <a:gd name="csX346" fmla="*/ 3502357 w 9486989"/>
              <a:gd name="csY346" fmla="*/ 12668 h 1479806"/>
              <a:gd name="csX347" fmla="*/ 3510417 w 9486989"/>
              <a:gd name="csY347" fmla="*/ 20729 h 1479806"/>
              <a:gd name="csX348" fmla="*/ 3576043 w 9486989"/>
              <a:gd name="csY348" fmla="*/ 20729 h 1479806"/>
              <a:gd name="csX349" fmla="*/ 3584102 w 9486989"/>
              <a:gd name="csY349" fmla="*/ 12668 h 1479806"/>
              <a:gd name="csX350" fmla="*/ 3576043 w 9486989"/>
              <a:gd name="csY350" fmla="*/ 4606 h 1479806"/>
              <a:gd name="csX351" fmla="*/ 3576043 w 9486989"/>
              <a:gd name="csY351" fmla="*/ 4606 h 1479806"/>
              <a:gd name="csX352" fmla="*/ 3444791 w 9486989"/>
              <a:gd name="csY352" fmla="*/ 4606 h 1479806"/>
              <a:gd name="csX353" fmla="*/ 3379164 w 9486989"/>
              <a:gd name="csY353" fmla="*/ 4606 h 1479806"/>
              <a:gd name="csX354" fmla="*/ 3371105 w 9486989"/>
              <a:gd name="csY354" fmla="*/ 12668 h 1479806"/>
              <a:gd name="csX355" fmla="*/ 3379164 w 9486989"/>
              <a:gd name="csY355" fmla="*/ 20729 h 1479806"/>
              <a:gd name="csX356" fmla="*/ 3444791 w 9486989"/>
              <a:gd name="csY356" fmla="*/ 20729 h 1479806"/>
              <a:gd name="csX357" fmla="*/ 3452850 w 9486989"/>
              <a:gd name="csY357" fmla="*/ 12668 h 1479806"/>
              <a:gd name="csX358" fmla="*/ 3444791 w 9486989"/>
              <a:gd name="csY358" fmla="*/ 4606 h 1479806"/>
              <a:gd name="csX359" fmla="*/ 3444791 w 9486989"/>
              <a:gd name="csY359" fmla="*/ 4606 h 1479806"/>
              <a:gd name="csX360" fmla="*/ 3314690 w 9486989"/>
              <a:gd name="csY360" fmla="*/ 4606 h 1479806"/>
              <a:gd name="csX361" fmla="*/ 3249064 w 9486989"/>
              <a:gd name="csY361" fmla="*/ 4606 h 1479806"/>
              <a:gd name="csX362" fmla="*/ 3241004 w 9486989"/>
              <a:gd name="csY362" fmla="*/ 12668 h 1479806"/>
              <a:gd name="csX363" fmla="*/ 3249064 w 9486989"/>
              <a:gd name="csY363" fmla="*/ 20729 h 1479806"/>
              <a:gd name="csX364" fmla="*/ 3314690 w 9486989"/>
              <a:gd name="csY364" fmla="*/ 20729 h 1479806"/>
              <a:gd name="csX365" fmla="*/ 3322749 w 9486989"/>
              <a:gd name="csY365" fmla="*/ 12668 h 1479806"/>
              <a:gd name="csX366" fmla="*/ 3314690 w 9486989"/>
              <a:gd name="csY366" fmla="*/ 4606 h 1479806"/>
              <a:gd name="csX367" fmla="*/ 3314690 w 9486989"/>
              <a:gd name="csY367" fmla="*/ 4606 h 1479806"/>
              <a:gd name="csX368" fmla="*/ 3184589 w 9486989"/>
              <a:gd name="csY368" fmla="*/ 4606 h 1479806"/>
              <a:gd name="csX369" fmla="*/ 3118963 w 9486989"/>
              <a:gd name="csY369" fmla="*/ 4606 h 1479806"/>
              <a:gd name="csX370" fmla="*/ 3110904 w 9486989"/>
              <a:gd name="csY370" fmla="*/ 12668 h 1479806"/>
              <a:gd name="csX371" fmla="*/ 3118963 w 9486989"/>
              <a:gd name="csY371" fmla="*/ 20729 h 1479806"/>
              <a:gd name="csX372" fmla="*/ 3184589 w 9486989"/>
              <a:gd name="csY372" fmla="*/ 20729 h 1479806"/>
              <a:gd name="csX373" fmla="*/ 3192649 w 9486989"/>
              <a:gd name="csY373" fmla="*/ 12668 h 1479806"/>
              <a:gd name="csX374" fmla="*/ 3184589 w 9486989"/>
              <a:gd name="csY374" fmla="*/ 4606 h 1479806"/>
              <a:gd name="csX375" fmla="*/ 3184589 w 9486989"/>
              <a:gd name="csY375" fmla="*/ 4606 h 1479806"/>
              <a:gd name="csX376" fmla="*/ 3053337 w 9486989"/>
              <a:gd name="csY376" fmla="*/ 4606 h 1479806"/>
              <a:gd name="csX377" fmla="*/ 2987711 w 9486989"/>
              <a:gd name="csY377" fmla="*/ 4606 h 1479806"/>
              <a:gd name="csX378" fmla="*/ 2979652 w 9486989"/>
              <a:gd name="csY378" fmla="*/ 12668 h 1479806"/>
              <a:gd name="csX379" fmla="*/ 2987711 w 9486989"/>
              <a:gd name="csY379" fmla="*/ 20729 h 1479806"/>
              <a:gd name="csX380" fmla="*/ 3053337 w 9486989"/>
              <a:gd name="csY380" fmla="*/ 20729 h 1479806"/>
              <a:gd name="csX381" fmla="*/ 3061397 w 9486989"/>
              <a:gd name="csY381" fmla="*/ 12668 h 1479806"/>
              <a:gd name="csX382" fmla="*/ 3053337 w 9486989"/>
              <a:gd name="csY382" fmla="*/ 4606 h 1479806"/>
              <a:gd name="csX383" fmla="*/ 3053337 w 9486989"/>
              <a:gd name="csY383" fmla="*/ 4606 h 1479806"/>
              <a:gd name="csX384" fmla="*/ 2923237 w 9486989"/>
              <a:gd name="csY384" fmla="*/ 4606 h 1479806"/>
              <a:gd name="csX385" fmla="*/ 2857610 w 9486989"/>
              <a:gd name="csY385" fmla="*/ 4606 h 1479806"/>
              <a:gd name="csX386" fmla="*/ 2849551 w 9486989"/>
              <a:gd name="csY386" fmla="*/ 12668 h 1479806"/>
              <a:gd name="csX387" fmla="*/ 2857610 w 9486989"/>
              <a:gd name="csY387" fmla="*/ 20729 h 1479806"/>
              <a:gd name="csX388" fmla="*/ 2923237 w 9486989"/>
              <a:gd name="csY388" fmla="*/ 20729 h 1479806"/>
              <a:gd name="csX389" fmla="*/ 2931296 w 9486989"/>
              <a:gd name="csY389" fmla="*/ 12668 h 1479806"/>
              <a:gd name="csX390" fmla="*/ 2923237 w 9486989"/>
              <a:gd name="csY390" fmla="*/ 4606 h 1479806"/>
              <a:gd name="csX391" fmla="*/ 2923237 w 9486989"/>
              <a:gd name="csY391" fmla="*/ 4606 h 1479806"/>
              <a:gd name="csX392" fmla="*/ 2793136 w 9486989"/>
              <a:gd name="csY392" fmla="*/ 4606 h 1479806"/>
              <a:gd name="csX393" fmla="*/ 2727510 w 9486989"/>
              <a:gd name="csY393" fmla="*/ 4606 h 1479806"/>
              <a:gd name="csX394" fmla="*/ 2719450 w 9486989"/>
              <a:gd name="csY394" fmla="*/ 12668 h 1479806"/>
              <a:gd name="csX395" fmla="*/ 2727510 w 9486989"/>
              <a:gd name="csY395" fmla="*/ 20729 h 1479806"/>
              <a:gd name="csX396" fmla="*/ 2793136 w 9486989"/>
              <a:gd name="csY396" fmla="*/ 20729 h 1479806"/>
              <a:gd name="csX397" fmla="*/ 2801195 w 9486989"/>
              <a:gd name="csY397" fmla="*/ 12668 h 1479806"/>
              <a:gd name="csX398" fmla="*/ 2793136 w 9486989"/>
              <a:gd name="csY398" fmla="*/ 4606 h 1479806"/>
              <a:gd name="csX399" fmla="*/ 2793136 w 9486989"/>
              <a:gd name="csY399" fmla="*/ 4606 h 1479806"/>
              <a:gd name="csX400" fmla="*/ 2661884 w 9486989"/>
              <a:gd name="csY400" fmla="*/ 4606 h 1479806"/>
              <a:gd name="csX401" fmla="*/ 2596258 w 9486989"/>
              <a:gd name="csY401" fmla="*/ 4606 h 1479806"/>
              <a:gd name="csX402" fmla="*/ 2588198 w 9486989"/>
              <a:gd name="csY402" fmla="*/ 12668 h 1479806"/>
              <a:gd name="csX403" fmla="*/ 2596258 w 9486989"/>
              <a:gd name="csY403" fmla="*/ 20729 h 1479806"/>
              <a:gd name="csX404" fmla="*/ 2661884 w 9486989"/>
              <a:gd name="csY404" fmla="*/ 20729 h 1479806"/>
              <a:gd name="csX405" fmla="*/ 2669943 w 9486989"/>
              <a:gd name="csY405" fmla="*/ 12668 h 1479806"/>
              <a:gd name="csX406" fmla="*/ 2661884 w 9486989"/>
              <a:gd name="csY406" fmla="*/ 4606 h 1479806"/>
              <a:gd name="csX407" fmla="*/ 2661884 w 9486989"/>
              <a:gd name="csY407" fmla="*/ 4606 h 1479806"/>
              <a:gd name="csX408" fmla="*/ 2531783 w 9486989"/>
              <a:gd name="csY408" fmla="*/ 4606 h 1479806"/>
              <a:gd name="csX409" fmla="*/ 2466157 w 9486989"/>
              <a:gd name="csY409" fmla="*/ 4606 h 1479806"/>
              <a:gd name="csX410" fmla="*/ 2458098 w 9486989"/>
              <a:gd name="csY410" fmla="*/ 12668 h 1479806"/>
              <a:gd name="csX411" fmla="*/ 2466157 w 9486989"/>
              <a:gd name="csY411" fmla="*/ 20729 h 1479806"/>
              <a:gd name="csX412" fmla="*/ 2531783 w 9486989"/>
              <a:gd name="csY412" fmla="*/ 20729 h 1479806"/>
              <a:gd name="csX413" fmla="*/ 2539842 w 9486989"/>
              <a:gd name="csY413" fmla="*/ 12668 h 1479806"/>
              <a:gd name="csX414" fmla="*/ 2531783 w 9486989"/>
              <a:gd name="csY414" fmla="*/ 4606 h 1479806"/>
              <a:gd name="csX415" fmla="*/ 2531783 w 9486989"/>
              <a:gd name="csY415" fmla="*/ 4606 h 1479806"/>
              <a:gd name="csX416" fmla="*/ 2400531 w 9486989"/>
              <a:gd name="csY416" fmla="*/ 4606 h 1479806"/>
              <a:gd name="csX417" fmla="*/ 2334905 w 9486989"/>
              <a:gd name="csY417" fmla="*/ 4606 h 1479806"/>
              <a:gd name="csX418" fmla="*/ 2326846 w 9486989"/>
              <a:gd name="csY418" fmla="*/ 12668 h 1479806"/>
              <a:gd name="csX419" fmla="*/ 2334905 w 9486989"/>
              <a:gd name="csY419" fmla="*/ 20729 h 1479806"/>
              <a:gd name="csX420" fmla="*/ 2400531 w 9486989"/>
              <a:gd name="csY420" fmla="*/ 20729 h 1479806"/>
              <a:gd name="csX421" fmla="*/ 2408590 w 9486989"/>
              <a:gd name="csY421" fmla="*/ 12668 h 1479806"/>
              <a:gd name="csX422" fmla="*/ 2400531 w 9486989"/>
              <a:gd name="csY422" fmla="*/ 4606 h 1479806"/>
              <a:gd name="csX423" fmla="*/ 2400531 w 9486989"/>
              <a:gd name="csY423" fmla="*/ 4606 h 1479806"/>
              <a:gd name="csX424" fmla="*/ 2270430 w 9486989"/>
              <a:gd name="csY424" fmla="*/ 4606 h 1479806"/>
              <a:gd name="csX425" fmla="*/ 2204804 w 9486989"/>
              <a:gd name="csY425" fmla="*/ 4606 h 1479806"/>
              <a:gd name="csX426" fmla="*/ 2196745 w 9486989"/>
              <a:gd name="csY426" fmla="*/ 12668 h 1479806"/>
              <a:gd name="csX427" fmla="*/ 2204804 w 9486989"/>
              <a:gd name="csY427" fmla="*/ 20729 h 1479806"/>
              <a:gd name="csX428" fmla="*/ 2270430 w 9486989"/>
              <a:gd name="csY428" fmla="*/ 20729 h 1479806"/>
              <a:gd name="csX429" fmla="*/ 2278490 w 9486989"/>
              <a:gd name="csY429" fmla="*/ 12668 h 1479806"/>
              <a:gd name="csX430" fmla="*/ 2270430 w 9486989"/>
              <a:gd name="csY430" fmla="*/ 4606 h 1479806"/>
              <a:gd name="csX431" fmla="*/ 2270430 w 9486989"/>
              <a:gd name="csY431" fmla="*/ 4606 h 1479806"/>
              <a:gd name="csX432" fmla="*/ 2139178 w 9486989"/>
              <a:gd name="csY432" fmla="*/ 4606 h 1479806"/>
              <a:gd name="csX433" fmla="*/ 2073552 w 9486989"/>
              <a:gd name="csY433" fmla="*/ 4606 h 1479806"/>
              <a:gd name="csX434" fmla="*/ 2065493 w 9486989"/>
              <a:gd name="csY434" fmla="*/ 12668 h 1479806"/>
              <a:gd name="csX435" fmla="*/ 2073552 w 9486989"/>
              <a:gd name="csY435" fmla="*/ 20729 h 1479806"/>
              <a:gd name="csX436" fmla="*/ 2139178 w 9486989"/>
              <a:gd name="csY436" fmla="*/ 20729 h 1479806"/>
              <a:gd name="csX437" fmla="*/ 2147238 w 9486989"/>
              <a:gd name="csY437" fmla="*/ 12668 h 1479806"/>
              <a:gd name="csX438" fmla="*/ 2139178 w 9486989"/>
              <a:gd name="csY438" fmla="*/ 4606 h 1479806"/>
              <a:gd name="csX439" fmla="*/ 2139178 w 9486989"/>
              <a:gd name="csY439" fmla="*/ 4606 h 1479806"/>
              <a:gd name="csX440" fmla="*/ 2009077 w 9486989"/>
              <a:gd name="csY440" fmla="*/ 4606 h 1479806"/>
              <a:gd name="csX441" fmla="*/ 1943451 w 9486989"/>
              <a:gd name="csY441" fmla="*/ 4606 h 1479806"/>
              <a:gd name="csX442" fmla="*/ 1935392 w 9486989"/>
              <a:gd name="csY442" fmla="*/ 12668 h 1479806"/>
              <a:gd name="csX443" fmla="*/ 1943451 w 9486989"/>
              <a:gd name="csY443" fmla="*/ 20729 h 1479806"/>
              <a:gd name="csX444" fmla="*/ 2009077 w 9486989"/>
              <a:gd name="csY444" fmla="*/ 20729 h 1479806"/>
              <a:gd name="csX445" fmla="*/ 2017137 w 9486989"/>
              <a:gd name="csY445" fmla="*/ 12668 h 1479806"/>
              <a:gd name="csX446" fmla="*/ 2009077 w 9486989"/>
              <a:gd name="csY446" fmla="*/ 4606 h 1479806"/>
              <a:gd name="csX447" fmla="*/ 2009077 w 9486989"/>
              <a:gd name="csY447" fmla="*/ 4606 h 1479806"/>
              <a:gd name="csX448" fmla="*/ 1878977 w 9486989"/>
              <a:gd name="csY448" fmla="*/ 4606 h 1479806"/>
              <a:gd name="csX449" fmla="*/ 1813351 w 9486989"/>
              <a:gd name="csY449" fmla="*/ 4606 h 1479806"/>
              <a:gd name="csX450" fmla="*/ 1805291 w 9486989"/>
              <a:gd name="csY450" fmla="*/ 12668 h 1479806"/>
              <a:gd name="csX451" fmla="*/ 1813351 w 9486989"/>
              <a:gd name="csY451" fmla="*/ 20729 h 1479806"/>
              <a:gd name="csX452" fmla="*/ 1878977 w 9486989"/>
              <a:gd name="csY452" fmla="*/ 20729 h 1479806"/>
              <a:gd name="csX453" fmla="*/ 1887036 w 9486989"/>
              <a:gd name="csY453" fmla="*/ 12668 h 1479806"/>
              <a:gd name="csX454" fmla="*/ 1878977 w 9486989"/>
              <a:gd name="csY454" fmla="*/ 4606 h 1479806"/>
              <a:gd name="csX455" fmla="*/ 1878977 w 9486989"/>
              <a:gd name="csY455" fmla="*/ 4606 h 1479806"/>
              <a:gd name="csX456" fmla="*/ 1747725 w 9486989"/>
              <a:gd name="csY456" fmla="*/ 4606 h 1479806"/>
              <a:gd name="csX457" fmla="*/ 1682099 w 9486989"/>
              <a:gd name="csY457" fmla="*/ 4606 h 1479806"/>
              <a:gd name="csX458" fmla="*/ 1674039 w 9486989"/>
              <a:gd name="csY458" fmla="*/ 12668 h 1479806"/>
              <a:gd name="csX459" fmla="*/ 1682099 w 9486989"/>
              <a:gd name="csY459" fmla="*/ 20729 h 1479806"/>
              <a:gd name="csX460" fmla="*/ 1747725 w 9486989"/>
              <a:gd name="csY460" fmla="*/ 20729 h 1479806"/>
              <a:gd name="csX461" fmla="*/ 1755784 w 9486989"/>
              <a:gd name="csY461" fmla="*/ 12668 h 1479806"/>
              <a:gd name="csX462" fmla="*/ 1747725 w 9486989"/>
              <a:gd name="csY462" fmla="*/ 4606 h 1479806"/>
              <a:gd name="csX463" fmla="*/ 1747725 w 9486989"/>
              <a:gd name="csY463" fmla="*/ 4606 h 1479806"/>
              <a:gd name="csX464" fmla="*/ 1617624 w 9486989"/>
              <a:gd name="csY464" fmla="*/ 4606 h 1479806"/>
              <a:gd name="csX465" fmla="*/ 1584235 w 9486989"/>
              <a:gd name="csY465" fmla="*/ 4606 h 1479806"/>
              <a:gd name="csX466" fmla="*/ 1549695 w 9486989"/>
              <a:gd name="csY466" fmla="*/ 6910 h 1479806"/>
              <a:gd name="csX467" fmla="*/ 1542787 w 9486989"/>
              <a:gd name="csY467" fmla="*/ 16122 h 1479806"/>
              <a:gd name="csX468" fmla="*/ 1550847 w 9486989"/>
              <a:gd name="csY468" fmla="*/ 23032 h 1479806"/>
              <a:gd name="csX469" fmla="*/ 1551998 w 9486989"/>
              <a:gd name="csY469" fmla="*/ 23032 h 1479806"/>
              <a:gd name="csX470" fmla="*/ 1557755 w 9486989"/>
              <a:gd name="csY470" fmla="*/ 23032 h 1479806"/>
              <a:gd name="csX471" fmla="*/ 1560057 w 9486989"/>
              <a:gd name="csY471" fmla="*/ 23032 h 1479806"/>
              <a:gd name="csX472" fmla="*/ 1573873 w 9486989"/>
              <a:gd name="csY472" fmla="*/ 23032 h 1479806"/>
              <a:gd name="csX473" fmla="*/ 1615321 w 9486989"/>
              <a:gd name="csY473" fmla="*/ 23032 h 1479806"/>
              <a:gd name="csX474" fmla="*/ 1623381 w 9486989"/>
              <a:gd name="csY474" fmla="*/ 14971 h 1479806"/>
              <a:gd name="csX475" fmla="*/ 1615321 w 9486989"/>
              <a:gd name="csY475" fmla="*/ 6910 h 1479806"/>
              <a:gd name="csX476" fmla="*/ 1616473 w 9486989"/>
              <a:gd name="csY476" fmla="*/ 6910 h 1479806"/>
              <a:gd name="csX477" fmla="*/ 1487523 w 9486989"/>
              <a:gd name="csY477" fmla="*/ 32245 h 1479806"/>
              <a:gd name="csX478" fmla="*/ 1482918 w 9486989"/>
              <a:gd name="csY478" fmla="*/ 33396 h 1479806"/>
              <a:gd name="csX479" fmla="*/ 1435713 w 9486989"/>
              <a:gd name="csY479" fmla="*/ 73702 h 1479806"/>
              <a:gd name="csX480" fmla="*/ 1431108 w 9486989"/>
              <a:gd name="csY480" fmla="*/ 78309 h 1479806"/>
              <a:gd name="csX481" fmla="*/ 1431108 w 9486989"/>
              <a:gd name="csY481" fmla="*/ 89825 h 1479806"/>
              <a:gd name="csX482" fmla="*/ 1436865 w 9486989"/>
              <a:gd name="csY482" fmla="*/ 92128 h 1479806"/>
              <a:gd name="csX483" fmla="*/ 1442621 w 9486989"/>
              <a:gd name="csY483" fmla="*/ 89825 h 1479806"/>
              <a:gd name="csX484" fmla="*/ 1446075 w 9486989"/>
              <a:gd name="csY484" fmla="*/ 86370 h 1479806"/>
              <a:gd name="csX485" fmla="*/ 1446075 w 9486989"/>
              <a:gd name="csY485" fmla="*/ 86370 h 1479806"/>
              <a:gd name="csX486" fmla="*/ 1490977 w 9486989"/>
              <a:gd name="csY486" fmla="*/ 47216 h 1479806"/>
              <a:gd name="csX487" fmla="*/ 1493280 w 9486989"/>
              <a:gd name="csY487" fmla="*/ 35700 h 1479806"/>
              <a:gd name="csX488" fmla="*/ 1486372 w 9486989"/>
              <a:gd name="csY488" fmla="*/ 32245 h 1479806"/>
              <a:gd name="csX489" fmla="*/ 1486372 w 9486989"/>
              <a:gd name="csY489" fmla="*/ 32245 h 1479806"/>
              <a:gd name="csX490" fmla="*/ 1390811 w 9486989"/>
              <a:gd name="csY490" fmla="*/ 122070 h 1479806"/>
              <a:gd name="csX491" fmla="*/ 1385055 w 9486989"/>
              <a:gd name="csY491" fmla="*/ 124373 h 1479806"/>
              <a:gd name="csX492" fmla="*/ 1339001 w 9486989"/>
              <a:gd name="csY492" fmla="*/ 170437 h 1479806"/>
              <a:gd name="csX493" fmla="*/ 1339001 w 9486989"/>
              <a:gd name="csY493" fmla="*/ 181953 h 1479806"/>
              <a:gd name="csX494" fmla="*/ 1344758 w 9486989"/>
              <a:gd name="csY494" fmla="*/ 184256 h 1479806"/>
              <a:gd name="csX495" fmla="*/ 1350515 w 9486989"/>
              <a:gd name="csY495" fmla="*/ 181953 h 1479806"/>
              <a:gd name="csX496" fmla="*/ 1374692 w 9486989"/>
              <a:gd name="csY496" fmla="*/ 157769 h 1479806"/>
              <a:gd name="csX497" fmla="*/ 1374692 w 9486989"/>
              <a:gd name="csY497" fmla="*/ 157769 h 1479806"/>
              <a:gd name="csX498" fmla="*/ 1396568 w 9486989"/>
              <a:gd name="csY498" fmla="*/ 135889 h 1479806"/>
              <a:gd name="csX499" fmla="*/ 1396568 w 9486989"/>
              <a:gd name="csY499" fmla="*/ 124373 h 1479806"/>
              <a:gd name="csX500" fmla="*/ 1390811 w 9486989"/>
              <a:gd name="csY500" fmla="*/ 122070 h 1479806"/>
              <a:gd name="csX501" fmla="*/ 1390811 w 9486989"/>
              <a:gd name="csY501" fmla="*/ 122070 h 1479806"/>
              <a:gd name="csX502" fmla="*/ 1297553 w 9486989"/>
              <a:gd name="csY502" fmla="*/ 204985 h 1479806"/>
              <a:gd name="csX503" fmla="*/ 1295251 w 9486989"/>
              <a:gd name="csY503" fmla="*/ 204985 h 1479806"/>
              <a:gd name="csX504" fmla="*/ 1279132 w 9486989"/>
              <a:gd name="csY504" fmla="*/ 207288 h 1479806"/>
              <a:gd name="csX505" fmla="*/ 1235381 w 9486989"/>
              <a:gd name="csY505" fmla="*/ 207288 h 1479806"/>
              <a:gd name="csX506" fmla="*/ 1227322 w 9486989"/>
              <a:gd name="csY506" fmla="*/ 215349 h 1479806"/>
              <a:gd name="csX507" fmla="*/ 1235381 w 9486989"/>
              <a:gd name="csY507" fmla="*/ 223410 h 1479806"/>
              <a:gd name="csX508" fmla="*/ 1281434 w 9486989"/>
              <a:gd name="csY508" fmla="*/ 223410 h 1479806"/>
              <a:gd name="csX509" fmla="*/ 1292948 w 9486989"/>
              <a:gd name="csY509" fmla="*/ 222259 h 1479806"/>
              <a:gd name="csX510" fmla="*/ 1292948 w 9486989"/>
              <a:gd name="csY510" fmla="*/ 222259 h 1479806"/>
              <a:gd name="csX511" fmla="*/ 1292948 w 9486989"/>
              <a:gd name="csY511" fmla="*/ 222259 h 1479806"/>
              <a:gd name="csX512" fmla="*/ 1292948 w 9486989"/>
              <a:gd name="csY512" fmla="*/ 222259 h 1479806"/>
              <a:gd name="csX513" fmla="*/ 1296402 w 9486989"/>
              <a:gd name="csY513" fmla="*/ 222259 h 1479806"/>
              <a:gd name="csX514" fmla="*/ 1302159 w 9486989"/>
              <a:gd name="csY514" fmla="*/ 211894 h 1479806"/>
              <a:gd name="csX515" fmla="*/ 1294099 w 9486989"/>
              <a:gd name="csY515" fmla="*/ 206136 h 1479806"/>
              <a:gd name="csX516" fmla="*/ 1297553 w 9486989"/>
              <a:gd name="csY516" fmla="*/ 206136 h 1479806"/>
              <a:gd name="csX517" fmla="*/ 1169755 w 9486989"/>
              <a:gd name="csY517" fmla="*/ 207288 h 1479806"/>
              <a:gd name="csX518" fmla="*/ 1104129 w 9486989"/>
              <a:gd name="csY518" fmla="*/ 207288 h 1479806"/>
              <a:gd name="csX519" fmla="*/ 1096070 w 9486989"/>
              <a:gd name="csY519" fmla="*/ 215349 h 1479806"/>
              <a:gd name="csX520" fmla="*/ 1104129 w 9486989"/>
              <a:gd name="csY520" fmla="*/ 223410 h 1479806"/>
              <a:gd name="csX521" fmla="*/ 1169755 w 9486989"/>
              <a:gd name="csY521" fmla="*/ 223410 h 1479806"/>
              <a:gd name="csX522" fmla="*/ 1177814 w 9486989"/>
              <a:gd name="csY522" fmla="*/ 215349 h 1479806"/>
              <a:gd name="csX523" fmla="*/ 1169755 w 9486989"/>
              <a:gd name="csY523" fmla="*/ 207288 h 1479806"/>
              <a:gd name="csX524" fmla="*/ 1169755 w 9486989"/>
              <a:gd name="csY524" fmla="*/ 207288 h 1479806"/>
              <a:gd name="csX525" fmla="*/ 1038503 w 9486989"/>
              <a:gd name="csY525" fmla="*/ 207288 h 1479806"/>
              <a:gd name="csX526" fmla="*/ 972877 w 9486989"/>
              <a:gd name="csY526" fmla="*/ 207288 h 1479806"/>
              <a:gd name="csX527" fmla="*/ 964818 w 9486989"/>
              <a:gd name="csY527" fmla="*/ 215349 h 1479806"/>
              <a:gd name="csX528" fmla="*/ 972877 w 9486989"/>
              <a:gd name="csY528" fmla="*/ 223410 h 1479806"/>
              <a:gd name="csX529" fmla="*/ 1038503 w 9486989"/>
              <a:gd name="csY529" fmla="*/ 223410 h 1479806"/>
              <a:gd name="csX530" fmla="*/ 1046562 w 9486989"/>
              <a:gd name="csY530" fmla="*/ 215349 h 1479806"/>
              <a:gd name="csX531" fmla="*/ 1038503 w 9486989"/>
              <a:gd name="csY531" fmla="*/ 207288 h 1479806"/>
              <a:gd name="csX532" fmla="*/ 1038503 w 9486989"/>
              <a:gd name="csY532" fmla="*/ 207288 h 1479806"/>
              <a:gd name="csX533" fmla="*/ 908402 w 9486989"/>
              <a:gd name="csY533" fmla="*/ 207288 h 1479806"/>
              <a:gd name="csX534" fmla="*/ 842776 w 9486989"/>
              <a:gd name="csY534" fmla="*/ 207288 h 1479806"/>
              <a:gd name="csX535" fmla="*/ 834717 w 9486989"/>
              <a:gd name="csY535" fmla="*/ 215349 h 1479806"/>
              <a:gd name="csX536" fmla="*/ 842776 w 9486989"/>
              <a:gd name="csY536" fmla="*/ 223410 h 1479806"/>
              <a:gd name="csX537" fmla="*/ 908402 w 9486989"/>
              <a:gd name="csY537" fmla="*/ 223410 h 1479806"/>
              <a:gd name="csX538" fmla="*/ 916462 w 9486989"/>
              <a:gd name="csY538" fmla="*/ 215349 h 1479806"/>
              <a:gd name="csX539" fmla="*/ 908402 w 9486989"/>
              <a:gd name="csY539" fmla="*/ 207288 h 1479806"/>
              <a:gd name="csX540" fmla="*/ 908402 w 9486989"/>
              <a:gd name="csY540" fmla="*/ 207288 h 1479806"/>
              <a:gd name="csX541" fmla="*/ 742610 w 9486989"/>
              <a:gd name="csY541" fmla="*/ 142798 h 1479806"/>
              <a:gd name="csX542" fmla="*/ 736854 w 9486989"/>
              <a:gd name="csY542" fmla="*/ 145102 h 1479806"/>
              <a:gd name="csX543" fmla="*/ 736854 w 9486989"/>
              <a:gd name="csY543" fmla="*/ 156618 h 1479806"/>
              <a:gd name="csX544" fmla="*/ 766788 w 9486989"/>
              <a:gd name="csY544" fmla="*/ 186559 h 1479806"/>
              <a:gd name="csX545" fmla="*/ 766788 w 9486989"/>
              <a:gd name="csY545" fmla="*/ 186559 h 1479806"/>
              <a:gd name="csX546" fmla="*/ 766788 w 9486989"/>
              <a:gd name="csY546" fmla="*/ 186559 h 1479806"/>
              <a:gd name="csX547" fmla="*/ 766788 w 9486989"/>
              <a:gd name="csY547" fmla="*/ 186559 h 1479806"/>
              <a:gd name="csX548" fmla="*/ 766788 w 9486989"/>
              <a:gd name="csY548" fmla="*/ 186559 h 1479806"/>
              <a:gd name="csX549" fmla="*/ 766788 w 9486989"/>
              <a:gd name="csY549" fmla="*/ 186559 h 1479806"/>
              <a:gd name="csX550" fmla="*/ 766788 w 9486989"/>
              <a:gd name="csY550" fmla="*/ 186559 h 1479806"/>
              <a:gd name="csX551" fmla="*/ 766788 w 9486989"/>
              <a:gd name="csY551" fmla="*/ 186559 h 1479806"/>
              <a:gd name="csX552" fmla="*/ 766788 w 9486989"/>
              <a:gd name="csY552" fmla="*/ 186559 h 1479806"/>
              <a:gd name="csX553" fmla="*/ 766788 w 9486989"/>
              <a:gd name="csY553" fmla="*/ 186559 h 1479806"/>
              <a:gd name="csX554" fmla="*/ 780604 w 9486989"/>
              <a:gd name="csY554" fmla="*/ 200378 h 1479806"/>
              <a:gd name="csX555" fmla="*/ 786361 w 9486989"/>
              <a:gd name="csY555" fmla="*/ 202682 h 1479806"/>
              <a:gd name="csX556" fmla="*/ 792118 w 9486989"/>
              <a:gd name="csY556" fmla="*/ 200378 h 1479806"/>
              <a:gd name="csX557" fmla="*/ 792118 w 9486989"/>
              <a:gd name="csY557" fmla="*/ 188862 h 1479806"/>
              <a:gd name="csX558" fmla="*/ 777150 w 9486989"/>
              <a:gd name="csY558" fmla="*/ 173892 h 1479806"/>
              <a:gd name="csX559" fmla="*/ 747216 w 9486989"/>
              <a:gd name="csY559" fmla="*/ 143950 h 1479806"/>
              <a:gd name="csX560" fmla="*/ 741459 w 9486989"/>
              <a:gd name="csY560" fmla="*/ 141647 h 1479806"/>
              <a:gd name="csX561" fmla="*/ 741459 w 9486989"/>
              <a:gd name="csY561" fmla="*/ 141647 h 1479806"/>
              <a:gd name="csX562" fmla="*/ 649352 w 9486989"/>
              <a:gd name="csY562" fmla="*/ 50670 h 1479806"/>
              <a:gd name="csX563" fmla="*/ 643596 w 9486989"/>
              <a:gd name="csY563" fmla="*/ 52974 h 1479806"/>
              <a:gd name="csX564" fmla="*/ 643596 w 9486989"/>
              <a:gd name="csY564" fmla="*/ 64490 h 1479806"/>
              <a:gd name="csX565" fmla="*/ 650504 w 9486989"/>
              <a:gd name="csY565" fmla="*/ 71399 h 1479806"/>
              <a:gd name="csX566" fmla="*/ 650504 w 9486989"/>
              <a:gd name="csY566" fmla="*/ 71399 h 1479806"/>
              <a:gd name="csX567" fmla="*/ 650504 w 9486989"/>
              <a:gd name="csY567" fmla="*/ 71399 h 1479806"/>
              <a:gd name="csX568" fmla="*/ 650504 w 9486989"/>
              <a:gd name="csY568" fmla="*/ 71399 h 1479806"/>
              <a:gd name="csX569" fmla="*/ 652806 w 9486989"/>
              <a:gd name="csY569" fmla="*/ 73702 h 1479806"/>
              <a:gd name="csX570" fmla="*/ 652806 w 9486989"/>
              <a:gd name="csY570" fmla="*/ 73702 h 1479806"/>
              <a:gd name="csX571" fmla="*/ 652806 w 9486989"/>
              <a:gd name="csY571" fmla="*/ 73702 h 1479806"/>
              <a:gd name="csX572" fmla="*/ 652806 w 9486989"/>
              <a:gd name="csY572" fmla="*/ 73702 h 1479806"/>
              <a:gd name="csX573" fmla="*/ 652806 w 9486989"/>
              <a:gd name="csY573" fmla="*/ 73702 h 1479806"/>
              <a:gd name="csX574" fmla="*/ 652806 w 9486989"/>
              <a:gd name="csY574" fmla="*/ 73702 h 1479806"/>
              <a:gd name="csX575" fmla="*/ 652806 w 9486989"/>
              <a:gd name="csY575" fmla="*/ 73702 h 1479806"/>
              <a:gd name="csX576" fmla="*/ 652806 w 9486989"/>
              <a:gd name="csY576" fmla="*/ 73702 h 1479806"/>
              <a:gd name="csX577" fmla="*/ 652806 w 9486989"/>
              <a:gd name="csY577" fmla="*/ 73702 h 1479806"/>
              <a:gd name="csX578" fmla="*/ 652806 w 9486989"/>
              <a:gd name="csY578" fmla="*/ 73702 h 1479806"/>
              <a:gd name="csX579" fmla="*/ 653958 w 9486989"/>
              <a:gd name="csY579" fmla="*/ 74854 h 1479806"/>
              <a:gd name="csX580" fmla="*/ 653958 w 9486989"/>
              <a:gd name="csY580" fmla="*/ 74854 h 1479806"/>
              <a:gd name="csX581" fmla="*/ 653958 w 9486989"/>
              <a:gd name="csY581" fmla="*/ 74854 h 1479806"/>
              <a:gd name="csX582" fmla="*/ 653958 w 9486989"/>
              <a:gd name="csY582" fmla="*/ 74854 h 1479806"/>
              <a:gd name="csX583" fmla="*/ 653958 w 9486989"/>
              <a:gd name="csY583" fmla="*/ 74854 h 1479806"/>
              <a:gd name="csX584" fmla="*/ 653958 w 9486989"/>
              <a:gd name="csY584" fmla="*/ 74854 h 1479806"/>
              <a:gd name="csX585" fmla="*/ 653958 w 9486989"/>
              <a:gd name="csY585" fmla="*/ 74854 h 1479806"/>
              <a:gd name="csX586" fmla="*/ 653958 w 9486989"/>
              <a:gd name="csY586" fmla="*/ 74854 h 1479806"/>
              <a:gd name="csX587" fmla="*/ 653958 w 9486989"/>
              <a:gd name="csY587" fmla="*/ 74854 h 1479806"/>
              <a:gd name="csX588" fmla="*/ 653958 w 9486989"/>
              <a:gd name="csY588" fmla="*/ 74854 h 1479806"/>
              <a:gd name="csX589" fmla="*/ 653958 w 9486989"/>
              <a:gd name="csY589" fmla="*/ 74854 h 1479806"/>
              <a:gd name="csX590" fmla="*/ 653958 w 9486989"/>
              <a:gd name="csY590" fmla="*/ 74854 h 1479806"/>
              <a:gd name="csX591" fmla="*/ 653958 w 9486989"/>
              <a:gd name="csY591" fmla="*/ 74854 h 1479806"/>
              <a:gd name="csX592" fmla="*/ 653958 w 9486989"/>
              <a:gd name="csY592" fmla="*/ 74854 h 1479806"/>
              <a:gd name="csX593" fmla="*/ 653958 w 9486989"/>
              <a:gd name="csY593" fmla="*/ 74854 h 1479806"/>
              <a:gd name="csX594" fmla="*/ 653958 w 9486989"/>
              <a:gd name="csY594" fmla="*/ 74854 h 1479806"/>
              <a:gd name="csX595" fmla="*/ 653958 w 9486989"/>
              <a:gd name="csY595" fmla="*/ 74854 h 1479806"/>
              <a:gd name="csX596" fmla="*/ 653958 w 9486989"/>
              <a:gd name="csY596" fmla="*/ 74854 h 1479806"/>
              <a:gd name="csX597" fmla="*/ 653958 w 9486989"/>
              <a:gd name="csY597" fmla="*/ 74854 h 1479806"/>
              <a:gd name="csX598" fmla="*/ 653958 w 9486989"/>
              <a:gd name="csY598" fmla="*/ 74854 h 1479806"/>
              <a:gd name="csX599" fmla="*/ 653958 w 9486989"/>
              <a:gd name="csY599" fmla="*/ 74854 h 1479806"/>
              <a:gd name="csX600" fmla="*/ 653958 w 9486989"/>
              <a:gd name="csY600" fmla="*/ 74854 h 1479806"/>
              <a:gd name="csX601" fmla="*/ 653958 w 9486989"/>
              <a:gd name="csY601" fmla="*/ 74854 h 1479806"/>
              <a:gd name="csX602" fmla="*/ 653958 w 9486989"/>
              <a:gd name="csY602" fmla="*/ 74854 h 1479806"/>
              <a:gd name="csX603" fmla="*/ 653958 w 9486989"/>
              <a:gd name="csY603" fmla="*/ 74854 h 1479806"/>
              <a:gd name="csX604" fmla="*/ 653958 w 9486989"/>
              <a:gd name="csY604" fmla="*/ 74854 h 1479806"/>
              <a:gd name="csX605" fmla="*/ 653958 w 9486989"/>
              <a:gd name="csY605" fmla="*/ 74854 h 1479806"/>
              <a:gd name="csX606" fmla="*/ 653958 w 9486989"/>
              <a:gd name="csY606" fmla="*/ 74854 h 1479806"/>
              <a:gd name="csX607" fmla="*/ 653958 w 9486989"/>
              <a:gd name="csY607" fmla="*/ 74854 h 1479806"/>
              <a:gd name="csX608" fmla="*/ 653958 w 9486989"/>
              <a:gd name="csY608" fmla="*/ 74854 h 1479806"/>
              <a:gd name="csX609" fmla="*/ 653958 w 9486989"/>
              <a:gd name="csY609" fmla="*/ 74854 h 1479806"/>
              <a:gd name="csX610" fmla="*/ 653958 w 9486989"/>
              <a:gd name="csY610" fmla="*/ 74854 h 1479806"/>
              <a:gd name="csX611" fmla="*/ 653958 w 9486989"/>
              <a:gd name="csY611" fmla="*/ 74854 h 1479806"/>
              <a:gd name="csX612" fmla="*/ 653958 w 9486989"/>
              <a:gd name="csY612" fmla="*/ 74854 h 1479806"/>
              <a:gd name="csX613" fmla="*/ 653958 w 9486989"/>
              <a:gd name="csY613" fmla="*/ 74854 h 1479806"/>
              <a:gd name="csX614" fmla="*/ 653958 w 9486989"/>
              <a:gd name="csY614" fmla="*/ 74854 h 1479806"/>
              <a:gd name="csX615" fmla="*/ 653958 w 9486989"/>
              <a:gd name="csY615" fmla="*/ 74854 h 1479806"/>
              <a:gd name="csX616" fmla="*/ 653958 w 9486989"/>
              <a:gd name="csY616" fmla="*/ 74854 h 1479806"/>
              <a:gd name="csX617" fmla="*/ 653958 w 9486989"/>
              <a:gd name="csY617" fmla="*/ 74854 h 1479806"/>
              <a:gd name="csX618" fmla="*/ 653958 w 9486989"/>
              <a:gd name="csY618" fmla="*/ 74854 h 1479806"/>
              <a:gd name="csX619" fmla="*/ 653958 w 9486989"/>
              <a:gd name="csY619" fmla="*/ 74854 h 1479806"/>
              <a:gd name="csX620" fmla="*/ 653958 w 9486989"/>
              <a:gd name="csY620" fmla="*/ 74854 h 1479806"/>
              <a:gd name="csX621" fmla="*/ 653958 w 9486989"/>
              <a:gd name="csY621" fmla="*/ 74854 h 1479806"/>
              <a:gd name="csX622" fmla="*/ 653958 w 9486989"/>
              <a:gd name="csY622" fmla="*/ 74854 h 1479806"/>
              <a:gd name="csX623" fmla="*/ 653958 w 9486989"/>
              <a:gd name="csY623" fmla="*/ 74854 h 1479806"/>
              <a:gd name="csX624" fmla="*/ 653958 w 9486989"/>
              <a:gd name="csY624" fmla="*/ 74854 h 1479806"/>
              <a:gd name="csX625" fmla="*/ 679287 w 9486989"/>
              <a:gd name="csY625" fmla="*/ 100189 h 1479806"/>
              <a:gd name="csX626" fmla="*/ 685044 w 9486989"/>
              <a:gd name="csY626" fmla="*/ 102492 h 1479806"/>
              <a:gd name="csX627" fmla="*/ 690800 w 9486989"/>
              <a:gd name="csY627" fmla="*/ 100189 h 1479806"/>
              <a:gd name="csX628" fmla="*/ 690800 w 9486989"/>
              <a:gd name="csY628" fmla="*/ 88673 h 1479806"/>
              <a:gd name="csX629" fmla="*/ 665471 w 9486989"/>
              <a:gd name="csY629" fmla="*/ 63338 h 1479806"/>
              <a:gd name="csX630" fmla="*/ 643596 w 9486989"/>
              <a:gd name="csY630" fmla="*/ 42609 h 1479806"/>
              <a:gd name="csX631" fmla="*/ 637839 w 9486989"/>
              <a:gd name="csY631" fmla="*/ 40306 h 1479806"/>
              <a:gd name="csX632" fmla="*/ 637839 w 9486989"/>
              <a:gd name="csY632" fmla="*/ 40306 h 1479806"/>
              <a:gd name="csX633" fmla="*/ 528462 w 9486989"/>
              <a:gd name="csY633" fmla="*/ 4606 h 1479806"/>
              <a:gd name="csX634" fmla="*/ 525008 w 9486989"/>
              <a:gd name="csY634" fmla="*/ 4606 h 1479806"/>
              <a:gd name="csX635" fmla="*/ 516949 w 9486989"/>
              <a:gd name="csY635" fmla="*/ 12668 h 1479806"/>
              <a:gd name="csX636" fmla="*/ 525008 w 9486989"/>
              <a:gd name="csY636" fmla="*/ 20729 h 1479806"/>
              <a:gd name="csX637" fmla="*/ 548035 w 9486989"/>
              <a:gd name="csY637" fmla="*/ 20729 h 1479806"/>
              <a:gd name="csX638" fmla="*/ 569910 w 9486989"/>
              <a:gd name="csY638" fmla="*/ 24184 h 1479806"/>
              <a:gd name="csX639" fmla="*/ 569910 w 9486989"/>
              <a:gd name="csY639" fmla="*/ 24184 h 1479806"/>
              <a:gd name="csX640" fmla="*/ 569910 w 9486989"/>
              <a:gd name="csY640" fmla="*/ 24184 h 1479806"/>
              <a:gd name="csX641" fmla="*/ 569910 w 9486989"/>
              <a:gd name="csY641" fmla="*/ 24184 h 1479806"/>
              <a:gd name="csX642" fmla="*/ 569910 w 9486989"/>
              <a:gd name="csY642" fmla="*/ 24184 h 1479806"/>
              <a:gd name="csX643" fmla="*/ 574516 w 9486989"/>
              <a:gd name="csY643" fmla="*/ 24184 h 1479806"/>
              <a:gd name="csX644" fmla="*/ 584878 w 9486989"/>
              <a:gd name="csY644" fmla="*/ 27638 h 1479806"/>
              <a:gd name="csX645" fmla="*/ 587180 w 9486989"/>
              <a:gd name="csY645" fmla="*/ 27638 h 1479806"/>
              <a:gd name="csX646" fmla="*/ 595240 w 9486989"/>
              <a:gd name="csY646" fmla="*/ 21880 h 1479806"/>
              <a:gd name="csX647" fmla="*/ 590634 w 9486989"/>
              <a:gd name="csY647" fmla="*/ 11516 h 1479806"/>
              <a:gd name="csX648" fmla="*/ 525008 w 9486989"/>
              <a:gd name="csY648" fmla="*/ 0 h 1479806"/>
              <a:gd name="csX649" fmla="*/ 525008 w 9486989"/>
              <a:gd name="csY649" fmla="*/ 0 h 1479806"/>
              <a:gd name="csX650" fmla="*/ 528462 w 9486989"/>
              <a:gd name="csY650" fmla="*/ 2303 h 1479806"/>
              <a:gd name="csX651" fmla="*/ 459382 w 9486989"/>
              <a:gd name="csY651" fmla="*/ 4606 h 1479806"/>
              <a:gd name="csX652" fmla="*/ 393756 w 9486989"/>
              <a:gd name="csY652" fmla="*/ 4606 h 1479806"/>
              <a:gd name="csX653" fmla="*/ 385697 w 9486989"/>
              <a:gd name="csY653" fmla="*/ 12668 h 1479806"/>
              <a:gd name="csX654" fmla="*/ 393756 w 9486989"/>
              <a:gd name="csY654" fmla="*/ 20729 h 1479806"/>
              <a:gd name="csX655" fmla="*/ 459382 w 9486989"/>
              <a:gd name="csY655" fmla="*/ 20729 h 1479806"/>
              <a:gd name="csX656" fmla="*/ 467442 w 9486989"/>
              <a:gd name="csY656" fmla="*/ 12668 h 1479806"/>
              <a:gd name="csX657" fmla="*/ 459382 w 9486989"/>
              <a:gd name="csY657" fmla="*/ 4606 h 1479806"/>
              <a:gd name="csX658" fmla="*/ 459382 w 9486989"/>
              <a:gd name="csY658" fmla="*/ 4606 h 1479806"/>
              <a:gd name="csX659" fmla="*/ 329281 w 9486989"/>
              <a:gd name="csY659" fmla="*/ 4606 h 1479806"/>
              <a:gd name="csX660" fmla="*/ 263655 w 9486989"/>
              <a:gd name="csY660" fmla="*/ 4606 h 1479806"/>
              <a:gd name="csX661" fmla="*/ 255596 w 9486989"/>
              <a:gd name="csY661" fmla="*/ 12668 h 1479806"/>
              <a:gd name="csX662" fmla="*/ 263655 w 9486989"/>
              <a:gd name="csY662" fmla="*/ 20729 h 1479806"/>
              <a:gd name="csX663" fmla="*/ 329281 w 9486989"/>
              <a:gd name="csY663" fmla="*/ 20729 h 1479806"/>
              <a:gd name="csX664" fmla="*/ 337341 w 9486989"/>
              <a:gd name="csY664" fmla="*/ 12668 h 1479806"/>
              <a:gd name="csX665" fmla="*/ 329281 w 9486989"/>
              <a:gd name="csY665" fmla="*/ 4606 h 1479806"/>
              <a:gd name="csX666" fmla="*/ 329281 w 9486989"/>
              <a:gd name="csY666" fmla="*/ 4606 h 1479806"/>
              <a:gd name="csX667" fmla="*/ 199181 w 9486989"/>
              <a:gd name="csY667" fmla="*/ 4606 h 1479806"/>
              <a:gd name="csX668" fmla="*/ 168095 w 9486989"/>
              <a:gd name="csY668" fmla="*/ 4606 h 1479806"/>
              <a:gd name="csX669" fmla="*/ 131252 w 9486989"/>
              <a:gd name="csY669" fmla="*/ 9213 h 1479806"/>
              <a:gd name="csX670" fmla="*/ 125495 w 9486989"/>
              <a:gd name="csY670" fmla="*/ 18426 h 1479806"/>
              <a:gd name="csX671" fmla="*/ 133555 w 9486989"/>
              <a:gd name="csY671" fmla="*/ 24184 h 1479806"/>
              <a:gd name="csX672" fmla="*/ 135857 w 9486989"/>
              <a:gd name="csY672" fmla="*/ 24184 h 1479806"/>
              <a:gd name="csX673" fmla="*/ 145068 w 9486989"/>
              <a:gd name="csY673" fmla="*/ 21880 h 1479806"/>
              <a:gd name="csX674" fmla="*/ 146219 w 9486989"/>
              <a:gd name="csY674" fmla="*/ 21880 h 1479806"/>
              <a:gd name="csX675" fmla="*/ 146219 w 9486989"/>
              <a:gd name="csY675" fmla="*/ 21880 h 1479806"/>
              <a:gd name="csX676" fmla="*/ 146219 w 9486989"/>
              <a:gd name="csY676" fmla="*/ 21880 h 1479806"/>
              <a:gd name="csX677" fmla="*/ 157733 w 9486989"/>
              <a:gd name="csY677" fmla="*/ 20729 h 1479806"/>
              <a:gd name="csX678" fmla="*/ 196878 w 9486989"/>
              <a:gd name="csY678" fmla="*/ 20729 h 1479806"/>
              <a:gd name="csX679" fmla="*/ 204937 w 9486989"/>
              <a:gd name="csY679" fmla="*/ 12668 h 1479806"/>
              <a:gd name="csX680" fmla="*/ 196878 w 9486989"/>
              <a:gd name="csY680" fmla="*/ 4606 h 1479806"/>
              <a:gd name="csX681" fmla="*/ 199181 w 9486989"/>
              <a:gd name="csY681" fmla="*/ 4606 h 1479806"/>
              <a:gd name="csX682" fmla="*/ 70231 w 9486989"/>
              <a:gd name="csY682" fmla="*/ 36851 h 1479806"/>
              <a:gd name="csX683" fmla="*/ 65626 w 9486989"/>
              <a:gd name="csY683" fmla="*/ 39154 h 1479806"/>
              <a:gd name="csX684" fmla="*/ 19573 w 9486989"/>
              <a:gd name="csY684" fmla="*/ 94431 h 1479806"/>
              <a:gd name="csX685" fmla="*/ 23027 w 9486989"/>
              <a:gd name="csY685" fmla="*/ 105947 h 1479806"/>
              <a:gd name="csX686" fmla="*/ 26481 w 9486989"/>
              <a:gd name="csY686" fmla="*/ 105947 h 1479806"/>
              <a:gd name="csX687" fmla="*/ 33389 w 9486989"/>
              <a:gd name="csY687" fmla="*/ 101341 h 1479806"/>
              <a:gd name="csX688" fmla="*/ 62172 w 9486989"/>
              <a:gd name="csY688" fmla="*/ 62186 h 1479806"/>
              <a:gd name="csX689" fmla="*/ 62172 w 9486989"/>
              <a:gd name="csY689" fmla="*/ 62186 h 1479806"/>
              <a:gd name="csX690" fmla="*/ 62172 w 9486989"/>
              <a:gd name="csY690" fmla="*/ 62186 h 1479806"/>
              <a:gd name="csX691" fmla="*/ 62172 w 9486989"/>
              <a:gd name="csY691" fmla="*/ 62186 h 1479806"/>
              <a:gd name="csX692" fmla="*/ 62172 w 9486989"/>
              <a:gd name="csY692" fmla="*/ 62186 h 1479806"/>
              <a:gd name="csX693" fmla="*/ 62172 w 9486989"/>
              <a:gd name="csY693" fmla="*/ 62186 h 1479806"/>
              <a:gd name="csX694" fmla="*/ 62172 w 9486989"/>
              <a:gd name="csY694" fmla="*/ 62186 h 1479806"/>
              <a:gd name="csX695" fmla="*/ 62172 w 9486989"/>
              <a:gd name="csY695" fmla="*/ 62186 h 1479806"/>
              <a:gd name="csX696" fmla="*/ 62172 w 9486989"/>
              <a:gd name="csY696" fmla="*/ 62186 h 1479806"/>
              <a:gd name="csX697" fmla="*/ 62172 w 9486989"/>
              <a:gd name="csY697" fmla="*/ 62186 h 1479806"/>
              <a:gd name="csX698" fmla="*/ 62172 w 9486989"/>
              <a:gd name="csY698" fmla="*/ 62186 h 1479806"/>
              <a:gd name="csX699" fmla="*/ 62172 w 9486989"/>
              <a:gd name="csY699" fmla="*/ 62186 h 1479806"/>
              <a:gd name="csX700" fmla="*/ 62172 w 9486989"/>
              <a:gd name="csY700" fmla="*/ 62186 h 1479806"/>
              <a:gd name="csX701" fmla="*/ 62172 w 9486989"/>
              <a:gd name="csY701" fmla="*/ 62186 h 1479806"/>
              <a:gd name="csX702" fmla="*/ 62172 w 9486989"/>
              <a:gd name="csY702" fmla="*/ 62186 h 1479806"/>
              <a:gd name="csX703" fmla="*/ 62172 w 9486989"/>
              <a:gd name="csY703" fmla="*/ 62186 h 1479806"/>
              <a:gd name="csX704" fmla="*/ 62172 w 9486989"/>
              <a:gd name="csY704" fmla="*/ 62186 h 1479806"/>
              <a:gd name="csX705" fmla="*/ 62172 w 9486989"/>
              <a:gd name="csY705" fmla="*/ 62186 h 1479806"/>
              <a:gd name="csX706" fmla="*/ 69080 w 9486989"/>
              <a:gd name="csY706" fmla="*/ 56428 h 1479806"/>
              <a:gd name="csX707" fmla="*/ 70231 w 9486989"/>
              <a:gd name="csY707" fmla="*/ 44912 h 1479806"/>
              <a:gd name="csX708" fmla="*/ 63323 w 9486989"/>
              <a:gd name="csY708" fmla="*/ 41458 h 1479806"/>
              <a:gd name="csX709" fmla="*/ 63323 w 9486989"/>
              <a:gd name="csY709" fmla="*/ 41458 h 1479806"/>
              <a:gd name="csX710" fmla="*/ 63323 w 9486989"/>
              <a:gd name="csY710" fmla="*/ 39154 h 1479806"/>
              <a:gd name="csX711" fmla="*/ 9211 w 9486989"/>
              <a:gd name="csY711" fmla="*/ 155466 h 1479806"/>
              <a:gd name="csX712" fmla="*/ 1151 w 9486989"/>
              <a:gd name="csY712" fmla="*/ 163527 h 1479806"/>
              <a:gd name="csX713" fmla="*/ 1151 w 9486989"/>
              <a:gd name="csY713" fmla="*/ 171588 h 1479806"/>
              <a:gd name="csX714" fmla="*/ 1151 w 9486989"/>
              <a:gd name="csY714" fmla="*/ 230320 h 1479806"/>
              <a:gd name="csX715" fmla="*/ 9211 w 9486989"/>
              <a:gd name="csY715" fmla="*/ 238381 h 1479806"/>
              <a:gd name="csX716" fmla="*/ 17270 w 9486989"/>
              <a:gd name="csY716" fmla="*/ 230320 h 1479806"/>
              <a:gd name="csX717" fmla="*/ 17270 w 9486989"/>
              <a:gd name="csY717" fmla="*/ 171588 h 1479806"/>
              <a:gd name="csX718" fmla="*/ 17270 w 9486989"/>
              <a:gd name="csY718" fmla="*/ 171588 h 1479806"/>
              <a:gd name="csX719" fmla="*/ 17270 w 9486989"/>
              <a:gd name="csY719" fmla="*/ 169285 h 1479806"/>
              <a:gd name="csX720" fmla="*/ 17270 w 9486989"/>
              <a:gd name="csY720" fmla="*/ 169285 h 1479806"/>
              <a:gd name="csX721" fmla="*/ 17270 w 9486989"/>
              <a:gd name="csY721" fmla="*/ 166982 h 1479806"/>
              <a:gd name="csX722" fmla="*/ 17270 w 9486989"/>
              <a:gd name="csY722" fmla="*/ 166982 h 1479806"/>
              <a:gd name="csX723" fmla="*/ 17270 w 9486989"/>
              <a:gd name="csY723" fmla="*/ 164679 h 1479806"/>
              <a:gd name="csX724" fmla="*/ 17270 w 9486989"/>
              <a:gd name="csY724" fmla="*/ 164679 h 1479806"/>
              <a:gd name="csX725" fmla="*/ 17270 w 9486989"/>
              <a:gd name="csY725" fmla="*/ 162376 h 1479806"/>
              <a:gd name="csX726" fmla="*/ 9211 w 9486989"/>
              <a:gd name="csY726" fmla="*/ 154314 h 1479806"/>
              <a:gd name="csX727" fmla="*/ 9211 w 9486989"/>
              <a:gd name="csY727" fmla="*/ 154314 h 1479806"/>
              <a:gd name="csX728" fmla="*/ 9211 w 9486989"/>
              <a:gd name="csY728" fmla="*/ 154314 h 1479806"/>
              <a:gd name="csX729" fmla="*/ 8059 w 9486989"/>
              <a:gd name="csY729" fmla="*/ 286749 h 1479806"/>
              <a:gd name="csX730" fmla="*/ 0 w 9486989"/>
              <a:gd name="csY730" fmla="*/ 294810 h 1479806"/>
              <a:gd name="csX731" fmla="*/ 0 w 9486989"/>
              <a:gd name="csY731" fmla="*/ 360451 h 1479806"/>
              <a:gd name="csX732" fmla="*/ 8059 w 9486989"/>
              <a:gd name="csY732" fmla="*/ 368512 h 1479806"/>
              <a:gd name="csX733" fmla="*/ 16119 w 9486989"/>
              <a:gd name="csY733" fmla="*/ 360451 h 1479806"/>
              <a:gd name="csX734" fmla="*/ 16119 w 9486989"/>
              <a:gd name="csY734" fmla="*/ 294810 h 1479806"/>
              <a:gd name="csX735" fmla="*/ 8059 w 9486989"/>
              <a:gd name="csY735" fmla="*/ 286749 h 1479806"/>
              <a:gd name="csX736" fmla="*/ 8059 w 9486989"/>
              <a:gd name="csY736" fmla="*/ 286749 h 1479806"/>
              <a:gd name="csX737" fmla="*/ 8059 w 9486989"/>
              <a:gd name="csY737" fmla="*/ 416879 h 1479806"/>
              <a:gd name="csX738" fmla="*/ 0 w 9486989"/>
              <a:gd name="csY738" fmla="*/ 424941 h 1479806"/>
              <a:gd name="csX739" fmla="*/ 0 w 9486989"/>
              <a:gd name="csY739" fmla="*/ 490582 h 1479806"/>
              <a:gd name="csX740" fmla="*/ 8059 w 9486989"/>
              <a:gd name="csY740" fmla="*/ 498643 h 1479806"/>
              <a:gd name="csX741" fmla="*/ 16119 w 9486989"/>
              <a:gd name="csY741" fmla="*/ 490582 h 1479806"/>
              <a:gd name="csX742" fmla="*/ 16119 w 9486989"/>
              <a:gd name="csY742" fmla="*/ 424941 h 1479806"/>
              <a:gd name="csX743" fmla="*/ 8059 w 9486989"/>
              <a:gd name="csY743" fmla="*/ 416879 h 1479806"/>
              <a:gd name="csX744" fmla="*/ 8059 w 9486989"/>
              <a:gd name="csY744" fmla="*/ 416879 h 1479806"/>
              <a:gd name="csX745" fmla="*/ 8059 w 9486989"/>
              <a:gd name="csY745" fmla="*/ 548162 h 1479806"/>
              <a:gd name="csX746" fmla="*/ 0 w 9486989"/>
              <a:gd name="csY746" fmla="*/ 556223 h 1479806"/>
              <a:gd name="csX747" fmla="*/ 0 w 9486989"/>
              <a:gd name="csY747" fmla="*/ 621864 h 1479806"/>
              <a:gd name="csX748" fmla="*/ 8059 w 9486989"/>
              <a:gd name="csY748" fmla="*/ 629925 h 1479806"/>
              <a:gd name="csX749" fmla="*/ 16119 w 9486989"/>
              <a:gd name="csY749" fmla="*/ 621864 h 1479806"/>
              <a:gd name="csX750" fmla="*/ 16119 w 9486989"/>
              <a:gd name="csY750" fmla="*/ 556223 h 1479806"/>
              <a:gd name="csX751" fmla="*/ 8059 w 9486989"/>
              <a:gd name="csY751" fmla="*/ 548162 h 1479806"/>
              <a:gd name="csX752" fmla="*/ 8059 w 9486989"/>
              <a:gd name="csY752" fmla="*/ 548162 h 1479806"/>
              <a:gd name="csX753" fmla="*/ 8059 w 9486989"/>
              <a:gd name="csY753" fmla="*/ 678293 h 1479806"/>
              <a:gd name="csX754" fmla="*/ 0 w 9486989"/>
              <a:gd name="csY754" fmla="*/ 686354 h 1479806"/>
              <a:gd name="csX755" fmla="*/ 0 w 9486989"/>
              <a:gd name="csY755" fmla="*/ 751995 h 1479806"/>
              <a:gd name="csX756" fmla="*/ 8059 w 9486989"/>
              <a:gd name="csY756" fmla="*/ 760056 h 1479806"/>
              <a:gd name="csX757" fmla="*/ 16119 w 9486989"/>
              <a:gd name="csY757" fmla="*/ 751995 h 1479806"/>
              <a:gd name="csX758" fmla="*/ 16119 w 9486989"/>
              <a:gd name="csY758" fmla="*/ 686354 h 1479806"/>
              <a:gd name="csX759" fmla="*/ 8059 w 9486989"/>
              <a:gd name="csY759" fmla="*/ 678293 h 1479806"/>
              <a:gd name="csX760" fmla="*/ 8059 w 9486989"/>
              <a:gd name="csY760" fmla="*/ 678293 h 1479806"/>
              <a:gd name="csX761" fmla="*/ 8059 w 9486989"/>
              <a:gd name="csY761" fmla="*/ 808424 h 1479806"/>
              <a:gd name="csX762" fmla="*/ 0 w 9486989"/>
              <a:gd name="csY762" fmla="*/ 816485 h 1479806"/>
              <a:gd name="csX763" fmla="*/ 0 w 9486989"/>
              <a:gd name="csY763" fmla="*/ 882126 h 1479806"/>
              <a:gd name="csX764" fmla="*/ 8059 w 9486989"/>
              <a:gd name="csY764" fmla="*/ 890187 h 1479806"/>
              <a:gd name="csX765" fmla="*/ 16119 w 9486989"/>
              <a:gd name="csY765" fmla="*/ 882126 h 1479806"/>
              <a:gd name="csX766" fmla="*/ 16119 w 9486989"/>
              <a:gd name="csY766" fmla="*/ 816485 h 1479806"/>
              <a:gd name="csX767" fmla="*/ 8059 w 9486989"/>
              <a:gd name="csY767" fmla="*/ 808424 h 1479806"/>
              <a:gd name="csX768" fmla="*/ 8059 w 9486989"/>
              <a:gd name="csY768" fmla="*/ 808424 h 1479806"/>
              <a:gd name="csX769" fmla="*/ 8059 w 9486989"/>
              <a:gd name="csY769" fmla="*/ 939706 h 1479806"/>
              <a:gd name="csX770" fmla="*/ 0 w 9486989"/>
              <a:gd name="csY770" fmla="*/ 947767 h 1479806"/>
              <a:gd name="csX771" fmla="*/ 0 w 9486989"/>
              <a:gd name="csY771" fmla="*/ 1013408 h 1479806"/>
              <a:gd name="csX772" fmla="*/ 8059 w 9486989"/>
              <a:gd name="csY772" fmla="*/ 1021470 h 1479806"/>
              <a:gd name="csX773" fmla="*/ 16119 w 9486989"/>
              <a:gd name="csY773" fmla="*/ 1013408 h 1479806"/>
              <a:gd name="csX774" fmla="*/ 16119 w 9486989"/>
              <a:gd name="csY774" fmla="*/ 947767 h 1479806"/>
              <a:gd name="csX775" fmla="*/ 8059 w 9486989"/>
              <a:gd name="csY775" fmla="*/ 939706 h 1479806"/>
              <a:gd name="csX776" fmla="*/ 8059 w 9486989"/>
              <a:gd name="csY776" fmla="*/ 939706 h 1479806"/>
              <a:gd name="csX777" fmla="*/ 8059 w 9486989"/>
              <a:gd name="csY777" fmla="*/ 1069837 h 1479806"/>
              <a:gd name="csX778" fmla="*/ 0 w 9486989"/>
              <a:gd name="csY778" fmla="*/ 1077898 h 1479806"/>
              <a:gd name="csX779" fmla="*/ 0 w 9486989"/>
              <a:gd name="csY779" fmla="*/ 1108991 h 1479806"/>
              <a:gd name="csX780" fmla="*/ 4605 w 9486989"/>
              <a:gd name="csY780" fmla="*/ 1145842 h 1479806"/>
              <a:gd name="csX781" fmla="*/ 12665 w 9486989"/>
              <a:gd name="csY781" fmla="*/ 1152752 h 1479806"/>
              <a:gd name="csX782" fmla="*/ 14967 w 9486989"/>
              <a:gd name="csY782" fmla="*/ 1152752 h 1479806"/>
              <a:gd name="csX783" fmla="*/ 20724 w 9486989"/>
              <a:gd name="csY783" fmla="*/ 1143539 h 1479806"/>
              <a:gd name="csX784" fmla="*/ 18421 w 9486989"/>
              <a:gd name="csY784" fmla="*/ 1133175 h 1479806"/>
              <a:gd name="csX785" fmla="*/ 18421 w 9486989"/>
              <a:gd name="csY785" fmla="*/ 1133175 h 1479806"/>
              <a:gd name="csX786" fmla="*/ 18421 w 9486989"/>
              <a:gd name="csY786" fmla="*/ 1130872 h 1479806"/>
              <a:gd name="csX787" fmla="*/ 18421 w 9486989"/>
              <a:gd name="csY787" fmla="*/ 1130872 h 1479806"/>
              <a:gd name="csX788" fmla="*/ 18421 w 9486989"/>
              <a:gd name="csY788" fmla="*/ 1127417 h 1479806"/>
              <a:gd name="csX789" fmla="*/ 18421 w 9486989"/>
              <a:gd name="csY789" fmla="*/ 1127417 h 1479806"/>
              <a:gd name="csX790" fmla="*/ 18421 w 9486989"/>
              <a:gd name="csY790" fmla="*/ 1125114 h 1479806"/>
              <a:gd name="csX791" fmla="*/ 18421 w 9486989"/>
              <a:gd name="csY791" fmla="*/ 1125114 h 1479806"/>
              <a:gd name="csX792" fmla="*/ 18421 w 9486989"/>
              <a:gd name="csY792" fmla="*/ 1122810 h 1479806"/>
              <a:gd name="csX793" fmla="*/ 18421 w 9486989"/>
              <a:gd name="csY793" fmla="*/ 1122810 h 1479806"/>
              <a:gd name="csX794" fmla="*/ 18421 w 9486989"/>
              <a:gd name="csY794" fmla="*/ 1120507 h 1479806"/>
              <a:gd name="csX795" fmla="*/ 18421 w 9486989"/>
              <a:gd name="csY795" fmla="*/ 1120507 h 1479806"/>
              <a:gd name="csX796" fmla="*/ 18421 w 9486989"/>
              <a:gd name="csY796" fmla="*/ 1118204 h 1479806"/>
              <a:gd name="csX797" fmla="*/ 18421 w 9486989"/>
              <a:gd name="csY797" fmla="*/ 1118204 h 1479806"/>
              <a:gd name="csX798" fmla="*/ 18421 w 9486989"/>
              <a:gd name="csY798" fmla="*/ 1115901 h 1479806"/>
              <a:gd name="csX799" fmla="*/ 18421 w 9486989"/>
              <a:gd name="csY799" fmla="*/ 1115901 h 1479806"/>
              <a:gd name="csX800" fmla="*/ 18421 w 9486989"/>
              <a:gd name="csY800" fmla="*/ 1113598 h 1479806"/>
              <a:gd name="csX801" fmla="*/ 18421 w 9486989"/>
              <a:gd name="csY801" fmla="*/ 1113598 h 1479806"/>
              <a:gd name="csX802" fmla="*/ 18421 w 9486989"/>
              <a:gd name="csY802" fmla="*/ 1081353 h 1479806"/>
              <a:gd name="csX803" fmla="*/ 10362 w 9486989"/>
              <a:gd name="csY803" fmla="*/ 1073292 h 1479806"/>
              <a:gd name="csX804" fmla="*/ 10362 w 9486989"/>
              <a:gd name="csY804" fmla="*/ 1073292 h 1479806"/>
              <a:gd name="csX805" fmla="*/ 10362 w 9486989"/>
              <a:gd name="csY805" fmla="*/ 1068685 h 1479806"/>
              <a:gd name="csX806" fmla="*/ 41448 w 9486989"/>
              <a:gd name="csY806" fmla="*/ 1198816 h 1479806"/>
              <a:gd name="csX807" fmla="*/ 36843 w 9486989"/>
              <a:gd name="csY807" fmla="*/ 1199968 h 1479806"/>
              <a:gd name="csX808" fmla="*/ 35691 w 9486989"/>
              <a:gd name="csY808" fmla="*/ 1211484 h 1479806"/>
              <a:gd name="csX809" fmla="*/ 90955 w 9486989"/>
              <a:gd name="csY809" fmla="*/ 1257548 h 1479806"/>
              <a:gd name="csX810" fmla="*/ 94409 w 9486989"/>
              <a:gd name="csY810" fmla="*/ 1257548 h 1479806"/>
              <a:gd name="csX811" fmla="*/ 101317 w 9486989"/>
              <a:gd name="csY811" fmla="*/ 1252941 h 1479806"/>
              <a:gd name="csX812" fmla="*/ 97863 w 9486989"/>
              <a:gd name="csY812" fmla="*/ 1242577 h 1479806"/>
              <a:gd name="csX813" fmla="*/ 88653 w 9486989"/>
              <a:gd name="csY813" fmla="*/ 1236819 h 1479806"/>
              <a:gd name="csX814" fmla="*/ 88653 w 9486989"/>
              <a:gd name="csY814" fmla="*/ 1236819 h 1479806"/>
              <a:gd name="csX815" fmla="*/ 88653 w 9486989"/>
              <a:gd name="csY815" fmla="*/ 1236819 h 1479806"/>
              <a:gd name="csX816" fmla="*/ 88653 w 9486989"/>
              <a:gd name="csY816" fmla="*/ 1236819 h 1479806"/>
              <a:gd name="csX817" fmla="*/ 49507 w 9486989"/>
              <a:gd name="csY817" fmla="*/ 1201119 h 1479806"/>
              <a:gd name="csX818" fmla="*/ 42599 w 9486989"/>
              <a:gd name="csY818" fmla="*/ 1197664 h 1479806"/>
              <a:gd name="csX819" fmla="*/ 42599 w 9486989"/>
              <a:gd name="csY819" fmla="*/ 1197664 h 1479806"/>
              <a:gd name="csX820" fmla="*/ 160035 w 9486989"/>
              <a:gd name="csY820" fmla="*/ 1259851 h 1479806"/>
              <a:gd name="csX821" fmla="*/ 151976 w 9486989"/>
              <a:gd name="csY821" fmla="*/ 1267912 h 1479806"/>
              <a:gd name="csX822" fmla="*/ 160035 w 9486989"/>
              <a:gd name="csY822" fmla="*/ 1275973 h 1479806"/>
              <a:gd name="csX823" fmla="*/ 168095 w 9486989"/>
              <a:gd name="csY823" fmla="*/ 1275973 h 1479806"/>
              <a:gd name="csX824" fmla="*/ 226813 w 9486989"/>
              <a:gd name="csY824" fmla="*/ 1275973 h 1479806"/>
              <a:gd name="csX825" fmla="*/ 234872 w 9486989"/>
              <a:gd name="csY825" fmla="*/ 1267912 h 1479806"/>
              <a:gd name="csX826" fmla="*/ 226813 w 9486989"/>
              <a:gd name="csY826" fmla="*/ 1259851 h 1479806"/>
              <a:gd name="csX827" fmla="*/ 161187 w 9486989"/>
              <a:gd name="csY827" fmla="*/ 1259851 h 1479806"/>
              <a:gd name="csX828" fmla="*/ 355762 w 9486989"/>
              <a:gd name="csY828" fmla="*/ 1261003 h 1479806"/>
              <a:gd name="csX829" fmla="*/ 290136 w 9486989"/>
              <a:gd name="csY829" fmla="*/ 1261003 h 1479806"/>
              <a:gd name="csX830" fmla="*/ 282077 w 9486989"/>
              <a:gd name="csY830" fmla="*/ 1269064 h 1479806"/>
              <a:gd name="csX831" fmla="*/ 290136 w 9486989"/>
              <a:gd name="csY831" fmla="*/ 1277125 h 1479806"/>
              <a:gd name="csX832" fmla="*/ 355762 w 9486989"/>
              <a:gd name="csY832" fmla="*/ 1277125 h 1479806"/>
              <a:gd name="csX833" fmla="*/ 363821 w 9486989"/>
              <a:gd name="csY833" fmla="*/ 1269064 h 1479806"/>
              <a:gd name="csX834" fmla="*/ 355762 w 9486989"/>
              <a:gd name="csY834" fmla="*/ 1261003 h 1479806"/>
              <a:gd name="csX835" fmla="*/ 355762 w 9486989"/>
              <a:gd name="csY835" fmla="*/ 1261003 h 1479806"/>
              <a:gd name="csX836" fmla="*/ 487014 w 9486989"/>
              <a:gd name="csY836" fmla="*/ 1261003 h 1479806"/>
              <a:gd name="csX837" fmla="*/ 421388 w 9486989"/>
              <a:gd name="csY837" fmla="*/ 1261003 h 1479806"/>
              <a:gd name="csX838" fmla="*/ 413329 w 9486989"/>
              <a:gd name="csY838" fmla="*/ 1269064 h 1479806"/>
              <a:gd name="csX839" fmla="*/ 421388 w 9486989"/>
              <a:gd name="csY839" fmla="*/ 1277125 h 1479806"/>
              <a:gd name="csX840" fmla="*/ 487014 w 9486989"/>
              <a:gd name="csY840" fmla="*/ 1277125 h 1479806"/>
              <a:gd name="csX841" fmla="*/ 495074 w 9486989"/>
              <a:gd name="csY841" fmla="*/ 1269064 h 1479806"/>
              <a:gd name="csX842" fmla="*/ 487014 w 9486989"/>
              <a:gd name="csY842" fmla="*/ 1261003 h 1479806"/>
              <a:gd name="csX843" fmla="*/ 487014 w 9486989"/>
              <a:gd name="csY843" fmla="*/ 1261003 h 1479806"/>
              <a:gd name="csX844" fmla="*/ 551489 w 9486989"/>
              <a:gd name="csY844" fmla="*/ 1261003 h 1479806"/>
              <a:gd name="csX845" fmla="*/ 543430 w 9486989"/>
              <a:gd name="csY845" fmla="*/ 1269064 h 1479806"/>
              <a:gd name="csX846" fmla="*/ 551489 w 9486989"/>
              <a:gd name="csY846" fmla="*/ 1277125 h 1479806"/>
              <a:gd name="csX847" fmla="*/ 602148 w 9486989"/>
              <a:gd name="csY847" fmla="*/ 1295551 h 1479806"/>
              <a:gd name="csX848" fmla="*/ 606753 w 9486989"/>
              <a:gd name="csY848" fmla="*/ 1296702 h 1479806"/>
              <a:gd name="csX849" fmla="*/ 613661 w 9486989"/>
              <a:gd name="csY849" fmla="*/ 1293247 h 1479806"/>
              <a:gd name="csX850" fmla="*/ 612510 w 9486989"/>
              <a:gd name="csY850" fmla="*/ 1281731 h 1479806"/>
              <a:gd name="csX851" fmla="*/ 594088 w 9486989"/>
              <a:gd name="csY851" fmla="*/ 1270215 h 1479806"/>
              <a:gd name="csX852" fmla="*/ 594088 w 9486989"/>
              <a:gd name="csY852" fmla="*/ 1270215 h 1479806"/>
              <a:gd name="csX853" fmla="*/ 594088 w 9486989"/>
              <a:gd name="csY853" fmla="*/ 1270215 h 1479806"/>
              <a:gd name="csX854" fmla="*/ 594088 w 9486989"/>
              <a:gd name="csY854" fmla="*/ 1270215 h 1479806"/>
              <a:gd name="csX855" fmla="*/ 594088 w 9486989"/>
              <a:gd name="csY855" fmla="*/ 1270215 h 1479806"/>
              <a:gd name="csX856" fmla="*/ 594088 w 9486989"/>
              <a:gd name="csY856" fmla="*/ 1270215 h 1479806"/>
              <a:gd name="csX857" fmla="*/ 594088 w 9486989"/>
              <a:gd name="csY857" fmla="*/ 1270215 h 1479806"/>
              <a:gd name="csX858" fmla="*/ 594088 w 9486989"/>
              <a:gd name="csY858" fmla="*/ 1270215 h 1479806"/>
              <a:gd name="csX859" fmla="*/ 594088 w 9486989"/>
              <a:gd name="csY859" fmla="*/ 1270215 h 1479806"/>
              <a:gd name="csX860" fmla="*/ 594088 w 9486989"/>
              <a:gd name="csY860" fmla="*/ 1270215 h 1479806"/>
              <a:gd name="csX861" fmla="*/ 594088 w 9486989"/>
              <a:gd name="csY861" fmla="*/ 1270215 h 1479806"/>
              <a:gd name="csX862" fmla="*/ 594088 w 9486989"/>
              <a:gd name="csY862" fmla="*/ 1270215 h 1479806"/>
              <a:gd name="csX863" fmla="*/ 594088 w 9486989"/>
              <a:gd name="csY863" fmla="*/ 1270215 h 1479806"/>
              <a:gd name="csX864" fmla="*/ 594088 w 9486989"/>
              <a:gd name="csY864" fmla="*/ 1270215 h 1479806"/>
              <a:gd name="csX865" fmla="*/ 594088 w 9486989"/>
              <a:gd name="csY865" fmla="*/ 1270215 h 1479806"/>
              <a:gd name="csX866" fmla="*/ 594088 w 9486989"/>
              <a:gd name="csY866" fmla="*/ 1270215 h 1479806"/>
              <a:gd name="csX867" fmla="*/ 594088 w 9486989"/>
              <a:gd name="csY867" fmla="*/ 1270215 h 1479806"/>
              <a:gd name="csX868" fmla="*/ 594088 w 9486989"/>
              <a:gd name="csY868" fmla="*/ 1270215 h 1479806"/>
              <a:gd name="csX869" fmla="*/ 594088 w 9486989"/>
              <a:gd name="csY869" fmla="*/ 1270215 h 1479806"/>
              <a:gd name="csX870" fmla="*/ 594088 w 9486989"/>
              <a:gd name="csY870" fmla="*/ 1270215 h 1479806"/>
              <a:gd name="csX871" fmla="*/ 594088 w 9486989"/>
              <a:gd name="csY871" fmla="*/ 1270215 h 1479806"/>
              <a:gd name="csX872" fmla="*/ 594088 w 9486989"/>
              <a:gd name="csY872" fmla="*/ 1270215 h 1479806"/>
              <a:gd name="csX873" fmla="*/ 594088 w 9486989"/>
              <a:gd name="csY873" fmla="*/ 1270215 h 1479806"/>
              <a:gd name="csX874" fmla="*/ 594088 w 9486989"/>
              <a:gd name="csY874" fmla="*/ 1270215 h 1479806"/>
              <a:gd name="csX875" fmla="*/ 594088 w 9486989"/>
              <a:gd name="csY875" fmla="*/ 1270215 h 1479806"/>
              <a:gd name="csX876" fmla="*/ 594088 w 9486989"/>
              <a:gd name="csY876" fmla="*/ 1270215 h 1479806"/>
              <a:gd name="csX877" fmla="*/ 594088 w 9486989"/>
              <a:gd name="csY877" fmla="*/ 1270215 h 1479806"/>
              <a:gd name="csX878" fmla="*/ 594088 w 9486989"/>
              <a:gd name="csY878" fmla="*/ 1270215 h 1479806"/>
              <a:gd name="csX879" fmla="*/ 594088 w 9486989"/>
              <a:gd name="csY879" fmla="*/ 1270215 h 1479806"/>
              <a:gd name="csX880" fmla="*/ 594088 w 9486989"/>
              <a:gd name="csY880" fmla="*/ 1270215 h 1479806"/>
              <a:gd name="csX881" fmla="*/ 561851 w 9486989"/>
              <a:gd name="csY881" fmla="*/ 1264457 h 1479806"/>
              <a:gd name="csX882" fmla="*/ 561851 w 9486989"/>
              <a:gd name="csY882" fmla="*/ 1264457 h 1479806"/>
              <a:gd name="csX883" fmla="*/ 561851 w 9486989"/>
              <a:gd name="csY883" fmla="*/ 1262154 h 1479806"/>
              <a:gd name="csX884" fmla="*/ 653958 w 9486989"/>
              <a:gd name="csY884" fmla="*/ 1324341 h 1479806"/>
              <a:gd name="csX885" fmla="*/ 648201 w 9486989"/>
              <a:gd name="csY885" fmla="*/ 1326644 h 1479806"/>
              <a:gd name="csX886" fmla="*/ 648201 w 9486989"/>
              <a:gd name="csY886" fmla="*/ 1338160 h 1479806"/>
              <a:gd name="csX887" fmla="*/ 694254 w 9486989"/>
              <a:gd name="csY887" fmla="*/ 1384224 h 1479806"/>
              <a:gd name="csX888" fmla="*/ 700011 w 9486989"/>
              <a:gd name="csY888" fmla="*/ 1386527 h 1479806"/>
              <a:gd name="csX889" fmla="*/ 705768 w 9486989"/>
              <a:gd name="csY889" fmla="*/ 1384224 h 1479806"/>
              <a:gd name="csX890" fmla="*/ 705768 w 9486989"/>
              <a:gd name="csY890" fmla="*/ 1372708 h 1479806"/>
              <a:gd name="csX891" fmla="*/ 659714 w 9486989"/>
              <a:gd name="csY891" fmla="*/ 1326644 h 1479806"/>
              <a:gd name="csX892" fmla="*/ 653958 w 9486989"/>
              <a:gd name="csY892" fmla="*/ 1324341 h 1479806"/>
              <a:gd name="csX893" fmla="*/ 653958 w 9486989"/>
              <a:gd name="csY893" fmla="*/ 1324341 h 1479806"/>
              <a:gd name="csX894" fmla="*/ 746064 w 9486989"/>
              <a:gd name="csY894" fmla="*/ 1417620 h 1479806"/>
              <a:gd name="csX895" fmla="*/ 740308 w 9486989"/>
              <a:gd name="csY895" fmla="*/ 1419923 h 1479806"/>
              <a:gd name="csX896" fmla="*/ 740308 w 9486989"/>
              <a:gd name="csY896" fmla="*/ 1431439 h 1479806"/>
              <a:gd name="csX897" fmla="*/ 801328 w 9486989"/>
              <a:gd name="csY897" fmla="*/ 1470594 h 1479806"/>
              <a:gd name="csX898" fmla="*/ 803631 w 9486989"/>
              <a:gd name="csY898" fmla="*/ 1470594 h 1479806"/>
              <a:gd name="csX899" fmla="*/ 811690 w 9486989"/>
              <a:gd name="csY899" fmla="*/ 1464836 h 1479806"/>
              <a:gd name="csX900" fmla="*/ 807085 w 9486989"/>
              <a:gd name="csY900" fmla="*/ 1454471 h 1479806"/>
              <a:gd name="csX901" fmla="*/ 800177 w 9486989"/>
              <a:gd name="csY901" fmla="*/ 1452168 h 1479806"/>
              <a:gd name="csX902" fmla="*/ 796723 w 9486989"/>
              <a:gd name="csY902" fmla="*/ 1452168 h 1479806"/>
              <a:gd name="csX903" fmla="*/ 752972 w 9486989"/>
              <a:gd name="csY903" fmla="*/ 1421075 h 1479806"/>
              <a:gd name="csX904" fmla="*/ 747216 w 9486989"/>
              <a:gd name="csY904" fmla="*/ 1418772 h 1479806"/>
              <a:gd name="csX905" fmla="*/ 747216 w 9486989"/>
              <a:gd name="csY905" fmla="*/ 1418772 h 1479806"/>
              <a:gd name="csX906" fmla="*/ 747216 w 9486989"/>
              <a:gd name="csY906" fmla="*/ 1416469 h 1479806"/>
              <a:gd name="csX907" fmla="*/ 934883 w 9486989"/>
              <a:gd name="csY907" fmla="*/ 1463684 h 1479806"/>
              <a:gd name="csX908" fmla="*/ 869257 w 9486989"/>
              <a:gd name="csY908" fmla="*/ 1463684 h 1479806"/>
              <a:gd name="csX909" fmla="*/ 861198 w 9486989"/>
              <a:gd name="csY909" fmla="*/ 1471745 h 1479806"/>
              <a:gd name="csX910" fmla="*/ 869257 w 9486989"/>
              <a:gd name="csY910" fmla="*/ 1479807 h 1479806"/>
              <a:gd name="csX911" fmla="*/ 934883 w 9486989"/>
              <a:gd name="csY911" fmla="*/ 1479807 h 1479806"/>
              <a:gd name="csX912" fmla="*/ 942942 w 9486989"/>
              <a:gd name="csY912" fmla="*/ 1471745 h 1479806"/>
              <a:gd name="csX913" fmla="*/ 934883 w 9486989"/>
              <a:gd name="csY913" fmla="*/ 1463684 h 1479806"/>
              <a:gd name="csX914" fmla="*/ 934883 w 9486989"/>
              <a:gd name="csY914" fmla="*/ 1463684 h 1479806"/>
              <a:gd name="csX915" fmla="*/ 1066135 w 9486989"/>
              <a:gd name="csY915" fmla="*/ 1463684 h 1479806"/>
              <a:gd name="csX916" fmla="*/ 1000509 w 9486989"/>
              <a:gd name="csY916" fmla="*/ 1463684 h 1479806"/>
              <a:gd name="csX917" fmla="*/ 992450 w 9486989"/>
              <a:gd name="csY917" fmla="*/ 1471745 h 1479806"/>
              <a:gd name="csX918" fmla="*/ 1000509 w 9486989"/>
              <a:gd name="csY918" fmla="*/ 1479807 h 1479806"/>
              <a:gd name="csX919" fmla="*/ 1066135 w 9486989"/>
              <a:gd name="csY919" fmla="*/ 1479807 h 1479806"/>
              <a:gd name="csX920" fmla="*/ 1074194 w 9486989"/>
              <a:gd name="csY920" fmla="*/ 1471745 h 1479806"/>
              <a:gd name="csX921" fmla="*/ 1066135 w 9486989"/>
              <a:gd name="csY921" fmla="*/ 1463684 h 1479806"/>
              <a:gd name="csX922" fmla="*/ 1066135 w 9486989"/>
              <a:gd name="csY922" fmla="*/ 1463684 h 1479806"/>
              <a:gd name="csX923" fmla="*/ 1196236 w 9486989"/>
              <a:gd name="csY923" fmla="*/ 1463684 h 1479806"/>
              <a:gd name="csX924" fmla="*/ 1130610 w 9486989"/>
              <a:gd name="csY924" fmla="*/ 1463684 h 1479806"/>
              <a:gd name="csX925" fmla="*/ 1122550 w 9486989"/>
              <a:gd name="csY925" fmla="*/ 1471745 h 1479806"/>
              <a:gd name="csX926" fmla="*/ 1130610 w 9486989"/>
              <a:gd name="csY926" fmla="*/ 1479807 h 1479806"/>
              <a:gd name="csX927" fmla="*/ 1196236 w 9486989"/>
              <a:gd name="csY927" fmla="*/ 1479807 h 1479806"/>
              <a:gd name="csX928" fmla="*/ 1204295 w 9486989"/>
              <a:gd name="csY928" fmla="*/ 1471745 h 1479806"/>
              <a:gd name="csX929" fmla="*/ 1196236 w 9486989"/>
              <a:gd name="csY929" fmla="*/ 1463684 h 1479806"/>
              <a:gd name="csX930" fmla="*/ 1196236 w 9486989"/>
              <a:gd name="csY930" fmla="*/ 1463684 h 1479806"/>
              <a:gd name="csX931" fmla="*/ 1327488 w 9486989"/>
              <a:gd name="csY931" fmla="*/ 1441804 h 1479806"/>
              <a:gd name="csX932" fmla="*/ 1322882 w 9486989"/>
              <a:gd name="csY932" fmla="*/ 1442955 h 1479806"/>
              <a:gd name="csX933" fmla="*/ 1322882 w 9486989"/>
              <a:gd name="csY933" fmla="*/ 1442955 h 1479806"/>
              <a:gd name="csX934" fmla="*/ 1322882 w 9486989"/>
              <a:gd name="csY934" fmla="*/ 1442955 h 1479806"/>
              <a:gd name="csX935" fmla="*/ 1322882 w 9486989"/>
              <a:gd name="csY935" fmla="*/ 1442955 h 1479806"/>
              <a:gd name="csX936" fmla="*/ 1322882 w 9486989"/>
              <a:gd name="csY936" fmla="*/ 1442955 h 1479806"/>
              <a:gd name="csX937" fmla="*/ 1322882 w 9486989"/>
              <a:gd name="csY937" fmla="*/ 1442955 h 1479806"/>
              <a:gd name="csX938" fmla="*/ 1322882 w 9486989"/>
              <a:gd name="csY938" fmla="*/ 1442955 h 1479806"/>
              <a:gd name="csX939" fmla="*/ 1322882 w 9486989"/>
              <a:gd name="csY939" fmla="*/ 1442955 h 1479806"/>
              <a:gd name="csX940" fmla="*/ 1322882 w 9486989"/>
              <a:gd name="csY940" fmla="*/ 1442955 h 1479806"/>
              <a:gd name="csX941" fmla="*/ 1322882 w 9486989"/>
              <a:gd name="csY941" fmla="*/ 1442955 h 1479806"/>
              <a:gd name="csX942" fmla="*/ 1322882 w 9486989"/>
              <a:gd name="csY942" fmla="*/ 1442955 h 1479806"/>
              <a:gd name="csX943" fmla="*/ 1322882 w 9486989"/>
              <a:gd name="csY943" fmla="*/ 1442955 h 1479806"/>
              <a:gd name="csX944" fmla="*/ 1322882 w 9486989"/>
              <a:gd name="csY944" fmla="*/ 1442955 h 1479806"/>
              <a:gd name="csX945" fmla="*/ 1322882 w 9486989"/>
              <a:gd name="csY945" fmla="*/ 1442955 h 1479806"/>
              <a:gd name="csX946" fmla="*/ 1322882 w 9486989"/>
              <a:gd name="csY946" fmla="*/ 1442955 h 1479806"/>
              <a:gd name="csX947" fmla="*/ 1322882 w 9486989"/>
              <a:gd name="csY947" fmla="*/ 1442955 h 1479806"/>
              <a:gd name="csX948" fmla="*/ 1322882 w 9486989"/>
              <a:gd name="csY948" fmla="*/ 1442955 h 1479806"/>
              <a:gd name="csX949" fmla="*/ 1322882 w 9486989"/>
              <a:gd name="csY949" fmla="*/ 1442955 h 1479806"/>
              <a:gd name="csX950" fmla="*/ 1322882 w 9486989"/>
              <a:gd name="csY950" fmla="*/ 1442955 h 1479806"/>
              <a:gd name="csX951" fmla="*/ 1288342 w 9486989"/>
              <a:gd name="csY951" fmla="*/ 1455623 h 1479806"/>
              <a:gd name="csX952" fmla="*/ 1288342 w 9486989"/>
              <a:gd name="csY952" fmla="*/ 1455623 h 1479806"/>
              <a:gd name="csX953" fmla="*/ 1288342 w 9486989"/>
              <a:gd name="csY953" fmla="*/ 1455623 h 1479806"/>
              <a:gd name="csX954" fmla="*/ 1288342 w 9486989"/>
              <a:gd name="csY954" fmla="*/ 1455623 h 1479806"/>
              <a:gd name="csX955" fmla="*/ 1288342 w 9486989"/>
              <a:gd name="csY955" fmla="*/ 1455623 h 1479806"/>
              <a:gd name="csX956" fmla="*/ 1284889 w 9486989"/>
              <a:gd name="csY956" fmla="*/ 1455623 h 1479806"/>
              <a:gd name="csX957" fmla="*/ 1284889 w 9486989"/>
              <a:gd name="csY957" fmla="*/ 1455623 h 1479806"/>
              <a:gd name="csX958" fmla="*/ 1284889 w 9486989"/>
              <a:gd name="csY958" fmla="*/ 1455623 h 1479806"/>
              <a:gd name="csX959" fmla="*/ 1284889 w 9486989"/>
              <a:gd name="csY959" fmla="*/ 1455623 h 1479806"/>
              <a:gd name="csX960" fmla="*/ 1284889 w 9486989"/>
              <a:gd name="csY960" fmla="*/ 1455623 h 1479806"/>
              <a:gd name="csX961" fmla="*/ 1271072 w 9486989"/>
              <a:gd name="csY961" fmla="*/ 1457926 h 1479806"/>
              <a:gd name="csX962" fmla="*/ 1264164 w 9486989"/>
              <a:gd name="csY962" fmla="*/ 1467139 h 1479806"/>
              <a:gd name="csX963" fmla="*/ 1272224 w 9486989"/>
              <a:gd name="csY963" fmla="*/ 1474049 h 1479806"/>
              <a:gd name="csX964" fmla="*/ 1272224 w 9486989"/>
              <a:gd name="csY964" fmla="*/ 1474049 h 1479806"/>
              <a:gd name="csX965" fmla="*/ 1340152 w 9486989"/>
              <a:gd name="csY965" fmla="*/ 1452168 h 1479806"/>
              <a:gd name="csX966" fmla="*/ 1342455 w 9486989"/>
              <a:gd name="csY966" fmla="*/ 1440652 h 1479806"/>
              <a:gd name="csX967" fmla="*/ 1335547 w 9486989"/>
              <a:gd name="csY967" fmla="*/ 1436046 h 1479806"/>
              <a:gd name="csX968" fmla="*/ 1335547 w 9486989"/>
              <a:gd name="csY968" fmla="*/ 1436046 h 1479806"/>
              <a:gd name="csX969" fmla="*/ 1333245 w 9486989"/>
              <a:gd name="csY969" fmla="*/ 1438349 h 1479806"/>
              <a:gd name="csX970" fmla="*/ 1424200 w 9486989"/>
              <a:gd name="csY970" fmla="*/ 1351979 h 1479806"/>
              <a:gd name="csX971" fmla="*/ 1418443 w 9486989"/>
              <a:gd name="csY971" fmla="*/ 1354282 h 1479806"/>
              <a:gd name="csX972" fmla="*/ 1374692 w 9486989"/>
              <a:gd name="csY972" fmla="*/ 1398043 h 1479806"/>
              <a:gd name="csX973" fmla="*/ 1374692 w 9486989"/>
              <a:gd name="csY973" fmla="*/ 1398043 h 1479806"/>
              <a:gd name="csX974" fmla="*/ 1373541 w 9486989"/>
              <a:gd name="csY974" fmla="*/ 1400346 h 1479806"/>
              <a:gd name="csX975" fmla="*/ 1373541 w 9486989"/>
              <a:gd name="csY975" fmla="*/ 1411862 h 1479806"/>
              <a:gd name="csX976" fmla="*/ 1379298 w 9486989"/>
              <a:gd name="csY976" fmla="*/ 1414165 h 1479806"/>
              <a:gd name="csX977" fmla="*/ 1385055 w 9486989"/>
              <a:gd name="csY977" fmla="*/ 1411862 h 1479806"/>
              <a:gd name="csX978" fmla="*/ 1387357 w 9486989"/>
              <a:gd name="csY978" fmla="*/ 1409559 h 1479806"/>
              <a:gd name="csX979" fmla="*/ 1431108 w 9486989"/>
              <a:gd name="csY979" fmla="*/ 1365798 h 1479806"/>
              <a:gd name="csX980" fmla="*/ 1431108 w 9486989"/>
              <a:gd name="csY980" fmla="*/ 1354282 h 1479806"/>
              <a:gd name="csX981" fmla="*/ 1425351 w 9486989"/>
              <a:gd name="csY981" fmla="*/ 1351979 h 1479806"/>
              <a:gd name="csX982" fmla="*/ 1425351 w 9486989"/>
              <a:gd name="csY982" fmla="*/ 1351979 h 1479806"/>
              <a:gd name="csX983" fmla="*/ 1518609 w 9486989"/>
              <a:gd name="csY983" fmla="*/ 1266761 h 1479806"/>
              <a:gd name="csX984" fmla="*/ 1515155 w 9486989"/>
              <a:gd name="csY984" fmla="*/ 1266761 h 1479806"/>
              <a:gd name="csX985" fmla="*/ 1505945 w 9486989"/>
              <a:gd name="csY985" fmla="*/ 1271367 h 1479806"/>
              <a:gd name="csX986" fmla="*/ 1505945 w 9486989"/>
              <a:gd name="csY986" fmla="*/ 1271367 h 1479806"/>
              <a:gd name="csX987" fmla="*/ 1505945 w 9486989"/>
              <a:gd name="csY987" fmla="*/ 1271367 h 1479806"/>
              <a:gd name="csX988" fmla="*/ 1505945 w 9486989"/>
              <a:gd name="csY988" fmla="*/ 1271367 h 1479806"/>
              <a:gd name="csX989" fmla="*/ 1505945 w 9486989"/>
              <a:gd name="csY989" fmla="*/ 1271367 h 1479806"/>
              <a:gd name="csX990" fmla="*/ 1505945 w 9486989"/>
              <a:gd name="csY990" fmla="*/ 1271367 h 1479806"/>
              <a:gd name="csX991" fmla="*/ 1478313 w 9486989"/>
              <a:gd name="csY991" fmla="*/ 1293247 h 1479806"/>
              <a:gd name="csX992" fmla="*/ 1478313 w 9486989"/>
              <a:gd name="csY992" fmla="*/ 1293247 h 1479806"/>
              <a:gd name="csX993" fmla="*/ 1478313 w 9486989"/>
              <a:gd name="csY993" fmla="*/ 1293247 h 1479806"/>
              <a:gd name="csX994" fmla="*/ 1478313 w 9486989"/>
              <a:gd name="csY994" fmla="*/ 1293247 h 1479806"/>
              <a:gd name="csX995" fmla="*/ 1478313 w 9486989"/>
              <a:gd name="csY995" fmla="*/ 1293247 h 1479806"/>
              <a:gd name="csX996" fmla="*/ 1478313 w 9486989"/>
              <a:gd name="csY996" fmla="*/ 1293247 h 1479806"/>
              <a:gd name="csX997" fmla="*/ 1466799 w 9486989"/>
              <a:gd name="csY997" fmla="*/ 1304763 h 1479806"/>
              <a:gd name="csX998" fmla="*/ 1466799 w 9486989"/>
              <a:gd name="csY998" fmla="*/ 1316279 h 1479806"/>
              <a:gd name="csX999" fmla="*/ 1472556 w 9486989"/>
              <a:gd name="csY999" fmla="*/ 1318583 h 1479806"/>
              <a:gd name="csX1000" fmla="*/ 1478313 w 9486989"/>
              <a:gd name="csY1000" fmla="*/ 1316279 h 1479806"/>
              <a:gd name="csX1001" fmla="*/ 1489826 w 9486989"/>
              <a:gd name="csY1001" fmla="*/ 1304763 h 1479806"/>
              <a:gd name="csX1002" fmla="*/ 1524366 w 9486989"/>
              <a:gd name="csY1002" fmla="*/ 1279428 h 1479806"/>
              <a:gd name="csX1003" fmla="*/ 1528971 w 9486989"/>
              <a:gd name="csY1003" fmla="*/ 1269064 h 1479806"/>
              <a:gd name="csX1004" fmla="*/ 1522063 w 9486989"/>
              <a:gd name="csY1004" fmla="*/ 1264457 h 1479806"/>
              <a:gd name="csX1005" fmla="*/ 1520912 w 9486989"/>
              <a:gd name="csY1005" fmla="*/ 1264457 h 1479806"/>
              <a:gd name="csX1006" fmla="*/ 1645256 w 9486989"/>
              <a:gd name="csY1006" fmla="*/ 1261003 h 1479806"/>
              <a:gd name="csX1007" fmla="*/ 1579630 w 9486989"/>
              <a:gd name="csY1007" fmla="*/ 1261003 h 1479806"/>
              <a:gd name="csX1008" fmla="*/ 1571571 w 9486989"/>
              <a:gd name="csY1008" fmla="*/ 1269064 h 1479806"/>
              <a:gd name="csX1009" fmla="*/ 1579630 w 9486989"/>
              <a:gd name="csY1009" fmla="*/ 1277125 h 1479806"/>
              <a:gd name="csX1010" fmla="*/ 1645256 w 9486989"/>
              <a:gd name="csY1010" fmla="*/ 1277125 h 1479806"/>
              <a:gd name="csX1011" fmla="*/ 1653315 w 9486989"/>
              <a:gd name="csY1011" fmla="*/ 1269064 h 1479806"/>
              <a:gd name="csX1012" fmla="*/ 1645256 w 9486989"/>
              <a:gd name="csY1012" fmla="*/ 1261003 h 1479806"/>
              <a:gd name="csX1013" fmla="*/ 1645256 w 9486989"/>
              <a:gd name="csY1013" fmla="*/ 1261003 h 1479806"/>
              <a:gd name="csX1014" fmla="*/ 1775357 w 9486989"/>
              <a:gd name="csY1014" fmla="*/ 1261003 h 1479806"/>
              <a:gd name="csX1015" fmla="*/ 1709731 w 9486989"/>
              <a:gd name="csY1015" fmla="*/ 1261003 h 1479806"/>
              <a:gd name="csX1016" fmla="*/ 1701671 w 9486989"/>
              <a:gd name="csY1016" fmla="*/ 1269064 h 1479806"/>
              <a:gd name="csX1017" fmla="*/ 1709731 w 9486989"/>
              <a:gd name="csY1017" fmla="*/ 1277125 h 1479806"/>
              <a:gd name="csX1018" fmla="*/ 1775357 w 9486989"/>
              <a:gd name="csY1018" fmla="*/ 1277125 h 1479806"/>
              <a:gd name="csX1019" fmla="*/ 1783416 w 9486989"/>
              <a:gd name="csY1019" fmla="*/ 1269064 h 1479806"/>
              <a:gd name="csX1020" fmla="*/ 1775357 w 9486989"/>
              <a:gd name="csY1020" fmla="*/ 1261003 h 1479806"/>
              <a:gd name="csX1021" fmla="*/ 1775357 w 9486989"/>
              <a:gd name="csY1021" fmla="*/ 1261003 h 1479806"/>
              <a:gd name="csX1022" fmla="*/ 1906609 w 9486989"/>
              <a:gd name="csY1022" fmla="*/ 1261003 h 1479806"/>
              <a:gd name="csX1023" fmla="*/ 1840983 w 9486989"/>
              <a:gd name="csY1023" fmla="*/ 1261003 h 1479806"/>
              <a:gd name="csX1024" fmla="*/ 1832923 w 9486989"/>
              <a:gd name="csY1024" fmla="*/ 1269064 h 1479806"/>
              <a:gd name="csX1025" fmla="*/ 1840983 w 9486989"/>
              <a:gd name="csY1025" fmla="*/ 1277125 h 1479806"/>
              <a:gd name="csX1026" fmla="*/ 1906609 w 9486989"/>
              <a:gd name="csY1026" fmla="*/ 1277125 h 1479806"/>
              <a:gd name="csX1027" fmla="*/ 1914668 w 9486989"/>
              <a:gd name="csY1027" fmla="*/ 1269064 h 1479806"/>
              <a:gd name="csX1028" fmla="*/ 1906609 w 9486989"/>
              <a:gd name="csY1028" fmla="*/ 1261003 h 1479806"/>
              <a:gd name="csX1029" fmla="*/ 1906609 w 9486989"/>
              <a:gd name="csY1029" fmla="*/ 1261003 h 1479806"/>
              <a:gd name="csX1030" fmla="*/ 2036709 w 9486989"/>
              <a:gd name="csY1030" fmla="*/ 1261003 h 1479806"/>
              <a:gd name="csX1031" fmla="*/ 1971083 w 9486989"/>
              <a:gd name="csY1031" fmla="*/ 1261003 h 1479806"/>
              <a:gd name="csX1032" fmla="*/ 1963024 w 9486989"/>
              <a:gd name="csY1032" fmla="*/ 1269064 h 1479806"/>
              <a:gd name="csX1033" fmla="*/ 1971083 w 9486989"/>
              <a:gd name="csY1033" fmla="*/ 1277125 h 1479806"/>
              <a:gd name="csX1034" fmla="*/ 2036709 w 9486989"/>
              <a:gd name="csY1034" fmla="*/ 1277125 h 1479806"/>
              <a:gd name="csX1035" fmla="*/ 2044769 w 9486989"/>
              <a:gd name="csY1035" fmla="*/ 1269064 h 1479806"/>
              <a:gd name="csX1036" fmla="*/ 2036709 w 9486989"/>
              <a:gd name="csY1036" fmla="*/ 1261003 h 1479806"/>
              <a:gd name="csX1037" fmla="*/ 2036709 w 9486989"/>
              <a:gd name="csY1037" fmla="*/ 1261003 h 1479806"/>
              <a:gd name="csX1038" fmla="*/ 2166810 w 9486989"/>
              <a:gd name="csY1038" fmla="*/ 1261003 h 1479806"/>
              <a:gd name="csX1039" fmla="*/ 2101184 w 9486989"/>
              <a:gd name="csY1039" fmla="*/ 1261003 h 1479806"/>
              <a:gd name="csX1040" fmla="*/ 2093125 w 9486989"/>
              <a:gd name="csY1040" fmla="*/ 1269064 h 1479806"/>
              <a:gd name="csX1041" fmla="*/ 2101184 w 9486989"/>
              <a:gd name="csY1041" fmla="*/ 1277125 h 1479806"/>
              <a:gd name="csX1042" fmla="*/ 2166810 w 9486989"/>
              <a:gd name="csY1042" fmla="*/ 1277125 h 1479806"/>
              <a:gd name="csX1043" fmla="*/ 2174870 w 9486989"/>
              <a:gd name="csY1043" fmla="*/ 1269064 h 1479806"/>
              <a:gd name="csX1044" fmla="*/ 2166810 w 9486989"/>
              <a:gd name="csY1044" fmla="*/ 1261003 h 1479806"/>
              <a:gd name="csX1045" fmla="*/ 2166810 w 9486989"/>
              <a:gd name="csY1045" fmla="*/ 1261003 h 1479806"/>
              <a:gd name="csX1046" fmla="*/ 2298062 w 9486989"/>
              <a:gd name="csY1046" fmla="*/ 1261003 h 1479806"/>
              <a:gd name="csX1047" fmla="*/ 2232436 w 9486989"/>
              <a:gd name="csY1047" fmla="*/ 1261003 h 1479806"/>
              <a:gd name="csX1048" fmla="*/ 2224377 w 9486989"/>
              <a:gd name="csY1048" fmla="*/ 1269064 h 1479806"/>
              <a:gd name="csX1049" fmla="*/ 2232436 w 9486989"/>
              <a:gd name="csY1049" fmla="*/ 1277125 h 1479806"/>
              <a:gd name="csX1050" fmla="*/ 2298062 w 9486989"/>
              <a:gd name="csY1050" fmla="*/ 1277125 h 1479806"/>
              <a:gd name="csX1051" fmla="*/ 2306122 w 9486989"/>
              <a:gd name="csY1051" fmla="*/ 1269064 h 1479806"/>
              <a:gd name="csX1052" fmla="*/ 2298062 w 9486989"/>
              <a:gd name="csY1052" fmla="*/ 1261003 h 1479806"/>
              <a:gd name="csX1053" fmla="*/ 2298062 w 9486989"/>
              <a:gd name="csY1053" fmla="*/ 1261003 h 1479806"/>
              <a:gd name="csX1054" fmla="*/ 2428163 w 9486989"/>
              <a:gd name="csY1054" fmla="*/ 1261003 h 1479806"/>
              <a:gd name="csX1055" fmla="*/ 2362537 w 9486989"/>
              <a:gd name="csY1055" fmla="*/ 1261003 h 1479806"/>
              <a:gd name="csX1056" fmla="*/ 2354478 w 9486989"/>
              <a:gd name="csY1056" fmla="*/ 1269064 h 1479806"/>
              <a:gd name="csX1057" fmla="*/ 2362537 w 9486989"/>
              <a:gd name="csY1057" fmla="*/ 1277125 h 1479806"/>
              <a:gd name="csX1058" fmla="*/ 2428163 w 9486989"/>
              <a:gd name="csY1058" fmla="*/ 1277125 h 1479806"/>
              <a:gd name="csX1059" fmla="*/ 2436222 w 9486989"/>
              <a:gd name="csY1059" fmla="*/ 1269064 h 1479806"/>
              <a:gd name="csX1060" fmla="*/ 2428163 w 9486989"/>
              <a:gd name="csY1060" fmla="*/ 1261003 h 1479806"/>
              <a:gd name="csX1061" fmla="*/ 2428163 w 9486989"/>
              <a:gd name="csY1061" fmla="*/ 1261003 h 1479806"/>
              <a:gd name="csX1062" fmla="*/ 2559415 w 9486989"/>
              <a:gd name="csY1062" fmla="*/ 1261003 h 1479806"/>
              <a:gd name="csX1063" fmla="*/ 2493789 w 9486989"/>
              <a:gd name="csY1063" fmla="*/ 1261003 h 1479806"/>
              <a:gd name="csX1064" fmla="*/ 2485730 w 9486989"/>
              <a:gd name="csY1064" fmla="*/ 1269064 h 1479806"/>
              <a:gd name="csX1065" fmla="*/ 2493789 w 9486989"/>
              <a:gd name="csY1065" fmla="*/ 1277125 h 1479806"/>
              <a:gd name="csX1066" fmla="*/ 2559415 w 9486989"/>
              <a:gd name="csY1066" fmla="*/ 1277125 h 1479806"/>
              <a:gd name="csX1067" fmla="*/ 2567474 w 9486989"/>
              <a:gd name="csY1067" fmla="*/ 1269064 h 1479806"/>
              <a:gd name="csX1068" fmla="*/ 2559415 w 9486989"/>
              <a:gd name="csY1068" fmla="*/ 1261003 h 1479806"/>
              <a:gd name="csX1069" fmla="*/ 2559415 w 9486989"/>
              <a:gd name="csY1069" fmla="*/ 1261003 h 1479806"/>
              <a:gd name="csX1070" fmla="*/ 2689516 w 9486989"/>
              <a:gd name="csY1070" fmla="*/ 1261003 h 1479806"/>
              <a:gd name="csX1071" fmla="*/ 2623890 w 9486989"/>
              <a:gd name="csY1071" fmla="*/ 1261003 h 1479806"/>
              <a:gd name="csX1072" fmla="*/ 2615830 w 9486989"/>
              <a:gd name="csY1072" fmla="*/ 1269064 h 1479806"/>
              <a:gd name="csX1073" fmla="*/ 2623890 w 9486989"/>
              <a:gd name="csY1073" fmla="*/ 1277125 h 1479806"/>
              <a:gd name="csX1074" fmla="*/ 2689516 w 9486989"/>
              <a:gd name="csY1074" fmla="*/ 1277125 h 1479806"/>
              <a:gd name="csX1075" fmla="*/ 2697575 w 9486989"/>
              <a:gd name="csY1075" fmla="*/ 1269064 h 1479806"/>
              <a:gd name="csX1076" fmla="*/ 2689516 w 9486989"/>
              <a:gd name="csY1076" fmla="*/ 1261003 h 1479806"/>
              <a:gd name="csX1077" fmla="*/ 2689516 w 9486989"/>
              <a:gd name="csY1077" fmla="*/ 1261003 h 1479806"/>
              <a:gd name="csX1078" fmla="*/ 2819616 w 9486989"/>
              <a:gd name="csY1078" fmla="*/ 1261003 h 1479806"/>
              <a:gd name="csX1079" fmla="*/ 2753990 w 9486989"/>
              <a:gd name="csY1079" fmla="*/ 1261003 h 1479806"/>
              <a:gd name="csX1080" fmla="*/ 2745931 w 9486989"/>
              <a:gd name="csY1080" fmla="*/ 1269064 h 1479806"/>
              <a:gd name="csX1081" fmla="*/ 2753990 w 9486989"/>
              <a:gd name="csY1081" fmla="*/ 1277125 h 1479806"/>
              <a:gd name="csX1082" fmla="*/ 2819616 w 9486989"/>
              <a:gd name="csY1082" fmla="*/ 1277125 h 1479806"/>
              <a:gd name="csX1083" fmla="*/ 2827676 w 9486989"/>
              <a:gd name="csY1083" fmla="*/ 1269064 h 1479806"/>
              <a:gd name="csX1084" fmla="*/ 2819616 w 9486989"/>
              <a:gd name="csY1084" fmla="*/ 1261003 h 1479806"/>
              <a:gd name="csX1085" fmla="*/ 2819616 w 9486989"/>
              <a:gd name="csY1085" fmla="*/ 1261003 h 1479806"/>
              <a:gd name="csX1086" fmla="*/ 2950869 w 9486989"/>
              <a:gd name="csY1086" fmla="*/ 1261003 h 1479806"/>
              <a:gd name="csX1087" fmla="*/ 2885242 w 9486989"/>
              <a:gd name="csY1087" fmla="*/ 1261003 h 1479806"/>
              <a:gd name="csX1088" fmla="*/ 2877183 w 9486989"/>
              <a:gd name="csY1088" fmla="*/ 1269064 h 1479806"/>
              <a:gd name="csX1089" fmla="*/ 2885242 w 9486989"/>
              <a:gd name="csY1089" fmla="*/ 1277125 h 1479806"/>
              <a:gd name="csX1090" fmla="*/ 2950869 w 9486989"/>
              <a:gd name="csY1090" fmla="*/ 1277125 h 1479806"/>
              <a:gd name="csX1091" fmla="*/ 2958928 w 9486989"/>
              <a:gd name="csY1091" fmla="*/ 1269064 h 1479806"/>
              <a:gd name="csX1092" fmla="*/ 2950869 w 9486989"/>
              <a:gd name="csY1092" fmla="*/ 1261003 h 1479806"/>
              <a:gd name="csX1093" fmla="*/ 2950869 w 9486989"/>
              <a:gd name="csY1093" fmla="*/ 1261003 h 1479806"/>
              <a:gd name="csX1094" fmla="*/ 3080969 w 9486989"/>
              <a:gd name="csY1094" fmla="*/ 1261003 h 1479806"/>
              <a:gd name="csX1095" fmla="*/ 3015343 w 9486989"/>
              <a:gd name="csY1095" fmla="*/ 1261003 h 1479806"/>
              <a:gd name="csX1096" fmla="*/ 3007284 w 9486989"/>
              <a:gd name="csY1096" fmla="*/ 1269064 h 1479806"/>
              <a:gd name="csX1097" fmla="*/ 3015343 w 9486989"/>
              <a:gd name="csY1097" fmla="*/ 1277125 h 1479806"/>
              <a:gd name="csX1098" fmla="*/ 3080969 w 9486989"/>
              <a:gd name="csY1098" fmla="*/ 1277125 h 1479806"/>
              <a:gd name="csX1099" fmla="*/ 3089029 w 9486989"/>
              <a:gd name="csY1099" fmla="*/ 1269064 h 1479806"/>
              <a:gd name="csX1100" fmla="*/ 3080969 w 9486989"/>
              <a:gd name="csY1100" fmla="*/ 1261003 h 1479806"/>
              <a:gd name="csX1101" fmla="*/ 3080969 w 9486989"/>
              <a:gd name="csY1101" fmla="*/ 1261003 h 1479806"/>
              <a:gd name="csX1102" fmla="*/ 3211070 w 9486989"/>
              <a:gd name="csY1102" fmla="*/ 1261003 h 1479806"/>
              <a:gd name="csX1103" fmla="*/ 3145444 w 9486989"/>
              <a:gd name="csY1103" fmla="*/ 1261003 h 1479806"/>
              <a:gd name="csX1104" fmla="*/ 3137384 w 9486989"/>
              <a:gd name="csY1104" fmla="*/ 1269064 h 1479806"/>
              <a:gd name="csX1105" fmla="*/ 3145444 w 9486989"/>
              <a:gd name="csY1105" fmla="*/ 1277125 h 1479806"/>
              <a:gd name="csX1106" fmla="*/ 3211070 w 9486989"/>
              <a:gd name="csY1106" fmla="*/ 1277125 h 1479806"/>
              <a:gd name="csX1107" fmla="*/ 3219129 w 9486989"/>
              <a:gd name="csY1107" fmla="*/ 1269064 h 1479806"/>
              <a:gd name="csX1108" fmla="*/ 3211070 w 9486989"/>
              <a:gd name="csY1108" fmla="*/ 1261003 h 1479806"/>
              <a:gd name="csX1109" fmla="*/ 3211070 w 9486989"/>
              <a:gd name="csY1109" fmla="*/ 1261003 h 1479806"/>
              <a:gd name="csX1110" fmla="*/ 3342322 w 9486989"/>
              <a:gd name="csY1110" fmla="*/ 1261003 h 1479806"/>
              <a:gd name="csX1111" fmla="*/ 3276696 w 9486989"/>
              <a:gd name="csY1111" fmla="*/ 1261003 h 1479806"/>
              <a:gd name="csX1112" fmla="*/ 3268637 w 9486989"/>
              <a:gd name="csY1112" fmla="*/ 1269064 h 1479806"/>
              <a:gd name="csX1113" fmla="*/ 3276696 w 9486989"/>
              <a:gd name="csY1113" fmla="*/ 1277125 h 1479806"/>
              <a:gd name="csX1114" fmla="*/ 3342322 w 9486989"/>
              <a:gd name="csY1114" fmla="*/ 1277125 h 1479806"/>
              <a:gd name="csX1115" fmla="*/ 3350381 w 9486989"/>
              <a:gd name="csY1115" fmla="*/ 1269064 h 1479806"/>
              <a:gd name="csX1116" fmla="*/ 3342322 w 9486989"/>
              <a:gd name="csY1116" fmla="*/ 1261003 h 1479806"/>
              <a:gd name="csX1117" fmla="*/ 3342322 w 9486989"/>
              <a:gd name="csY1117" fmla="*/ 1261003 h 1479806"/>
              <a:gd name="csX1118" fmla="*/ 3472423 w 9486989"/>
              <a:gd name="csY1118" fmla="*/ 1261003 h 1479806"/>
              <a:gd name="csX1119" fmla="*/ 3406797 w 9486989"/>
              <a:gd name="csY1119" fmla="*/ 1261003 h 1479806"/>
              <a:gd name="csX1120" fmla="*/ 3398737 w 9486989"/>
              <a:gd name="csY1120" fmla="*/ 1269064 h 1479806"/>
              <a:gd name="csX1121" fmla="*/ 3406797 w 9486989"/>
              <a:gd name="csY1121" fmla="*/ 1277125 h 1479806"/>
              <a:gd name="csX1122" fmla="*/ 3472423 w 9486989"/>
              <a:gd name="csY1122" fmla="*/ 1277125 h 1479806"/>
              <a:gd name="csX1123" fmla="*/ 3480482 w 9486989"/>
              <a:gd name="csY1123" fmla="*/ 1269064 h 1479806"/>
              <a:gd name="csX1124" fmla="*/ 3472423 w 9486989"/>
              <a:gd name="csY1124" fmla="*/ 1261003 h 1479806"/>
              <a:gd name="csX1125" fmla="*/ 3472423 w 9486989"/>
              <a:gd name="csY1125" fmla="*/ 1261003 h 1479806"/>
              <a:gd name="csX1126" fmla="*/ 3603675 w 9486989"/>
              <a:gd name="csY1126" fmla="*/ 1261003 h 1479806"/>
              <a:gd name="csX1127" fmla="*/ 3538049 w 9486989"/>
              <a:gd name="csY1127" fmla="*/ 1261003 h 1479806"/>
              <a:gd name="csX1128" fmla="*/ 3529989 w 9486989"/>
              <a:gd name="csY1128" fmla="*/ 1269064 h 1479806"/>
              <a:gd name="csX1129" fmla="*/ 3538049 w 9486989"/>
              <a:gd name="csY1129" fmla="*/ 1277125 h 1479806"/>
              <a:gd name="csX1130" fmla="*/ 3603675 w 9486989"/>
              <a:gd name="csY1130" fmla="*/ 1277125 h 1479806"/>
              <a:gd name="csX1131" fmla="*/ 3611734 w 9486989"/>
              <a:gd name="csY1131" fmla="*/ 1269064 h 1479806"/>
              <a:gd name="csX1132" fmla="*/ 3603675 w 9486989"/>
              <a:gd name="csY1132" fmla="*/ 1261003 h 1479806"/>
              <a:gd name="csX1133" fmla="*/ 3603675 w 9486989"/>
              <a:gd name="csY1133" fmla="*/ 1261003 h 1479806"/>
              <a:gd name="csX1134" fmla="*/ 3733775 w 9486989"/>
              <a:gd name="csY1134" fmla="*/ 1261003 h 1479806"/>
              <a:gd name="csX1135" fmla="*/ 3668149 w 9486989"/>
              <a:gd name="csY1135" fmla="*/ 1261003 h 1479806"/>
              <a:gd name="csX1136" fmla="*/ 3660090 w 9486989"/>
              <a:gd name="csY1136" fmla="*/ 1269064 h 1479806"/>
              <a:gd name="csX1137" fmla="*/ 3668149 w 9486989"/>
              <a:gd name="csY1137" fmla="*/ 1277125 h 1479806"/>
              <a:gd name="csX1138" fmla="*/ 3733775 w 9486989"/>
              <a:gd name="csY1138" fmla="*/ 1277125 h 1479806"/>
              <a:gd name="csX1139" fmla="*/ 3741835 w 9486989"/>
              <a:gd name="csY1139" fmla="*/ 1269064 h 1479806"/>
              <a:gd name="csX1140" fmla="*/ 3733775 w 9486989"/>
              <a:gd name="csY1140" fmla="*/ 1261003 h 1479806"/>
              <a:gd name="csX1141" fmla="*/ 3733775 w 9486989"/>
              <a:gd name="csY1141" fmla="*/ 1261003 h 1479806"/>
              <a:gd name="csX1142" fmla="*/ 3863876 w 9486989"/>
              <a:gd name="csY1142" fmla="*/ 1261003 h 1479806"/>
              <a:gd name="csX1143" fmla="*/ 3798250 w 9486989"/>
              <a:gd name="csY1143" fmla="*/ 1261003 h 1479806"/>
              <a:gd name="csX1144" fmla="*/ 3790191 w 9486989"/>
              <a:gd name="csY1144" fmla="*/ 1269064 h 1479806"/>
              <a:gd name="csX1145" fmla="*/ 3798250 w 9486989"/>
              <a:gd name="csY1145" fmla="*/ 1277125 h 1479806"/>
              <a:gd name="csX1146" fmla="*/ 3863876 w 9486989"/>
              <a:gd name="csY1146" fmla="*/ 1277125 h 1479806"/>
              <a:gd name="csX1147" fmla="*/ 3871936 w 9486989"/>
              <a:gd name="csY1147" fmla="*/ 1269064 h 1479806"/>
              <a:gd name="csX1148" fmla="*/ 3863876 w 9486989"/>
              <a:gd name="csY1148" fmla="*/ 1261003 h 1479806"/>
              <a:gd name="csX1149" fmla="*/ 3863876 w 9486989"/>
              <a:gd name="csY1149" fmla="*/ 1261003 h 1479806"/>
              <a:gd name="csX1150" fmla="*/ 3995128 w 9486989"/>
              <a:gd name="csY1150" fmla="*/ 1261003 h 1479806"/>
              <a:gd name="csX1151" fmla="*/ 3929502 w 9486989"/>
              <a:gd name="csY1151" fmla="*/ 1261003 h 1479806"/>
              <a:gd name="csX1152" fmla="*/ 3921443 w 9486989"/>
              <a:gd name="csY1152" fmla="*/ 1269064 h 1479806"/>
              <a:gd name="csX1153" fmla="*/ 3929502 w 9486989"/>
              <a:gd name="csY1153" fmla="*/ 1277125 h 1479806"/>
              <a:gd name="csX1154" fmla="*/ 3995128 w 9486989"/>
              <a:gd name="csY1154" fmla="*/ 1277125 h 1479806"/>
              <a:gd name="csX1155" fmla="*/ 4003187 w 9486989"/>
              <a:gd name="csY1155" fmla="*/ 1269064 h 1479806"/>
              <a:gd name="csX1156" fmla="*/ 3995128 w 9486989"/>
              <a:gd name="csY1156" fmla="*/ 1261003 h 1479806"/>
              <a:gd name="csX1157" fmla="*/ 3995128 w 9486989"/>
              <a:gd name="csY1157" fmla="*/ 1261003 h 1479806"/>
              <a:gd name="csX1158" fmla="*/ 4125229 w 9486989"/>
              <a:gd name="csY1158" fmla="*/ 1261003 h 1479806"/>
              <a:gd name="csX1159" fmla="*/ 4059603 w 9486989"/>
              <a:gd name="csY1159" fmla="*/ 1261003 h 1479806"/>
              <a:gd name="csX1160" fmla="*/ 4051544 w 9486989"/>
              <a:gd name="csY1160" fmla="*/ 1269064 h 1479806"/>
              <a:gd name="csX1161" fmla="*/ 4059603 w 9486989"/>
              <a:gd name="csY1161" fmla="*/ 1277125 h 1479806"/>
              <a:gd name="csX1162" fmla="*/ 4125229 w 9486989"/>
              <a:gd name="csY1162" fmla="*/ 1277125 h 1479806"/>
              <a:gd name="csX1163" fmla="*/ 4133288 w 9486989"/>
              <a:gd name="csY1163" fmla="*/ 1269064 h 1479806"/>
              <a:gd name="csX1164" fmla="*/ 4125229 w 9486989"/>
              <a:gd name="csY1164" fmla="*/ 1261003 h 1479806"/>
              <a:gd name="csX1165" fmla="*/ 4125229 w 9486989"/>
              <a:gd name="csY1165" fmla="*/ 1261003 h 1479806"/>
              <a:gd name="csX1166" fmla="*/ 4256481 w 9486989"/>
              <a:gd name="csY1166" fmla="*/ 1261003 h 1479806"/>
              <a:gd name="csX1167" fmla="*/ 4190855 w 9486989"/>
              <a:gd name="csY1167" fmla="*/ 1261003 h 1479806"/>
              <a:gd name="csX1168" fmla="*/ 4182796 w 9486989"/>
              <a:gd name="csY1168" fmla="*/ 1269064 h 1479806"/>
              <a:gd name="csX1169" fmla="*/ 4190855 w 9486989"/>
              <a:gd name="csY1169" fmla="*/ 1277125 h 1479806"/>
              <a:gd name="csX1170" fmla="*/ 4256481 w 9486989"/>
              <a:gd name="csY1170" fmla="*/ 1277125 h 1479806"/>
              <a:gd name="csX1171" fmla="*/ 4264541 w 9486989"/>
              <a:gd name="csY1171" fmla="*/ 1269064 h 1479806"/>
              <a:gd name="csX1172" fmla="*/ 4256481 w 9486989"/>
              <a:gd name="csY1172" fmla="*/ 1261003 h 1479806"/>
              <a:gd name="csX1173" fmla="*/ 4256481 w 9486989"/>
              <a:gd name="csY1173" fmla="*/ 1261003 h 1479806"/>
              <a:gd name="csX1174" fmla="*/ 4386582 w 9486989"/>
              <a:gd name="csY1174" fmla="*/ 1261003 h 1479806"/>
              <a:gd name="csX1175" fmla="*/ 4320956 w 9486989"/>
              <a:gd name="csY1175" fmla="*/ 1261003 h 1479806"/>
              <a:gd name="csX1176" fmla="*/ 4312896 w 9486989"/>
              <a:gd name="csY1176" fmla="*/ 1269064 h 1479806"/>
              <a:gd name="csX1177" fmla="*/ 4320956 w 9486989"/>
              <a:gd name="csY1177" fmla="*/ 1277125 h 1479806"/>
              <a:gd name="csX1178" fmla="*/ 4386582 w 9486989"/>
              <a:gd name="csY1178" fmla="*/ 1277125 h 1479806"/>
              <a:gd name="csX1179" fmla="*/ 4394641 w 9486989"/>
              <a:gd name="csY1179" fmla="*/ 1269064 h 1479806"/>
              <a:gd name="csX1180" fmla="*/ 4386582 w 9486989"/>
              <a:gd name="csY1180" fmla="*/ 1261003 h 1479806"/>
              <a:gd name="csX1181" fmla="*/ 4386582 w 9486989"/>
              <a:gd name="csY1181" fmla="*/ 1261003 h 1479806"/>
              <a:gd name="csX1182" fmla="*/ 4516683 w 9486989"/>
              <a:gd name="csY1182" fmla="*/ 1261003 h 1479806"/>
              <a:gd name="csX1183" fmla="*/ 4451056 w 9486989"/>
              <a:gd name="csY1183" fmla="*/ 1261003 h 1479806"/>
              <a:gd name="csX1184" fmla="*/ 4442997 w 9486989"/>
              <a:gd name="csY1184" fmla="*/ 1269064 h 1479806"/>
              <a:gd name="csX1185" fmla="*/ 4451056 w 9486989"/>
              <a:gd name="csY1185" fmla="*/ 1277125 h 1479806"/>
              <a:gd name="csX1186" fmla="*/ 4516683 w 9486989"/>
              <a:gd name="csY1186" fmla="*/ 1277125 h 1479806"/>
              <a:gd name="csX1187" fmla="*/ 4524742 w 9486989"/>
              <a:gd name="csY1187" fmla="*/ 1269064 h 1479806"/>
              <a:gd name="csX1188" fmla="*/ 4516683 w 9486989"/>
              <a:gd name="csY1188" fmla="*/ 1261003 h 1479806"/>
              <a:gd name="csX1189" fmla="*/ 4516683 w 9486989"/>
              <a:gd name="csY1189" fmla="*/ 1261003 h 1479806"/>
              <a:gd name="csX1190" fmla="*/ 4647935 w 9486989"/>
              <a:gd name="csY1190" fmla="*/ 1261003 h 1479806"/>
              <a:gd name="csX1191" fmla="*/ 4582308 w 9486989"/>
              <a:gd name="csY1191" fmla="*/ 1261003 h 1479806"/>
              <a:gd name="csX1192" fmla="*/ 4574249 w 9486989"/>
              <a:gd name="csY1192" fmla="*/ 1269064 h 1479806"/>
              <a:gd name="csX1193" fmla="*/ 4582308 w 9486989"/>
              <a:gd name="csY1193" fmla="*/ 1277125 h 1479806"/>
              <a:gd name="csX1194" fmla="*/ 4647935 w 9486989"/>
              <a:gd name="csY1194" fmla="*/ 1277125 h 1479806"/>
              <a:gd name="csX1195" fmla="*/ 4655994 w 9486989"/>
              <a:gd name="csY1195" fmla="*/ 1269064 h 1479806"/>
              <a:gd name="csX1196" fmla="*/ 4647935 w 9486989"/>
              <a:gd name="csY1196" fmla="*/ 1261003 h 1479806"/>
              <a:gd name="csX1197" fmla="*/ 4647935 w 9486989"/>
              <a:gd name="csY1197" fmla="*/ 1261003 h 1479806"/>
              <a:gd name="csX1198" fmla="*/ 4778035 w 9486989"/>
              <a:gd name="csY1198" fmla="*/ 1261003 h 1479806"/>
              <a:gd name="csX1199" fmla="*/ 4712409 w 9486989"/>
              <a:gd name="csY1199" fmla="*/ 1261003 h 1479806"/>
              <a:gd name="csX1200" fmla="*/ 4704350 w 9486989"/>
              <a:gd name="csY1200" fmla="*/ 1269064 h 1479806"/>
              <a:gd name="csX1201" fmla="*/ 4712409 w 9486989"/>
              <a:gd name="csY1201" fmla="*/ 1277125 h 1479806"/>
              <a:gd name="csX1202" fmla="*/ 4778035 w 9486989"/>
              <a:gd name="csY1202" fmla="*/ 1277125 h 1479806"/>
              <a:gd name="csX1203" fmla="*/ 4786095 w 9486989"/>
              <a:gd name="csY1203" fmla="*/ 1269064 h 1479806"/>
              <a:gd name="csX1204" fmla="*/ 4778035 w 9486989"/>
              <a:gd name="csY1204" fmla="*/ 1261003 h 1479806"/>
              <a:gd name="csX1205" fmla="*/ 4778035 w 9486989"/>
              <a:gd name="csY1205" fmla="*/ 1261003 h 1479806"/>
              <a:gd name="csX1206" fmla="*/ 4908136 w 9486989"/>
              <a:gd name="csY1206" fmla="*/ 1261003 h 1479806"/>
              <a:gd name="csX1207" fmla="*/ 4842510 w 9486989"/>
              <a:gd name="csY1207" fmla="*/ 1261003 h 1479806"/>
              <a:gd name="csX1208" fmla="*/ 4834451 w 9486989"/>
              <a:gd name="csY1208" fmla="*/ 1269064 h 1479806"/>
              <a:gd name="csX1209" fmla="*/ 4842510 w 9486989"/>
              <a:gd name="csY1209" fmla="*/ 1277125 h 1479806"/>
              <a:gd name="csX1210" fmla="*/ 4908136 w 9486989"/>
              <a:gd name="csY1210" fmla="*/ 1277125 h 1479806"/>
              <a:gd name="csX1211" fmla="*/ 4916195 w 9486989"/>
              <a:gd name="csY1211" fmla="*/ 1269064 h 1479806"/>
              <a:gd name="csX1212" fmla="*/ 4908136 w 9486989"/>
              <a:gd name="csY1212" fmla="*/ 1261003 h 1479806"/>
              <a:gd name="csX1213" fmla="*/ 4908136 w 9486989"/>
              <a:gd name="csY1213" fmla="*/ 1261003 h 1479806"/>
              <a:gd name="csX1214" fmla="*/ 5039388 w 9486989"/>
              <a:gd name="csY1214" fmla="*/ 1261003 h 1479806"/>
              <a:gd name="csX1215" fmla="*/ 4973762 w 9486989"/>
              <a:gd name="csY1215" fmla="*/ 1261003 h 1479806"/>
              <a:gd name="csX1216" fmla="*/ 4965703 w 9486989"/>
              <a:gd name="csY1216" fmla="*/ 1269064 h 1479806"/>
              <a:gd name="csX1217" fmla="*/ 4973762 w 9486989"/>
              <a:gd name="csY1217" fmla="*/ 1277125 h 1479806"/>
              <a:gd name="csX1218" fmla="*/ 5039388 w 9486989"/>
              <a:gd name="csY1218" fmla="*/ 1277125 h 1479806"/>
              <a:gd name="csX1219" fmla="*/ 5047447 w 9486989"/>
              <a:gd name="csY1219" fmla="*/ 1269064 h 1479806"/>
              <a:gd name="csX1220" fmla="*/ 5039388 w 9486989"/>
              <a:gd name="csY1220" fmla="*/ 1261003 h 1479806"/>
              <a:gd name="csX1221" fmla="*/ 5039388 w 9486989"/>
              <a:gd name="csY1221" fmla="*/ 1261003 h 1479806"/>
              <a:gd name="csX1222" fmla="*/ 5169489 w 9486989"/>
              <a:gd name="csY1222" fmla="*/ 1261003 h 1479806"/>
              <a:gd name="csX1223" fmla="*/ 5103863 w 9486989"/>
              <a:gd name="csY1223" fmla="*/ 1261003 h 1479806"/>
              <a:gd name="csX1224" fmla="*/ 5095803 w 9486989"/>
              <a:gd name="csY1224" fmla="*/ 1269064 h 1479806"/>
              <a:gd name="csX1225" fmla="*/ 5103863 w 9486989"/>
              <a:gd name="csY1225" fmla="*/ 1277125 h 1479806"/>
              <a:gd name="csX1226" fmla="*/ 5169489 w 9486989"/>
              <a:gd name="csY1226" fmla="*/ 1277125 h 1479806"/>
              <a:gd name="csX1227" fmla="*/ 5177548 w 9486989"/>
              <a:gd name="csY1227" fmla="*/ 1269064 h 1479806"/>
              <a:gd name="csX1228" fmla="*/ 5169489 w 9486989"/>
              <a:gd name="csY1228" fmla="*/ 1261003 h 1479806"/>
              <a:gd name="csX1229" fmla="*/ 5169489 w 9486989"/>
              <a:gd name="csY1229" fmla="*/ 1261003 h 1479806"/>
              <a:gd name="csX1230" fmla="*/ 5300741 w 9486989"/>
              <a:gd name="csY1230" fmla="*/ 1261003 h 1479806"/>
              <a:gd name="csX1231" fmla="*/ 5235115 w 9486989"/>
              <a:gd name="csY1231" fmla="*/ 1261003 h 1479806"/>
              <a:gd name="csX1232" fmla="*/ 5227055 w 9486989"/>
              <a:gd name="csY1232" fmla="*/ 1269064 h 1479806"/>
              <a:gd name="csX1233" fmla="*/ 5235115 w 9486989"/>
              <a:gd name="csY1233" fmla="*/ 1277125 h 1479806"/>
              <a:gd name="csX1234" fmla="*/ 5300741 w 9486989"/>
              <a:gd name="csY1234" fmla="*/ 1277125 h 1479806"/>
              <a:gd name="csX1235" fmla="*/ 5308800 w 9486989"/>
              <a:gd name="csY1235" fmla="*/ 1269064 h 1479806"/>
              <a:gd name="csX1236" fmla="*/ 5300741 w 9486989"/>
              <a:gd name="csY1236" fmla="*/ 1261003 h 1479806"/>
              <a:gd name="csX1237" fmla="*/ 5300741 w 9486989"/>
              <a:gd name="csY1237" fmla="*/ 1261003 h 1479806"/>
              <a:gd name="csX1238" fmla="*/ 5430841 w 9486989"/>
              <a:gd name="csY1238" fmla="*/ 1261003 h 1479806"/>
              <a:gd name="csX1239" fmla="*/ 5365215 w 9486989"/>
              <a:gd name="csY1239" fmla="*/ 1261003 h 1479806"/>
              <a:gd name="csX1240" fmla="*/ 5357156 w 9486989"/>
              <a:gd name="csY1240" fmla="*/ 1269064 h 1479806"/>
              <a:gd name="csX1241" fmla="*/ 5365215 w 9486989"/>
              <a:gd name="csY1241" fmla="*/ 1277125 h 1479806"/>
              <a:gd name="csX1242" fmla="*/ 5430841 w 9486989"/>
              <a:gd name="csY1242" fmla="*/ 1277125 h 1479806"/>
              <a:gd name="csX1243" fmla="*/ 5438901 w 9486989"/>
              <a:gd name="csY1243" fmla="*/ 1269064 h 1479806"/>
              <a:gd name="csX1244" fmla="*/ 5430841 w 9486989"/>
              <a:gd name="csY1244" fmla="*/ 1261003 h 1479806"/>
              <a:gd name="csX1245" fmla="*/ 5430841 w 9486989"/>
              <a:gd name="csY1245" fmla="*/ 1261003 h 1479806"/>
              <a:gd name="csX1246" fmla="*/ 5560942 w 9486989"/>
              <a:gd name="csY1246" fmla="*/ 1261003 h 1479806"/>
              <a:gd name="csX1247" fmla="*/ 5495316 w 9486989"/>
              <a:gd name="csY1247" fmla="*/ 1261003 h 1479806"/>
              <a:gd name="csX1248" fmla="*/ 5487257 w 9486989"/>
              <a:gd name="csY1248" fmla="*/ 1269064 h 1479806"/>
              <a:gd name="csX1249" fmla="*/ 5495316 w 9486989"/>
              <a:gd name="csY1249" fmla="*/ 1277125 h 1479806"/>
              <a:gd name="csX1250" fmla="*/ 5560942 w 9486989"/>
              <a:gd name="csY1250" fmla="*/ 1277125 h 1479806"/>
              <a:gd name="csX1251" fmla="*/ 5569001 w 9486989"/>
              <a:gd name="csY1251" fmla="*/ 1269064 h 1479806"/>
              <a:gd name="csX1252" fmla="*/ 5560942 w 9486989"/>
              <a:gd name="csY1252" fmla="*/ 1261003 h 1479806"/>
              <a:gd name="csX1253" fmla="*/ 5560942 w 9486989"/>
              <a:gd name="csY1253" fmla="*/ 1261003 h 1479806"/>
              <a:gd name="csX1254" fmla="*/ 5692194 w 9486989"/>
              <a:gd name="csY1254" fmla="*/ 1261003 h 1479806"/>
              <a:gd name="csX1255" fmla="*/ 5626568 w 9486989"/>
              <a:gd name="csY1255" fmla="*/ 1261003 h 1479806"/>
              <a:gd name="csX1256" fmla="*/ 5618509 w 9486989"/>
              <a:gd name="csY1256" fmla="*/ 1269064 h 1479806"/>
              <a:gd name="csX1257" fmla="*/ 5626568 w 9486989"/>
              <a:gd name="csY1257" fmla="*/ 1277125 h 1479806"/>
              <a:gd name="csX1258" fmla="*/ 5692194 w 9486989"/>
              <a:gd name="csY1258" fmla="*/ 1277125 h 1479806"/>
              <a:gd name="csX1259" fmla="*/ 5700253 w 9486989"/>
              <a:gd name="csY1259" fmla="*/ 1269064 h 1479806"/>
              <a:gd name="csX1260" fmla="*/ 5692194 w 9486989"/>
              <a:gd name="csY1260" fmla="*/ 1261003 h 1479806"/>
              <a:gd name="csX1261" fmla="*/ 5692194 w 9486989"/>
              <a:gd name="csY1261" fmla="*/ 1261003 h 1479806"/>
              <a:gd name="csX1262" fmla="*/ 5822295 w 9486989"/>
              <a:gd name="csY1262" fmla="*/ 1261003 h 1479806"/>
              <a:gd name="csX1263" fmla="*/ 5756669 w 9486989"/>
              <a:gd name="csY1263" fmla="*/ 1261003 h 1479806"/>
              <a:gd name="csX1264" fmla="*/ 5748610 w 9486989"/>
              <a:gd name="csY1264" fmla="*/ 1269064 h 1479806"/>
              <a:gd name="csX1265" fmla="*/ 5756669 w 9486989"/>
              <a:gd name="csY1265" fmla="*/ 1277125 h 1479806"/>
              <a:gd name="csX1266" fmla="*/ 5822295 w 9486989"/>
              <a:gd name="csY1266" fmla="*/ 1277125 h 1479806"/>
              <a:gd name="csX1267" fmla="*/ 5830354 w 9486989"/>
              <a:gd name="csY1267" fmla="*/ 1269064 h 1479806"/>
              <a:gd name="csX1268" fmla="*/ 5822295 w 9486989"/>
              <a:gd name="csY1268" fmla="*/ 1261003 h 1479806"/>
              <a:gd name="csX1269" fmla="*/ 5822295 w 9486989"/>
              <a:gd name="csY1269" fmla="*/ 1261003 h 1479806"/>
              <a:gd name="csX1270" fmla="*/ 5953547 w 9486989"/>
              <a:gd name="csY1270" fmla="*/ 1261003 h 1479806"/>
              <a:gd name="csX1271" fmla="*/ 5887921 w 9486989"/>
              <a:gd name="csY1271" fmla="*/ 1261003 h 1479806"/>
              <a:gd name="csX1272" fmla="*/ 5879862 w 9486989"/>
              <a:gd name="csY1272" fmla="*/ 1269064 h 1479806"/>
              <a:gd name="csX1273" fmla="*/ 5887921 w 9486989"/>
              <a:gd name="csY1273" fmla="*/ 1277125 h 1479806"/>
              <a:gd name="csX1274" fmla="*/ 5953547 w 9486989"/>
              <a:gd name="csY1274" fmla="*/ 1277125 h 1479806"/>
              <a:gd name="csX1275" fmla="*/ 5961606 w 9486989"/>
              <a:gd name="csY1275" fmla="*/ 1269064 h 1479806"/>
              <a:gd name="csX1276" fmla="*/ 5953547 w 9486989"/>
              <a:gd name="csY1276" fmla="*/ 1261003 h 1479806"/>
              <a:gd name="csX1277" fmla="*/ 5953547 w 9486989"/>
              <a:gd name="csY1277" fmla="*/ 1261003 h 1479806"/>
              <a:gd name="csX1278" fmla="*/ 6083648 w 9486989"/>
              <a:gd name="csY1278" fmla="*/ 1261003 h 1479806"/>
              <a:gd name="csX1279" fmla="*/ 6018022 w 9486989"/>
              <a:gd name="csY1279" fmla="*/ 1261003 h 1479806"/>
              <a:gd name="csX1280" fmla="*/ 6009962 w 9486989"/>
              <a:gd name="csY1280" fmla="*/ 1269064 h 1479806"/>
              <a:gd name="csX1281" fmla="*/ 6018022 w 9486989"/>
              <a:gd name="csY1281" fmla="*/ 1277125 h 1479806"/>
              <a:gd name="csX1282" fmla="*/ 6083648 w 9486989"/>
              <a:gd name="csY1282" fmla="*/ 1277125 h 1479806"/>
              <a:gd name="csX1283" fmla="*/ 6091707 w 9486989"/>
              <a:gd name="csY1283" fmla="*/ 1269064 h 1479806"/>
              <a:gd name="csX1284" fmla="*/ 6083648 w 9486989"/>
              <a:gd name="csY1284" fmla="*/ 1261003 h 1479806"/>
              <a:gd name="csX1285" fmla="*/ 6083648 w 9486989"/>
              <a:gd name="csY1285" fmla="*/ 1261003 h 1479806"/>
              <a:gd name="csX1286" fmla="*/ 6213748 w 9486989"/>
              <a:gd name="csY1286" fmla="*/ 1261003 h 1479806"/>
              <a:gd name="csX1287" fmla="*/ 6148122 w 9486989"/>
              <a:gd name="csY1287" fmla="*/ 1261003 h 1479806"/>
              <a:gd name="csX1288" fmla="*/ 6140063 w 9486989"/>
              <a:gd name="csY1288" fmla="*/ 1269064 h 1479806"/>
              <a:gd name="csX1289" fmla="*/ 6148122 w 9486989"/>
              <a:gd name="csY1289" fmla="*/ 1277125 h 1479806"/>
              <a:gd name="csX1290" fmla="*/ 6213748 w 9486989"/>
              <a:gd name="csY1290" fmla="*/ 1277125 h 1479806"/>
              <a:gd name="csX1291" fmla="*/ 6221808 w 9486989"/>
              <a:gd name="csY1291" fmla="*/ 1269064 h 1479806"/>
              <a:gd name="csX1292" fmla="*/ 6213748 w 9486989"/>
              <a:gd name="csY1292" fmla="*/ 1261003 h 1479806"/>
              <a:gd name="csX1293" fmla="*/ 6213748 w 9486989"/>
              <a:gd name="csY1293" fmla="*/ 1261003 h 1479806"/>
              <a:gd name="csX1294" fmla="*/ 6345001 w 9486989"/>
              <a:gd name="csY1294" fmla="*/ 1261003 h 1479806"/>
              <a:gd name="csX1295" fmla="*/ 6279375 w 9486989"/>
              <a:gd name="csY1295" fmla="*/ 1261003 h 1479806"/>
              <a:gd name="csX1296" fmla="*/ 6271315 w 9486989"/>
              <a:gd name="csY1296" fmla="*/ 1269064 h 1479806"/>
              <a:gd name="csX1297" fmla="*/ 6279375 w 9486989"/>
              <a:gd name="csY1297" fmla="*/ 1277125 h 1479806"/>
              <a:gd name="csX1298" fmla="*/ 6345001 w 9486989"/>
              <a:gd name="csY1298" fmla="*/ 1277125 h 1479806"/>
              <a:gd name="csX1299" fmla="*/ 6353059 w 9486989"/>
              <a:gd name="csY1299" fmla="*/ 1269064 h 1479806"/>
              <a:gd name="csX1300" fmla="*/ 6345001 w 9486989"/>
              <a:gd name="csY1300" fmla="*/ 1261003 h 1479806"/>
              <a:gd name="csX1301" fmla="*/ 6345001 w 9486989"/>
              <a:gd name="csY1301" fmla="*/ 1261003 h 1479806"/>
              <a:gd name="csX1302" fmla="*/ 6475101 w 9486989"/>
              <a:gd name="csY1302" fmla="*/ 1261003 h 1479806"/>
              <a:gd name="csX1303" fmla="*/ 6409475 w 9486989"/>
              <a:gd name="csY1303" fmla="*/ 1261003 h 1479806"/>
              <a:gd name="csX1304" fmla="*/ 6401416 w 9486989"/>
              <a:gd name="csY1304" fmla="*/ 1269064 h 1479806"/>
              <a:gd name="csX1305" fmla="*/ 6409475 w 9486989"/>
              <a:gd name="csY1305" fmla="*/ 1277125 h 1479806"/>
              <a:gd name="csX1306" fmla="*/ 6475101 w 9486989"/>
              <a:gd name="csY1306" fmla="*/ 1277125 h 1479806"/>
              <a:gd name="csX1307" fmla="*/ 6483161 w 9486989"/>
              <a:gd name="csY1307" fmla="*/ 1269064 h 1479806"/>
              <a:gd name="csX1308" fmla="*/ 6475101 w 9486989"/>
              <a:gd name="csY1308" fmla="*/ 1261003 h 1479806"/>
              <a:gd name="csX1309" fmla="*/ 6475101 w 9486989"/>
              <a:gd name="csY1309" fmla="*/ 1261003 h 1479806"/>
              <a:gd name="csX1310" fmla="*/ 6605202 w 9486989"/>
              <a:gd name="csY1310" fmla="*/ 1261003 h 1479806"/>
              <a:gd name="csX1311" fmla="*/ 6539576 w 9486989"/>
              <a:gd name="csY1311" fmla="*/ 1261003 h 1479806"/>
              <a:gd name="csX1312" fmla="*/ 6531516 w 9486989"/>
              <a:gd name="csY1312" fmla="*/ 1269064 h 1479806"/>
              <a:gd name="csX1313" fmla="*/ 6539576 w 9486989"/>
              <a:gd name="csY1313" fmla="*/ 1277125 h 1479806"/>
              <a:gd name="csX1314" fmla="*/ 6605202 w 9486989"/>
              <a:gd name="csY1314" fmla="*/ 1277125 h 1479806"/>
              <a:gd name="csX1315" fmla="*/ 6613261 w 9486989"/>
              <a:gd name="csY1315" fmla="*/ 1269064 h 1479806"/>
              <a:gd name="csX1316" fmla="*/ 6605202 w 9486989"/>
              <a:gd name="csY1316" fmla="*/ 1261003 h 1479806"/>
              <a:gd name="csX1317" fmla="*/ 6605202 w 9486989"/>
              <a:gd name="csY1317" fmla="*/ 1261003 h 1479806"/>
              <a:gd name="csX1318" fmla="*/ 6736454 w 9486989"/>
              <a:gd name="csY1318" fmla="*/ 1261003 h 1479806"/>
              <a:gd name="csX1319" fmla="*/ 6670828 w 9486989"/>
              <a:gd name="csY1319" fmla="*/ 1261003 h 1479806"/>
              <a:gd name="csX1320" fmla="*/ 6662769 w 9486989"/>
              <a:gd name="csY1320" fmla="*/ 1269064 h 1479806"/>
              <a:gd name="csX1321" fmla="*/ 6670828 w 9486989"/>
              <a:gd name="csY1321" fmla="*/ 1277125 h 1479806"/>
              <a:gd name="csX1322" fmla="*/ 6736454 w 9486989"/>
              <a:gd name="csY1322" fmla="*/ 1277125 h 1479806"/>
              <a:gd name="csX1323" fmla="*/ 6744513 w 9486989"/>
              <a:gd name="csY1323" fmla="*/ 1269064 h 1479806"/>
              <a:gd name="csX1324" fmla="*/ 6736454 w 9486989"/>
              <a:gd name="csY1324" fmla="*/ 1261003 h 1479806"/>
              <a:gd name="csX1325" fmla="*/ 6736454 w 9486989"/>
              <a:gd name="csY1325" fmla="*/ 1261003 h 1479806"/>
              <a:gd name="csX1326" fmla="*/ 6866555 w 9486989"/>
              <a:gd name="csY1326" fmla="*/ 1261003 h 1479806"/>
              <a:gd name="csX1327" fmla="*/ 6800929 w 9486989"/>
              <a:gd name="csY1327" fmla="*/ 1261003 h 1479806"/>
              <a:gd name="csX1328" fmla="*/ 6792869 w 9486989"/>
              <a:gd name="csY1328" fmla="*/ 1269064 h 1479806"/>
              <a:gd name="csX1329" fmla="*/ 6800929 w 9486989"/>
              <a:gd name="csY1329" fmla="*/ 1277125 h 1479806"/>
              <a:gd name="csX1330" fmla="*/ 6866555 w 9486989"/>
              <a:gd name="csY1330" fmla="*/ 1277125 h 1479806"/>
              <a:gd name="csX1331" fmla="*/ 6874614 w 9486989"/>
              <a:gd name="csY1331" fmla="*/ 1269064 h 1479806"/>
              <a:gd name="csX1332" fmla="*/ 6866555 w 9486989"/>
              <a:gd name="csY1332" fmla="*/ 1261003 h 1479806"/>
              <a:gd name="csX1333" fmla="*/ 6866555 w 9486989"/>
              <a:gd name="csY1333" fmla="*/ 1261003 h 1479806"/>
              <a:gd name="csX1334" fmla="*/ 6997806 w 9486989"/>
              <a:gd name="csY1334" fmla="*/ 1261003 h 1479806"/>
              <a:gd name="csX1335" fmla="*/ 6932181 w 9486989"/>
              <a:gd name="csY1335" fmla="*/ 1261003 h 1479806"/>
              <a:gd name="csX1336" fmla="*/ 6924121 w 9486989"/>
              <a:gd name="csY1336" fmla="*/ 1269064 h 1479806"/>
              <a:gd name="csX1337" fmla="*/ 6932181 w 9486989"/>
              <a:gd name="csY1337" fmla="*/ 1277125 h 1479806"/>
              <a:gd name="csX1338" fmla="*/ 6997806 w 9486989"/>
              <a:gd name="csY1338" fmla="*/ 1277125 h 1479806"/>
              <a:gd name="csX1339" fmla="*/ 7005866 w 9486989"/>
              <a:gd name="csY1339" fmla="*/ 1269064 h 1479806"/>
              <a:gd name="csX1340" fmla="*/ 6997806 w 9486989"/>
              <a:gd name="csY1340" fmla="*/ 1261003 h 1479806"/>
              <a:gd name="csX1341" fmla="*/ 6997806 w 9486989"/>
              <a:gd name="csY1341" fmla="*/ 1261003 h 1479806"/>
              <a:gd name="csX1342" fmla="*/ 7127908 w 9486989"/>
              <a:gd name="csY1342" fmla="*/ 1261003 h 1479806"/>
              <a:gd name="csX1343" fmla="*/ 7062281 w 9486989"/>
              <a:gd name="csY1343" fmla="*/ 1261003 h 1479806"/>
              <a:gd name="csX1344" fmla="*/ 7054222 w 9486989"/>
              <a:gd name="csY1344" fmla="*/ 1269064 h 1479806"/>
              <a:gd name="csX1345" fmla="*/ 7062281 w 9486989"/>
              <a:gd name="csY1345" fmla="*/ 1277125 h 1479806"/>
              <a:gd name="csX1346" fmla="*/ 7127908 w 9486989"/>
              <a:gd name="csY1346" fmla="*/ 1277125 h 1479806"/>
              <a:gd name="csX1347" fmla="*/ 7135966 w 9486989"/>
              <a:gd name="csY1347" fmla="*/ 1269064 h 1479806"/>
              <a:gd name="csX1348" fmla="*/ 7127908 w 9486989"/>
              <a:gd name="csY1348" fmla="*/ 1261003 h 1479806"/>
              <a:gd name="csX1349" fmla="*/ 7127908 w 9486989"/>
              <a:gd name="csY1349" fmla="*/ 1261003 h 1479806"/>
              <a:gd name="csX1350" fmla="*/ 7259159 w 9486989"/>
              <a:gd name="csY1350" fmla="*/ 1261003 h 1479806"/>
              <a:gd name="csX1351" fmla="*/ 7193533 w 9486989"/>
              <a:gd name="csY1351" fmla="*/ 1261003 h 1479806"/>
              <a:gd name="csX1352" fmla="*/ 7185474 w 9486989"/>
              <a:gd name="csY1352" fmla="*/ 1269064 h 1479806"/>
              <a:gd name="csX1353" fmla="*/ 7193533 w 9486989"/>
              <a:gd name="csY1353" fmla="*/ 1277125 h 1479806"/>
              <a:gd name="csX1354" fmla="*/ 7259159 w 9486989"/>
              <a:gd name="csY1354" fmla="*/ 1277125 h 1479806"/>
              <a:gd name="csX1355" fmla="*/ 7267219 w 9486989"/>
              <a:gd name="csY1355" fmla="*/ 1269064 h 1479806"/>
              <a:gd name="csX1356" fmla="*/ 7259159 w 9486989"/>
              <a:gd name="csY1356" fmla="*/ 1261003 h 1479806"/>
              <a:gd name="csX1357" fmla="*/ 7259159 w 9486989"/>
              <a:gd name="csY1357" fmla="*/ 1261003 h 1479806"/>
              <a:gd name="csX1358" fmla="*/ 7389260 w 9486989"/>
              <a:gd name="csY1358" fmla="*/ 1261003 h 1479806"/>
              <a:gd name="csX1359" fmla="*/ 7323634 w 9486989"/>
              <a:gd name="csY1359" fmla="*/ 1261003 h 1479806"/>
              <a:gd name="csX1360" fmla="*/ 7315575 w 9486989"/>
              <a:gd name="csY1360" fmla="*/ 1269064 h 1479806"/>
              <a:gd name="csX1361" fmla="*/ 7323634 w 9486989"/>
              <a:gd name="csY1361" fmla="*/ 1277125 h 1479806"/>
              <a:gd name="csX1362" fmla="*/ 7389260 w 9486989"/>
              <a:gd name="csY1362" fmla="*/ 1277125 h 1479806"/>
              <a:gd name="csX1363" fmla="*/ 7397319 w 9486989"/>
              <a:gd name="csY1363" fmla="*/ 1269064 h 1479806"/>
              <a:gd name="csX1364" fmla="*/ 7389260 w 9486989"/>
              <a:gd name="csY1364" fmla="*/ 1261003 h 1479806"/>
              <a:gd name="csX1365" fmla="*/ 7389260 w 9486989"/>
              <a:gd name="csY1365" fmla="*/ 1261003 h 1479806"/>
              <a:gd name="csX1366" fmla="*/ 7519361 w 9486989"/>
              <a:gd name="csY1366" fmla="*/ 1261003 h 1479806"/>
              <a:gd name="csX1367" fmla="*/ 7453735 w 9486989"/>
              <a:gd name="csY1367" fmla="*/ 1261003 h 1479806"/>
              <a:gd name="csX1368" fmla="*/ 7445675 w 9486989"/>
              <a:gd name="csY1368" fmla="*/ 1269064 h 1479806"/>
              <a:gd name="csX1369" fmla="*/ 7453735 w 9486989"/>
              <a:gd name="csY1369" fmla="*/ 1277125 h 1479806"/>
              <a:gd name="csX1370" fmla="*/ 7519361 w 9486989"/>
              <a:gd name="csY1370" fmla="*/ 1277125 h 1479806"/>
              <a:gd name="csX1371" fmla="*/ 7527420 w 9486989"/>
              <a:gd name="csY1371" fmla="*/ 1269064 h 1479806"/>
              <a:gd name="csX1372" fmla="*/ 7519361 w 9486989"/>
              <a:gd name="csY1372" fmla="*/ 1261003 h 1479806"/>
              <a:gd name="csX1373" fmla="*/ 7519361 w 9486989"/>
              <a:gd name="csY1373" fmla="*/ 1261003 h 1479806"/>
              <a:gd name="csX1374" fmla="*/ 7650613 w 9486989"/>
              <a:gd name="csY1374" fmla="*/ 1261003 h 1479806"/>
              <a:gd name="csX1375" fmla="*/ 7584987 w 9486989"/>
              <a:gd name="csY1375" fmla="*/ 1261003 h 1479806"/>
              <a:gd name="csX1376" fmla="*/ 7576928 w 9486989"/>
              <a:gd name="csY1376" fmla="*/ 1269064 h 1479806"/>
              <a:gd name="csX1377" fmla="*/ 7584987 w 9486989"/>
              <a:gd name="csY1377" fmla="*/ 1277125 h 1479806"/>
              <a:gd name="csX1378" fmla="*/ 7650613 w 9486989"/>
              <a:gd name="csY1378" fmla="*/ 1277125 h 1479806"/>
              <a:gd name="csX1379" fmla="*/ 7658672 w 9486989"/>
              <a:gd name="csY1379" fmla="*/ 1269064 h 1479806"/>
              <a:gd name="csX1380" fmla="*/ 7650613 w 9486989"/>
              <a:gd name="csY1380" fmla="*/ 1261003 h 1479806"/>
              <a:gd name="csX1381" fmla="*/ 7650613 w 9486989"/>
              <a:gd name="csY1381" fmla="*/ 1261003 h 1479806"/>
              <a:gd name="csX1382" fmla="*/ 7780713 w 9486989"/>
              <a:gd name="csY1382" fmla="*/ 1261003 h 1479806"/>
              <a:gd name="csX1383" fmla="*/ 7715088 w 9486989"/>
              <a:gd name="csY1383" fmla="*/ 1261003 h 1479806"/>
              <a:gd name="csX1384" fmla="*/ 7707028 w 9486989"/>
              <a:gd name="csY1384" fmla="*/ 1269064 h 1479806"/>
              <a:gd name="csX1385" fmla="*/ 7715088 w 9486989"/>
              <a:gd name="csY1385" fmla="*/ 1277125 h 1479806"/>
              <a:gd name="csX1386" fmla="*/ 7780713 w 9486989"/>
              <a:gd name="csY1386" fmla="*/ 1277125 h 1479806"/>
              <a:gd name="csX1387" fmla="*/ 7788773 w 9486989"/>
              <a:gd name="csY1387" fmla="*/ 1269064 h 1479806"/>
              <a:gd name="csX1388" fmla="*/ 7780713 w 9486989"/>
              <a:gd name="csY1388" fmla="*/ 1261003 h 1479806"/>
              <a:gd name="csX1389" fmla="*/ 7780713 w 9486989"/>
              <a:gd name="csY1389" fmla="*/ 1261003 h 1479806"/>
              <a:gd name="csX1390" fmla="*/ 7910815 w 9486989"/>
              <a:gd name="csY1390" fmla="*/ 1261003 h 1479806"/>
              <a:gd name="csX1391" fmla="*/ 7845188 w 9486989"/>
              <a:gd name="csY1391" fmla="*/ 1261003 h 1479806"/>
              <a:gd name="csX1392" fmla="*/ 7837129 w 9486989"/>
              <a:gd name="csY1392" fmla="*/ 1269064 h 1479806"/>
              <a:gd name="csX1393" fmla="*/ 7845188 w 9486989"/>
              <a:gd name="csY1393" fmla="*/ 1277125 h 1479806"/>
              <a:gd name="csX1394" fmla="*/ 7910815 w 9486989"/>
              <a:gd name="csY1394" fmla="*/ 1277125 h 1479806"/>
              <a:gd name="csX1395" fmla="*/ 7918873 w 9486989"/>
              <a:gd name="csY1395" fmla="*/ 1269064 h 1479806"/>
              <a:gd name="csX1396" fmla="*/ 7910815 w 9486989"/>
              <a:gd name="csY1396" fmla="*/ 1261003 h 1479806"/>
              <a:gd name="csX1397" fmla="*/ 7910815 w 9486989"/>
              <a:gd name="csY1397" fmla="*/ 1261003 h 1479806"/>
              <a:gd name="csX1398" fmla="*/ 8042066 w 9486989"/>
              <a:gd name="csY1398" fmla="*/ 1261003 h 1479806"/>
              <a:gd name="csX1399" fmla="*/ 7976440 w 9486989"/>
              <a:gd name="csY1399" fmla="*/ 1261003 h 1479806"/>
              <a:gd name="csX1400" fmla="*/ 7968381 w 9486989"/>
              <a:gd name="csY1400" fmla="*/ 1269064 h 1479806"/>
              <a:gd name="csX1401" fmla="*/ 7976440 w 9486989"/>
              <a:gd name="csY1401" fmla="*/ 1277125 h 1479806"/>
              <a:gd name="csX1402" fmla="*/ 8042066 w 9486989"/>
              <a:gd name="csY1402" fmla="*/ 1277125 h 1479806"/>
              <a:gd name="csX1403" fmla="*/ 8050126 w 9486989"/>
              <a:gd name="csY1403" fmla="*/ 1269064 h 1479806"/>
              <a:gd name="csX1404" fmla="*/ 8042066 w 9486989"/>
              <a:gd name="csY1404" fmla="*/ 1261003 h 1479806"/>
              <a:gd name="csX1405" fmla="*/ 8042066 w 9486989"/>
              <a:gd name="csY1405" fmla="*/ 1261003 h 1479806"/>
              <a:gd name="csX1406" fmla="*/ 8172167 w 9486989"/>
              <a:gd name="csY1406" fmla="*/ 1261003 h 1479806"/>
              <a:gd name="csX1407" fmla="*/ 8106541 w 9486989"/>
              <a:gd name="csY1407" fmla="*/ 1261003 h 1479806"/>
              <a:gd name="csX1408" fmla="*/ 8098482 w 9486989"/>
              <a:gd name="csY1408" fmla="*/ 1269064 h 1479806"/>
              <a:gd name="csX1409" fmla="*/ 8106541 w 9486989"/>
              <a:gd name="csY1409" fmla="*/ 1277125 h 1479806"/>
              <a:gd name="csX1410" fmla="*/ 8172167 w 9486989"/>
              <a:gd name="csY1410" fmla="*/ 1277125 h 1479806"/>
              <a:gd name="csX1411" fmla="*/ 8180226 w 9486989"/>
              <a:gd name="csY1411" fmla="*/ 1269064 h 1479806"/>
              <a:gd name="csX1412" fmla="*/ 8172167 w 9486989"/>
              <a:gd name="csY1412" fmla="*/ 1261003 h 1479806"/>
              <a:gd name="csX1413" fmla="*/ 8172167 w 9486989"/>
              <a:gd name="csY1413" fmla="*/ 1261003 h 1479806"/>
              <a:gd name="csX1414" fmla="*/ 8303419 w 9486989"/>
              <a:gd name="csY1414" fmla="*/ 1261003 h 1479806"/>
              <a:gd name="csX1415" fmla="*/ 8237793 w 9486989"/>
              <a:gd name="csY1415" fmla="*/ 1261003 h 1479806"/>
              <a:gd name="csX1416" fmla="*/ 8229733 w 9486989"/>
              <a:gd name="csY1416" fmla="*/ 1269064 h 1479806"/>
              <a:gd name="csX1417" fmla="*/ 8237793 w 9486989"/>
              <a:gd name="csY1417" fmla="*/ 1277125 h 1479806"/>
              <a:gd name="csX1418" fmla="*/ 8303419 w 9486989"/>
              <a:gd name="csY1418" fmla="*/ 1277125 h 1479806"/>
              <a:gd name="csX1419" fmla="*/ 8311479 w 9486989"/>
              <a:gd name="csY1419" fmla="*/ 1269064 h 1479806"/>
              <a:gd name="csX1420" fmla="*/ 8303419 w 9486989"/>
              <a:gd name="csY1420" fmla="*/ 1261003 h 1479806"/>
              <a:gd name="csX1421" fmla="*/ 8303419 w 9486989"/>
              <a:gd name="csY1421" fmla="*/ 1261003 h 1479806"/>
              <a:gd name="csX1422" fmla="*/ 8433519 w 9486989"/>
              <a:gd name="csY1422" fmla="*/ 1261003 h 1479806"/>
              <a:gd name="csX1423" fmla="*/ 8367894 w 9486989"/>
              <a:gd name="csY1423" fmla="*/ 1261003 h 1479806"/>
              <a:gd name="csX1424" fmla="*/ 8359835 w 9486989"/>
              <a:gd name="csY1424" fmla="*/ 1269064 h 1479806"/>
              <a:gd name="csX1425" fmla="*/ 8367894 w 9486989"/>
              <a:gd name="csY1425" fmla="*/ 1277125 h 1479806"/>
              <a:gd name="csX1426" fmla="*/ 8433519 w 9486989"/>
              <a:gd name="csY1426" fmla="*/ 1277125 h 1479806"/>
              <a:gd name="csX1427" fmla="*/ 8441579 w 9486989"/>
              <a:gd name="csY1427" fmla="*/ 1269064 h 1479806"/>
              <a:gd name="csX1428" fmla="*/ 8433519 w 9486989"/>
              <a:gd name="csY1428" fmla="*/ 1261003 h 1479806"/>
              <a:gd name="csX1429" fmla="*/ 8433519 w 9486989"/>
              <a:gd name="csY1429" fmla="*/ 1261003 h 1479806"/>
              <a:gd name="csX1430" fmla="*/ 8563620 w 9486989"/>
              <a:gd name="csY1430" fmla="*/ 1261003 h 1479806"/>
              <a:gd name="csX1431" fmla="*/ 8497995 w 9486989"/>
              <a:gd name="csY1431" fmla="*/ 1261003 h 1479806"/>
              <a:gd name="csX1432" fmla="*/ 8489935 w 9486989"/>
              <a:gd name="csY1432" fmla="*/ 1269064 h 1479806"/>
              <a:gd name="csX1433" fmla="*/ 8497995 w 9486989"/>
              <a:gd name="csY1433" fmla="*/ 1277125 h 1479806"/>
              <a:gd name="csX1434" fmla="*/ 8563620 w 9486989"/>
              <a:gd name="csY1434" fmla="*/ 1277125 h 1479806"/>
              <a:gd name="csX1435" fmla="*/ 8571679 w 9486989"/>
              <a:gd name="csY1435" fmla="*/ 1269064 h 1479806"/>
              <a:gd name="csX1436" fmla="*/ 8563620 w 9486989"/>
              <a:gd name="csY1436" fmla="*/ 1261003 h 1479806"/>
              <a:gd name="csX1437" fmla="*/ 8563620 w 9486989"/>
              <a:gd name="csY1437" fmla="*/ 1261003 h 1479806"/>
              <a:gd name="csX1438" fmla="*/ 8694872 w 9486989"/>
              <a:gd name="csY1438" fmla="*/ 1261003 h 1479806"/>
              <a:gd name="csX1439" fmla="*/ 8629246 w 9486989"/>
              <a:gd name="csY1439" fmla="*/ 1261003 h 1479806"/>
              <a:gd name="csX1440" fmla="*/ 8621187 w 9486989"/>
              <a:gd name="csY1440" fmla="*/ 1269064 h 1479806"/>
              <a:gd name="csX1441" fmla="*/ 8629246 w 9486989"/>
              <a:gd name="csY1441" fmla="*/ 1277125 h 1479806"/>
              <a:gd name="csX1442" fmla="*/ 8694872 w 9486989"/>
              <a:gd name="csY1442" fmla="*/ 1277125 h 1479806"/>
              <a:gd name="csX1443" fmla="*/ 8702932 w 9486989"/>
              <a:gd name="csY1443" fmla="*/ 1269064 h 1479806"/>
              <a:gd name="csX1444" fmla="*/ 8694872 w 9486989"/>
              <a:gd name="csY1444" fmla="*/ 1261003 h 1479806"/>
              <a:gd name="csX1445" fmla="*/ 8694872 w 9486989"/>
              <a:gd name="csY1445" fmla="*/ 1261003 h 1479806"/>
              <a:gd name="csX1446" fmla="*/ 8824973 w 9486989"/>
              <a:gd name="csY1446" fmla="*/ 1261003 h 1479806"/>
              <a:gd name="csX1447" fmla="*/ 8759347 w 9486989"/>
              <a:gd name="csY1447" fmla="*/ 1261003 h 1479806"/>
              <a:gd name="csX1448" fmla="*/ 8751288 w 9486989"/>
              <a:gd name="csY1448" fmla="*/ 1269064 h 1479806"/>
              <a:gd name="csX1449" fmla="*/ 8759347 w 9486989"/>
              <a:gd name="csY1449" fmla="*/ 1277125 h 1479806"/>
              <a:gd name="csX1450" fmla="*/ 8824973 w 9486989"/>
              <a:gd name="csY1450" fmla="*/ 1277125 h 1479806"/>
              <a:gd name="csX1451" fmla="*/ 8833032 w 9486989"/>
              <a:gd name="csY1451" fmla="*/ 1269064 h 1479806"/>
              <a:gd name="csX1452" fmla="*/ 8824973 w 9486989"/>
              <a:gd name="csY1452" fmla="*/ 1261003 h 1479806"/>
              <a:gd name="csX1453" fmla="*/ 8824973 w 9486989"/>
              <a:gd name="csY1453" fmla="*/ 1261003 h 1479806"/>
              <a:gd name="csX1454" fmla="*/ 8956225 w 9486989"/>
              <a:gd name="csY1454" fmla="*/ 1261003 h 1479806"/>
              <a:gd name="csX1455" fmla="*/ 8890599 w 9486989"/>
              <a:gd name="csY1455" fmla="*/ 1261003 h 1479806"/>
              <a:gd name="csX1456" fmla="*/ 8882540 w 9486989"/>
              <a:gd name="csY1456" fmla="*/ 1269064 h 1479806"/>
              <a:gd name="csX1457" fmla="*/ 8890599 w 9486989"/>
              <a:gd name="csY1457" fmla="*/ 1277125 h 1479806"/>
              <a:gd name="csX1458" fmla="*/ 8956225 w 9486989"/>
              <a:gd name="csY1458" fmla="*/ 1277125 h 1479806"/>
              <a:gd name="csX1459" fmla="*/ 8964285 w 9486989"/>
              <a:gd name="csY1459" fmla="*/ 1269064 h 1479806"/>
              <a:gd name="csX1460" fmla="*/ 8956225 w 9486989"/>
              <a:gd name="csY1460" fmla="*/ 1261003 h 1479806"/>
              <a:gd name="csX1461" fmla="*/ 8956225 w 9486989"/>
              <a:gd name="csY1461" fmla="*/ 1261003 h 1479806"/>
              <a:gd name="csX1462" fmla="*/ 9086326 w 9486989"/>
              <a:gd name="csY1462" fmla="*/ 1261003 h 1479806"/>
              <a:gd name="csX1463" fmla="*/ 9020700 w 9486989"/>
              <a:gd name="csY1463" fmla="*/ 1261003 h 1479806"/>
              <a:gd name="csX1464" fmla="*/ 9012640 w 9486989"/>
              <a:gd name="csY1464" fmla="*/ 1269064 h 1479806"/>
              <a:gd name="csX1465" fmla="*/ 9020700 w 9486989"/>
              <a:gd name="csY1465" fmla="*/ 1277125 h 1479806"/>
              <a:gd name="csX1466" fmla="*/ 9086326 w 9486989"/>
              <a:gd name="csY1466" fmla="*/ 1277125 h 1479806"/>
              <a:gd name="csX1467" fmla="*/ 9094385 w 9486989"/>
              <a:gd name="csY1467" fmla="*/ 1269064 h 1479806"/>
              <a:gd name="csX1468" fmla="*/ 9086326 w 9486989"/>
              <a:gd name="csY1468" fmla="*/ 1261003 h 1479806"/>
              <a:gd name="csX1469" fmla="*/ 9086326 w 9486989"/>
              <a:gd name="csY1469" fmla="*/ 1261003 h 1479806"/>
              <a:gd name="csX1470" fmla="*/ 9216426 w 9486989"/>
              <a:gd name="csY1470" fmla="*/ 1261003 h 1479806"/>
              <a:gd name="csX1471" fmla="*/ 9150800 w 9486989"/>
              <a:gd name="csY1471" fmla="*/ 1261003 h 1479806"/>
              <a:gd name="csX1472" fmla="*/ 9142741 w 9486989"/>
              <a:gd name="csY1472" fmla="*/ 1269064 h 1479806"/>
              <a:gd name="csX1473" fmla="*/ 9150800 w 9486989"/>
              <a:gd name="csY1473" fmla="*/ 1277125 h 1479806"/>
              <a:gd name="csX1474" fmla="*/ 9216426 w 9486989"/>
              <a:gd name="csY1474" fmla="*/ 1277125 h 1479806"/>
              <a:gd name="csX1475" fmla="*/ 9224486 w 9486989"/>
              <a:gd name="csY1475" fmla="*/ 1269064 h 1479806"/>
              <a:gd name="csX1476" fmla="*/ 9216426 w 9486989"/>
              <a:gd name="csY1476" fmla="*/ 1261003 h 1479806"/>
              <a:gd name="csX1477" fmla="*/ 9216426 w 9486989"/>
              <a:gd name="csY1477" fmla="*/ 1261003 h 1479806"/>
              <a:gd name="csX1478" fmla="*/ 9348830 w 9486989"/>
              <a:gd name="csY1478" fmla="*/ 1257548 h 1479806"/>
              <a:gd name="csX1479" fmla="*/ 9347679 w 9486989"/>
              <a:gd name="csY1479" fmla="*/ 1257548 h 1479806"/>
              <a:gd name="csX1480" fmla="*/ 9328106 w 9486989"/>
              <a:gd name="csY1480" fmla="*/ 1259851 h 1479806"/>
              <a:gd name="csX1481" fmla="*/ 9283204 w 9486989"/>
              <a:gd name="csY1481" fmla="*/ 1259851 h 1479806"/>
              <a:gd name="csX1482" fmla="*/ 9275145 w 9486989"/>
              <a:gd name="csY1482" fmla="*/ 1267912 h 1479806"/>
              <a:gd name="csX1483" fmla="*/ 9283204 w 9486989"/>
              <a:gd name="csY1483" fmla="*/ 1275973 h 1479806"/>
              <a:gd name="csX1484" fmla="*/ 9321198 w 9486989"/>
              <a:gd name="csY1484" fmla="*/ 1275973 h 1479806"/>
              <a:gd name="csX1485" fmla="*/ 9351133 w 9486989"/>
              <a:gd name="csY1485" fmla="*/ 1273670 h 1479806"/>
              <a:gd name="csX1486" fmla="*/ 9358040 w 9486989"/>
              <a:gd name="csY1486" fmla="*/ 1264457 h 1479806"/>
              <a:gd name="csX1487" fmla="*/ 9349981 w 9486989"/>
              <a:gd name="csY1487" fmla="*/ 1257548 h 1479806"/>
              <a:gd name="csX1488" fmla="*/ 9349981 w 9486989"/>
              <a:gd name="csY1488" fmla="*/ 1257548 h 1479806"/>
              <a:gd name="csX1489" fmla="*/ 9457055 w 9486989"/>
              <a:gd name="csY1489" fmla="*/ 1180390 h 1479806"/>
              <a:gd name="csX1490" fmla="*/ 9450147 w 9486989"/>
              <a:gd name="csY1490" fmla="*/ 1184997 h 1479806"/>
              <a:gd name="csX1491" fmla="*/ 9406396 w 9486989"/>
              <a:gd name="csY1491" fmla="*/ 1233364 h 1479806"/>
              <a:gd name="csX1492" fmla="*/ 9404094 w 9486989"/>
              <a:gd name="csY1492" fmla="*/ 1244880 h 1479806"/>
              <a:gd name="csX1493" fmla="*/ 9411002 w 9486989"/>
              <a:gd name="csY1493" fmla="*/ 1248335 h 1479806"/>
              <a:gd name="csX1494" fmla="*/ 9415607 w 9486989"/>
              <a:gd name="csY1494" fmla="*/ 1247183 h 1479806"/>
              <a:gd name="csX1495" fmla="*/ 9463963 w 9486989"/>
              <a:gd name="csY1495" fmla="*/ 1194210 h 1479806"/>
              <a:gd name="csX1496" fmla="*/ 9460509 w 9486989"/>
              <a:gd name="csY1496" fmla="*/ 1182694 h 1479806"/>
              <a:gd name="csX1497" fmla="*/ 9457055 w 9486989"/>
              <a:gd name="csY1497" fmla="*/ 1181542 h 1479806"/>
              <a:gd name="csX1498" fmla="*/ 9457055 w 9486989"/>
              <a:gd name="csY1498" fmla="*/ 1181542 h 1479806"/>
              <a:gd name="csX1499" fmla="*/ 9478930 w 9486989"/>
              <a:gd name="csY1499" fmla="*/ 1049108 h 1479806"/>
              <a:gd name="csX1500" fmla="*/ 9470872 w 9486989"/>
              <a:gd name="csY1500" fmla="*/ 1057169 h 1479806"/>
              <a:gd name="csX1501" fmla="*/ 9470872 w 9486989"/>
              <a:gd name="csY1501" fmla="*/ 1108991 h 1479806"/>
              <a:gd name="csX1502" fmla="*/ 9470872 w 9486989"/>
              <a:gd name="csY1502" fmla="*/ 1108991 h 1479806"/>
              <a:gd name="csX1503" fmla="*/ 9470872 w 9486989"/>
              <a:gd name="csY1503" fmla="*/ 1111294 h 1479806"/>
              <a:gd name="csX1504" fmla="*/ 9470872 w 9486989"/>
              <a:gd name="csY1504" fmla="*/ 1111294 h 1479806"/>
              <a:gd name="csX1505" fmla="*/ 9470872 w 9486989"/>
              <a:gd name="csY1505" fmla="*/ 1113598 h 1479806"/>
              <a:gd name="csX1506" fmla="*/ 9470872 w 9486989"/>
              <a:gd name="csY1506" fmla="*/ 1113598 h 1479806"/>
              <a:gd name="csX1507" fmla="*/ 9470872 w 9486989"/>
              <a:gd name="csY1507" fmla="*/ 1115901 h 1479806"/>
              <a:gd name="csX1508" fmla="*/ 9470872 w 9486989"/>
              <a:gd name="csY1508" fmla="*/ 1115901 h 1479806"/>
              <a:gd name="csX1509" fmla="*/ 9470872 w 9486989"/>
              <a:gd name="csY1509" fmla="*/ 1121659 h 1479806"/>
              <a:gd name="csX1510" fmla="*/ 9477779 w 9486989"/>
              <a:gd name="csY1510" fmla="*/ 1130872 h 1479806"/>
              <a:gd name="csX1511" fmla="*/ 9477779 w 9486989"/>
              <a:gd name="csY1511" fmla="*/ 1130872 h 1479806"/>
              <a:gd name="csX1512" fmla="*/ 9485839 w 9486989"/>
              <a:gd name="csY1512" fmla="*/ 1123962 h 1479806"/>
              <a:gd name="csX1513" fmla="*/ 9485839 w 9486989"/>
              <a:gd name="csY1513" fmla="*/ 1108991 h 1479806"/>
              <a:gd name="csX1514" fmla="*/ 9485839 w 9486989"/>
              <a:gd name="csY1514" fmla="*/ 1057169 h 1479806"/>
              <a:gd name="csX1515" fmla="*/ 9477779 w 9486989"/>
              <a:gd name="csY1515" fmla="*/ 1049108 h 1479806"/>
              <a:gd name="csX1516" fmla="*/ 9477779 w 9486989"/>
              <a:gd name="csY1516" fmla="*/ 1049108 h 1479806"/>
              <a:gd name="csX1517" fmla="*/ 9478930 w 9486989"/>
              <a:gd name="csY1517" fmla="*/ 918977 h 1479806"/>
              <a:gd name="csX1518" fmla="*/ 9470872 w 9486989"/>
              <a:gd name="csY1518" fmla="*/ 927038 h 1479806"/>
              <a:gd name="csX1519" fmla="*/ 9470872 w 9486989"/>
              <a:gd name="csY1519" fmla="*/ 992680 h 1479806"/>
              <a:gd name="csX1520" fmla="*/ 9478930 w 9486989"/>
              <a:gd name="csY1520" fmla="*/ 1000741 h 1479806"/>
              <a:gd name="csX1521" fmla="*/ 9486990 w 9486989"/>
              <a:gd name="csY1521" fmla="*/ 992680 h 1479806"/>
              <a:gd name="csX1522" fmla="*/ 9486990 w 9486989"/>
              <a:gd name="csY1522" fmla="*/ 927038 h 1479806"/>
              <a:gd name="csX1523" fmla="*/ 9478930 w 9486989"/>
              <a:gd name="csY1523" fmla="*/ 918977 h 1479806"/>
              <a:gd name="csX1524" fmla="*/ 9478930 w 9486989"/>
              <a:gd name="csY1524" fmla="*/ 918977 h 1479806"/>
              <a:gd name="csX1525" fmla="*/ 9478930 w 9486989"/>
              <a:gd name="csY1525" fmla="*/ 788846 h 1479806"/>
              <a:gd name="csX1526" fmla="*/ 9470872 w 9486989"/>
              <a:gd name="csY1526" fmla="*/ 796908 h 1479806"/>
              <a:gd name="csX1527" fmla="*/ 9470872 w 9486989"/>
              <a:gd name="csY1527" fmla="*/ 862549 h 1479806"/>
              <a:gd name="csX1528" fmla="*/ 9478930 w 9486989"/>
              <a:gd name="csY1528" fmla="*/ 870610 h 1479806"/>
              <a:gd name="csX1529" fmla="*/ 9486990 w 9486989"/>
              <a:gd name="csY1529" fmla="*/ 862549 h 1479806"/>
              <a:gd name="csX1530" fmla="*/ 9486990 w 9486989"/>
              <a:gd name="csY1530" fmla="*/ 796908 h 1479806"/>
              <a:gd name="csX1531" fmla="*/ 9478930 w 9486989"/>
              <a:gd name="csY1531" fmla="*/ 788846 h 1479806"/>
              <a:gd name="csX1532" fmla="*/ 9478930 w 9486989"/>
              <a:gd name="csY1532" fmla="*/ 788846 h 1479806"/>
              <a:gd name="csX1533" fmla="*/ 9478930 w 9486989"/>
              <a:gd name="csY1533" fmla="*/ 657564 h 1479806"/>
              <a:gd name="csX1534" fmla="*/ 9470872 w 9486989"/>
              <a:gd name="csY1534" fmla="*/ 665625 h 1479806"/>
              <a:gd name="csX1535" fmla="*/ 9470872 w 9486989"/>
              <a:gd name="csY1535" fmla="*/ 731266 h 1479806"/>
              <a:gd name="csX1536" fmla="*/ 9478930 w 9486989"/>
              <a:gd name="csY1536" fmla="*/ 739327 h 1479806"/>
              <a:gd name="csX1537" fmla="*/ 9486990 w 9486989"/>
              <a:gd name="csY1537" fmla="*/ 731266 h 1479806"/>
              <a:gd name="csX1538" fmla="*/ 9486990 w 9486989"/>
              <a:gd name="csY1538" fmla="*/ 665625 h 1479806"/>
              <a:gd name="csX1539" fmla="*/ 9478930 w 9486989"/>
              <a:gd name="csY1539" fmla="*/ 657564 h 1479806"/>
              <a:gd name="csX1540" fmla="*/ 9478930 w 9486989"/>
              <a:gd name="csY1540" fmla="*/ 657564 h 1479806"/>
              <a:gd name="csX1541" fmla="*/ 9478930 w 9486989"/>
              <a:gd name="csY1541" fmla="*/ 527433 h 1479806"/>
              <a:gd name="csX1542" fmla="*/ 9470872 w 9486989"/>
              <a:gd name="csY1542" fmla="*/ 535494 h 1479806"/>
              <a:gd name="csX1543" fmla="*/ 9470872 w 9486989"/>
              <a:gd name="csY1543" fmla="*/ 601135 h 1479806"/>
              <a:gd name="csX1544" fmla="*/ 9478930 w 9486989"/>
              <a:gd name="csY1544" fmla="*/ 609197 h 1479806"/>
              <a:gd name="csX1545" fmla="*/ 9486990 w 9486989"/>
              <a:gd name="csY1545" fmla="*/ 601135 h 1479806"/>
              <a:gd name="csX1546" fmla="*/ 9486990 w 9486989"/>
              <a:gd name="csY1546" fmla="*/ 535494 h 1479806"/>
              <a:gd name="csX1547" fmla="*/ 9478930 w 9486989"/>
              <a:gd name="csY1547" fmla="*/ 527433 h 1479806"/>
              <a:gd name="csX1548" fmla="*/ 9478930 w 9486989"/>
              <a:gd name="csY1548" fmla="*/ 527433 h 1479806"/>
              <a:gd name="csX1549" fmla="*/ 9478930 w 9486989"/>
              <a:gd name="csY1549" fmla="*/ 397302 h 1479806"/>
              <a:gd name="csX1550" fmla="*/ 9470872 w 9486989"/>
              <a:gd name="csY1550" fmla="*/ 405363 h 1479806"/>
              <a:gd name="csX1551" fmla="*/ 9470872 w 9486989"/>
              <a:gd name="csY1551" fmla="*/ 471005 h 1479806"/>
              <a:gd name="csX1552" fmla="*/ 9478930 w 9486989"/>
              <a:gd name="csY1552" fmla="*/ 479066 h 1479806"/>
              <a:gd name="csX1553" fmla="*/ 9486990 w 9486989"/>
              <a:gd name="csY1553" fmla="*/ 471005 h 1479806"/>
              <a:gd name="csX1554" fmla="*/ 9486990 w 9486989"/>
              <a:gd name="csY1554" fmla="*/ 405363 h 1479806"/>
              <a:gd name="csX1555" fmla="*/ 9478930 w 9486989"/>
              <a:gd name="csY1555" fmla="*/ 397302 h 1479806"/>
              <a:gd name="csX1556" fmla="*/ 9478930 w 9486989"/>
              <a:gd name="csY1556" fmla="*/ 397302 h 1479806"/>
              <a:gd name="csX1557" fmla="*/ 9478930 w 9486989"/>
              <a:gd name="csY1557" fmla="*/ 266020 h 1479806"/>
              <a:gd name="csX1558" fmla="*/ 9470872 w 9486989"/>
              <a:gd name="csY1558" fmla="*/ 274081 h 1479806"/>
              <a:gd name="csX1559" fmla="*/ 9470872 w 9486989"/>
              <a:gd name="csY1559" fmla="*/ 339722 h 1479806"/>
              <a:gd name="csX1560" fmla="*/ 9478930 w 9486989"/>
              <a:gd name="csY1560" fmla="*/ 347783 h 1479806"/>
              <a:gd name="csX1561" fmla="*/ 9486990 w 9486989"/>
              <a:gd name="csY1561" fmla="*/ 339722 h 1479806"/>
              <a:gd name="csX1562" fmla="*/ 9486990 w 9486989"/>
              <a:gd name="csY1562" fmla="*/ 274081 h 1479806"/>
              <a:gd name="csX1563" fmla="*/ 9478930 w 9486989"/>
              <a:gd name="csY1563" fmla="*/ 266020 h 1479806"/>
              <a:gd name="csX1564" fmla="*/ 9478930 w 9486989"/>
              <a:gd name="csY1564" fmla="*/ 266020 h 1479806"/>
              <a:gd name="csX1565" fmla="*/ 9475476 w 9486989"/>
              <a:gd name="csY1565" fmla="*/ 134737 h 1479806"/>
              <a:gd name="csX1566" fmla="*/ 9474325 w 9486989"/>
              <a:gd name="csY1566" fmla="*/ 134737 h 1479806"/>
              <a:gd name="csX1567" fmla="*/ 9467417 w 9486989"/>
              <a:gd name="csY1567" fmla="*/ 143950 h 1479806"/>
              <a:gd name="csX1568" fmla="*/ 9469720 w 9486989"/>
              <a:gd name="csY1568" fmla="*/ 157769 h 1479806"/>
              <a:gd name="csX1569" fmla="*/ 9469720 w 9486989"/>
              <a:gd name="csY1569" fmla="*/ 157769 h 1479806"/>
              <a:gd name="csX1570" fmla="*/ 9469720 w 9486989"/>
              <a:gd name="csY1570" fmla="*/ 160072 h 1479806"/>
              <a:gd name="csX1571" fmla="*/ 9469720 w 9486989"/>
              <a:gd name="csY1571" fmla="*/ 160072 h 1479806"/>
              <a:gd name="csX1572" fmla="*/ 9469720 w 9486989"/>
              <a:gd name="csY1572" fmla="*/ 162376 h 1479806"/>
              <a:gd name="csX1573" fmla="*/ 9469720 w 9486989"/>
              <a:gd name="csY1573" fmla="*/ 162376 h 1479806"/>
              <a:gd name="csX1574" fmla="*/ 9469720 w 9486989"/>
              <a:gd name="csY1574" fmla="*/ 164679 h 1479806"/>
              <a:gd name="csX1575" fmla="*/ 9469720 w 9486989"/>
              <a:gd name="csY1575" fmla="*/ 164679 h 1479806"/>
              <a:gd name="csX1576" fmla="*/ 9469720 w 9486989"/>
              <a:gd name="csY1576" fmla="*/ 166982 h 1479806"/>
              <a:gd name="csX1577" fmla="*/ 9469720 w 9486989"/>
              <a:gd name="csY1577" fmla="*/ 166982 h 1479806"/>
              <a:gd name="csX1578" fmla="*/ 9469720 w 9486989"/>
              <a:gd name="csY1578" fmla="*/ 169285 h 1479806"/>
              <a:gd name="csX1579" fmla="*/ 9469720 w 9486989"/>
              <a:gd name="csY1579" fmla="*/ 169285 h 1479806"/>
              <a:gd name="csX1580" fmla="*/ 9469720 w 9486989"/>
              <a:gd name="csY1580" fmla="*/ 171588 h 1479806"/>
              <a:gd name="csX1581" fmla="*/ 9469720 w 9486989"/>
              <a:gd name="csY1581" fmla="*/ 171588 h 1479806"/>
              <a:gd name="csX1582" fmla="*/ 9469720 w 9486989"/>
              <a:gd name="csY1582" fmla="*/ 210743 h 1479806"/>
              <a:gd name="csX1583" fmla="*/ 9477779 w 9486989"/>
              <a:gd name="csY1583" fmla="*/ 218804 h 1479806"/>
              <a:gd name="csX1584" fmla="*/ 9485839 w 9486989"/>
              <a:gd name="csY1584" fmla="*/ 210743 h 1479806"/>
              <a:gd name="csX1585" fmla="*/ 9485839 w 9486989"/>
              <a:gd name="csY1585" fmla="*/ 172740 h 1479806"/>
              <a:gd name="csX1586" fmla="*/ 9483536 w 9486989"/>
              <a:gd name="csY1586" fmla="*/ 142798 h 1479806"/>
              <a:gd name="csX1587" fmla="*/ 9475476 w 9486989"/>
              <a:gd name="csY1587" fmla="*/ 135889 h 1479806"/>
              <a:gd name="csX1588" fmla="*/ 9475476 w 9486989"/>
              <a:gd name="csY1588" fmla="*/ 135889 h 1479806"/>
              <a:gd name="csX1589" fmla="*/ 9399489 w 9486989"/>
              <a:gd name="csY1589" fmla="*/ 25335 h 1479806"/>
              <a:gd name="csX1590" fmla="*/ 9392580 w 9486989"/>
              <a:gd name="csY1590" fmla="*/ 28790 h 1479806"/>
              <a:gd name="csX1591" fmla="*/ 9396035 w 9486989"/>
              <a:gd name="csY1591" fmla="*/ 40306 h 1479806"/>
              <a:gd name="csX1592" fmla="*/ 9396035 w 9486989"/>
              <a:gd name="csY1592" fmla="*/ 40306 h 1479806"/>
              <a:gd name="csX1593" fmla="*/ 9396035 w 9486989"/>
              <a:gd name="csY1593" fmla="*/ 40306 h 1479806"/>
              <a:gd name="csX1594" fmla="*/ 9396035 w 9486989"/>
              <a:gd name="csY1594" fmla="*/ 40306 h 1479806"/>
              <a:gd name="csX1595" fmla="*/ 9396035 w 9486989"/>
              <a:gd name="csY1595" fmla="*/ 40306 h 1479806"/>
              <a:gd name="csX1596" fmla="*/ 9396035 w 9486989"/>
              <a:gd name="csY1596" fmla="*/ 40306 h 1479806"/>
              <a:gd name="csX1597" fmla="*/ 9396035 w 9486989"/>
              <a:gd name="csY1597" fmla="*/ 40306 h 1479806"/>
              <a:gd name="csX1598" fmla="*/ 9396035 w 9486989"/>
              <a:gd name="csY1598" fmla="*/ 40306 h 1479806"/>
              <a:gd name="csX1599" fmla="*/ 9396035 w 9486989"/>
              <a:gd name="csY1599" fmla="*/ 40306 h 1479806"/>
              <a:gd name="csX1600" fmla="*/ 9396035 w 9486989"/>
              <a:gd name="csY1600" fmla="*/ 40306 h 1479806"/>
              <a:gd name="csX1601" fmla="*/ 9396035 w 9486989"/>
              <a:gd name="csY1601" fmla="*/ 40306 h 1479806"/>
              <a:gd name="csX1602" fmla="*/ 9396035 w 9486989"/>
              <a:gd name="csY1602" fmla="*/ 40306 h 1479806"/>
              <a:gd name="csX1603" fmla="*/ 9396035 w 9486989"/>
              <a:gd name="csY1603" fmla="*/ 40306 h 1479806"/>
              <a:gd name="csX1604" fmla="*/ 9396035 w 9486989"/>
              <a:gd name="csY1604" fmla="*/ 40306 h 1479806"/>
              <a:gd name="csX1605" fmla="*/ 9397186 w 9486989"/>
              <a:gd name="csY1605" fmla="*/ 40306 h 1479806"/>
              <a:gd name="csX1606" fmla="*/ 9397186 w 9486989"/>
              <a:gd name="csY1606" fmla="*/ 40306 h 1479806"/>
              <a:gd name="csX1607" fmla="*/ 9397186 w 9486989"/>
              <a:gd name="csY1607" fmla="*/ 40306 h 1479806"/>
              <a:gd name="csX1608" fmla="*/ 9397186 w 9486989"/>
              <a:gd name="csY1608" fmla="*/ 40306 h 1479806"/>
              <a:gd name="csX1609" fmla="*/ 9437483 w 9486989"/>
              <a:gd name="csY1609" fmla="*/ 79460 h 1479806"/>
              <a:gd name="csX1610" fmla="*/ 9444390 w 9486989"/>
              <a:gd name="csY1610" fmla="*/ 82915 h 1479806"/>
              <a:gd name="csX1611" fmla="*/ 9448996 w 9486989"/>
              <a:gd name="csY1611" fmla="*/ 81764 h 1479806"/>
              <a:gd name="csX1612" fmla="*/ 9451299 w 9486989"/>
              <a:gd name="csY1612" fmla="*/ 70248 h 1479806"/>
              <a:gd name="csX1613" fmla="*/ 9398337 w 9486989"/>
              <a:gd name="csY1613" fmla="*/ 21880 h 1479806"/>
              <a:gd name="csX1614" fmla="*/ 9394883 w 9486989"/>
              <a:gd name="csY1614" fmla="*/ 21880 h 1479806"/>
              <a:gd name="csX1615" fmla="*/ 9394883 w 9486989"/>
              <a:gd name="csY1615" fmla="*/ 21880 h 1479806"/>
              <a:gd name="csX1616" fmla="*/ 9394883 w 9486989"/>
              <a:gd name="csY1616" fmla="*/ 24184 h 1479806"/>
              <a:gd name="csX1617" fmla="*/ 9320046 w 9486989"/>
              <a:gd name="csY1617" fmla="*/ 4606 h 1479806"/>
              <a:gd name="csX1618" fmla="*/ 9254420 w 9486989"/>
              <a:gd name="csY1618" fmla="*/ 4606 h 1479806"/>
              <a:gd name="csX1619" fmla="*/ 9246361 w 9486989"/>
              <a:gd name="csY1619" fmla="*/ 12668 h 1479806"/>
              <a:gd name="csX1620" fmla="*/ 9254420 w 9486989"/>
              <a:gd name="csY1620" fmla="*/ 20729 h 1479806"/>
              <a:gd name="csX1621" fmla="*/ 9332711 w 9486989"/>
              <a:gd name="csY1621" fmla="*/ 20729 h 1479806"/>
              <a:gd name="csX1622" fmla="*/ 9340770 w 9486989"/>
              <a:gd name="csY1622" fmla="*/ 12668 h 1479806"/>
              <a:gd name="csX1623" fmla="*/ 9333863 w 9486989"/>
              <a:gd name="csY1623" fmla="*/ 3455 h 1479806"/>
              <a:gd name="csX1624" fmla="*/ 9318895 w 9486989"/>
              <a:gd name="csY1624" fmla="*/ 3455 h 1479806"/>
              <a:gd name="csX1625" fmla="*/ 9321198 w 9486989"/>
              <a:gd name="csY1625" fmla="*/ 3455 h 14798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</a:cxnLst>
            <a:rect l="l" t="t" r="r" b="b"/>
            <a:pathLst>
              <a:path w="9486989" h="1479806">
                <a:moveTo>
                  <a:pt x="9188795" y="4606"/>
                </a:moveTo>
                <a:lnTo>
                  <a:pt x="9123169" y="4606"/>
                </a:lnTo>
                <a:cubicBezTo>
                  <a:pt x="9118563" y="4606"/>
                  <a:pt x="9115109" y="8061"/>
                  <a:pt x="9115109" y="12668"/>
                </a:cubicBezTo>
                <a:cubicBezTo>
                  <a:pt x="9115109" y="17274"/>
                  <a:pt x="9118563" y="20729"/>
                  <a:pt x="9123169" y="20729"/>
                </a:cubicBezTo>
                <a:lnTo>
                  <a:pt x="9188795" y="20729"/>
                </a:lnTo>
                <a:cubicBezTo>
                  <a:pt x="9193400" y="20729"/>
                  <a:pt x="9196854" y="17274"/>
                  <a:pt x="9196854" y="12668"/>
                </a:cubicBezTo>
                <a:cubicBezTo>
                  <a:pt x="9196854" y="8061"/>
                  <a:pt x="9193400" y="4606"/>
                  <a:pt x="9188795" y="4606"/>
                </a:cubicBezTo>
                <a:lnTo>
                  <a:pt x="9188795" y="4606"/>
                </a:lnTo>
                <a:close/>
                <a:moveTo>
                  <a:pt x="9058693" y="4606"/>
                </a:moveTo>
                <a:lnTo>
                  <a:pt x="8993068" y="4606"/>
                </a:lnTo>
                <a:cubicBezTo>
                  <a:pt x="8988462" y="4606"/>
                  <a:pt x="8985009" y="8061"/>
                  <a:pt x="8985009" y="12668"/>
                </a:cubicBezTo>
                <a:cubicBezTo>
                  <a:pt x="8985009" y="17274"/>
                  <a:pt x="8988462" y="20729"/>
                  <a:pt x="8993068" y="20729"/>
                </a:cubicBezTo>
                <a:lnTo>
                  <a:pt x="9058693" y="20729"/>
                </a:lnTo>
                <a:cubicBezTo>
                  <a:pt x="9063299" y="20729"/>
                  <a:pt x="9066753" y="17274"/>
                  <a:pt x="9066753" y="12668"/>
                </a:cubicBezTo>
                <a:cubicBezTo>
                  <a:pt x="9066753" y="8061"/>
                  <a:pt x="9063299" y="4606"/>
                  <a:pt x="9058693" y="4606"/>
                </a:cubicBezTo>
                <a:lnTo>
                  <a:pt x="9058693" y="4606"/>
                </a:lnTo>
                <a:close/>
                <a:moveTo>
                  <a:pt x="8928593" y="4606"/>
                </a:moveTo>
                <a:lnTo>
                  <a:pt x="8862967" y="4606"/>
                </a:lnTo>
                <a:cubicBezTo>
                  <a:pt x="8858362" y="4606"/>
                  <a:pt x="8854908" y="8061"/>
                  <a:pt x="8854908" y="12668"/>
                </a:cubicBezTo>
                <a:cubicBezTo>
                  <a:pt x="8854908" y="17274"/>
                  <a:pt x="8858362" y="20729"/>
                  <a:pt x="8862967" y="20729"/>
                </a:cubicBezTo>
                <a:lnTo>
                  <a:pt x="8928593" y="20729"/>
                </a:lnTo>
                <a:cubicBezTo>
                  <a:pt x="8933199" y="20729"/>
                  <a:pt x="8936652" y="17274"/>
                  <a:pt x="8936652" y="12668"/>
                </a:cubicBezTo>
                <a:cubicBezTo>
                  <a:pt x="8936652" y="8061"/>
                  <a:pt x="8933199" y="4606"/>
                  <a:pt x="8928593" y="4606"/>
                </a:cubicBezTo>
                <a:lnTo>
                  <a:pt x="8928593" y="4606"/>
                </a:lnTo>
                <a:close/>
                <a:moveTo>
                  <a:pt x="8797341" y="4606"/>
                </a:moveTo>
                <a:lnTo>
                  <a:pt x="8731715" y="4606"/>
                </a:lnTo>
                <a:cubicBezTo>
                  <a:pt x="8727110" y="4606"/>
                  <a:pt x="8723656" y="8061"/>
                  <a:pt x="8723656" y="12668"/>
                </a:cubicBezTo>
                <a:cubicBezTo>
                  <a:pt x="8723656" y="17274"/>
                  <a:pt x="8727110" y="20729"/>
                  <a:pt x="8731715" y="20729"/>
                </a:cubicBezTo>
                <a:lnTo>
                  <a:pt x="8797341" y="20729"/>
                </a:lnTo>
                <a:cubicBezTo>
                  <a:pt x="8801946" y="20729"/>
                  <a:pt x="8805400" y="17274"/>
                  <a:pt x="8805400" y="12668"/>
                </a:cubicBezTo>
                <a:cubicBezTo>
                  <a:pt x="8805400" y="8061"/>
                  <a:pt x="8801946" y="4606"/>
                  <a:pt x="8797341" y="4606"/>
                </a:cubicBezTo>
                <a:lnTo>
                  <a:pt x="8797341" y="4606"/>
                </a:lnTo>
                <a:close/>
                <a:moveTo>
                  <a:pt x="8667240" y="4606"/>
                </a:moveTo>
                <a:lnTo>
                  <a:pt x="8601615" y="4606"/>
                </a:lnTo>
                <a:cubicBezTo>
                  <a:pt x="8597009" y="4606"/>
                  <a:pt x="8593555" y="8061"/>
                  <a:pt x="8593555" y="12668"/>
                </a:cubicBezTo>
                <a:cubicBezTo>
                  <a:pt x="8593555" y="17274"/>
                  <a:pt x="8597009" y="20729"/>
                  <a:pt x="8601615" y="20729"/>
                </a:cubicBezTo>
                <a:lnTo>
                  <a:pt x="8667240" y="20729"/>
                </a:lnTo>
                <a:cubicBezTo>
                  <a:pt x="8671846" y="20729"/>
                  <a:pt x="8675300" y="17274"/>
                  <a:pt x="8675300" y="12668"/>
                </a:cubicBezTo>
                <a:cubicBezTo>
                  <a:pt x="8675300" y="8061"/>
                  <a:pt x="8671846" y="4606"/>
                  <a:pt x="8667240" y="4606"/>
                </a:cubicBezTo>
                <a:lnTo>
                  <a:pt x="8667240" y="4606"/>
                </a:lnTo>
                <a:close/>
                <a:moveTo>
                  <a:pt x="8535988" y="4606"/>
                </a:moveTo>
                <a:lnTo>
                  <a:pt x="8470362" y="4606"/>
                </a:lnTo>
                <a:cubicBezTo>
                  <a:pt x="8465757" y="4606"/>
                  <a:pt x="8462303" y="8061"/>
                  <a:pt x="8462303" y="12668"/>
                </a:cubicBezTo>
                <a:cubicBezTo>
                  <a:pt x="8462303" y="17274"/>
                  <a:pt x="8465757" y="20729"/>
                  <a:pt x="8470362" y="20729"/>
                </a:cubicBezTo>
                <a:lnTo>
                  <a:pt x="8535988" y="20729"/>
                </a:lnTo>
                <a:cubicBezTo>
                  <a:pt x="8540593" y="20729"/>
                  <a:pt x="8544048" y="17274"/>
                  <a:pt x="8544048" y="12668"/>
                </a:cubicBezTo>
                <a:cubicBezTo>
                  <a:pt x="8544048" y="8061"/>
                  <a:pt x="8540593" y="4606"/>
                  <a:pt x="8535988" y="4606"/>
                </a:cubicBezTo>
                <a:lnTo>
                  <a:pt x="8535988" y="4606"/>
                </a:lnTo>
                <a:close/>
                <a:moveTo>
                  <a:pt x="8405888" y="4606"/>
                </a:moveTo>
                <a:lnTo>
                  <a:pt x="8340262" y="4606"/>
                </a:lnTo>
                <a:cubicBezTo>
                  <a:pt x="8335656" y="4606"/>
                  <a:pt x="8332202" y="8061"/>
                  <a:pt x="8332202" y="12668"/>
                </a:cubicBezTo>
                <a:cubicBezTo>
                  <a:pt x="8332202" y="17274"/>
                  <a:pt x="8335656" y="20729"/>
                  <a:pt x="8340262" y="20729"/>
                </a:cubicBezTo>
                <a:lnTo>
                  <a:pt x="8405888" y="20729"/>
                </a:lnTo>
                <a:cubicBezTo>
                  <a:pt x="8410493" y="20729"/>
                  <a:pt x="8413947" y="17274"/>
                  <a:pt x="8413947" y="12668"/>
                </a:cubicBezTo>
                <a:cubicBezTo>
                  <a:pt x="8413947" y="8061"/>
                  <a:pt x="8410493" y="4606"/>
                  <a:pt x="8405888" y="4606"/>
                </a:cubicBezTo>
                <a:lnTo>
                  <a:pt x="8405888" y="4606"/>
                </a:lnTo>
                <a:close/>
                <a:moveTo>
                  <a:pt x="8275787" y="4606"/>
                </a:moveTo>
                <a:lnTo>
                  <a:pt x="8210161" y="4606"/>
                </a:lnTo>
                <a:cubicBezTo>
                  <a:pt x="8205556" y="4606"/>
                  <a:pt x="8202102" y="8061"/>
                  <a:pt x="8202102" y="12668"/>
                </a:cubicBezTo>
                <a:cubicBezTo>
                  <a:pt x="8202102" y="17274"/>
                  <a:pt x="8205556" y="20729"/>
                  <a:pt x="8210161" y="20729"/>
                </a:cubicBezTo>
                <a:lnTo>
                  <a:pt x="8275787" y="20729"/>
                </a:lnTo>
                <a:cubicBezTo>
                  <a:pt x="8280392" y="20729"/>
                  <a:pt x="8283846" y="17274"/>
                  <a:pt x="8283846" y="12668"/>
                </a:cubicBezTo>
                <a:cubicBezTo>
                  <a:pt x="8283846" y="8061"/>
                  <a:pt x="8280392" y="4606"/>
                  <a:pt x="8275787" y="4606"/>
                </a:cubicBezTo>
                <a:lnTo>
                  <a:pt x="8275787" y="4606"/>
                </a:lnTo>
                <a:close/>
                <a:moveTo>
                  <a:pt x="8144535" y="4606"/>
                </a:moveTo>
                <a:lnTo>
                  <a:pt x="8078909" y="4606"/>
                </a:lnTo>
                <a:cubicBezTo>
                  <a:pt x="8074303" y="4606"/>
                  <a:pt x="8070850" y="8061"/>
                  <a:pt x="8070850" y="12668"/>
                </a:cubicBezTo>
                <a:cubicBezTo>
                  <a:pt x="8070850" y="17274"/>
                  <a:pt x="8074303" y="20729"/>
                  <a:pt x="8078909" y="20729"/>
                </a:cubicBezTo>
                <a:lnTo>
                  <a:pt x="8144535" y="20729"/>
                </a:lnTo>
                <a:cubicBezTo>
                  <a:pt x="8149140" y="20729"/>
                  <a:pt x="8152595" y="17274"/>
                  <a:pt x="8152595" y="12668"/>
                </a:cubicBezTo>
                <a:cubicBezTo>
                  <a:pt x="8152595" y="8061"/>
                  <a:pt x="8149140" y="4606"/>
                  <a:pt x="8144535" y="4606"/>
                </a:cubicBezTo>
                <a:lnTo>
                  <a:pt x="8144535" y="4606"/>
                </a:lnTo>
                <a:close/>
                <a:moveTo>
                  <a:pt x="8014435" y="4606"/>
                </a:moveTo>
                <a:lnTo>
                  <a:pt x="7948808" y="4606"/>
                </a:lnTo>
                <a:cubicBezTo>
                  <a:pt x="7944203" y="4606"/>
                  <a:pt x="7940749" y="8061"/>
                  <a:pt x="7940749" y="12668"/>
                </a:cubicBezTo>
                <a:cubicBezTo>
                  <a:pt x="7940749" y="17274"/>
                  <a:pt x="7944203" y="20729"/>
                  <a:pt x="7948808" y="20729"/>
                </a:cubicBezTo>
                <a:lnTo>
                  <a:pt x="8014435" y="20729"/>
                </a:lnTo>
                <a:cubicBezTo>
                  <a:pt x="8019040" y="20729"/>
                  <a:pt x="8022493" y="17274"/>
                  <a:pt x="8022493" y="12668"/>
                </a:cubicBezTo>
                <a:cubicBezTo>
                  <a:pt x="8022493" y="8061"/>
                  <a:pt x="8019040" y="4606"/>
                  <a:pt x="8014435" y="4606"/>
                </a:cubicBezTo>
                <a:lnTo>
                  <a:pt x="8014435" y="4606"/>
                </a:lnTo>
                <a:close/>
                <a:moveTo>
                  <a:pt x="7883182" y="4606"/>
                </a:moveTo>
                <a:lnTo>
                  <a:pt x="7817556" y="4606"/>
                </a:lnTo>
                <a:cubicBezTo>
                  <a:pt x="7812951" y="4606"/>
                  <a:pt x="7809497" y="8061"/>
                  <a:pt x="7809497" y="12668"/>
                </a:cubicBezTo>
                <a:cubicBezTo>
                  <a:pt x="7809497" y="17274"/>
                  <a:pt x="7812951" y="20729"/>
                  <a:pt x="7817556" y="20729"/>
                </a:cubicBezTo>
                <a:lnTo>
                  <a:pt x="7883182" y="20729"/>
                </a:lnTo>
                <a:cubicBezTo>
                  <a:pt x="7887788" y="20729"/>
                  <a:pt x="7891242" y="17274"/>
                  <a:pt x="7891242" y="12668"/>
                </a:cubicBezTo>
                <a:cubicBezTo>
                  <a:pt x="7891242" y="8061"/>
                  <a:pt x="7887788" y="4606"/>
                  <a:pt x="7883182" y="4606"/>
                </a:cubicBezTo>
                <a:lnTo>
                  <a:pt x="7883182" y="4606"/>
                </a:lnTo>
                <a:close/>
                <a:moveTo>
                  <a:pt x="7753082" y="4606"/>
                </a:moveTo>
                <a:lnTo>
                  <a:pt x="7687456" y="4606"/>
                </a:lnTo>
                <a:cubicBezTo>
                  <a:pt x="7682850" y="4606"/>
                  <a:pt x="7679396" y="8061"/>
                  <a:pt x="7679396" y="12668"/>
                </a:cubicBezTo>
                <a:cubicBezTo>
                  <a:pt x="7679396" y="17274"/>
                  <a:pt x="7682850" y="20729"/>
                  <a:pt x="7687456" y="20729"/>
                </a:cubicBezTo>
                <a:lnTo>
                  <a:pt x="7753082" y="20729"/>
                </a:lnTo>
                <a:cubicBezTo>
                  <a:pt x="7757687" y="20729"/>
                  <a:pt x="7761141" y="17274"/>
                  <a:pt x="7761141" y="12668"/>
                </a:cubicBezTo>
                <a:cubicBezTo>
                  <a:pt x="7761141" y="8061"/>
                  <a:pt x="7757687" y="4606"/>
                  <a:pt x="7753082" y="4606"/>
                </a:cubicBezTo>
                <a:lnTo>
                  <a:pt x="7753082" y="4606"/>
                </a:lnTo>
                <a:close/>
                <a:moveTo>
                  <a:pt x="7622981" y="4606"/>
                </a:moveTo>
                <a:lnTo>
                  <a:pt x="7557355" y="4606"/>
                </a:lnTo>
                <a:cubicBezTo>
                  <a:pt x="7552749" y="4606"/>
                  <a:pt x="7549296" y="8061"/>
                  <a:pt x="7549296" y="12668"/>
                </a:cubicBezTo>
                <a:cubicBezTo>
                  <a:pt x="7549296" y="17274"/>
                  <a:pt x="7552749" y="20729"/>
                  <a:pt x="7557355" y="20729"/>
                </a:cubicBezTo>
                <a:lnTo>
                  <a:pt x="7622981" y="20729"/>
                </a:lnTo>
                <a:cubicBezTo>
                  <a:pt x="7627586" y="20729"/>
                  <a:pt x="7631040" y="17274"/>
                  <a:pt x="7631040" y="12668"/>
                </a:cubicBezTo>
                <a:cubicBezTo>
                  <a:pt x="7631040" y="8061"/>
                  <a:pt x="7627586" y="4606"/>
                  <a:pt x="7622981" y="4606"/>
                </a:cubicBezTo>
                <a:lnTo>
                  <a:pt x="7622981" y="4606"/>
                </a:lnTo>
                <a:close/>
                <a:moveTo>
                  <a:pt x="7491729" y="4606"/>
                </a:moveTo>
                <a:lnTo>
                  <a:pt x="7426103" y="4606"/>
                </a:lnTo>
                <a:cubicBezTo>
                  <a:pt x="7421498" y="4606"/>
                  <a:pt x="7418043" y="8061"/>
                  <a:pt x="7418043" y="12668"/>
                </a:cubicBezTo>
                <a:cubicBezTo>
                  <a:pt x="7418043" y="17274"/>
                  <a:pt x="7421498" y="20729"/>
                  <a:pt x="7426103" y="20729"/>
                </a:cubicBezTo>
                <a:lnTo>
                  <a:pt x="7491729" y="20729"/>
                </a:lnTo>
                <a:cubicBezTo>
                  <a:pt x="7496334" y="20729"/>
                  <a:pt x="7499788" y="17274"/>
                  <a:pt x="7499788" y="12668"/>
                </a:cubicBezTo>
                <a:cubicBezTo>
                  <a:pt x="7499788" y="8061"/>
                  <a:pt x="7496334" y="4606"/>
                  <a:pt x="7491729" y="4606"/>
                </a:cubicBezTo>
                <a:lnTo>
                  <a:pt x="7491729" y="4606"/>
                </a:lnTo>
                <a:close/>
                <a:moveTo>
                  <a:pt x="7361628" y="4606"/>
                </a:moveTo>
                <a:lnTo>
                  <a:pt x="7296002" y="4606"/>
                </a:lnTo>
                <a:cubicBezTo>
                  <a:pt x="7291396" y="4606"/>
                  <a:pt x="7287943" y="8061"/>
                  <a:pt x="7287943" y="12668"/>
                </a:cubicBezTo>
                <a:cubicBezTo>
                  <a:pt x="7287943" y="17274"/>
                  <a:pt x="7291396" y="20729"/>
                  <a:pt x="7296002" y="20729"/>
                </a:cubicBezTo>
                <a:lnTo>
                  <a:pt x="7361628" y="20729"/>
                </a:lnTo>
                <a:cubicBezTo>
                  <a:pt x="7366233" y="20729"/>
                  <a:pt x="7369688" y="17274"/>
                  <a:pt x="7369688" y="12668"/>
                </a:cubicBezTo>
                <a:cubicBezTo>
                  <a:pt x="7369688" y="8061"/>
                  <a:pt x="7366233" y="4606"/>
                  <a:pt x="7361628" y="4606"/>
                </a:cubicBezTo>
                <a:lnTo>
                  <a:pt x="7361628" y="4606"/>
                </a:lnTo>
                <a:close/>
                <a:moveTo>
                  <a:pt x="7231528" y="4606"/>
                </a:moveTo>
                <a:lnTo>
                  <a:pt x="7165902" y="4606"/>
                </a:lnTo>
                <a:cubicBezTo>
                  <a:pt x="7161296" y="4606"/>
                  <a:pt x="7157842" y="8061"/>
                  <a:pt x="7157842" y="12668"/>
                </a:cubicBezTo>
                <a:cubicBezTo>
                  <a:pt x="7157842" y="17274"/>
                  <a:pt x="7161296" y="20729"/>
                  <a:pt x="7165902" y="20729"/>
                </a:cubicBezTo>
                <a:lnTo>
                  <a:pt x="7231528" y="20729"/>
                </a:lnTo>
                <a:cubicBezTo>
                  <a:pt x="7236133" y="20729"/>
                  <a:pt x="7239586" y="17274"/>
                  <a:pt x="7239586" y="12668"/>
                </a:cubicBezTo>
                <a:cubicBezTo>
                  <a:pt x="7239586" y="8061"/>
                  <a:pt x="7236133" y="4606"/>
                  <a:pt x="7231528" y="4606"/>
                </a:cubicBezTo>
                <a:lnTo>
                  <a:pt x="7231528" y="4606"/>
                </a:lnTo>
                <a:close/>
                <a:moveTo>
                  <a:pt x="7100275" y="4606"/>
                </a:moveTo>
                <a:lnTo>
                  <a:pt x="7034649" y="4606"/>
                </a:lnTo>
                <a:cubicBezTo>
                  <a:pt x="7030044" y="4606"/>
                  <a:pt x="7026590" y="8061"/>
                  <a:pt x="7026590" y="12668"/>
                </a:cubicBezTo>
                <a:cubicBezTo>
                  <a:pt x="7026590" y="17274"/>
                  <a:pt x="7030044" y="20729"/>
                  <a:pt x="7034649" y="20729"/>
                </a:cubicBezTo>
                <a:lnTo>
                  <a:pt x="7100275" y="20729"/>
                </a:lnTo>
                <a:cubicBezTo>
                  <a:pt x="7104881" y="20729"/>
                  <a:pt x="7108335" y="17274"/>
                  <a:pt x="7108335" y="12668"/>
                </a:cubicBezTo>
                <a:cubicBezTo>
                  <a:pt x="7108335" y="8061"/>
                  <a:pt x="7104881" y="4606"/>
                  <a:pt x="7100275" y="4606"/>
                </a:cubicBezTo>
                <a:lnTo>
                  <a:pt x="7100275" y="4606"/>
                </a:lnTo>
                <a:close/>
                <a:moveTo>
                  <a:pt x="6970175" y="4606"/>
                </a:moveTo>
                <a:lnTo>
                  <a:pt x="6904549" y="4606"/>
                </a:lnTo>
                <a:cubicBezTo>
                  <a:pt x="6899943" y="4606"/>
                  <a:pt x="6896489" y="8061"/>
                  <a:pt x="6896489" y="12668"/>
                </a:cubicBezTo>
                <a:cubicBezTo>
                  <a:pt x="6896489" y="17274"/>
                  <a:pt x="6899943" y="20729"/>
                  <a:pt x="6904549" y="20729"/>
                </a:cubicBezTo>
                <a:lnTo>
                  <a:pt x="6970175" y="20729"/>
                </a:lnTo>
                <a:cubicBezTo>
                  <a:pt x="6974780" y="20729"/>
                  <a:pt x="6978234" y="17274"/>
                  <a:pt x="6978234" y="12668"/>
                </a:cubicBezTo>
                <a:cubicBezTo>
                  <a:pt x="6978234" y="8061"/>
                  <a:pt x="6974780" y="4606"/>
                  <a:pt x="6970175" y="4606"/>
                </a:cubicBezTo>
                <a:lnTo>
                  <a:pt x="6970175" y="4606"/>
                </a:lnTo>
                <a:close/>
                <a:moveTo>
                  <a:pt x="6838922" y="4606"/>
                </a:moveTo>
                <a:lnTo>
                  <a:pt x="6773296" y="4606"/>
                </a:lnTo>
                <a:cubicBezTo>
                  <a:pt x="6768691" y="4606"/>
                  <a:pt x="6765238" y="8061"/>
                  <a:pt x="6765238" y="12668"/>
                </a:cubicBezTo>
                <a:cubicBezTo>
                  <a:pt x="6765238" y="17274"/>
                  <a:pt x="6768691" y="20729"/>
                  <a:pt x="6773296" y="20729"/>
                </a:cubicBezTo>
                <a:lnTo>
                  <a:pt x="6838922" y="20729"/>
                </a:lnTo>
                <a:cubicBezTo>
                  <a:pt x="6843528" y="20729"/>
                  <a:pt x="6846982" y="17274"/>
                  <a:pt x="6846982" y="12668"/>
                </a:cubicBezTo>
                <a:cubicBezTo>
                  <a:pt x="6846982" y="8061"/>
                  <a:pt x="6843528" y="4606"/>
                  <a:pt x="6838922" y="4606"/>
                </a:cubicBezTo>
                <a:lnTo>
                  <a:pt x="6838922" y="4606"/>
                </a:lnTo>
                <a:close/>
                <a:moveTo>
                  <a:pt x="6708822" y="4606"/>
                </a:moveTo>
                <a:lnTo>
                  <a:pt x="6643196" y="4606"/>
                </a:lnTo>
                <a:cubicBezTo>
                  <a:pt x="6638591" y="4606"/>
                  <a:pt x="6635136" y="8061"/>
                  <a:pt x="6635136" y="12668"/>
                </a:cubicBezTo>
                <a:cubicBezTo>
                  <a:pt x="6635136" y="17274"/>
                  <a:pt x="6638591" y="20729"/>
                  <a:pt x="6643196" y="20729"/>
                </a:cubicBezTo>
                <a:lnTo>
                  <a:pt x="6708822" y="20729"/>
                </a:lnTo>
                <a:cubicBezTo>
                  <a:pt x="6713428" y="20729"/>
                  <a:pt x="6716881" y="17274"/>
                  <a:pt x="6716881" y="12668"/>
                </a:cubicBezTo>
                <a:cubicBezTo>
                  <a:pt x="6716881" y="8061"/>
                  <a:pt x="6713428" y="4606"/>
                  <a:pt x="6708822" y="4606"/>
                </a:cubicBezTo>
                <a:lnTo>
                  <a:pt x="6708822" y="4606"/>
                </a:lnTo>
                <a:close/>
                <a:moveTo>
                  <a:pt x="6578721" y="4606"/>
                </a:moveTo>
                <a:lnTo>
                  <a:pt x="6513095" y="4606"/>
                </a:lnTo>
                <a:cubicBezTo>
                  <a:pt x="6508490" y="4606"/>
                  <a:pt x="6505036" y="8061"/>
                  <a:pt x="6505036" y="12668"/>
                </a:cubicBezTo>
                <a:cubicBezTo>
                  <a:pt x="6505036" y="17274"/>
                  <a:pt x="6508490" y="20729"/>
                  <a:pt x="6513095" y="20729"/>
                </a:cubicBezTo>
                <a:lnTo>
                  <a:pt x="6578721" y="20729"/>
                </a:lnTo>
                <a:cubicBezTo>
                  <a:pt x="6583326" y="20729"/>
                  <a:pt x="6586781" y="17274"/>
                  <a:pt x="6586781" y="12668"/>
                </a:cubicBezTo>
                <a:cubicBezTo>
                  <a:pt x="6586781" y="8061"/>
                  <a:pt x="6583326" y="4606"/>
                  <a:pt x="6578721" y="4606"/>
                </a:cubicBezTo>
                <a:lnTo>
                  <a:pt x="6578721" y="4606"/>
                </a:lnTo>
                <a:close/>
                <a:moveTo>
                  <a:pt x="6447469" y="4606"/>
                </a:moveTo>
                <a:lnTo>
                  <a:pt x="6381843" y="4606"/>
                </a:lnTo>
                <a:cubicBezTo>
                  <a:pt x="6377238" y="4606"/>
                  <a:pt x="6373784" y="8061"/>
                  <a:pt x="6373784" y="12668"/>
                </a:cubicBezTo>
                <a:cubicBezTo>
                  <a:pt x="6373784" y="17274"/>
                  <a:pt x="6377238" y="20729"/>
                  <a:pt x="6381843" y="20729"/>
                </a:cubicBezTo>
                <a:lnTo>
                  <a:pt x="6447469" y="20729"/>
                </a:lnTo>
                <a:cubicBezTo>
                  <a:pt x="6452075" y="20729"/>
                  <a:pt x="6455528" y="17274"/>
                  <a:pt x="6455528" y="12668"/>
                </a:cubicBezTo>
                <a:cubicBezTo>
                  <a:pt x="6455528" y="8061"/>
                  <a:pt x="6452075" y="4606"/>
                  <a:pt x="6447469" y="4606"/>
                </a:cubicBezTo>
                <a:lnTo>
                  <a:pt x="6447469" y="4606"/>
                </a:lnTo>
                <a:close/>
                <a:moveTo>
                  <a:pt x="6317368" y="4606"/>
                </a:moveTo>
                <a:lnTo>
                  <a:pt x="6251742" y="4606"/>
                </a:lnTo>
                <a:cubicBezTo>
                  <a:pt x="6247137" y="4606"/>
                  <a:pt x="6243683" y="8061"/>
                  <a:pt x="6243683" y="12668"/>
                </a:cubicBezTo>
                <a:cubicBezTo>
                  <a:pt x="6243683" y="17274"/>
                  <a:pt x="6247137" y="20729"/>
                  <a:pt x="6251742" y="20729"/>
                </a:cubicBezTo>
                <a:lnTo>
                  <a:pt x="6317368" y="20729"/>
                </a:lnTo>
                <a:cubicBezTo>
                  <a:pt x="6321974" y="20729"/>
                  <a:pt x="6325428" y="17274"/>
                  <a:pt x="6325428" y="12668"/>
                </a:cubicBezTo>
                <a:cubicBezTo>
                  <a:pt x="6325428" y="8061"/>
                  <a:pt x="6321974" y="4606"/>
                  <a:pt x="6317368" y="4606"/>
                </a:cubicBezTo>
                <a:lnTo>
                  <a:pt x="6317368" y="4606"/>
                </a:lnTo>
                <a:close/>
                <a:moveTo>
                  <a:pt x="6187268" y="4606"/>
                </a:moveTo>
                <a:lnTo>
                  <a:pt x="6121642" y="4606"/>
                </a:lnTo>
                <a:cubicBezTo>
                  <a:pt x="6117036" y="4606"/>
                  <a:pt x="6113582" y="8061"/>
                  <a:pt x="6113582" y="12668"/>
                </a:cubicBezTo>
                <a:cubicBezTo>
                  <a:pt x="6113582" y="17274"/>
                  <a:pt x="6117036" y="20729"/>
                  <a:pt x="6121642" y="20729"/>
                </a:cubicBezTo>
                <a:lnTo>
                  <a:pt x="6187268" y="20729"/>
                </a:lnTo>
                <a:cubicBezTo>
                  <a:pt x="6191873" y="20729"/>
                  <a:pt x="6195327" y="17274"/>
                  <a:pt x="6195327" y="12668"/>
                </a:cubicBezTo>
                <a:cubicBezTo>
                  <a:pt x="6195327" y="8061"/>
                  <a:pt x="6191873" y="4606"/>
                  <a:pt x="6187268" y="4606"/>
                </a:cubicBezTo>
                <a:lnTo>
                  <a:pt x="6187268" y="4606"/>
                </a:lnTo>
                <a:close/>
                <a:moveTo>
                  <a:pt x="6056016" y="4606"/>
                </a:moveTo>
                <a:lnTo>
                  <a:pt x="5990389" y="4606"/>
                </a:lnTo>
                <a:cubicBezTo>
                  <a:pt x="5985784" y="4606"/>
                  <a:pt x="5982331" y="8061"/>
                  <a:pt x="5982331" y="12668"/>
                </a:cubicBezTo>
                <a:cubicBezTo>
                  <a:pt x="5982331" y="17274"/>
                  <a:pt x="5985784" y="20729"/>
                  <a:pt x="5990389" y="20729"/>
                </a:cubicBezTo>
                <a:lnTo>
                  <a:pt x="6056016" y="20729"/>
                </a:lnTo>
                <a:cubicBezTo>
                  <a:pt x="6060621" y="20729"/>
                  <a:pt x="6064075" y="17274"/>
                  <a:pt x="6064075" y="12668"/>
                </a:cubicBezTo>
                <a:cubicBezTo>
                  <a:pt x="6064075" y="8061"/>
                  <a:pt x="6060621" y="4606"/>
                  <a:pt x="6056016" y="4606"/>
                </a:cubicBezTo>
                <a:lnTo>
                  <a:pt x="6056016" y="4606"/>
                </a:lnTo>
                <a:close/>
                <a:moveTo>
                  <a:pt x="5925915" y="4606"/>
                </a:moveTo>
                <a:lnTo>
                  <a:pt x="5860289" y="4606"/>
                </a:lnTo>
                <a:cubicBezTo>
                  <a:pt x="5855684" y="4606"/>
                  <a:pt x="5852229" y="8061"/>
                  <a:pt x="5852229" y="12668"/>
                </a:cubicBezTo>
                <a:cubicBezTo>
                  <a:pt x="5852229" y="17274"/>
                  <a:pt x="5855684" y="20729"/>
                  <a:pt x="5860289" y="20729"/>
                </a:cubicBezTo>
                <a:lnTo>
                  <a:pt x="5925915" y="20729"/>
                </a:lnTo>
                <a:cubicBezTo>
                  <a:pt x="5930521" y="20729"/>
                  <a:pt x="5933974" y="17274"/>
                  <a:pt x="5933974" y="12668"/>
                </a:cubicBezTo>
                <a:cubicBezTo>
                  <a:pt x="5933974" y="8061"/>
                  <a:pt x="5930521" y="4606"/>
                  <a:pt x="5925915" y="4606"/>
                </a:cubicBezTo>
                <a:lnTo>
                  <a:pt x="5925915" y="4606"/>
                </a:lnTo>
                <a:close/>
                <a:moveTo>
                  <a:pt x="5794663" y="4606"/>
                </a:moveTo>
                <a:lnTo>
                  <a:pt x="5729037" y="4606"/>
                </a:lnTo>
                <a:cubicBezTo>
                  <a:pt x="5724432" y="4606"/>
                  <a:pt x="5720978" y="8061"/>
                  <a:pt x="5720978" y="12668"/>
                </a:cubicBezTo>
                <a:cubicBezTo>
                  <a:pt x="5720978" y="17274"/>
                  <a:pt x="5724432" y="20729"/>
                  <a:pt x="5729037" y="20729"/>
                </a:cubicBezTo>
                <a:lnTo>
                  <a:pt x="5794663" y="20729"/>
                </a:lnTo>
                <a:cubicBezTo>
                  <a:pt x="5799268" y="20729"/>
                  <a:pt x="5802722" y="17274"/>
                  <a:pt x="5802722" y="12668"/>
                </a:cubicBezTo>
                <a:cubicBezTo>
                  <a:pt x="5802722" y="8061"/>
                  <a:pt x="5799268" y="4606"/>
                  <a:pt x="5794663" y="4606"/>
                </a:cubicBezTo>
                <a:lnTo>
                  <a:pt x="5794663" y="4606"/>
                </a:lnTo>
                <a:close/>
                <a:moveTo>
                  <a:pt x="5664562" y="4606"/>
                </a:moveTo>
                <a:lnTo>
                  <a:pt x="5598936" y="4606"/>
                </a:lnTo>
                <a:cubicBezTo>
                  <a:pt x="5594331" y="4606"/>
                  <a:pt x="5590877" y="8061"/>
                  <a:pt x="5590877" y="12668"/>
                </a:cubicBezTo>
                <a:cubicBezTo>
                  <a:pt x="5590877" y="17274"/>
                  <a:pt x="5594331" y="20729"/>
                  <a:pt x="5598936" y="20729"/>
                </a:cubicBezTo>
                <a:lnTo>
                  <a:pt x="5664562" y="20729"/>
                </a:lnTo>
                <a:cubicBezTo>
                  <a:pt x="5669168" y="20729"/>
                  <a:pt x="5672622" y="17274"/>
                  <a:pt x="5672622" y="12668"/>
                </a:cubicBezTo>
                <a:cubicBezTo>
                  <a:pt x="5672622" y="8061"/>
                  <a:pt x="5669168" y="4606"/>
                  <a:pt x="5664562" y="4606"/>
                </a:cubicBezTo>
                <a:lnTo>
                  <a:pt x="5664562" y="4606"/>
                </a:lnTo>
                <a:close/>
                <a:moveTo>
                  <a:pt x="5534461" y="4606"/>
                </a:moveTo>
                <a:lnTo>
                  <a:pt x="5468835" y="4606"/>
                </a:lnTo>
                <a:cubicBezTo>
                  <a:pt x="5464230" y="4606"/>
                  <a:pt x="5460776" y="8061"/>
                  <a:pt x="5460776" y="12668"/>
                </a:cubicBezTo>
                <a:cubicBezTo>
                  <a:pt x="5460776" y="17274"/>
                  <a:pt x="5464230" y="20729"/>
                  <a:pt x="5468835" y="20729"/>
                </a:cubicBezTo>
                <a:lnTo>
                  <a:pt x="5534461" y="20729"/>
                </a:lnTo>
                <a:cubicBezTo>
                  <a:pt x="5539067" y="20729"/>
                  <a:pt x="5542521" y="17274"/>
                  <a:pt x="5542521" y="12668"/>
                </a:cubicBezTo>
                <a:cubicBezTo>
                  <a:pt x="5542521" y="8061"/>
                  <a:pt x="5539067" y="4606"/>
                  <a:pt x="5534461" y="4606"/>
                </a:cubicBezTo>
                <a:lnTo>
                  <a:pt x="5534461" y="4606"/>
                </a:lnTo>
                <a:close/>
                <a:moveTo>
                  <a:pt x="5403210" y="4606"/>
                </a:moveTo>
                <a:lnTo>
                  <a:pt x="5337583" y="4606"/>
                </a:lnTo>
                <a:cubicBezTo>
                  <a:pt x="5332978" y="4606"/>
                  <a:pt x="5329524" y="8061"/>
                  <a:pt x="5329524" y="12668"/>
                </a:cubicBezTo>
                <a:cubicBezTo>
                  <a:pt x="5329524" y="17274"/>
                  <a:pt x="5332978" y="20729"/>
                  <a:pt x="5337583" y="20729"/>
                </a:cubicBezTo>
                <a:lnTo>
                  <a:pt x="5403210" y="20729"/>
                </a:lnTo>
                <a:cubicBezTo>
                  <a:pt x="5407815" y="20729"/>
                  <a:pt x="5411269" y="17274"/>
                  <a:pt x="5411269" y="12668"/>
                </a:cubicBezTo>
                <a:cubicBezTo>
                  <a:pt x="5411269" y="8061"/>
                  <a:pt x="5407815" y="4606"/>
                  <a:pt x="5403210" y="4606"/>
                </a:cubicBezTo>
                <a:lnTo>
                  <a:pt x="5403210" y="4606"/>
                </a:lnTo>
                <a:close/>
                <a:moveTo>
                  <a:pt x="5273109" y="4606"/>
                </a:moveTo>
                <a:lnTo>
                  <a:pt x="5207483" y="4606"/>
                </a:lnTo>
                <a:cubicBezTo>
                  <a:pt x="5202878" y="4606"/>
                  <a:pt x="5199423" y="8061"/>
                  <a:pt x="5199423" y="12668"/>
                </a:cubicBezTo>
                <a:cubicBezTo>
                  <a:pt x="5199423" y="17274"/>
                  <a:pt x="5202878" y="20729"/>
                  <a:pt x="5207483" y="20729"/>
                </a:cubicBezTo>
                <a:lnTo>
                  <a:pt x="5273109" y="20729"/>
                </a:lnTo>
                <a:cubicBezTo>
                  <a:pt x="5277714" y="20729"/>
                  <a:pt x="5281168" y="17274"/>
                  <a:pt x="5281168" y="12668"/>
                </a:cubicBezTo>
                <a:cubicBezTo>
                  <a:pt x="5281168" y="8061"/>
                  <a:pt x="5277714" y="4606"/>
                  <a:pt x="5273109" y="4606"/>
                </a:cubicBezTo>
                <a:lnTo>
                  <a:pt x="5273109" y="4606"/>
                </a:lnTo>
                <a:close/>
                <a:moveTo>
                  <a:pt x="5141857" y="4606"/>
                </a:moveTo>
                <a:lnTo>
                  <a:pt x="5076231" y="4606"/>
                </a:lnTo>
                <a:cubicBezTo>
                  <a:pt x="5071625" y="4606"/>
                  <a:pt x="5068171" y="8061"/>
                  <a:pt x="5068171" y="12668"/>
                </a:cubicBezTo>
                <a:cubicBezTo>
                  <a:pt x="5068171" y="17274"/>
                  <a:pt x="5071625" y="20729"/>
                  <a:pt x="5076231" y="20729"/>
                </a:cubicBezTo>
                <a:lnTo>
                  <a:pt x="5141857" y="20729"/>
                </a:lnTo>
                <a:cubicBezTo>
                  <a:pt x="5146462" y="20729"/>
                  <a:pt x="5149916" y="17274"/>
                  <a:pt x="5149916" y="12668"/>
                </a:cubicBezTo>
                <a:cubicBezTo>
                  <a:pt x="5149916" y="8061"/>
                  <a:pt x="5146462" y="4606"/>
                  <a:pt x="5141857" y="4606"/>
                </a:cubicBezTo>
                <a:lnTo>
                  <a:pt x="5141857" y="4606"/>
                </a:lnTo>
                <a:close/>
                <a:moveTo>
                  <a:pt x="5011756" y="4606"/>
                </a:moveTo>
                <a:lnTo>
                  <a:pt x="4946130" y="4606"/>
                </a:lnTo>
                <a:cubicBezTo>
                  <a:pt x="4941525" y="4606"/>
                  <a:pt x="4938071" y="8061"/>
                  <a:pt x="4938071" y="12668"/>
                </a:cubicBezTo>
                <a:cubicBezTo>
                  <a:pt x="4938071" y="17274"/>
                  <a:pt x="4941525" y="20729"/>
                  <a:pt x="4946130" y="20729"/>
                </a:cubicBezTo>
                <a:lnTo>
                  <a:pt x="5011756" y="20729"/>
                </a:lnTo>
                <a:cubicBezTo>
                  <a:pt x="5016361" y="20729"/>
                  <a:pt x="5019815" y="17274"/>
                  <a:pt x="5019815" y="12668"/>
                </a:cubicBezTo>
                <a:cubicBezTo>
                  <a:pt x="5019815" y="8061"/>
                  <a:pt x="5016361" y="4606"/>
                  <a:pt x="5011756" y="4606"/>
                </a:cubicBezTo>
                <a:lnTo>
                  <a:pt x="5011756" y="4606"/>
                </a:lnTo>
                <a:close/>
                <a:moveTo>
                  <a:pt x="4881655" y="4606"/>
                </a:moveTo>
                <a:lnTo>
                  <a:pt x="4816029" y="4606"/>
                </a:lnTo>
                <a:cubicBezTo>
                  <a:pt x="4811424" y="4606"/>
                  <a:pt x="4807970" y="8061"/>
                  <a:pt x="4807970" y="12668"/>
                </a:cubicBezTo>
                <a:cubicBezTo>
                  <a:pt x="4807970" y="17274"/>
                  <a:pt x="4811424" y="20729"/>
                  <a:pt x="4816029" y="20729"/>
                </a:cubicBezTo>
                <a:lnTo>
                  <a:pt x="4881655" y="20729"/>
                </a:lnTo>
                <a:cubicBezTo>
                  <a:pt x="4886261" y="20729"/>
                  <a:pt x="4889715" y="17274"/>
                  <a:pt x="4889715" y="12668"/>
                </a:cubicBezTo>
                <a:cubicBezTo>
                  <a:pt x="4889715" y="8061"/>
                  <a:pt x="4886261" y="4606"/>
                  <a:pt x="4881655" y="4606"/>
                </a:cubicBezTo>
                <a:lnTo>
                  <a:pt x="4881655" y="4606"/>
                </a:lnTo>
                <a:close/>
                <a:moveTo>
                  <a:pt x="4750403" y="4606"/>
                </a:moveTo>
                <a:lnTo>
                  <a:pt x="4684777" y="4606"/>
                </a:lnTo>
                <a:cubicBezTo>
                  <a:pt x="4680172" y="4606"/>
                  <a:pt x="4676718" y="8061"/>
                  <a:pt x="4676718" y="12668"/>
                </a:cubicBezTo>
                <a:cubicBezTo>
                  <a:pt x="4676718" y="17274"/>
                  <a:pt x="4680172" y="20729"/>
                  <a:pt x="4684777" y="20729"/>
                </a:cubicBezTo>
                <a:lnTo>
                  <a:pt x="4750403" y="20729"/>
                </a:lnTo>
                <a:cubicBezTo>
                  <a:pt x="4755008" y="20729"/>
                  <a:pt x="4758463" y="17274"/>
                  <a:pt x="4758463" y="12668"/>
                </a:cubicBezTo>
                <a:cubicBezTo>
                  <a:pt x="4758463" y="8061"/>
                  <a:pt x="4755008" y="4606"/>
                  <a:pt x="4750403" y="4606"/>
                </a:cubicBezTo>
                <a:lnTo>
                  <a:pt x="4750403" y="4606"/>
                </a:lnTo>
                <a:close/>
                <a:moveTo>
                  <a:pt x="4620303" y="4606"/>
                </a:moveTo>
                <a:lnTo>
                  <a:pt x="4554676" y="4606"/>
                </a:lnTo>
                <a:cubicBezTo>
                  <a:pt x="4550071" y="4606"/>
                  <a:pt x="4546617" y="8061"/>
                  <a:pt x="4546617" y="12668"/>
                </a:cubicBezTo>
                <a:cubicBezTo>
                  <a:pt x="4546617" y="17274"/>
                  <a:pt x="4550071" y="20729"/>
                  <a:pt x="4554676" y="20729"/>
                </a:cubicBezTo>
                <a:lnTo>
                  <a:pt x="4620303" y="20729"/>
                </a:lnTo>
                <a:cubicBezTo>
                  <a:pt x="4624908" y="20729"/>
                  <a:pt x="4628362" y="17274"/>
                  <a:pt x="4628362" y="12668"/>
                </a:cubicBezTo>
                <a:cubicBezTo>
                  <a:pt x="4628362" y="8061"/>
                  <a:pt x="4624908" y="4606"/>
                  <a:pt x="4620303" y="4606"/>
                </a:cubicBezTo>
                <a:lnTo>
                  <a:pt x="4620303" y="4606"/>
                </a:lnTo>
                <a:close/>
                <a:moveTo>
                  <a:pt x="4489051" y="4606"/>
                </a:moveTo>
                <a:lnTo>
                  <a:pt x="4423424" y="4606"/>
                </a:lnTo>
                <a:cubicBezTo>
                  <a:pt x="4418819" y="4606"/>
                  <a:pt x="4415365" y="8061"/>
                  <a:pt x="4415365" y="12668"/>
                </a:cubicBezTo>
                <a:cubicBezTo>
                  <a:pt x="4415365" y="17274"/>
                  <a:pt x="4418819" y="20729"/>
                  <a:pt x="4423424" y="20729"/>
                </a:cubicBezTo>
                <a:lnTo>
                  <a:pt x="4489051" y="20729"/>
                </a:lnTo>
                <a:cubicBezTo>
                  <a:pt x="4493656" y="20729"/>
                  <a:pt x="4497110" y="17274"/>
                  <a:pt x="4497110" y="12668"/>
                </a:cubicBezTo>
                <a:cubicBezTo>
                  <a:pt x="4497110" y="8061"/>
                  <a:pt x="4493656" y="4606"/>
                  <a:pt x="4489051" y="4606"/>
                </a:cubicBezTo>
                <a:lnTo>
                  <a:pt x="4489051" y="4606"/>
                </a:lnTo>
                <a:close/>
                <a:moveTo>
                  <a:pt x="4358950" y="4606"/>
                </a:moveTo>
                <a:lnTo>
                  <a:pt x="4293324" y="4606"/>
                </a:lnTo>
                <a:cubicBezTo>
                  <a:pt x="4288718" y="4606"/>
                  <a:pt x="4285264" y="8061"/>
                  <a:pt x="4285264" y="12668"/>
                </a:cubicBezTo>
                <a:cubicBezTo>
                  <a:pt x="4285264" y="17274"/>
                  <a:pt x="4288718" y="20729"/>
                  <a:pt x="4293324" y="20729"/>
                </a:cubicBezTo>
                <a:lnTo>
                  <a:pt x="4358950" y="20729"/>
                </a:lnTo>
                <a:cubicBezTo>
                  <a:pt x="4363555" y="20729"/>
                  <a:pt x="4367009" y="17274"/>
                  <a:pt x="4367009" y="12668"/>
                </a:cubicBezTo>
                <a:cubicBezTo>
                  <a:pt x="4367009" y="8061"/>
                  <a:pt x="4363555" y="4606"/>
                  <a:pt x="4358950" y="4606"/>
                </a:cubicBezTo>
                <a:lnTo>
                  <a:pt x="4358950" y="4606"/>
                </a:lnTo>
                <a:close/>
                <a:moveTo>
                  <a:pt x="4228849" y="4606"/>
                </a:moveTo>
                <a:lnTo>
                  <a:pt x="4163223" y="4606"/>
                </a:lnTo>
                <a:cubicBezTo>
                  <a:pt x="4158618" y="4606"/>
                  <a:pt x="4155164" y="8061"/>
                  <a:pt x="4155164" y="12668"/>
                </a:cubicBezTo>
                <a:cubicBezTo>
                  <a:pt x="4155164" y="17274"/>
                  <a:pt x="4158618" y="20729"/>
                  <a:pt x="4163223" y="20729"/>
                </a:cubicBezTo>
                <a:lnTo>
                  <a:pt x="4228849" y="20729"/>
                </a:lnTo>
                <a:cubicBezTo>
                  <a:pt x="4233454" y="20729"/>
                  <a:pt x="4236908" y="17274"/>
                  <a:pt x="4236908" y="12668"/>
                </a:cubicBezTo>
                <a:cubicBezTo>
                  <a:pt x="4236908" y="8061"/>
                  <a:pt x="4233454" y="4606"/>
                  <a:pt x="4228849" y="4606"/>
                </a:cubicBezTo>
                <a:lnTo>
                  <a:pt x="4228849" y="4606"/>
                </a:lnTo>
                <a:close/>
                <a:moveTo>
                  <a:pt x="4097597" y="4606"/>
                </a:moveTo>
                <a:lnTo>
                  <a:pt x="4031971" y="4606"/>
                </a:lnTo>
                <a:cubicBezTo>
                  <a:pt x="4027366" y="4606"/>
                  <a:pt x="4023911" y="8061"/>
                  <a:pt x="4023911" y="12668"/>
                </a:cubicBezTo>
                <a:cubicBezTo>
                  <a:pt x="4023911" y="17274"/>
                  <a:pt x="4027366" y="20729"/>
                  <a:pt x="4031971" y="20729"/>
                </a:cubicBezTo>
                <a:lnTo>
                  <a:pt x="4097597" y="20729"/>
                </a:lnTo>
                <a:cubicBezTo>
                  <a:pt x="4102202" y="20729"/>
                  <a:pt x="4105656" y="17274"/>
                  <a:pt x="4105656" y="12668"/>
                </a:cubicBezTo>
                <a:cubicBezTo>
                  <a:pt x="4105656" y="8061"/>
                  <a:pt x="4102202" y="4606"/>
                  <a:pt x="4097597" y="4606"/>
                </a:cubicBezTo>
                <a:lnTo>
                  <a:pt x="4097597" y="4606"/>
                </a:lnTo>
                <a:close/>
                <a:moveTo>
                  <a:pt x="3967496" y="4606"/>
                </a:moveTo>
                <a:lnTo>
                  <a:pt x="3901870" y="4606"/>
                </a:lnTo>
                <a:cubicBezTo>
                  <a:pt x="3897265" y="4606"/>
                  <a:pt x="3893811" y="8061"/>
                  <a:pt x="3893811" y="12668"/>
                </a:cubicBezTo>
                <a:cubicBezTo>
                  <a:pt x="3893811" y="17274"/>
                  <a:pt x="3897265" y="20729"/>
                  <a:pt x="3901870" y="20729"/>
                </a:cubicBezTo>
                <a:lnTo>
                  <a:pt x="3967496" y="20729"/>
                </a:lnTo>
                <a:cubicBezTo>
                  <a:pt x="3972101" y="20729"/>
                  <a:pt x="3975556" y="17274"/>
                  <a:pt x="3975556" y="12668"/>
                </a:cubicBezTo>
                <a:cubicBezTo>
                  <a:pt x="3975556" y="8061"/>
                  <a:pt x="3972101" y="4606"/>
                  <a:pt x="3967496" y="4606"/>
                </a:cubicBezTo>
                <a:lnTo>
                  <a:pt x="3967496" y="4606"/>
                </a:lnTo>
                <a:close/>
                <a:moveTo>
                  <a:pt x="3836244" y="4606"/>
                </a:moveTo>
                <a:lnTo>
                  <a:pt x="3770618" y="4606"/>
                </a:lnTo>
                <a:cubicBezTo>
                  <a:pt x="3766013" y="4606"/>
                  <a:pt x="3762559" y="8061"/>
                  <a:pt x="3762559" y="12668"/>
                </a:cubicBezTo>
                <a:cubicBezTo>
                  <a:pt x="3762559" y="17274"/>
                  <a:pt x="3766013" y="20729"/>
                  <a:pt x="3770618" y="20729"/>
                </a:cubicBezTo>
                <a:lnTo>
                  <a:pt x="3836244" y="20729"/>
                </a:lnTo>
                <a:cubicBezTo>
                  <a:pt x="3840849" y="20729"/>
                  <a:pt x="3844304" y="17274"/>
                  <a:pt x="3844304" y="12668"/>
                </a:cubicBezTo>
                <a:cubicBezTo>
                  <a:pt x="3844304" y="8061"/>
                  <a:pt x="3840849" y="4606"/>
                  <a:pt x="3836244" y="4606"/>
                </a:cubicBezTo>
                <a:lnTo>
                  <a:pt x="3836244" y="4606"/>
                </a:lnTo>
                <a:close/>
                <a:moveTo>
                  <a:pt x="3706144" y="4606"/>
                </a:moveTo>
                <a:lnTo>
                  <a:pt x="3640517" y="4606"/>
                </a:lnTo>
                <a:cubicBezTo>
                  <a:pt x="3635912" y="4606"/>
                  <a:pt x="3632458" y="8061"/>
                  <a:pt x="3632458" y="12668"/>
                </a:cubicBezTo>
                <a:cubicBezTo>
                  <a:pt x="3632458" y="17274"/>
                  <a:pt x="3635912" y="20729"/>
                  <a:pt x="3640517" y="20729"/>
                </a:cubicBezTo>
                <a:lnTo>
                  <a:pt x="3706144" y="20729"/>
                </a:lnTo>
                <a:cubicBezTo>
                  <a:pt x="3710749" y="20729"/>
                  <a:pt x="3714203" y="17274"/>
                  <a:pt x="3714203" y="12668"/>
                </a:cubicBezTo>
                <a:cubicBezTo>
                  <a:pt x="3714203" y="8061"/>
                  <a:pt x="3710749" y="4606"/>
                  <a:pt x="3706144" y="4606"/>
                </a:cubicBezTo>
                <a:lnTo>
                  <a:pt x="3706144" y="4606"/>
                </a:lnTo>
                <a:close/>
                <a:moveTo>
                  <a:pt x="3576043" y="4606"/>
                </a:moveTo>
                <a:lnTo>
                  <a:pt x="3510417" y="4606"/>
                </a:lnTo>
                <a:cubicBezTo>
                  <a:pt x="3505811" y="4606"/>
                  <a:pt x="3502357" y="8061"/>
                  <a:pt x="3502357" y="12668"/>
                </a:cubicBezTo>
                <a:cubicBezTo>
                  <a:pt x="3502357" y="17274"/>
                  <a:pt x="3505811" y="20729"/>
                  <a:pt x="3510417" y="20729"/>
                </a:cubicBezTo>
                <a:lnTo>
                  <a:pt x="3576043" y="20729"/>
                </a:lnTo>
                <a:cubicBezTo>
                  <a:pt x="3580648" y="20729"/>
                  <a:pt x="3584102" y="17274"/>
                  <a:pt x="3584102" y="12668"/>
                </a:cubicBezTo>
                <a:cubicBezTo>
                  <a:pt x="3584102" y="8061"/>
                  <a:pt x="3580648" y="4606"/>
                  <a:pt x="3576043" y="4606"/>
                </a:cubicBezTo>
                <a:lnTo>
                  <a:pt x="3576043" y="4606"/>
                </a:lnTo>
                <a:close/>
                <a:moveTo>
                  <a:pt x="3444791" y="4606"/>
                </a:moveTo>
                <a:lnTo>
                  <a:pt x="3379164" y="4606"/>
                </a:lnTo>
                <a:cubicBezTo>
                  <a:pt x="3374559" y="4606"/>
                  <a:pt x="3371105" y="8061"/>
                  <a:pt x="3371105" y="12668"/>
                </a:cubicBezTo>
                <a:cubicBezTo>
                  <a:pt x="3371105" y="17274"/>
                  <a:pt x="3374559" y="20729"/>
                  <a:pt x="3379164" y="20729"/>
                </a:cubicBezTo>
                <a:lnTo>
                  <a:pt x="3444791" y="20729"/>
                </a:lnTo>
                <a:cubicBezTo>
                  <a:pt x="3449396" y="20729"/>
                  <a:pt x="3452850" y="17274"/>
                  <a:pt x="3452850" y="12668"/>
                </a:cubicBezTo>
                <a:cubicBezTo>
                  <a:pt x="3452850" y="8061"/>
                  <a:pt x="3449396" y="4606"/>
                  <a:pt x="3444791" y="4606"/>
                </a:cubicBezTo>
                <a:lnTo>
                  <a:pt x="3444791" y="4606"/>
                </a:lnTo>
                <a:close/>
                <a:moveTo>
                  <a:pt x="3314690" y="4606"/>
                </a:moveTo>
                <a:lnTo>
                  <a:pt x="3249064" y="4606"/>
                </a:lnTo>
                <a:cubicBezTo>
                  <a:pt x="3244459" y="4606"/>
                  <a:pt x="3241004" y="8061"/>
                  <a:pt x="3241004" y="12668"/>
                </a:cubicBezTo>
                <a:cubicBezTo>
                  <a:pt x="3241004" y="17274"/>
                  <a:pt x="3244459" y="20729"/>
                  <a:pt x="3249064" y="20729"/>
                </a:cubicBezTo>
                <a:lnTo>
                  <a:pt x="3314690" y="20729"/>
                </a:lnTo>
                <a:cubicBezTo>
                  <a:pt x="3319295" y="20729"/>
                  <a:pt x="3322749" y="17274"/>
                  <a:pt x="3322749" y="12668"/>
                </a:cubicBezTo>
                <a:cubicBezTo>
                  <a:pt x="3322749" y="8061"/>
                  <a:pt x="3319295" y="4606"/>
                  <a:pt x="3314690" y="4606"/>
                </a:cubicBezTo>
                <a:lnTo>
                  <a:pt x="3314690" y="4606"/>
                </a:lnTo>
                <a:close/>
                <a:moveTo>
                  <a:pt x="3184589" y="4606"/>
                </a:moveTo>
                <a:lnTo>
                  <a:pt x="3118963" y="4606"/>
                </a:lnTo>
                <a:cubicBezTo>
                  <a:pt x="3114358" y="4606"/>
                  <a:pt x="3110904" y="8061"/>
                  <a:pt x="3110904" y="12668"/>
                </a:cubicBezTo>
                <a:cubicBezTo>
                  <a:pt x="3110904" y="17274"/>
                  <a:pt x="3114358" y="20729"/>
                  <a:pt x="3118963" y="20729"/>
                </a:cubicBezTo>
                <a:lnTo>
                  <a:pt x="3184589" y="20729"/>
                </a:lnTo>
                <a:cubicBezTo>
                  <a:pt x="3189194" y="20729"/>
                  <a:pt x="3192649" y="17274"/>
                  <a:pt x="3192649" y="12668"/>
                </a:cubicBezTo>
                <a:cubicBezTo>
                  <a:pt x="3192649" y="8061"/>
                  <a:pt x="3189194" y="4606"/>
                  <a:pt x="3184589" y="4606"/>
                </a:cubicBezTo>
                <a:lnTo>
                  <a:pt x="3184589" y="4606"/>
                </a:lnTo>
                <a:close/>
                <a:moveTo>
                  <a:pt x="3053337" y="4606"/>
                </a:moveTo>
                <a:lnTo>
                  <a:pt x="2987711" y="4606"/>
                </a:lnTo>
                <a:cubicBezTo>
                  <a:pt x="2983106" y="4606"/>
                  <a:pt x="2979652" y="8061"/>
                  <a:pt x="2979652" y="12668"/>
                </a:cubicBezTo>
                <a:cubicBezTo>
                  <a:pt x="2979652" y="17274"/>
                  <a:pt x="2983106" y="20729"/>
                  <a:pt x="2987711" y="20729"/>
                </a:cubicBezTo>
                <a:lnTo>
                  <a:pt x="3053337" y="20729"/>
                </a:lnTo>
                <a:cubicBezTo>
                  <a:pt x="3057942" y="20729"/>
                  <a:pt x="3061397" y="17274"/>
                  <a:pt x="3061397" y="12668"/>
                </a:cubicBezTo>
                <a:cubicBezTo>
                  <a:pt x="3061397" y="8061"/>
                  <a:pt x="3057942" y="4606"/>
                  <a:pt x="3053337" y="4606"/>
                </a:cubicBezTo>
                <a:lnTo>
                  <a:pt x="3053337" y="4606"/>
                </a:lnTo>
                <a:close/>
                <a:moveTo>
                  <a:pt x="2923237" y="4606"/>
                </a:moveTo>
                <a:lnTo>
                  <a:pt x="2857610" y="4606"/>
                </a:lnTo>
                <a:cubicBezTo>
                  <a:pt x="2853005" y="4606"/>
                  <a:pt x="2849551" y="8061"/>
                  <a:pt x="2849551" y="12668"/>
                </a:cubicBezTo>
                <a:cubicBezTo>
                  <a:pt x="2849551" y="17274"/>
                  <a:pt x="2853005" y="20729"/>
                  <a:pt x="2857610" y="20729"/>
                </a:cubicBezTo>
                <a:lnTo>
                  <a:pt x="2923237" y="20729"/>
                </a:lnTo>
                <a:cubicBezTo>
                  <a:pt x="2927842" y="20729"/>
                  <a:pt x="2931296" y="17274"/>
                  <a:pt x="2931296" y="12668"/>
                </a:cubicBezTo>
                <a:cubicBezTo>
                  <a:pt x="2931296" y="8061"/>
                  <a:pt x="2927842" y="4606"/>
                  <a:pt x="2923237" y="4606"/>
                </a:cubicBezTo>
                <a:lnTo>
                  <a:pt x="2923237" y="4606"/>
                </a:lnTo>
                <a:close/>
                <a:moveTo>
                  <a:pt x="2793136" y="4606"/>
                </a:moveTo>
                <a:lnTo>
                  <a:pt x="2727510" y="4606"/>
                </a:lnTo>
                <a:cubicBezTo>
                  <a:pt x="2722904" y="4606"/>
                  <a:pt x="2719450" y="8061"/>
                  <a:pt x="2719450" y="12668"/>
                </a:cubicBezTo>
                <a:cubicBezTo>
                  <a:pt x="2719450" y="17274"/>
                  <a:pt x="2722904" y="20729"/>
                  <a:pt x="2727510" y="20729"/>
                </a:cubicBezTo>
                <a:lnTo>
                  <a:pt x="2793136" y="20729"/>
                </a:lnTo>
                <a:cubicBezTo>
                  <a:pt x="2797741" y="20729"/>
                  <a:pt x="2801195" y="17274"/>
                  <a:pt x="2801195" y="12668"/>
                </a:cubicBezTo>
                <a:cubicBezTo>
                  <a:pt x="2801195" y="8061"/>
                  <a:pt x="2797741" y="4606"/>
                  <a:pt x="2793136" y="4606"/>
                </a:cubicBezTo>
                <a:lnTo>
                  <a:pt x="2793136" y="4606"/>
                </a:lnTo>
                <a:close/>
                <a:moveTo>
                  <a:pt x="2661884" y="4606"/>
                </a:moveTo>
                <a:lnTo>
                  <a:pt x="2596258" y="4606"/>
                </a:lnTo>
                <a:cubicBezTo>
                  <a:pt x="2591652" y="4606"/>
                  <a:pt x="2588198" y="8061"/>
                  <a:pt x="2588198" y="12668"/>
                </a:cubicBezTo>
                <a:cubicBezTo>
                  <a:pt x="2588198" y="17274"/>
                  <a:pt x="2591652" y="20729"/>
                  <a:pt x="2596258" y="20729"/>
                </a:cubicBezTo>
                <a:lnTo>
                  <a:pt x="2661884" y="20729"/>
                </a:lnTo>
                <a:cubicBezTo>
                  <a:pt x="2666489" y="20729"/>
                  <a:pt x="2669943" y="17274"/>
                  <a:pt x="2669943" y="12668"/>
                </a:cubicBezTo>
                <a:cubicBezTo>
                  <a:pt x="2669943" y="8061"/>
                  <a:pt x="2666489" y="4606"/>
                  <a:pt x="2661884" y="4606"/>
                </a:cubicBezTo>
                <a:lnTo>
                  <a:pt x="2661884" y="4606"/>
                </a:lnTo>
                <a:close/>
                <a:moveTo>
                  <a:pt x="2531783" y="4606"/>
                </a:moveTo>
                <a:lnTo>
                  <a:pt x="2466157" y="4606"/>
                </a:lnTo>
                <a:cubicBezTo>
                  <a:pt x="2461552" y="4606"/>
                  <a:pt x="2458098" y="8061"/>
                  <a:pt x="2458098" y="12668"/>
                </a:cubicBezTo>
                <a:cubicBezTo>
                  <a:pt x="2458098" y="17274"/>
                  <a:pt x="2461552" y="20729"/>
                  <a:pt x="2466157" y="20729"/>
                </a:cubicBezTo>
                <a:lnTo>
                  <a:pt x="2531783" y="20729"/>
                </a:lnTo>
                <a:cubicBezTo>
                  <a:pt x="2536388" y="20729"/>
                  <a:pt x="2539842" y="17274"/>
                  <a:pt x="2539842" y="12668"/>
                </a:cubicBezTo>
                <a:cubicBezTo>
                  <a:pt x="2539842" y="8061"/>
                  <a:pt x="2536388" y="4606"/>
                  <a:pt x="2531783" y="4606"/>
                </a:cubicBezTo>
                <a:lnTo>
                  <a:pt x="2531783" y="4606"/>
                </a:lnTo>
                <a:close/>
                <a:moveTo>
                  <a:pt x="2400531" y="4606"/>
                </a:moveTo>
                <a:lnTo>
                  <a:pt x="2334905" y="4606"/>
                </a:lnTo>
                <a:cubicBezTo>
                  <a:pt x="2330300" y="4606"/>
                  <a:pt x="2326846" y="8061"/>
                  <a:pt x="2326846" y="12668"/>
                </a:cubicBezTo>
                <a:cubicBezTo>
                  <a:pt x="2326846" y="17274"/>
                  <a:pt x="2330300" y="20729"/>
                  <a:pt x="2334905" y="20729"/>
                </a:cubicBezTo>
                <a:lnTo>
                  <a:pt x="2400531" y="20729"/>
                </a:lnTo>
                <a:cubicBezTo>
                  <a:pt x="2405136" y="20729"/>
                  <a:pt x="2408590" y="17274"/>
                  <a:pt x="2408590" y="12668"/>
                </a:cubicBezTo>
                <a:cubicBezTo>
                  <a:pt x="2408590" y="8061"/>
                  <a:pt x="2405136" y="4606"/>
                  <a:pt x="2400531" y="4606"/>
                </a:cubicBezTo>
                <a:lnTo>
                  <a:pt x="2400531" y="4606"/>
                </a:lnTo>
                <a:close/>
                <a:moveTo>
                  <a:pt x="2270430" y="4606"/>
                </a:moveTo>
                <a:lnTo>
                  <a:pt x="2204804" y="4606"/>
                </a:lnTo>
                <a:cubicBezTo>
                  <a:pt x="2200199" y="4606"/>
                  <a:pt x="2196745" y="8061"/>
                  <a:pt x="2196745" y="12668"/>
                </a:cubicBezTo>
                <a:cubicBezTo>
                  <a:pt x="2196745" y="17274"/>
                  <a:pt x="2200199" y="20729"/>
                  <a:pt x="2204804" y="20729"/>
                </a:cubicBezTo>
                <a:lnTo>
                  <a:pt x="2270430" y="20729"/>
                </a:lnTo>
                <a:cubicBezTo>
                  <a:pt x="2275036" y="20729"/>
                  <a:pt x="2278490" y="17274"/>
                  <a:pt x="2278490" y="12668"/>
                </a:cubicBezTo>
                <a:cubicBezTo>
                  <a:pt x="2278490" y="8061"/>
                  <a:pt x="2275036" y="4606"/>
                  <a:pt x="2270430" y="4606"/>
                </a:cubicBezTo>
                <a:lnTo>
                  <a:pt x="2270430" y="4606"/>
                </a:lnTo>
                <a:close/>
                <a:moveTo>
                  <a:pt x="2139178" y="4606"/>
                </a:moveTo>
                <a:lnTo>
                  <a:pt x="2073552" y="4606"/>
                </a:lnTo>
                <a:cubicBezTo>
                  <a:pt x="2068947" y="4606"/>
                  <a:pt x="2065493" y="8061"/>
                  <a:pt x="2065493" y="12668"/>
                </a:cubicBezTo>
                <a:cubicBezTo>
                  <a:pt x="2065493" y="17274"/>
                  <a:pt x="2068947" y="20729"/>
                  <a:pt x="2073552" y="20729"/>
                </a:cubicBezTo>
                <a:lnTo>
                  <a:pt x="2139178" y="20729"/>
                </a:lnTo>
                <a:cubicBezTo>
                  <a:pt x="2143784" y="20729"/>
                  <a:pt x="2147238" y="17274"/>
                  <a:pt x="2147238" y="12668"/>
                </a:cubicBezTo>
                <a:cubicBezTo>
                  <a:pt x="2147238" y="8061"/>
                  <a:pt x="2143784" y="4606"/>
                  <a:pt x="2139178" y="4606"/>
                </a:cubicBezTo>
                <a:lnTo>
                  <a:pt x="2139178" y="4606"/>
                </a:lnTo>
                <a:close/>
                <a:moveTo>
                  <a:pt x="2009077" y="4606"/>
                </a:moveTo>
                <a:lnTo>
                  <a:pt x="1943451" y="4606"/>
                </a:lnTo>
                <a:cubicBezTo>
                  <a:pt x="1938846" y="4606"/>
                  <a:pt x="1935392" y="8061"/>
                  <a:pt x="1935392" y="12668"/>
                </a:cubicBezTo>
                <a:cubicBezTo>
                  <a:pt x="1935392" y="17274"/>
                  <a:pt x="1938846" y="20729"/>
                  <a:pt x="1943451" y="20729"/>
                </a:cubicBezTo>
                <a:lnTo>
                  <a:pt x="2009077" y="20729"/>
                </a:lnTo>
                <a:cubicBezTo>
                  <a:pt x="2013683" y="20729"/>
                  <a:pt x="2017137" y="17274"/>
                  <a:pt x="2017137" y="12668"/>
                </a:cubicBezTo>
                <a:cubicBezTo>
                  <a:pt x="2017137" y="8061"/>
                  <a:pt x="2013683" y="4606"/>
                  <a:pt x="2009077" y="4606"/>
                </a:cubicBezTo>
                <a:lnTo>
                  <a:pt x="2009077" y="4606"/>
                </a:lnTo>
                <a:close/>
                <a:moveTo>
                  <a:pt x="1878977" y="4606"/>
                </a:moveTo>
                <a:lnTo>
                  <a:pt x="1813351" y="4606"/>
                </a:lnTo>
                <a:cubicBezTo>
                  <a:pt x="1808745" y="4606"/>
                  <a:pt x="1805291" y="8061"/>
                  <a:pt x="1805291" y="12668"/>
                </a:cubicBezTo>
                <a:cubicBezTo>
                  <a:pt x="1805291" y="17274"/>
                  <a:pt x="1808745" y="20729"/>
                  <a:pt x="1813351" y="20729"/>
                </a:cubicBezTo>
                <a:lnTo>
                  <a:pt x="1878977" y="20729"/>
                </a:lnTo>
                <a:cubicBezTo>
                  <a:pt x="1883582" y="20729"/>
                  <a:pt x="1887036" y="17274"/>
                  <a:pt x="1887036" y="12668"/>
                </a:cubicBezTo>
                <a:cubicBezTo>
                  <a:pt x="1887036" y="8061"/>
                  <a:pt x="1883582" y="4606"/>
                  <a:pt x="1878977" y="4606"/>
                </a:cubicBezTo>
                <a:lnTo>
                  <a:pt x="1878977" y="4606"/>
                </a:lnTo>
                <a:close/>
                <a:moveTo>
                  <a:pt x="1747725" y="4606"/>
                </a:moveTo>
                <a:lnTo>
                  <a:pt x="1682099" y="4606"/>
                </a:lnTo>
                <a:cubicBezTo>
                  <a:pt x="1677493" y="4606"/>
                  <a:pt x="1674039" y="8061"/>
                  <a:pt x="1674039" y="12668"/>
                </a:cubicBezTo>
                <a:cubicBezTo>
                  <a:pt x="1674039" y="17274"/>
                  <a:pt x="1677493" y="20729"/>
                  <a:pt x="1682099" y="20729"/>
                </a:cubicBezTo>
                <a:lnTo>
                  <a:pt x="1747725" y="20729"/>
                </a:lnTo>
                <a:cubicBezTo>
                  <a:pt x="1752330" y="20729"/>
                  <a:pt x="1755784" y="17274"/>
                  <a:pt x="1755784" y="12668"/>
                </a:cubicBezTo>
                <a:cubicBezTo>
                  <a:pt x="1755784" y="8061"/>
                  <a:pt x="1752330" y="4606"/>
                  <a:pt x="1747725" y="4606"/>
                </a:cubicBezTo>
                <a:lnTo>
                  <a:pt x="1747725" y="4606"/>
                </a:lnTo>
                <a:close/>
                <a:moveTo>
                  <a:pt x="1617624" y="4606"/>
                </a:moveTo>
                <a:lnTo>
                  <a:pt x="1584235" y="4606"/>
                </a:lnTo>
                <a:cubicBezTo>
                  <a:pt x="1572722" y="4606"/>
                  <a:pt x="1561209" y="4606"/>
                  <a:pt x="1549695" y="6910"/>
                </a:cubicBezTo>
                <a:cubicBezTo>
                  <a:pt x="1545090" y="6910"/>
                  <a:pt x="1542787" y="11516"/>
                  <a:pt x="1542787" y="16122"/>
                </a:cubicBezTo>
                <a:cubicBezTo>
                  <a:pt x="1542787" y="19577"/>
                  <a:pt x="1547393" y="23032"/>
                  <a:pt x="1550847" y="23032"/>
                </a:cubicBezTo>
                <a:cubicBezTo>
                  <a:pt x="1554301" y="23032"/>
                  <a:pt x="1550847" y="23032"/>
                  <a:pt x="1551998" y="23032"/>
                </a:cubicBezTo>
                <a:cubicBezTo>
                  <a:pt x="1553149" y="23032"/>
                  <a:pt x="1555452" y="23032"/>
                  <a:pt x="1557755" y="23032"/>
                </a:cubicBezTo>
                <a:lnTo>
                  <a:pt x="1560057" y="23032"/>
                </a:lnTo>
                <a:cubicBezTo>
                  <a:pt x="1564663" y="23032"/>
                  <a:pt x="1569268" y="23032"/>
                  <a:pt x="1573873" y="23032"/>
                </a:cubicBezTo>
                <a:lnTo>
                  <a:pt x="1615321" y="23032"/>
                </a:lnTo>
                <a:cubicBezTo>
                  <a:pt x="1619927" y="23032"/>
                  <a:pt x="1623381" y="19577"/>
                  <a:pt x="1623381" y="14971"/>
                </a:cubicBezTo>
                <a:cubicBezTo>
                  <a:pt x="1623381" y="10364"/>
                  <a:pt x="1619927" y="6910"/>
                  <a:pt x="1615321" y="6910"/>
                </a:cubicBezTo>
                <a:lnTo>
                  <a:pt x="1616473" y="6910"/>
                </a:lnTo>
                <a:close/>
                <a:moveTo>
                  <a:pt x="1487523" y="32245"/>
                </a:moveTo>
                <a:cubicBezTo>
                  <a:pt x="1486372" y="32245"/>
                  <a:pt x="1484069" y="32245"/>
                  <a:pt x="1482918" y="33396"/>
                </a:cubicBezTo>
                <a:cubicBezTo>
                  <a:pt x="1463345" y="46064"/>
                  <a:pt x="1447227" y="62186"/>
                  <a:pt x="1435713" y="73702"/>
                </a:cubicBezTo>
                <a:lnTo>
                  <a:pt x="1431108" y="78309"/>
                </a:lnTo>
                <a:cubicBezTo>
                  <a:pt x="1427654" y="81764"/>
                  <a:pt x="1427654" y="86370"/>
                  <a:pt x="1431108" y="89825"/>
                </a:cubicBezTo>
                <a:cubicBezTo>
                  <a:pt x="1432259" y="90976"/>
                  <a:pt x="1434562" y="92128"/>
                  <a:pt x="1436865" y="92128"/>
                </a:cubicBezTo>
                <a:cubicBezTo>
                  <a:pt x="1439167" y="92128"/>
                  <a:pt x="1441470" y="92128"/>
                  <a:pt x="1442621" y="89825"/>
                </a:cubicBezTo>
                <a:cubicBezTo>
                  <a:pt x="1442621" y="89825"/>
                  <a:pt x="1446075" y="86370"/>
                  <a:pt x="1446075" y="86370"/>
                </a:cubicBezTo>
                <a:lnTo>
                  <a:pt x="1446075" y="86370"/>
                </a:lnTo>
                <a:cubicBezTo>
                  <a:pt x="1458740" y="73702"/>
                  <a:pt x="1472556" y="59883"/>
                  <a:pt x="1490977" y="47216"/>
                </a:cubicBezTo>
                <a:cubicBezTo>
                  <a:pt x="1494431" y="44912"/>
                  <a:pt x="1495583" y="39154"/>
                  <a:pt x="1493280" y="35700"/>
                </a:cubicBezTo>
                <a:cubicBezTo>
                  <a:pt x="1492129" y="33396"/>
                  <a:pt x="1488675" y="32245"/>
                  <a:pt x="1486372" y="32245"/>
                </a:cubicBezTo>
                <a:lnTo>
                  <a:pt x="1486372" y="32245"/>
                </a:lnTo>
                <a:close/>
                <a:moveTo>
                  <a:pt x="1390811" y="122070"/>
                </a:moveTo>
                <a:cubicBezTo>
                  <a:pt x="1388508" y="122070"/>
                  <a:pt x="1386206" y="122070"/>
                  <a:pt x="1385055" y="124373"/>
                </a:cubicBezTo>
                <a:lnTo>
                  <a:pt x="1339001" y="170437"/>
                </a:lnTo>
                <a:cubicBezTo>
                  <a:pt x="1335547" y="173892"/>
                  <a:pt x="1335547" y="178498"/>
                  <a:pt x="1339001" y="181953"/>
                </a:cubicBezTo>
                <a:cubicBezTo>
                  <a:pt x="1340152" y="183104"/>
                  <a:pt x="1342455" y="184256"/>
                  <a:pt x="1344758" y="184256"/>
                </a:cubicBezTo>
                <a:cubicBezTo>
                  <a:pt x="1347061" y="184256"/>
                  <a:pt x="1349363" y="184256"/>
                  <a:pt x="1350515" y="181953"/>
                </a:cubicBezTo>
                <a:lnTo>
                  <a:pt x="1374692" y="157769"/>
                </a:lnTo>
                <a:lnTo>
                  <a:pt x="1374692" y="157769"/>
                </a:lnTo>
                <a:cubicBezTo>
                  <a:pt x="1386206" y="146253"/>
                  <a:pt x="1396568" y="135889"/>
                  <a:pt x="1396568" y="135889"/>
                </a:cubicBezTo>
                <a:cubicBezTo>
                  <a:pt x="1400022" y="132434"/>
                  <a:pt x="1400022" y="127828"/>
                  <a:pt x="1396568" y="124373"/>
                </a:cubicBezTo>
                <a:cubicBezTo>
                  <a:pt x="1395417" y="123221"/>
                  <a:pt x="1393114" y="122070"/>
                  <a:pt x="1390811" y="122070"/>
                </a:cubicBezTo>
                <a:lnTo>
                  <a:pt x="1390811" y="122070"/>
                </a:lnTo>
                <a:close/>
                <a:moveTo>
                  <a:pt x="1297553" y="204985"/>
                </a:moveTo>
                <a:cubicBezTo>
                  <a:pt x="1297553" y="204985"/>
                  <a:pt x="1296402" y="204985"/>
                  <a:pt x="1295251" y="204985"/>
                </a:cubicBezTo>
                <a:cubicBezTo>
                  <a:pt x="1290645" y="206136"/>
                  <a:pt x="1284889" y="207288"/>
                  <a:pt x="1279132" y="207288"/>
                </a:cubicBezTo>
                <a:lnTo>
                  <a:pt x="1235381" y="207288"/>
                </a:lnTo>
                <a:cubicBezTo>
                  <a:pt x="1230776" y="207288"/>
                  <a:pt x="1227322" y="210743"/>
                  <a:pt x="1227322" y="215349"/>
                </a:cubicBezTo>
                <a:cubicBezTo>
                  <a:pt x="1227322" y="219956"/>
                  <a:pt x="1230776" y="223410"/>
                  <a:pt x="1235381" y="223410"/>
                </a:cubicBezTo>
                <a:lnTo>
                  <a:pt x="1281434" y="223410"/>
                </a:lnTo>
                <a:cubicBezTo>
                  <a:pt x="1286040" y="223410"/>
                  <a:pt x="1289494" y="223410"/>
                  <a:pt x="1292948" y="222259"/>
                </a:cubicBezTo>
                <a:cubicBezTo>
                  <a:pt x="1294483" y="222259"/>
                  <a:pt x="1294483" y="222259"/>
                  <a:pt x="1292948" y="222259"/>
                </a:cubicBezTo>
                <a:cubicBezTo>
                  <a:pt x="1289494" y="222259"/>
                  <a:pt x="1292948" y="222259"/>
                  <a:pt x="1292948" y="222259"/>
                </a:cubicBezTo>
                <a:lnTo>
                  <a:pt x="1292948" y="222259"/>
                </a:lnTo>
                <a:cubicBezTo>
                  <a:pt x="1292948" y="222259"/>
                  <a:pt x="1295251" y="222259"/>
                  <a:pt x="1296402" y="222259"/>
                </a:cubicBezTo>
                <a:cubicBezTo>
                  <a:pt x="1301007" y="221107"/>
                  <a:pt x="1303310" y="216501"/>
                  <a:pt x="1302159" y="211894"/>
                </a:cubicBezTo>
                <a:cubicBezTo>
                  <a:pt x="1302159" y="208440"/>
                  <a:pt x="1297553" y="206136"/>
                  <a:pt x="1294099" y="206136"/>
                </a:cubicBezTo>
                <a:lnTo>
                  <a:pt x="1297553" y="206136"/>
                </a:lnTo>
                <a:close/>
                <a:moveTo>
                  <a:pt x="1169755" y="207288"/>
                </a:moveTo>
                <a:lnTo>
                  <a:pt x="1104129" y="207288"/>
                </a:lnTo>
                <a:cubicBezTo>
                  <a:pt x="1099524" y="207288"/>
                  <a:pt x="1096070" y="210743"/>
                  <a:pt x="1096070" y="215349"/>
                </a:cubicBezTo>
                <a:cubicBezTo>
                  <a:pt x="1096070" y="219956"/>
                  <a:pt x="1099524" y="223410"/>
                  <a:pt x="1104129" y="223410"/>
                </a:cubicBezTo>
                <a:lnTo>
                  <a:pt x="1169755" y="223410"/>
                </a:lnTo>
                <a:cubicBezTo>
                  <a:pt x="1174360" y="223410"/>
                  <a:pt x="1177814" y="219956"/>
                  <a:pt x="1177814" y="215349"/>
                </a:cubicBezTo>
                <a:cubicBezTo>
                  <a:pt x="1177814" y="210743"/>
                  <a:pt x="1174360" y="207288"/>
                  <a:pt x="1169755" y="207288"/>
                </a:cubicBezTo>
                <a:lnTo>
                  <a:pt x="1169755" y="207288"/>
                </a:lnTo>
                <a:close/>
                <a:moveTo>
                  <a:pt x="1038503" y="207288"/>
                </a:moveTo>
                <a:lnTo>
                  <a:pt x="972877" y="207288"/>
                </a:lnTo>
                <a:cubicBezTo>
                  <a:pt x="968272" y="207288"/>
                  <a:pt x="964818" y="210743"/>
                  <a:pt x="964818" y="215349"/>
                </a:cubicBezTo>
                <a:cubicBezTo>
                  <a:pt x="964818" y="219956"/>
                  <a:pt x="968272" y="223410"/>
                  <a:pt x="972877" y="223410"/>
                </a:cubicBezTo>
                <a:lnTo>
                  <a:pt x="1038503" y="223410"/>
                </a:lnTo>
                <a:cubicBezTo>
                  <a:pt x="1043108" y="223410"/>
                  <a:pt x="1046562" y="219956"/>
                  <a:pt x="1046562" y="215349"/>
                </a:cubicBezTo>
                <a:cubicBezTo>
                  <a:pt x="1046562" y="210743"/>
                  <a:pt x="1043108" y="207288"/>
                  <a:pt x="1038503" y="207288"/>
                </a:cubicBezTo>
                <a:lnTo>
                  <a:pt x="1038503" y="207288"/>
                </a:lnTo>
                <a:close/>
                <a:moveTo>
                  <a:pt x="908402" y="207288"/>
                </a:moveTo>
                <a:lnTo>
                  <a:pt x="842776" y="207288"/>
                </a:lnTo>
                <a:cubicBezTo>
                  <a:pt x="838171" y="207288"/>
                  <a:pt x="834717" y="210743"/>
                  <a:pt x="834717" y="215349"/>
                </a:cubicBezTo>
                <a:cubicBezTo>
                  <a:pt x="834717" y="219956"/>
                  <a:pt x="838171" y="223410"/>
                  <a:pt x="842776" y="223410"/>
                </a:cubicBezTo>
                <a:lnTo>
                  <a:pt x="908402" y="223410"/>
                </a:lnTo>
                <a:cubicBezTo>
                  <a:pt x="913008" y="223410"/>
                  <a:pt x="916462" y="219956"/>
                  <a:pt x="916462" y="215349"/>
                </a:cubicBezTo>
                <a:cubicBezTo>
                  <a:pt x="916462" y="210743"/>
                  <a:pt x="913008" y="207288"/>
                  <a:pt x="908402" y="207288"/>
                </a:cubicBezTo>
                <a:lnTo>
                  <a:pt x="908402" y="207288"/>
                </a:lnTo>
                <a:close/>
                <a:moveTo>
                  <a:pt x="742610" y="142798"/>
                </a:moveTo>
                <a:cubicBezTo>
                  <a:pt x="740308" y="142798"/>
                  <a:pt x="738005" y="142798"/>
                  <a:pt x="736854" y="145102"/>
                </a:cubicBezTo>
                <a:cubicBezTo>
                  <a:pt x="733400" y="148556"/>
                  <a:pt x="733400" y="153163"/>
                  <a:pt x="736854" y="156618"/>
                </a:cubicBezTo>
                <a:lnTo>
                  <a:pt x="766788" y="186559"/>
                </a:ln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71394" y="191166"/>
                  <a:pt x="777150" y="195772"/>
                  <a:pt x="780604" y="200378"/>
                </a:cubicBezTo>
                <a:cubicBezTo>
                  <a:pt x="781756" y="201530"/>
                  <a:pt x="784058" y="202682"/>
                  <a:pt x="786361" y="202682"/>
                </a:cubicBezTo>
                <a:cubicBezTo>
                  <a:pt x="788664" y="202682"/>
                  <a:pt x="790966" y="202682"/>
                  <a:pt x="792118" y="200378"/>
                </a:cubicBezTo>
                <a:cubicBezTo>
                  <a:pt x="795572" y="196924"/>
                  <a:pt x="794420" y="192317"/>
                  <a:pt x="792118" y="188862"/>
                </a:cubicBezTo>
                <a:cubicBezTo>
                  <a:pt x="787512" y="185408"/>
                  <a:pt x="782907" y="179650"/>
                  <a:pt x="777150" y="173892"/>
                </a:cubicBezTo>
                <a:lnTo>
                  <a:pt x="747216" y="143950"/>
                </a:lnTo>
                <a:cubicBezTo>
                  <a:pt x="746064" y="142798"/>
                  <a:pt x="743762" y="141647"/>
                  <a:pt x="741459" y="141647"/>
                </a:cubicBezTo>
                <a:lnTo>
                  <a:pt x="741459" y="141647"/>
                </a:lnTo>
                <a:close/>
                <a:moveTo>
                  <a:pt x="649352" y="50670"/>
                </a:moveTo>
                <a:cubicBezTo>
                  <a:pt x="647050" y="50670"/>
                  <a:pt x="644747" y="50670"/>
                  <a:pt x="643596" y="52974"/>
                </a:cubicBezTo>
                <a:cubicBezTo>
                  <a:pt x="640142" y="56428"/>
                  <a:pt x="641293" y="61035"/>
                  <a:pt x="643596" y="64490"/>
                </a:cubicBezTo>
                <a:cubicBezTo>
                  <a:pt x="645898" y="66793"/>
                  <a:pt x="648201" y="69096"/>
                  <a:pt x="650504" y="71399"/>
                </a:cubicBezTo>
                <a:lnTo>
                  <a:pt x="650504" y="71399"/>
                </a:ln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1655" y="72551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79287" y="100189"/>
                </a:lnTo>
                <a:cubicBezTo>
                  <a:pt x="680438" y="101341"/>
                  <a:pt x="682741" y="102492"/>
                  <a:pt x="685044" y="102492"/>
                </a:cubicBezTo>
                <a:cubicBezTo>
                  <a:pt x="687346" y="102492"/>
                  <a:pt x="689649" y="102492"/>
                  <a:pt x="690800" y="100189"/>
                </a:cubicBezTo>
                <a:cubicBezTo>
                  <a:pt x="694254" y="96734"/>
                  <a:pt x="694254" y="92128"/>
                  <a:pt x="690800" y="88673"/>
                </a:cubicBezTo>
                <a:lnTo>
                  <a:pt x="665471" y="63338"/>
                </a:lnTo>
                <a:cubicBezTo>
                  <a:pt x="658563" y="56428"/>
                  <a:pt x="651655" y="49519"/>
                  <a:pt x="643596" y="42609"/>
                </a:cubicBezTo>
                <a:cubicBezTo>
                  <a:pt x="642444" y="41458"/>
                  <a:pt x="640142" y="40306"/>
                  <a:pt x="637839" y="40306"/>
                </a:cubicBezTo>
                <a:lnTo>
                  <a:pt x="637839" y="40306"/>
                </a:lnTo>
                <a:close/>
                <a:moveTo>
                  <a:pt x="528462" y="4606"/>
                </a:moveTo>
                <a:lnTo>
                  <a:pt x="525008" y="4606"/>
                </a:lnTo>
                <a:cubicBezTo>
                  <a:pt x="520403" y="4606"/>
                  <a:pt x="516949" y="8061"/>
                  <a:pt x="516949" y="12668"/>
                </a:cubicBezTo>
                <a:cubicBezTo>
                  <a:pt x="516949" y="17274"/>
                  <a:pt x="520403" y="20729"/>
                  <a:pt x="525008" y="20729"/>
                </a:cubicBezTo>
                <a:lnTo>
                  <a:pt x="548035" y="20729"/>
                </a:lnTo>
                <a:cubicBezTo>
                  <a:pt x="556094" y="20729"/>
                  <a:pt x="563002" y="23032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74516" y="24184"/>
                </a:lnTo>
                <a:cubicBezTo>
                  <a:pt x="577970" y="24184"/>
                  <a:pt x="581424" y="26487"/>
                  <a:pt x="584878" y="27638"/>
                </a:cubicBezTo>
                <a:cubicBezTo>
                  <a:pt x="584878" y="27638"/>
                  <a:pt x="587180" y="27638"/>
                  <a:pt x="587180" y="27638"/>
                </a:cubicBezTo>
                <a:cubicBezTo>
                  <a:pt x="590634" y="27638"/>
                  <a:pt x="594088" y="25335"/>
                  <a:pt x="595240" y="21880"/>
                </a:cubicBezTo>
                <a:cubicBezTo>
                  <a:pt x="596391" y="17274"/>
                  <a:pt x="595240" y="12668"/>
                  <a:pt x="590634" y="11516"/>
                </a:cubicBezTo>
                <a:cubicBezTo>
                  <a:pt x="569910" y="3455"/>
                  <a:pt x="548035" y="0"/>
                  <a:pt x="525008" y="0"/>
                </a:cubicBezTo>
                <a:lnTo>
                  <a:pt x="525008" y="0"/>
                </a:lnTo>
                <a:lnTo>
                  <a:pt x="528462" y="2303"/>
                </a:lnTo>
                <a:close/>
                <a:moveTo>
                  <a:pt x="459382" y="4606"/>
                </a:moveTo>
                <a:lnTo>
                  <a:pt x="393756" y="4606"/>
                </a:lnTo>
                <a:cubicBezTo>
                  <a:pt x="389151" y="4606"/>
                  <a:pt x="385697" y="8061"/>
                  <a:pt x="385697" y="12668"/>
                </a:cubicBezTo>
                <a:cubicBezTo>
                  <a:pt x="385697" y="17274"/>
                  <a:pt x="389151" y="20729"/>
                  <a:pt x="393756" y="20729"/>
                </a:cubicBezTo>
                <a:lnTo>
                  <a:pt x="459382" y="20729"/>
                </a:lnTo>
                <a:cubicBezTo>
                  <a:pt x="463987" y="20729"/>
                  <a:pt x="467442" y="17274"/>
                  <a:pt x="467442" y="12668"/>
                </a:cubicBezTo>
                <a:cubicBezTo>
                  <a:pt x="467442" y="8061"/>
                  <a:pt x="463987" y="4606"/>
                  <a:pt x="459382" y="4606"/>
                </a:cubicBezTo>
                <a:lnTo>
                  <a:pt x="459382" y="4606"/>
                </a:lnTo>
                <a:close/>
                <a:moveTo>
                  <a:pt x="329281" y="4606"/>
                </a:moveTo>
                <a:lnTo>
                  <a:pt x="263655" y="4606"/>
                </a:lnTo>
                <a:cubicBezTo>
                  <a:pt x="259050" y="4606"/>
                  <a:pt x="255596" y="8061"/>
                  <a:pt x="255596" y="12668"/>
                </a:cubicBezTo>
                <a:cubicBezTo>
                  <a:pt x="255596" y="17274"/>
                  <a:pt x="259050" y="20729"/>
                  <a:pt x="263655" y="20729"/>
                </a:cubicBezTo>
                <a:lnTo>
                  <a:pt x="329281" y="20729"/>
                </a:lnTo>
                <a:cubicBezTo>
                  <a:pt x="333887" y="20729"/>
                  <a:pt x="337341" y="17274"/>
                  <a:pt x="337341" y="12668"/>
                </a:cubicBezTo>
                <a:cubicBezTo>
                  <a:pt x="337341" y="8061"/>
                  <a:pt x="333887" y="4606"/>
                  <a:pt x="329281" y="4606"/>
                </a:cubicBezTo>
                <a:lnTo>
                  <a:pt x="329281" y="4606"/>
                </a:lnTo>
                <a:close/>
                <a:moveTo>
                  <a:pt x="199181" y="4606"/>
                </a:moveTo>
                <a:lnTo>
                  <a:pt x="168095" y="4606"/>
                </a:lnTo>
                <a:cubicBezTo>
                  <a:pt x="155430" y="4606"/>
                  <a:pt x="142765" y="5758"/>
                  <a:pt x="131252" y="9213"/>
                </a:cubicBezTo>
                <a:cubicBezTo>
                  <a:pt x="126647" y="9213"/>
                  <a:pt x="124344" y="14971"/>
                  <a:pt x="125495" y="18426"/>
                </a:cubicBezTo>
                <a:cubicBezTo>
                  <a:pt x="125495" y="21880"/>
                  <a:pt x="130101" y="24184"/>
                  <a:pt x="133555" y="24184"/>
                </a:cubicBezTo>
                <a:cubicBezTo>
                  <a:pt x="137009" y="24184"/>
                  <a:pt x="134706" y="24184"/>
                  <a:pt x="135857" y="24184"/>
                </a:cubicBezTo>
                <a:cubicBezTo>
                  <a:pt x="138160" y="24184"/>
                  <a:pt x="141614" y="23032"/>
                  <a:pt x="145068" y="21880"/>
                </a:cubicBezTo>
                <a:lnTo>
                  <a:pt x="146219" y="21880"/>
                </a:lnTo>
                <a:cubicBezTo>
                  <a:pt x="146219" y="21880"/>
                  <a:pt x="146219" y="21880"/>
                  <a:pt x="146219" y="21880"/>
                </a:cubicBezTo>
                <a:lnTo>
                  <a:pt x="146219" y="21880"/>
                </a:lnTo>
                <a:cubicBezTo>
                  <a:pt x="149673" y="21880"/>
                  <a:pt x="153127" y="21880"/>
                  <a:pt x="157733" y="20729"/>
                </a:cubicBezTo>
                <a:lnTo>
                  <a:pt x="196878" y="20729"/>
                </a:lnTo>
                <a:cubicBezTo>
                  <a:pt x="201483" y="20729"/>
                  <a:pt x="204937" y="17274"/>
                  <a:pt x="204937" y="12668"/>
                </a:cubicBezTo>
                <a:cubicBezTo>
                  <a:pt x="204937" y="8061"/>
                  <a:pt x="201483" y="4606"/>
                  <a:pt x="196878" y="4606"/>
                </a:cubicBezTo>
                <a:lnTo>
                  <a:pt x="199181" y="4606"/>
                </a:lnTo>
                <a:close/>
                <a:moveTo>
                  <a:pt x="70231" y="36851"/>
                </a:moveTo>
                <a:cubicBezTo>
                  <a:pt x="69080" y="36851"/>
                  <a:pt x="66777" y="36851"/>
                  <a:pt x="65626" y="39154"/>
                </a:cubicBezTo>
                <a:cubicBezTo>
                  <a:pt x="47205" y="54125"/>
                  <a:pt x="31086" y="72551"/>
                  <a:pt x="19573" y="94431"/>
                </a:cubicBezTo>
                <a:cubicBezTo>
                  <a:pt x="17270" y="97886"/>
                  <a:pt x="19573" y="103644"/>
                  <a:pt x="23027" y="105947"/>
                </a:cubicBezTo>
                <a:cubicBezTo>
                  <a:pt x="24178" y="105947"/>
                  <a:pt x="25329" y="105947"/>
                  <a:pt x="26481" y="105947"/>
                </a:cubicBezTo>
                <a:cubicBezTo>
                  <a:pt x="28783" y="105947"/>
                  <a:pt x="32237" y="104796"/>
                  <a:pt x="33389" y="101341"/>
                </a:cubicBezTo>
                <a:cubicBezTo>
                  <a:pt x="41448" y="86370"/>
                  <a:pt x="50659" y="73702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2172" y="62186"/>
                  <a:pt x="62172" y="62186"/>
                  <a:pt x="62172" y="62186"/>
                </a:cubicBezTo>
                <a:lnTo>
                  <a:pt x="62172" y="62186"/>
                </a:lnTo>
                <a:cubicBezTo>
                  <a:pt x="64475" y="59883"/>
                  <a:pt x="66777" y="57580"/>
                  <a:pt x="69080" y="56428"/>
                </a:cubicBezTo>
                <a:cubicBezTo>
                  <a:pt x="72534" y="54125"/>
                  <a:pt x="73685" y="48367"/>
                  <a:pt x="70231" y="44912"/>
                </a:cubicBezTo>
                <a:cubicBezTo>
                  <a:pt x="69080" y="42609"/>
                  <a:pt x="65626" y="41458"/>
                  <a:pt x="63323" y="41458"/>
                </a:cubicBezTo>
                <a:lnTo>
                  <a:pt x="63323" y="41458"/>
                </a:lnTo>
                <a:lnTo>
                  <a:pt x="63323" y="39154"/>
                </a:lnTo>
                <a:close/>
                <a:moveTo>
                  <a:pt x="9211" y="155466"/>
                </a:moveTo>
                <a:cubicBezTo>
                  <a:pt x="4605" y="155466"/>
                  <a:pt x="1151" y="158921"/>
                  <a:pt x="1151" y="163527"/>
                </a:cubicBezTo>
                <a:cubicBezTo>
                  <a:pt x="1151" y="165830"/>
                  <a:pt x="1151" y="168134"/>
                  <a:pt x="1151" y="171588"/>
                </a:cubicBezTo>
                <a:lnTo>
                  <a:pt x="1151" y="230320"/>
                </a:lnTo>
                <a:cubicBezTo>
                  <a:pt x="1151" y="234926"/>
                  <a:pt x="4605" y="238381"/>
                  <a:pt x="9211" y="238381"/>
                </a:cubicBezTo>
                <a:cubicBezTo>
                  <a:pt x="13816" y="238381"/>
                  <a:pt x="17270" y="234926"/>
                  <a:pt x="17270" y="230320"/>
                </a:cubicBezTo>
                <a:lnTo>
                  <a:pt x="17270" y="171588"/>
                </a:lnTo>
                <a:lnTo>
                  <a:pt x="17270" y="171588"/>
                </a:lnTo>
                <a:lnTo>
                  <a:pt x="17270" y="169285"/>
                </a:lnTo>
                <a:lnTo>
                  <a:pt x="17270" y="169285"/>
                </a:lnTo>
                <a:lnTo>
                  <a:pt x="17270" y="166982"/>
                </a:lnTo>
                <a:lnTo>
                  <a:pt x="17270" y="166982"/>
                </a:lnTo>
                <a:lnTo>
                  <a:pt x="17270" y="164679"/>
                </a:lnTo>
                <a:lnTo>
                  <a:pt x="17270" y="164679"/>
                </a:lnTo>
                <a:lnTo>
                  <a:pt x="17270" y="162376"/>
                </a:lnTo>
                <a:cubicBezTo>
                  <a:pt x="17270" y="157769"/>
                  <a:pt x="13816" y="154314"/>
                  <a:pt x="9211" y="154314"/>
                </a:cubicBezTo>
                <a:lnTo>
                  <a:pt x="9211" y="154314"/>
                </a:lnTo>
                <a:lnTo>
                  <a:pt x="9211" y="154314"/>
                </a:lnTo>
                <a:close/>
                <a:moveTo>
                  <a:pt x="8059" y="286749"/>
                </a:moveTo>
                <a:cubicBezTo>
                  <a:pt x="3454" y="286749"/>
                  <a:pt x="0" y="290203"/>
                  <a:pt x="0" y="294810"/>
                </a:cubicBezTo>
                <a:lnTo>
                  <a:pt x="0" y="360451"/>
                </a:lnTo>
                <a:cubicBezTo>
                  <a:pt x="0" y="365057"/>
                  <a:pt x="3454" y="368512"/>
                  <a:pt x="8059" y="368512"/>
                </a:cubicBezTo>
                <a:cubicBezTo>
                  <a:pt x="12665" y="368512"/>
                  <a:pt x="16119" y="365057"/>
                  <a:pt x="16119" y="360451"/>
                </a:cubicBezTo>
                <a:lnTo>
                  <a:pt x="16119" y="294810"/>
                </a:lnTo>
                <a:cubicBezTo>
                  <a:pt x="16119" y="290203"/>
                  <a:pt x="12665" y="286749"/>
                  <a:pt x="8059" y="286749"/>
                </a:cubicBezTo>
                <a:lnTo>
                  <a:pt x="8059" y="286749"/>
                </a:lnTo>
                <a:close/>
                <a:moveTo>
                  <a:pt x="8059" y="416879"/>
                </a:moveTo>
                <a:cubicBezTo>
                  <a:pt x="3454" y="416879"/>
                  <a:pt x="0" y="420334"/>
                  <a:pt x="0" y="424941"/>
                </a:cubicBezTo>
                <a:lnTo>
                  <a:pt x="0" y="490582"/>
                </a:lnTo>
                <a:cubicBezTo>
                  <a:pt x="0" y="495188"/>
                  <a:pt x="3454" y="498643"/>
                  <a:pt x="8059" y="498643"/>
                </a:cubicBezTo>
                <a:cubicBezTo>
                  <a:pt x="12665" y="498643"/>
                  <a:pt x="16119" y="495188"/>
                  <a:pt x="16119" y="490582"/>
                </a:cubicBezTo>
                <a:lnTo>
                  <a:pt x="16119" y="424941"/>
                </a:lnTo>
                <a:cubicBezTo>
                  <a:pt x="16119" y="420334"/>
                  <a:pt x="12665" y="416879"/>
                  <a:pt x="8059" y="416879"/>
                </a:cubicBezTo>
                <a:lnTo>
                  <a:pt x="8059" y="416879"/>
                </a:lnTo>
                <a:close/>
                <a:moveTo>
                  <a:pt x="8059" y="548162"/>
                </a:moveTo>
                <a:cubicBezTo>
                  <a:pt x="3454" y="548162"/>
                  <a:pt x="0" y="551617"/>
                  <a:pt x="0" y="556223"/>
                </a:cubicBezTo>
                <a:lnTo>
                  <a:pt x="0" y="621864"/>
                </a:lnTo>
                <a:cubicBezTo>
                  <a:pt x="0" y="626471"/>
                  <a:pt x="3454" y="629925"/>
                  <a:pt x="8059" y="629925"/>
                </a:cubicBezTo>
                <a:cubicBezTo>
                  <a:pt x="12665" y="629925"/>
                  <a:pt x="16119" y="626471"/>
                  <a:pt x="16119" y="621864"/>
                </a:cubicBezTo>
                <a:lnTo>
                  <a:pt x="16119" y="556223"/>
                </a:lnTo>
                <a:cubicBezTo>
                  <a:pt x="16119" y="551617"/>
                  <a:pt x="12665" y="548162"/>
                  <a:pt x="8059" y="548162"/>
                </a:cubicBezTo>
                <a:lnTo>
                  <a:pt x="8059" y="548162"/>
                </a:lnTo>
                <a:close/>
                <a:moveTo>
                  <a:pt x="8059" y="678293"/>
                </a:moveTo>
                <a:cubicBezTo>
                  <a:pt x="3454" y="678293"/>
                  <a:pt x="0" y="681747"/>
                  <a:pt x="0" y="686354"/>
                </a:cubicBezTo>
                <a:lnTo>
                  <a:pt x="0" y="751995"/>
                </a:lnTo>
                <a:cubicBezTo>
                  <a:pt x="0" y="756602"/>
                  <a:pt x="3454" y="760056"/>
                  <a:pt x="8059" y="760056"/>
                </a:cubicBezTo>
                <a:cubicBezTo>
                  <a:pt x="12665" y="760056"/>
                  <a:pt x="16119" y="756602"/>
                  <a:pt x="16119" y="751995"/>
                </a:cubicBezTo>
                <a:lnTo>
                  <a:pt x="16119" y="686354"/>
                </a:lnTo>
                <a:cubicBezTo>
                  <a:pt x="16119" y="681747"/>
                  <a:pt x="12665" y="678293"/>
                  <a:pt x="8059" y="678293"/>
                </a:cubicBezTo>
                <a:lnTo>
                  <a:pt x="8059" y="678293"/>
                </a:lnTo>
                <a:close/>
                <a:moveTo>
                  <a:pt x="8059" y="808424"/>
                </a:moveTo>
                <a:cubicBezTo>
                  <a:pt x="3454" y="808424"/>
                  <a:pt x="0" y="811878"/>
                  <a:pt x="0" y="816485"/>
                </a:cubicBezTo>
                <a:lnTo>
                  <a:pt x="0" y="882126"/>
                </a:lnTo>
                <a:cubicBezTo>
                  <a:pt x="0" y="886732"/>
                  <a:pt x="3454" y="890187"/>
                  <a:pt x="8059" y="890187"/>
                </a:cubicBezTo>
                <a:cubicBezTo>
                  <a:pt x="12665" y="890187"/>
                  <a:pt x="16119" y="886732"/>
                  <a:pt x="16119" y="882126"/>
                </a:cubicBezTo>
                <a:lnTo>
                  <a:pt x="16119" y="816485"/>
                </a:lnTo>
                <a:cubicBezTo>
                  <a:pt x="16119" y="811878"/>
                  <a:pt x="12665" y="808424"/>
                  <a:pt x="8059" y="808424"/>
                </a:cubicBezTo>
                <a:lnTo>
                  <a:pt x="8059" y="808424"/>
                </a:lnTo>
                <a:close/>
                <a:moveTo>
                  <a:pt x="8059" y="939706"/>
                </a:moveTo>
                <a:cubicBezTo>
                  <a:pt x="3454" y="939706"/>
                  <a:pt x="0" y="943161"/>
                  <a:pt x="0" y="947767"/>
                </a:cubicBezTo>
                <a:lnTo>
                  <a:pt x="0" y="1013408"/>
                </a:lnTo>
                <a:cubicBezTo>
                  <a:pt x="0" y="1018015"/>
                  <a:pt x="3454" y="1021470"/>
                  <a:pt x="8059" y="1021470"/>
                </a:cubicBezTo>
                <a:cubicBezTo>
                  <a:pt x="12665" y="1021470"/>
                  <a:pt x="16119" y="1018015"/>
                  <a:pt x="16119" y="1013408"/>
                </a:cubicBezTo>
                <a:lnTo>
                  <a:pt x="16119" y="947767"/>
                </a:lnTo>
                <a:cubicBezTo>
                  <a:pt x="16119" y="943161"/>
                  <a:pt x="12665" y="939706"/>
                  <a:pt x="8059" y="939706"/>
                </a:cubicBezTo>
                <a:lnTo>
                  <a:pt x="8059" y="939706"/>
                </a:lnTo>
                <a:close/>
                <a:moveTo>
                  <a:pt x="8059" y="1069837"/>
                </a:moveTo>
                <a:cubicBezTo>
                  <a:pt x="3454" y="1069837"/>
                  <a:pt x="0" y="1073292"/>
                  <a:pt x="0" y="1077898"/>
                </a:cubicBezTo>
                <a:lnTo>
                  <a:pt x="0" y="1108991"/>
                </a:lnTo>
                <a:cubicBezTo>
                  <a:pt x="0" y="1121659"/>
                  <a:pt x="1151" y="1134326"/>
                  <a:pt x="4605" y="1145842"/>
                </a:cubicBezTo>
                <a:cubicBezTo>
                  <a:pt x="4605" y="1149297"/>
                  <a:pt x="9211" y="1152752"/>
                  <a:pt x="12665" y="1152752"/>
                </a:cubicBezTo>
                <a:cubicBezTo>
                  <a:pt x="16119" y="1152752"/>
                  <a:pt x="13816" y="1152752"/>
                  <a:pt x="14967" y="1152752"/>
                </a:cubicBezTo>
                <a:cubicBezTo>
                  <a:pt x="19573" y="1152752"/>
                  <a:pt x="21875" y="1146994"/>
                  <a:pt x="20724" y="1143539"/>
                </a:cubicBezTo>
                <a:cubicBezTo>
                  <a:pt x="20724" y="1140084"/>
                  <a:pt x="19573" y="1136630"/>
                  <a:pt x="18421" y="1133175"/>
                </a:cubicBezTo>
                <a:lnTo>
                  <a:pt x="18421" y="1133175"/>
                </a:lnTo>
                <a:lnTo>
                  <a:pt x="18421" y="1130872"/>
                </a:lnTo>
                <a:lnTo>
                  <a:pt x="18421" y="1130872"/>
                </a:lnTo>
                <a:cubicBezTo>
                  <a:pt x="18421" y="1128568"/>
                  <a:pt x="18421" y="1128568"/>
                  <a:pt x="18421" y="1127417"/>
                </a:cubicBezTo>
                <a:lnTo>
                  <a:pt x="18421" y="1127417"/>
                </a:lnTo>
                <a:lnTo>
                  <a:pt x="18421" y="1125114"/>
                </a:lnTo>
                <a:lnTo>
                  <a:pt x="18421" y="1125114"/>
                </a:lnTo>
                <a:lnTo>
                  <a:pt x="18421" y="1122810"/>
                </a:lnTo>
                <a:lnTo>
                  <a:pt x="18421" y="1122810"/>
                </a:lnTo>
                <a:lnTo>
                  <a:pt x="18421" y="1120507"/>
                </a:lnTo>
                <a:lnTo>
                  <a:pt x="18421" y="1120507"/>
                </a:lnTo>
                <a:lnTo>
                  <a:pt x="18421" y="1118204"/>
                </a:lnTo>
                <a:lnTo>
                  <a:pt x="18421" y="1118204"/>
                </a:lnTo>
                <a:lnTo>
                  <a:pt x="18421" y="1115901"/>
                </a:lnTo>
                <a:lnTo>
                  <a:pt x="18421" y="1115901"/>
                </a:lnTo>
                <a:lnTo>
                  <a:pt x="18421" y="1113598"/>
                </a:lnTo>
                <a:lnTo>
                  <a:pt x="18421" y="1113598"/>
                </a:lnTo>
                <a:lnTo>
                  <a:pt x="18421" y="1081353"/>
                </a:lnTo>
                <a:cubicBezTo>
                  <a:pt x="18421" y="1076746"/>
                  <a:pt x="14967" y="1073292"/>
                  <a:pt x="10362" y="1073292"/>
                </a:cubicBezTo>
                <a:lnTo>
                  <a:pt x="10362" y="1073292"/>
                </a:lnTo>
                <a:lnTo>
                  <a:pt x="10362" y="1068685"/>
                </a:lnTo>
                <a:close/>
                <a:moveTo>
                  <a:pt x="41448" y="1198816"/>
                </a:moveTo>
                <a:cubicBezTo>
                  <a:pt x="40297" y="1198816"/>
                  <a:pt x="37994" y="1198816"/>
                  <a:pt x="36843" y="1199968"/>
                </a:cubicBezTo>
                <a:cubicBezTo>
                  <a:pt x="33389" y="1202271"/>
                  <a:pt x="32237" y="1208029"/>
                  <a:pt x="35691" y="1211484"/>
                </a:cubicBezTo>
                <a:cubicBezTo>
                  <a:pt x="50659" y="1229909"/>
                  <a:pt x="69080" y="1246032"/>
                  <a:pt x="90955" y="1257548"/>
                </a:cubicBezTo>
                <a:cubicBezTo>
                  <a:pt x="92107" y="1257548"/>
                  <a:pt x="93258" y="1257548"/>
                  <a:pt x="94409" y="1257548"/>
                </a:cubicBezTo>
                <a:cubicBezTo>
                  <a:pt x="97863" y="1257548"/>
                  <a:pt x="100166" y="1256396"/>
                  <a:pt x="101317" y="1252941"/>
                </a:cubicBezTo>
                <a:cubicBezTo>
                  <a:pt x="103620" y="1248335"/>
                  <a:pt x="101317" y="1243729"/>
                  <a:pt x="97863" y="1242577"/>
                </a:cubicBezTo>
                <a:cubicBezTo>
                  <a:pt x="94409" y="1241425"/>
                  <a:pt x="92107" y="1239122"/>
                  <a:pt x="88653" y="1236819"/>
                </a:cubicBezTo>
                <a:lnTo>
                  <a:pt x="88653" y="1236819"/>
                </a:lnTo>
                <a:cubicBezTo>
                  <a:pt x="88653" y="1236819"/>
                  <a:pt x="88653" y="1236819"/>
                  <a:pt x="88653" y="1236819"/>
                </a:cubicBezTo>
                <a:lnTo>
                  <a:pt x="88653" y="1236819"/>
                </a:lnTo>
                <a:cubicBezTo>
                  <a:pt x="73685" y="1227606"/>
                  <a:pt x="59869" y="1214939"/>
                  <a:pt x="49507" y="1201119"/>
                </a:cubicBezTo>
                <a:cubicBezTo>
                  <a:pt x="48356" y="1198816"/>
                  <a:pt x="44902" y="1197664"/>
                  <a:pt x="42599" y="1197664"/>
                </a:cubicBezTo>
                <a:lnTo>
                  <a:pt x="42599" y="1197664"/>
                </a:lnTo>
                <a:close/>
                <a:moveTo>
                  <a:pt x="160035" y="1259851"/>
                </a:moveTo>
                <a:cubicBezTo>
                  <a:pt x="155430" y="1259851"/>
                  <a:pt x="151976" y="1263306"/>
                  <a:pt x="151976" y="1267912"/>
                </a:cubicBezTo>
                <a:cubicBezTo>
                  <a:pt x="151976" y="1272519"/>
                  <a:pt x="155430" y="1275973"/>
                  <a:pt x="160035" y="1275973"/>
                </a:cubicBezTo>
                <a:cubicBezTo>
                  <a:pt x="162338" y="1275973"/>
                  <a:pt x="165792" y="1275973"/>
                  <a:pt x="168095" y="1275973"/>
                </a:cubicBezTo>
                <a:lnTo>
                  <a:pt x="226813" y="1275973"/>
                </a:lnTo>
                <a:cubicBezTo>
                  <a:pt x="231418" y="1275973"/>
                  <a:pt x="234872" y="1272519"/>
                  <a:pt x="234872" y="1267912"/>
                </a:cubicBezTo>
                <a:cubicBezTo>
                  <a:pt x="234872" y="1263306"/>
                  <a:pt x="231418" y="1259851"/>
                  <a:pt x="226813" y="1259851"/>
                </a:cubicBezTo>
                <a:lnTo>
                  <a:pt x="161187" y="1259851"/>
                </a:lnTo>
                <a:close/>
                <a:moveTo>
                  <a:pt x="355762" y="1261003"/>
                </a:moveTo>
                <a:lnTo>
                  <a:pt x="290136" y="1261003"/>
                </a:lnTo>
                <a:cubicBezTo>
                  <a:pt x="285531" y="1261003"/>
                  <a:pt x="282077" y="1264457"/>
                  <a:pt x="282077" y="1269064"/>
                </a:cubicBezTo>
                <a:cubicBezTo>
                  <a:pt x="282077" y="1273670"/>
                  <a:pt x="285531" y="1277125"/>
                  <a:pt x="290136" y="1277125"/>
                </a:cubicBezTo>
                <a:lnTo>
                  <a:pt x="355762" y="1277125"/>
                </a:lnTo>
                <a:cubicBezTo>
                  <a:pt x="360367" y="1277125"/>
                  <a:pt x="363821" y="1273670"/>
                  <a:pt x="363821" y="1269064"/>
                </a:cubicBezTo>
                <a:cubicBezTo>
                  <a:pt x="363821" y="1264457"/>
                  <a:pt x="360367" y="1261003"/>
                  <a:pt x="355762" y="1261003"/>
                </a:cubicBezTo>
                <a:lnTo>
                  <a:pt x="355762" y="1261003"/>
                </a:lnTo>
                <a:close/>
                <a:moveTo>
                  <a:pt x="487014" y="1261003"/>
                </a:moveTo>
                <a:lnTo>
                  <a:pt x="421388" y="1261003"/>
                </a:lnTo>
                <a:cubicBezTo>
                  <a:pt x="416783" y="1261003"/>
                  <a:pt x="413329" y="1264457"/>
                  <a:pt x="413329" y="1269064"/>
                </a:cubicBezTo>
                <a:cubicBezTo>
                  <a:pt x="413329" y="1273670"/>
                  <a:pt x="416783" y="1277125"/>
                  <a:pt x="421388" y="1277125"/>
                </a:cubicBezTo>
                <a:lnTo>
                  <a:pt x="487014" y="1277125"/>
                </a:lnTo>
                <a:cubicBezTo>
                  <a:pt x="491620" y="1277125"/>
                  <a:pt x="495074" y="1273670"/>
                  <a:pt x="495074" y="1269064"/>
                </a:cubicBezTo>
                <a:cubicBezTo>
                  <a:pt x="495074" y="1264457"/>
                  <a:pt x="491620" y="1261003"/>
                  <a:pt x="487014" y="1261003"/>
                </a:cubicBezTo>
                <a:lnTo>
                  <a:pt x="487014" y="1261003"/>
                </a:lnTo>
                <a:close/>
                <a:moveTo>
                  <a:pt x="551489" y="1261003"/>
                </a:moveTo>
                <a:cubicBezTo>
                  <a:pt x="546884" y="1261003"/>
                  <a:pt x="543430" y="1264457"/>
                  <a:pt x="543430" y="1269064"/>
                </a:cubicBezTo>
                <a:cubicBezTo>
                  <a:pt x="543430" y="1273670"/>
                  <a:pt x="546884" y="1277125"/>
                  <a:pt x="551489" y="1277125"/>
                </a:cubicBezTo>
                <a:cubicBezTo>
                  <a:pt x="569910" y="1277125"/>
                  <a:pt x="586029" y="1282883"/>
                  <a:pt x="602148" y="1295551"/>
                </a:cubicBezTo>
                <a:cubicBezTo>
                  <a:pt x="603299" y="1296702"/>
                  <a:pt x="605602" y="1296702"/>
                  <a:pt x="606753" y="1296702"/>
                </a:cubicBezTo>
                <a:cubicBezTo>
                  <a:pt x="607904" y="1296702"/>
                  <a:pt x="611358" y="1295551"/>
                  <a:pt x="613661" y="1293247"/>
                </a:cubicBezTo>
                <a:cubicBezTo>
                  <a:pt x="615964" y="1289793"/>
                  <a:pt x="615964" y="1284035"/>
                  <a:pt x="612510" y="1281731"/>
                </a:cubicBezTo>
                <a:cubicBezTo>
                  <a:pt x="606753" y="1277125"/>
                  <a:pt x="599845" y="1273670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94088" y="1270215"/>
                  <a:pt x="594088" y="1270215"/>
                  <a:pt x="594088" y="1270215"/>
                </a:cubicBezTo>
                <a:lnTo>
                  <a:pt x="594088" y="1270215"/>
                </a:lnTo>
                <a:cubicBezTo>
                  <a:pt x="583726" y="1266761"/>
                  <a:pt x="573364" y="1264457"/>
                  <a:pt x="561851" y="1264457"/>
                </a:cubicBezTo>
                <a:lnTo>
                  <a:pt x="561851" y="1264457"/>
                </a:lnTo>
                <a:lnTo>
                  <a:pt x="561851" y="1262154"/>
                </a:lnTo>
                <a:close/>
                <a:moveTo>
                  <a:pt x="653958" y="1324341"/>
                </a:moveTo>
                <a:cubicBezTo>
                  <a:pt x="651655" y="1324341"/>
                  <a:pt x="649352" y="1324341"/>
                  <a:pt x="648201" y="1326644"/>
                </a:cubicBezTo>
                <a:cubicBezTo>
                  <a:pt x="644747" y="1330099"/>
                  <a:pt x="644747" y="1334705"/>
                  <a:pt x="648201" y="1338160"/>
                </a:cubicBezTo>
                <a:lnTo>
                  <a:pt x="694254" y="1384224"/>
                </a:lnTo>
                <a:cubicBezTo>
                  <a:pt x="695406" y="1385375"/>
                  <a:pt x="697708" y="1386527"/>
                  <a:pt x="700011" y="1386527"/>
                </a:cubicBezTo>
                <a:cubicBezTo>
                  <a:pt x="702314" y="1386527"/>
                  <a:pt x="704616" y="1386527"/>
                  <a:pt x="705768" y="1384224"/>
                </a:cubicBezTo>
                <a:cubicBezTo>
                  <a:pt x="709222" y="1380769"/>
                  <a:pt x="709222" y="1376163"/>
                  <a:pt x="705768" y="1372708"/>
                </a:cubicBezTo>
                <a:lnTo>
                  <a:pt x="659714" y="1326644"/>
                </a:lnTo>
                <a:cubicBezTo>
                  <a:pt x="658563" y="1325492"/>
                  <a:pt x="656260" y="1324341"/>
                  <a:pt x="653958" y="1324341"/>
                </a:cubicBezTo>
                <a:lnTo>
                  <a:pt x="653958" y="1324341"/>
                </a:lnTo>
                <a:close/>
                <a:moveTo>
                  <a:pt x="746064" y="1417620"/>
                </a:moveTo>
                <a:cubicBezTo>
                  <a:pt x="743762" y="1417620"/>
                  <a:pt x="741459" y="1417620"/>
                  <a:pt x="740308" y="1419923"/>
                </a:cubicBezTo>
                <a:cubicBezTo>
                  <a:pt x="736854" y="1423378"/>
                  <a:pt x="736854" y="1427985"/>
                  <a:pt x="740308" y="1431439"/>
                </a:cubicBezTo>
                <a:cubicBezTo>
                  <a:pt x="752972" y="1444107"/>
                  <a:pt x="771394" y="1460229"/>
                  <a:pt x="801328" y="1470594"/>
                </a:cubicBezTo>
                <a:cubicBezTo>
                  <a:pt x="801328" y="1470594"/>
                  <a:pt x="803631" y="1470594"/>
                  <a:pt x="803631" y="1470594"/>
                </a:cubicBezTo>
                <a:cubicBezTo>
                  <a:pt x="807085" y="1470594"/>
                  <a:pt x="810539" y="1468291"/>
                  <a:pt x="811690" y="1464836"/>
                </a:cubicBezTo>
                <a:cubicBezTo>
                  <a:pt x="812842" y="1460229"/>
                  <a:pt x="811690" y="1455623"/>
                  <a:pt x="807085" y="1454471"/>
                </a:cubicBezTo>
                <a:cubicBezTo>
                  <a:pt x="804782" y="1454471"/>
                  <a:pt x="802480" y="1453320"/>
                  <a:pt x="800177" y="1452168"/>
                </a:cubicBezTo>
                <a:lnTo>
                  <a:pt x="796723" y="1452168"/>
                </a:lnTo>
                <a:cubicBezTo>
                  <a:pt x="777150" y="1444107"/>
                  <a:pt x="763334" y="1432591"/>
                  <a:pt x="752972" y="1421075"/>
                </a:cubicBezTo>
                <a:cubicBezTo>
                  <a:pt x="751821" y="1419923"/>
                  <a:pt x="749518" y="1418772"/>
                  <a:pt x="747216" y="1418772"/>
                </a:cubicBezTo>
                <a:lnTo>
                  <a:pt x="747216" y="1418772"/>
                </a:lnTo>
                <a:lnTo>
                  <a:pt x="747216" y="1416469"/>
                </a:lnTo>
                <a:close/>
                <a:moveTo>
                  <a:pt x="934883" y="1463684"/>
                </a:moveTo>
                <a:lnTo>
                  <a:pt x="869257" y="1463684"/>
                </a:lnTo>
                <a:cubicBezTo>
                  <a:pt x="864652" y="1463684"/>
                  <a:pt x="861198" y="1467139"/>
                  <a:pt x="861198" y="1471745"/>
                </a:cubicBezTo>
                <a:cubicBezTo>
                  <a:pt x="861198" y="1476352"/>
                  <a:pt x="864652" y="1479807"/>
                  <a:pt x="869257" y="1479807"/>
                </a:cubicBezTo>
                <a:lnTo>
                  <a:pt x="934883" y="1479807"/>
                </a:lnTo>
                <a:cubicBezTo>
                  <a:pt x="939488" y="1479807"/>
                  <a:pt x="942942" y="1476352"/>
                  <a:pt x="942942" y="1471745"/>
                </a:cubicBezTo>
                <a:cubicBezTo>
                  <a:pt x="942942" y="1467139"/>
                  <a:pt x="939488" y="1463684"/>
                  <a:pt x="934883" y="1463684"/>
                </a:cubicBezTo>
                <a:lnTo>
                  <a:pt x="934883" y="1463684"/>
                </a:lnTo>
                <a:close/>
                <a:moveTo>
                  <a:pt x="1066135" y="1463684"/>
                </a:moveTo>
                <a:lnTo>
                  <a:pt x="1000509" y="1463684"/>
                </a:lnTo>
                <a:cubicBezTo>
                  <a:pt x="995904" y="1463684"/>
                  <a:pt x="992450" y="1467139"/>
                  <a:pt x="992450" y="1471745"/>
                </a:cubicBezTo>
                <a:cubicBezTo>
                  <a:pt x="992450" y="1476352"/>
                  <a:pt x="995904" y="1479807"/>
                  <a:pt x="1000509" y="1479807"/>
                </a:cubicBezTo>
                <a:lnTo>
                  <a:pt x="1066135" y="1479807"/>
                </a:lnTo>
                <a:cubicBezTo>
                  <a:pt x="1070740" y="1479807"/>
                  <a:pt x="1074194" y="1476352"/>
                  <a:pt x="1074194" y="1471745"/>
                </a:cubicBezTo>
                <a:cubicBezTo>
                  <a:pt x="1074194" y="1467139"/>
                  <a:pt x="1070740" y="1463684"/>
                  <a:pt x="1066135" y="1463684"/>
                </a:cubicBezTo>
                <a:lnTo>
                  <a:pt x="1066135" y="1463684"/>
                </a:lnTo>
                <a:close/>
                <a:moveTo>
                  <a:pt x="1196236" y="1463684"/>
                </a:moveTo>
                <a:lnTo>
                  <a:pt x="1130610" y="1463684"/>
                </a:lnTo>
                <a:cubicBezTo>
                  <a:pt x="1126004" y="1463684"/>
                  <a:pt x="1122550" y="1467139"/>
                  <a:pt x="1122550" y="1471745"/>
                </a:cubicBezTo>
                <a:cubicBezTo>
                  <a:pt x="1122550" y="1476352"/>
                  <a:pt x="1126004" y="1479807"/>
                  <a:pt x="1130610" y="1479807"/>
                </a:cubicBezTo>
                <a:lnTo>
                  <a:pt x="1196236" y="1479807"/>
                </a:lnTo>
                <a:cubicBezTo>
                  <a:pt x="1200841" y="1479807"/>
                  <a:pt x="1204295" y="1476352"/>
                  <a:pt x="1204295" y="1471745"/>
                </a:cubicBezTo>
                <a:cubicBezTo>
                  <a:pt x="1204295" y="1467139"/>
                  <a:pt x="1200841" y="1463684"/>
                  <a:pt x="1196236" y="1463684"/>
                </a:cubicBezTo>
                <a:lnTo>
                  <a:pt x="1196236" y="1463684"/>
                </a:lnTo>
                <a:close/>
                <a:moveTo>
                  <a:pt x="1327488" y="1441804"/>
                </a:moveTo>
                <a:cubicBezTo>
                  <a:pt x="1326337" y="1441804"/>
                  <a:pt x="1325185" y="1441804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cubicBezTo>
                  <a:pt x="1312521" y="1447562"/>
                  <a:pt x="1302159" y="1452168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0283" y="1455623"/>
                  <a:pt x="1275678" y="1456775"/>
                  <a:pt x="1271072" y="1457926"/>
                </a:cubicBezTo>
                <a:cubicBezTo>
                  <a:pt x="1266467" y="1457926"/>
                  <a:pt x="1263013" y="1462533"/>
                  <a:pt x="1264164" y="1467139"/>
                </a:cubicBezTo>
                <a:cubicBezTo>
                  <a:pt x="1264164" y="1471745"/>
                  <a:pt x="1267619" y="1474049"/>
                  <a:pt x="1272224" y="1474049"/>
                </a:cubicBezTo>
                <a:lnTo>
                  <a:pt x="1272224" y="1474049"/>
                </a:lnTo>
                <a:cubicBezTo>
                  <a:pt x="1297553" y="1471745"/>
                  <a:pt x="1320580" y="1463684"/>
                  <a:pt x="1340152" y="1452168"/>
                </a:cubicBezTo>
                <a:cubicBezTo>
                  <a:pt x="1343607" y="1449865"/>
                  <a:pt x="1344758" y="1445259"/>
                  <a:pt x="1342455" y="1440652"/>
                </a:cubicBezTo>
                <a:cubicBezTo>
                  <a:pt x="1341304" y="1438349"/>
                  <a:pt x="1337850" y="1436046"/>
                  <a:pt x="1335547" y="1436046"/>
                </a:cubicBezTo>
                <a:lnTo>
                  <a:pt x="1335547" y="1436046"/>
                </a:lnTo>
                <a:lnTo>
                  <a:pt x="1333245" y="1438349"/>
                </a:lnTo>
                <a:close/>
                <a:moveTo>
                  <a:pt x="1424200" y="1351979"/>
                </a:moveTo>
                <a:cubicBezTo>
                  <a:pt x="1421897" y="1351979"/>
                  <a:pt x="1419595" y="1351979"/>
                  <a:pt x="1418443" y="1354282"/>
                </a:cubicBezTo>
                <a:lnTo>
                  <a:pt x="1374692" y="1398043"/>
                </a:lnTo>
                <a:lnTo>
                  <a:pt x="1374692" y="1398043"/>
                </a:lnTo>
                <a:cubicBezTo>
                  <a:pt x="1374692" y="1398043"/>
                  <a:pt x="1373541" y="1399195"/>
                  <a:pt x="1373541" y="1400346"/>
                </a:cubicBezTo>
                <a:cubicBezTo>
                  <a:pt x="1370087" y="1403801"/>
                  <a:pt x="1370087" y="1408407"/>
                  <a:pt x="1373541" y="1411862"/>
                </a:cubicBezTo>
                <a:cubicBezTo>
                  <a:pt x="1374692" y="1413014"/>
                  <a:pt x="1376995" y="1414165"/>
                  <a:pt x="1379298" y="1414165"/>
                </a:cubicBezTo>
                <a:cubicBezTo>
                  <a:pt x="1381601" y="1414165"/>
                  <a:pt x="1383903" y="1414165"/>
                  <a:pt x="1385055" y="1411862"/>
                </a:cubicBezTo>
                <a:lnTo>
                  <a:pt x="1387357" y="1409559"/>
                </a:lnTo>
                <a:lnTo>
                  <a:pt x="1431108" y="1365798"/>
                </a:lnTo>
                <a:cubicBezTo>
                  <a:pt x="1434562" y="1362343"/>
                  <a:pt x="1434562" y="1357737"/>
                  <a:pt x="1431108" y="1354282"/>
                </a:cubicBezTo>
                <a:cubicBezTo>
                  <a:pt x="1429957" y="1353131"/>
                  <a:pt x="1427654" y="1351979"/>
                  <a:pt x="1425351" y="1351979"/>
                </a:cubicBezTo>
                <a:lnTo>
                  <a:pt x="1425351" y="1351979"/>
                </a:lnTo>
                <a:close/>
                <a:moveTo>
                  <a:pt x="1518609" y="1266761"/>
                </a:moveTo>
                <a:cubicBezTo>
                  <a:pt x="1517458" y="1266761"/>
                  <a:pt x="1516307" y="1266761"/>
                  <a:pt x="1515155" y="1266761"/>
                </a:cubicBezTo>
                <a:cubicBezTo>
                  <a:pt x="1511701" y="1267912"/>
                  <a:pt x="1509399" y="1270215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496734" y="1277125"/>
                  <a:pt x="1487523" y="1285186"/>
                  <a:pt x="1478313" y="1293247"/>
                </a:cubicBezTo>
                <a:lnTo>
                  <a:pt x="1478313" y="1293247"/>
                </a:lnTo>
                <a:cubicBezTo>
                  <a:pt x="1478313" y="1293247"/>
                  <a:pt x="1478313" y="1293247"/>
                  <a:pt x="1478313" y="1293247"/>
                </a:cubicBezTo>
                <a:lnTo>
                  <a:pt x="1478313" y="1293247"/>
                </a:lnTo>
                <a:cubicBezTo>
                  <a:pt x="1478313" y="1293247"/>
                  <a:pt x="1478313" y="1293247"/>
                  <a:pt x="1478313" y="1293247"/>
                </a:cubicBezTo>
                <a:lnTo>
                  <a:pt x="1478313" y="1293247"/>
                </a:lnTo>
                <a:cubicBezTo>
                  <a:pt x="1478313" y="1293247"/>
                  <a:pt x="1466799" y="1304763"/>
                  <a:pt x="1466799" y="1304763"/>
                </a:cubicBezTo>
                <a:cubicBezTo>
                  <a:pt x="1463345" y="1308218"/>
                  <a:pt x="1463345" y="1312825"/>
                  <a:pt x="1466799" y="1316279"/>
                </a:cubicBezTo>
                <a:cubicBezTo>
                  <a:pt x="1467951" y="1317431"/>
                  <a:pt x="1470253" y="1318583"/>
                  <a:pt x="1472556" y="1318583"/>
                </a:cubicBezTo>
                <a:cubicBezTo>
                  <a:pt x="1474858" y="1318583"/>
                  <a:pt x="1477161" y="1318583"/>
                  <a:pt x="1478313" y="1316279"/>
                </a:cubicBezTo>
                <a:lnTo>
                  <a:pt x="1489826" y="1304763"/>
                </a:lnTo>
                <a:cubicBezTo>
                  <a:pt x="1502491" y="1292096"/>
                  <a:pt x="1514004" y="1284035"/>
                  <a:pt x="1524366" y="1279428"/>
                </a:cubicBezTo>
                <a:cubicBezTo>
                  <a:pt x="1528971" y="1277125"/>
                  <a:pt x="1530123" y="1272519"/>
                  <a:pt x="1528971" y="1269064"/>
                </a:cubicBezTo>
                <a:cubicBezTo>
                  <a:pt x="1527820" y="1265609"/>
                  <a:pt x="1524366" y="1264457"/>
                  <a:pt x="1522063" y="1264457"/>
                </a:cubicBezTo>
                <a:lnTo>
                  <a:pt x="1520912" y="1264457"/>
                </a:lnTo>
                <a:close/>
                <a:moveTo>
                  <a:pt x="1645256" y="1261003"/>
                </a:moveTo>
                <a:lnTo>
                  <a:pt x="1579630" y="1261003"/>
                </a:lnTo>
                <a:cubicBezTo>
                  <a:pt x="1575025" y="1261003"/>
                  <a:pt x="1571571" y="1264457"/>
                  <a:pt x="1571571" y="1269064"/>
                </a:cubicBezTo>
                <a:cubicBezTo>
                  <a:pt x="1571571" y="1273670"/>
                  <a:pt x="1575025" y="1277125"/>
                  <a:pt x="1579630" y="1277125"/>
                </a:cubicBezTo>
                <a:lnTo>
                  <a:pt x="1645256" y="1277125"/>
                </a:lnTo>
                <a:cubicBezTo>
                  <a:pt x="1649861" y="1277125"/>
                  <a:pt x="1653315" y="1273670"/>
                  <a:pt x="1653315" y="1269064"/>
                </a:cubicBezTo>
                <a:cubicBezTo>
                  <a:pt x="1653315" y="1264457"/>
                  <a:pt x="1649861" y="1261003"/>
                  <a:pt x="1645256" y="1261003"/>
                </a:cubicBezTo>
                <a:lnTo>
                  <a:pt x="1645256" y="1261003"/>
                </a:lnTo>
                <a:close/>
                <a:moveTo>
                  <a:pt x="1775357" y="1261003"/>
                </a:moveTo>
                <a:lnTo>
                  <a:pt x="1709731" y="1261003"/>
                </a:lnTo>
                <a:cubicBezTo>
                  <a:pt x="1705125" y="1261003"/>
                  <a:pt x="1701671" y="1264457"/>
                  <a:pt x="1701671" y="1269064"/>
                </a:cubicBezTo>
                <a:cubicBezTo>
                  <a:pt x="1701671" y="1273670"/>
                  <a:pt x="1705125" y="1277125"/>
                  <a:pt x="1709731" y="1277125"/>
                </a:cubicBezTo>
                <a:lnTo>
                  <a:pt x="1775357" y="1277125"/>
                </a:lnTo>
                <a:cubicBezTo>
                  <a:pt x="1779962" y="1277125"/>
                  <a:pt x="1783416" y="1273670"/>
                  <a:pt x="1783416" y="1269064"/>
                </a:cubicBezTo>
                <a:cubicBezTo>
                  <a:pt x="1783416" y="1264457"/>
                  <a:pt x="1779962" y="1261003"/>
                  <a:pt x="1775357" y="1261003"/>
                </a:cubicBezTo>
                <a:lnTo>
                  <a:pt x="1775357" y="1261003"/>
                </a:lnTo>
                <a:close/>
                <a:moveTo>
                  <a:pt x="1906609" y="1261003"/>
                </a:moveTo>
                <a:lnTo>
                  <a:pt x="1840983" y="1261003"/>
                </a:lnTo>
                <a:cubicBezTo>
                  <a:pt x="1836377" y="1261003"/>
                  <a:pt x="1832923" y="1264457"/>
                  <a:pt x="1832923" y="1269064"/>
                </a:cubicBezTo>
                <a:cubicBezTo>
                  <a:pt x="1832923" y="1273670"/>
                  <a:pt x="1836377" y="1277125"/>
                  <a:pt x="1840983" y="1277125"/>
                </a:cubicBezTo>
                <a:lnTo>
                  <a:pt x="1906609" y="1277125"/>
                </a:lnTo>
                <a:cubicBezTo>
                  <a:pt x="1911214" y="1277125"/>
                  <a:pt x="1914668" y="1273670"/>
                  <a:pt x="1914668" y="1269064"/>
                </a:cubicBezTo>
                <a:cubicBezTo>
                  <a:pt x="1914668" y="1264457"/>
                  <a:pt x="1911214" y="1261003"/>
                  <a:pt x="1906609" y="1261003"/>
                </a:cubicBezTo>
                <a:lnTo>
                  <a:pt x="1906609" y="1261003"/>
                </a:lnTo>
                <a:close/>
                <a:moveTo>
                  <a:pt x="2036709" y="1261003"/>
                </a:moveTo>
                <a:lnTo>
                  <a:pt x="1971083" y="1261003"/>
                </a:lnTo>
                <a:cubicBezTo>
                  <a:pt x="1966478" y="1261003"/>
                  <a:pt x="1963024" y="1264457"/>
                  <a:pt x="1963024" y="1269064"/>
                </a:cubicBezTo>
                <a:cubicBezTo>
                  <a:pt x="1963024" y="1273670"/>
                  <a:pt x="1966478" y="1277125"/>
                  <a:pt x="1971083" y="1277125"/>
                </a:cubicBezTo>
                <a:lnTo>
                  <a:pt x="2036709" y="1277125"/>
                </a:lnTo>
                <a:cubicBezTo>
                  <a:pt x="2041315" y="1277125"/>
                  <a:pt x="2044769" y="1273670"/>
                  <a:pt x="2044769" y="1269064"/>
                </a:cubicBezTo>
                <a:cubicBezTo>
                  <a:pt x="2044769" y="1264457"/>
                  <a:pt x="2041315" y="1261003"/>
                  <a:pt x="2036709" y="1261003"/>
                </a:cubicBezTo>
                <a:lnTo>
                  <a:pt x="2036709" y="1261003"/>
                </a:lnTo>
                <a:close/>
                <a:moveTo>
                  <a:pt x="2166810" y="1261003"/>
                </a:moveTo>
                <a:lnTo>
                  <a:pt x="2101184" y="1261003"/>
                </a:lnTo>
                <a:cubicBezTo>
                  <a:pt x="2096579" y="1261003"/>
                  <a:pt x="2093125" y="1264457"/>
                  <a:pt x="2093125" y="1269064"/>
                </a:cubicBezTo>
                <a:cubicBezTo>
                  <a:pt x="2093125" y="1273670"/>
                  <a:pt x="2096579" y="1277125"/>
                  <a:pt x="2101184" y="1277125"/>
                </a:cubicBezTo>
                <a:lnTo>
                  <a:pt x="2166810" y="1277125"/>
                </a:lnTo>
                <a:cubicBezTo>
                  <a:pt x="2171415" y="1277125"/>
                  <a:pt x="2174870" y="1273670"/>
                  <a:pt x="2174870" y="1269064"/>
                </a:cubicBezTo>
                <a:cubicBezTo>
                  <a:pt x="2174870" y="1264457"/>
                  <a:pt x="2171415" y="1261003"/>
                  <a:pt x="2166810" y="1261003"/>
                </a:cubicBezTo>
                <a:lnTo>
                  <a:pt x="2166810" y="1261003"/>
                </a:lnTo>
                <a:close/>
                <a:moveTo>
                  <a:pt x="2298062" y="1261003"/>
                </a:moveTo>
                <a:lnTo>
                  <a:pt x="2232436" y="1261003"/>
                </a:lnTo>
                <a:cubicBezTo>
                  <a:pt x="2227831" y="1261003"/>
                  <a:pt x="2224377" y="1264457"/>
                  <a:pt x="2224377" y="1269064"/>
                </a:cubicBezTo>
                <a:cubicBezTo>
                  <a:pt x="2224377" y="1273670"/>
                  <a:pt x="2227831" y="1277125"/>
                  <a:pt x="2232436" y="1277125"/>
                </a:cubicBezTo>
                <a:lnTo>
                  <a:pt x="2298062" y="1277125"/>
                </a:lnTo>
                <a:cubicBezTo>
                  <a:pt x="2302668" y="1277125"/>
                  <a:pt x="2306122" y="1273670"/>
                  <a:pt x="2306122" y="1269064"/>
                </a:cubicBezTo>
                <a:cubicBezTo>
                  <a:pt x="2306122" y="1264457"/>
                  <a:pt x="2302668" y="1261003"/>
                  <a:pt x="2298062" y="1261003"/>
                </a:cubicBezTo>
                <a:lnTo>
                  <a:pt x="2298062" y="1261003"/>
                </a:lnTo>
                <a:close/>
                <a:moveTo>
                  <a:pt x="2428163" y="1261003"/>
                </a:moveTo>
                <a:lnTo>
                  <a:pt x="2362537" y="1261003"/>
                </a:lnTo>
                <a:cubicBezTo>
                  <a:pt x="2357932" y="1261003"/>
                  <a:pt x="2354478" y="1264457"/>
                  <a:pt x="2354478" y="1269064"/>
                </a:cubicBezTo>
                <a:cubicBezTo>
                  <a:pt x="2354478" y="1273670"/>
                  <a:pt x="2357932" y="1277125"/>
                  <a:pt x="2362537" y="1277125"/>
                </a:cubicBezTo>
                <a:lnTo>
                  <a:pt x="2428163" y="1277125"/>
                </a:lnTo>
                <a:cubicBezTo>
                  <a:pt x="2432768" y="1277125"/>
                  <a:pt x="2436222" y="1273670"/>
                  <a:pt x="2436222" y="1269064"/>
                </a:cubicBezTo>
                <a:cubicBezTo>
                  <a:pt x="2436222" y="1264457"/>
                  <a:pt x="2432768" y="1261003"/>
                  <a:pt x="2428163" y="1261003"/>
                </a:cubicBezTo>
                <a:lnTo>
                  <a:pt x="2428163" y="1261003"/>
                </a:lnTo>
                <a:close/>
                <a:moveTo>
                  <a:pt x="2559415" y="1261003"/>
                </a:moveTo>
                <a:lnTo>
                  <a:pt x="2493789" y="1261003"/>
                </a:lnTo>
                <a:cubicBezTo>
                  <a:pt x="2489184" y="1261003"/>
                  <a:pt x="2485730" y="1264457"/>
                  <a:pt x="2485730" y="1269064"/>
                </a:cubicBezTo>
                <a:cubicBezTo>
                  <a:pt x="2485730" y="1273670"/>
                  <a:pt x="2489184" y="1277125"/>
                  <a:pt x="2493789" y="1277125"/>
                </a:cubicBezTo>
                <a:lnTo>
                  <a:pt x="2559415" y="1277125"/>
                </a:lnTo>
                <a:cubicBezTo>
                  <a:pt x="2564020" y="1277125"/>
                  <a:pt x="2567474" y="1273670"/>
                  <a:pt x="2567474" y="1269064"/>
                </a:cubicBezTo>
                <a:cubicBezTo>
                  <a:pt x="2567474" y="1264457"/>
                  <a:pt x="2564020" y="1261003"/>
                  <a:pt x="2559415" y="1261003"/>
                </a:cubicBezTo>
                <a:lnTo>
                  <a:pt x="2559415" y="1261003"/>
                </a:lnTo>
                <a:close/>
                <a:moveTo>
                  <a:pt x="2689516" y="1261003"/>
                </a:moveTo>
                <a:lnTo>
                  <a:pt x="2623890" y="1261003"/>
                </a:lnTo>
                <a:cubicBezTo>
                  <a:pt x="2619284" y="1261003"/>
                  <a:pt x="2615830" y="1264457"/>
                  <a:pt x="2615830" y="1269064"/>
                </a:cubicBezTo>
                <a:cubicBezTo>
                  <a:pt x="2615830" y="1273670"/>
                  <a:pt x="2619284" y="1277125"/>
                  <a:pt x="2623890" y="1277125"/>
                </a:cubicBezTo>
                <a:lnTo>
                  <a:pt x="2689516" y="1277125"/>
                </a:lnTo>
                <a:cubicBezTo>
                  <a:pt x="2694121" y="1277125"/>
                  <a:pt x="2697575" y="1273670"/>
                  <a:pt x="2697575" y="1269064"/>
                </a:cubicBezTo>
                <a:cubicBezTo>
                  <a:pt x="2697575" y="1264457"/>
                  <a:pt x="2694121" y="1261003"/>
                  <a:pt x="2689516" y="1261003"/>
                </a:cubicBezTo>
                <a:lnTo>
                  <a:pt x="2689516" y="1261003"/>
                </a:lnTo>
                <a:close/>
                <a:moveTo>
                  <a:pt x="2819616" y="1261003"/>
                </a:moveTo>
                <a:lnTo>
                  <a:pt x="2753990" y="1261003"/>
                </a:lnTo>
                <a:cubicBezTo>
                  <a:pt x="2749385" y="1261003"/>
                  <a:pt x="2745931" y="1264457"/>
                  <a:pt x="2745931" y="1269064"/>
                </a:cubicBezTo>
                <a:cubicBezTo>
                  <a:pt x="2745931" y="1273670"/>
                  <a:pt x="2749385" y="1277125"/>
                  <a:pt x="2753990" y="1277125"/>
                </a:cubicBezTo>
                <a:lnTo>
                  <a:pt x="2819616" y="1277125"/>
                </a:lnTo>
                <a:cubicBezTo>
                  <a:pt x="2824222" y="1277125"/>
                  <a:pt x="2827676" y="1273670"/>
                  <a:pt x="2827676" y="1269064"/>
                </a:cubicBezTo>
                <a:cubicBezTo>
                  <a:pt x="2827676" y="1264457"/>
                  <a:pt x="2824222" y="1261003"/>
                  <a:pt x="2819616" y="1261003"/>
                </a:cubicBezTo>
                <a:lnTo>
                  <a:pt x="2819616" y="1261003"/>
                </a:lnTo>
                <a:close/>
                <a:moveTo>
                  <a:pt x="2950869" y="1261003"/>
                </a:moveTo>
                <a:lnTo>
                  <a:pt x="2885242" y="1261003"/>
                </a:lnTo>
                <a:cubicBezTo>
                  <a:pt x="2880637" y="1261003"/>
                  <a:pt x="2877183" y="1264457"/>
                  <a:pt x="2877183" y="1269064"/>
                </a:cubicBezTo>
                <a:cubicBezTo>
                  <a:pt x="2877183" y="1273670"/>
                  <a:pt x="2880637" y="1277125"/>
                  <a:pt x="2885242" y="1277125"/>
                </a:cubicBezTo>
                <a:lnTo>
                  <a:pt x="2950869" y="1277125"/>
                </a:lnTo>
                <a:cubicBezTo>
                  <a:pt x="2955474" y="1277125"/>
                  <a:pt x="2958928" y="1273670"/>
                  <a:pt x="2958928" y="1269064"/>
                </a:cubicBezTo>
                <a:cubicBezTo>
                  <a:pt x="2958928" y="1264457"/>
                  <a:pt x="2955474" y="1261003"/>
                  <a:pt x="2950869" y="1261003"/>
                </a:cubicBezTo>
                <a:lnTo>
                  <a:pt x="2950869" y="1261003"/>
                </a:lnTo>
                <a:close/>
                <a:moveTo>
                  <a:pt x="3080969" y="1261003"/>
                </a:moveTo>
                <a:lnTo>
                  <a:pt x="3015343" y="1261003"/>
                </a:lnTo>
                <a:cubicBezTo>
                  <a:pt x="3010738" y="1261003"/>
                  <a:pt x="3007284" y="1264457"/>
                  <a:pt x="3007284" y="1269064"/>
                </a:cubicBezTo>
                <a:cubicBezTo>
                  <a:pt x="3007284" y="1273670"/>
                  <a:pt x="3010738" y="1277125"/>
                  <a:pt x="3015343" y="1277125"/>
                </a:cubicBezTo>
                <a:lnTo>
                  <a:pt x="3080969" y="1277125"/>
                </a:lnTo>
                <a:cubicBezTo>
                  <a:pt x="3085574" y="1277125"/>
                  <a:pt x="3089029" y="1273670"/>
                  <a:pt x="3089029" y="1269064"/>
                </a:cubicBezTo>
                <a:cubicBezTo>
                  <a:pt x="3089029" y="1264457"/>
                  <a:pt x="3085574" y="1261003"/>
                  <a:pt x="3080969" y="1261003"/>
                </a:cubicBezTo>
                <a:lnTo>
                  <a:pt x="3080969" y="1261003"/>
                </a:lnTo>
                <a:close/>
                <a:moveTo>
                  <a:pt x="3211070" y="1261003"/>
                </a:moveTo>
                <a:lnTo>
                  <a:pt x="3145444" y="1261003"/>
                </a:lnTo>
                <a:cubicBezTo>
                  <a:pt x="3140839" y="1261003"/>
                  <a:pt x="3137384" y="1264457"/>
                  <a:pt x="3137384" y="1269064"/>
                </a:cubicBezTo>
                <a:cubicBezTo>
                  <a:pt x="3137384" y="1273670"/>
                  <a:pt x="3140839" y="1277125"/>
                  <a:pt x="3145444" y="1277125"/>
                </a:cubicBezTo>
                <a:lnTo>
                  <a:pt x="3211070" y="1277125"/>
                </a:lnTo>
                <a:cubicBezTo>
                  <a:pt x="3215675" y="1277125"/>
                  <a:pt x="3219129" y="1273670"/>
                  <a:pt x="3219129" y="1269064"/>
                </a:cubicBezTo>
                <a:cubicBezTo>
                  <a:pt x="3219129" y="1264457"/>
                  <a:pt x="3215675" y="1261003"/>
                  <a:pt x="3211070" y="1261003"/>
                </a:cubicBezTo>
                <a:lnTo>
                  <a:pt x="3211070" y="1261003"/>
                </a:lnTo>
                <a:close/>
                <a:moveTo>
                  <a:pt x="3342322" y="1261003"/>
                </a:moveTo>
                <a:lnTo>
                  <a:pt x="3276696" y="1261003"/>
                </a:lnTo>
                <a:cubicBezTo>
                  <a:pt x="3272091" y="1261003"/>
                  <a:pt x="3268637" y="1264457"/>
                  <a:pt x="3268637" y="1269064"/>
                </a:cubicBezTo>
                <a:cubicBezTo>
                  <a:pt x="3268637" y="1273670"/>
                  <a:pt x="3272091" y="1277125"/>
                  <a:pt x="3276696" y="1277125"/>
                </a:cubicBezTo>
                <a:lnTo>
                  <a:pt x="3342322" y="1277125"/>
                </a:lnTo>
                <a:cubicBezTo>
                  <a:pt x="3346927" y="1277125"/>
                  <a:pt x="3350381" y="1273670"/>
                  <a:pt x="3350381" y="1269064"/>
                </a:cubicBezTo>
                <a:cubicBezTo>
                  <a:pt x="3350381" y="1264457"/>
                  <a:pt x="3346927" y="1261003"/>
                  <a:pt x="3342322" y="1261003"/>
                </a:cubicBezTo>
                <a:lnTo>
                  <a:pt x="3342322" y="1261003"/>
                </a:lnTo>
                <a:close/>
                <a:moveTo>
                  <a:pt x="3472423" y="1261003"/>
                </a:moveTo>
                <a:lnTo>
                  <a:pt x="3406797" y="1261003"/>
                </a:lnTo>
                <a:cubicBezTo>
                  <a:pt x="3402191" y="1261003"/>
                  <a:pt x="3398737" y="1264457"/>
                  <a:pt x="3398737" y="1269064"/>
                </a:cubicBezTo>
                <a:cubicBezTo>
                  <a:pt x="3398737" y="1273670"/>
                  <a:pt x="3402191" y="1277125"/>
                  <a:pt x="3406797" y="1277125"/>
                </a:cubicBezTo>
                <a:lnTo>
                  <a:pt x="3472423" y="1277125"/>
                </a:lnTo>
                <a:cubicBezTo>
                  <a:pt x="3477028" y="1277125"/>
                  <a:pt x="3480482" y="1273670"/>
                  <a:pt x="3480482" y="1269064"/>
                </a:cubicBezTo>
                <a:cubicBezTo>
                  <a:pt x="3480482" y="1264457"/>
                  <a:pt x="3477028" y="1261003"/>
                  <a:pt x="3472423" y="1261003"/>
                </a:cubicBezTo>
                <a:lnTo>
                  <a:pt x="3472423" y="1261003"/>
                </a:lnTo>
                <a:close/>
                <a:moveTo>
                  <a:pt x="3603675" y="1261003"/>
                </a:moveTo>
                <a:lnTo>
                  <a:pt x="3538049" y="1261003"/>
                </a:lnTo>
                <a:cubicBezTo>
                  <a:pt x="3533443" y="1261003"/>
                  <a:pt x="3529989" y="1264457"/>
                  <a:pt x="3529989" y="1269064"/>
                </a:cubicBezTo>
                <a:cubicBezTo>
                  <a:pt x="3529989" y="1273670"/>
                  <a:pt x="3533443" y="1277125"/>
                  <a:pt x="3538049" y="1277125"/>
                </a:cubicBezTo>
                <a:lnTo>
                  <a:pt x="3603675" y="1277125"/>
                </a:lnTo>
                <a:cubicBezTo>
                  <a:pt x="3608280" y="1277125"/>
                  <a:pt x="3611734" y="1273670"/>
                  <a:pt x="3611734" y="1269064"/>
                </a:cubicBezTo>
                <a:cubicBezTo>
                  <a:pt x="3611734" y="1264457"/>
                  <a:pt x="3608280" y="1261003"/>
                  <a:pt x="3603675" y="1261003"/>
                </a:cubicBezTo>
                <a:lnTo>
                  <a:pt x="3603675" y="1261003"/>
                </a:lnTo>
                <a:close/>
                <a:moveTo>
                  <a:pt x="3733775" y="1261003"/>
                </a:moveTo>
                <a:lnTo>
                  <a:pt x="3668149" y="1261003"/>
                </a:lnTo>
                <a:cubicBezTo>
                  <a:pt x="3663544" y="1261003"/>
                  <a:pt x="3660090" y="1264457"/>
                  <a:pt x="3660090" y="1269064"/>
                </a:cubicBezTo>
                <a:cubicBezTo>
                  <a:pt x="3660090" y="1273670"/>
                  <a:pt x="3663544" y="1277125"/>
                  <a:pt x="3668149" y="1277125"/>
                </a:cubicBezTo>
                <a:lnTo>
                  <a:pt x="3733775" y="1277125"/>
                </a:lnTo>
                <a:cubicBezTo>
                  <a:pt x="3738381" y="1277125"/>
                  <a:pt x="3741835" y="1273670"/>
                  <a:pt x="3741835" y="1269064"/>
                </a:cubicBezTo>
                <a:cubicBezTo>
                  <a:pt x="3741835" y="1264457"/>
                  <a:pt x="3738381" y="1261003"/>
                  <a:pt x="3733775" y="1261003"/>
                </a:cubicBezTo>
                <a:lnTo>
                  <a:pt x="3733775" y="1261003"/>
                </a:lnTo>
                <a:close/>
                <a:moveTo>
                  <a:pt x="3863876" y="1261003"/>
                </a:moveTo>
                <a:lnTo>
                  <a:pt x="3798250" y="1261003"/>
                </a:lnTo>
                <a:cubicBezTo>
                  <a:pt x="3793645" y="1261003"/>
                  <a:pt x="3790191" y="1264457"/>
                  <a:pt x="3790191" y="1269064"/>
                </a:cubicBezTo>
                <a:cubicBezTo>
                  <a:pt x="3790191" y="1273670"/>
                  <a:pt x="3793645" y="1277125"/>
                  <a:pt x="3798250" y="1277125"/>
                </a:cubicBezTo>
                <a:lnTo>
                  <a:pt x="3863876" y="1277125"/>
                </a:lnTo>
                <a:cubicBezTo>
                  <a:pt x="3868481" y="1277125"/>
                  <a:pt x="3871936" y="1273670"/>
                  <a:pt x="3871936" y="1269064"/>
                </a:cubicBezTo>
                <a:cubicBezTo>
                  <a:pt x="3871936" y="1264457"/>
                  <a:pt x="3868481" y="1261003"/>
                  <a:pt x="3863876" y="1261003"/>
                </a:cubicBezTo>
                <a:lnTo>
                  <a:pt x="3863876" y="1261003"/>
                </a:lnTo>
                <a:close/>
                <a:moveTo>
                  <a:pt x="3995128" y="1261003"/>
                </a:moveTo>
                <a:lnTo>
                  <a:pt x="3929502" y="1261003"/>
                </a:lnTo>
                <a:cubicBezTo>
                  <a:pt x="3924897" y="1261003"/>
                  <a:pt x="3921443" y="1264457"/>
                  <a:pt x="3921443" y="1269064"/>
                </a:cubicBezTo>
                <a:cubicBezTo>
                  <a:pt x="3921443" y="1273670"/>
                  <a:pt x="3924897" y="1277125"/>
                  <a:pt x="3929502" y="1277125"/>
                </a:cubicBezTo>
                <a:lnTo>
                  <a:pt x="3995128" y="1277125"/>
                </a:lnTo>
                <a:cubicBezTo>
                  <a:pt x="3999734" y="1277125"/>
                  <a:pt x="4003187" y="1273670"/>
                  <a:pt x="4003187" y="1269064"/>
                </a:cubicBezTo>
                <a:cubicBezTo>
                  <a:pt x="4003187" y="1264457"/>
                  <a:pt x="3999734" y="1261003"/>
                  <a:pt x="3995128" y="1261003"/>
                </a:cubicBezTo>
                <a:lnTo>
                  <a:pt x="3995128" y="1261003"/>
                </a:lnTo>
                <a:close/>
                <a:moveTo>
                  <a:pt x="4125229" y="1261003"/>
                </a:moveTo>
                <a:lnTo>
                  <a:pt x="4059603" y="1261003"/>
                </a:lnTo>
                <a:cubicBezTo>
                  <a:pt x="4054998" y="1261003"/>
                  <a:pt x="4051544" y="1264457"/>
                  <a:pt x="4051544" y="1269064"/>
                </a:cubicBezTo>
                <a:cubicBezTo>
                  <a:pt x="4051544" y="1273670"/>
                  <a:pt x="4054998" y="1277125"/>
                  <a:pt x="4059603" y="1277125"/>
                </a:cubicBezTo>
                <a:lnTo>
                  <a:pt x="4125229" y="1277125"/>
                </a:lnTo>
                <a:cubicBezTo>
                  <a:pt x="4129834" y="1277125"/>
                  <a:pt x="4133288" y="1273670"/>
                  <a:pt x="4133288" y="1269064"/>
                </a:cubicBezTo>
                <a:cubicBezTo>
                  <a:pt x="4133288" y="1264457"/>
                  <a:pt x="4129834" y="1261003"/>
                  <a:pt x="4125229" y="1261003"/>
                </a:cubicBezTo>
                <a:lnTo>
                  <a:pt x="4125229" y="1261003"/>
                </a:lnTo>
                <a:close/>
                <a:moveTo>
                  <a:pt x="4256481" y="1261003"/>
                </a:moveTo>
                <a:lnTo>
                  <a:pt x="4190855" y="1261003"/>
                </a:lnTo>
                <a:cubicBezTo>
                  <a:pt x="4186249" y="1261003"/>
                  <a:pt x="4182796" y="1264457"/>
                  <a:pt x="4182796" y="1269064"/>
                </a:cubicBezTo>
                <a:cubicBezTo>
                  <a:pt x="4182796" y="1273670"/>
                  <a:pt x="4186249" y="1277125"/>
                  <a:pt x="4190855" y="1277125"/>
                </a:cubicBezTo>
                <a:lnTo>
                  <a:pt x="4256481" y="1277125"/>
                </a:lnTo>
                <a:cubicBezTo>
                  <a:pt x="4261086" y="1277125"/>
                  <a:pt x="4264541" y="1273670"/>
                  <a:pt x="4264541" y="1269064"/>
                </a:cubicBezTo>
                <a:cubicBezTo>
                  <a:pt x="4264541" y="1264457"/>
                  <a:pt x="4261086" y="1261003"/>
                  <a:pt x="4256481" y="1261003"/>
                </a:cubicBezTo>
                <a:lnTo>
                  <a:pt x="4256481" y="1261003"/>
                </a:lnTo>
                <a:close/>
                <a:moveTo>
                  <a:pt x="4386582" y="1261003"/>
                </a:moveTo>
                <a:lnTo>
                  <a:pt x="4320956" y="1261003"/>
                </a:lnTo>
                <a:cubicBezTo>
                  <a:pt x="4316351" y="1261003"/>
                  <a:pt x="4312896" y="1264457"/>
                  <a:pt x="4312896" y="1269064"/>
                </a:cubicBezTo>
                <a:cubicBezTo>
                  <a:pt x="4312896" y="1273670"/>
                  <a:pt x="4316351" y="1277125"/>
                  <a:pt x="4320956" y="1277125"/>
                </a:cubicBezTo>
                <a:lnTo>
                  <a:pt x="4386582" y="1277125"/>
                </a:lnTo>
                <a:cubicBezTo>
                  <a:pt x="4391187" y="1277125"/>
                  <a:pt x="4394641" y="1273670"/>
                  <a:pt x="4394641" y="1269064"/>
                </a:cubicBezTo>
                <a:cubicBezTo>
                  <a:pt x="4394641" y="1264457"/>
                  <a:pt x="4391187" y="1261003"/>
                  <a:pt x="4386582" y="1261003"/>
                </a:cubicBezTo>
                <a:lnTo>
                  <a:pt x="4386582" y="1261003"/>
                </a:lnTo>
                <a:close/>
                <a:moveTo>
                  <a:pt x="4516683" y="1261003"/>
                </a:moveTo>
                <a:lnTo>
                  <a:pt x="4451056" y="1261003"/>
                </a:lnTo>
                <a:cubicBezTo>
                  <a:pt x="4446451" y="1261003"/>
                  <a:pt x="4442997" y="1264457"/>
                  <a:pt x="4442997" y="1269064"/>
                </a:cubicBezTo>
                <a:cubicBezTo>
                  <a:pt x="4442997" y="1273670"/>
                  <a:pt x="4446451" y="1277125"/>
                  <a:pt x="4451056" y="1277125"/>
                </a:cubicBezTo>
                <a:lnTo>
                  <a:pt x="4516683" y="1277125"/>
                </a:lnTo>
                <a:cubicBezTo>
                  <a:pt x="4521288" y="1277125"/>
                  <a:pt x="4524742" y="1273670"/>
                  <a:pt x="4524742" y="1269064"/>
                </a:cubicBezTo>
                <a:cubicBezTo>
                  <a:pt x="4524742" y="1264457"/>
                  <a:pt x="4521288" y="1261003"/>
                  <a:pt x="4516683" y="1261003"/>
                </a:cubicBezTo>
                <a:lnTo>
                  <a:pt x="4516683" y="1261003"/>
                </a:lnTo>
                <a:close/>
                <a:moveTo>
                  <a:pt x="4647935" y="1261003"/>
                </a:moveTo>
                <a:lnTo>
                  <a:pt x="4582308" y="1261003"/>
                </a:lnTo>
                <a:cubicBezTo>
                  <a:pt x="4577703" y="1261003"/>
                  <a:pt x="4574249" y="1264457"/>
                  <a:pt x="4574249" y="1269064"/>
                </a:cubicBezTo>
                <a:cubicBezTo>
                  <a:pt x="4574249" y="1273670"/>
                  <a:pt x="4577703" y="1277125"/>
                  <a:pt x="4582308" y="1277125"/>
                </a:cubicBezTo>
                <a:lnTo>
                  <a:pt x="4647935" y="1277125"/>
                </a:lnTo>
                <a:cubicBezTo>
                  <a:pt x="4652540" y="1277125"/>
                  <a:pt x="4655994" y="1273670"/>
                  <a:pt x="4655994" y="1269064"/>
                </a:cubicBezTo>
                <a:cubicBezTo>
                  <a:pt x="4655994" y="1264457"/>
                  <a:pt x="4652540" y="1261003"/>
                  <a:pt x="4647935" y="1261003"/>
                </a:cubicBezTo>
                <a:lnTo>
                  <a:pt x="4647935" y="1261003"/>
                </a:lnTo>
                <a:close/>
                <a:moveTo>
                  <a:pt x="4778035" y="1261003"/>
                </a:moveTo>
                <a:lnTo>
                  <a:pt x="4712409" y="1261003"/>
                </a:lnTo>
                <a:cubicBezTo>
                  <a:pt x="4707804" y="1261003"/>
                  <a:pt x="4704350" y="1264457"/>
                  <a:pt x="4704350" y="1269064"/>
                </a:cubicBezTo>
                <a:cubicBezTo>
                  <a:pt x="4704350" y="1273670"/>
                  <a:pt x="4707804" y="1277125"/>
                  <a:pt x="4712409" y="1277125"/>
                </a:cubicBezTo>
                <a:lnTo>
                  <a:pt x="4778035" y="1277125"/>
                </a:lnTo>
                <a:cubicBezTo>
                  <a:pt x="4782641" y="1277125"/>
                  <a:pt x="4786095" y="1273670"/>
                  <a:pt x="4786095" y="1269064"/>
                </a:cubicBezTo>
                <a:cubicBezTo>
                  <a:pt x="4786095" y="1264457"/>
                  <a:pt x="4782641" y="1261003"/>
                  <a:pt x="4778035" y="1261003"/>
                </a:cubicBezTo>
                <a:lnTo>
                  <a:pt x="4778035" y="1261003"/>
                </a:lnTo>
                <a:close/>
                <a:moveTo>
                  <a:pt x="4908136" y="1261003"/>
                </a:moveTo>
                <a:lnTo>
                  <a:pt x="4842510" y="1261003"/>
                </a:lnTo>
                <a:cubicBezTo>
                  <a:pt x="4837905" y="1261003"/>
                  <a:pt x="4834451" y="1264457"/>
                  <a:pt x="4834451" y="1269064"/>
                </a:cubicBezTo>
                <a:cubicBezTo>
                  <a:pt x="4834451" y="1273670"/>
                  <a:pt x="4837905" y="1277125"/>
                  <a:pt x="4842510" y="1277125"/>
                </a:cubicBezTo>
                <a:lnTo>
                  <a:pt x="4908136" y="1277125"/>
                </a:lnTo>
                <a:cubicBezTo>
                  <a:pt x="4912741" y="1277125"/>
                  <a:pt x="4916195" y="1273670"/>
                  <a:pt x="4916195" y="1269064"/>
                </a:cubicBezTo>
                <a:cubicBezTo>
                  <a:pt x="4916195" y="1264457"/>
                  <a:pt x="4912741" y="1261003"/>
                  <a:pt x="4908136" y="1261003"/>
                </a:cubicBezTo>
                <a:lnTo>
                  <a:pt x="4908136" y="1261003"/>
                </a:lnTo>
                <a:close/>
                <a:moveTo>
                  <a:pt x="5039388" y="1261003"/>
                </a:moveTo>
                <a:lnTo>
                  <a:pt x="4973762" y="1261003"/>
                </a:lnTo>
                <a:cubicBezTo>
                  <a:pt x="4969157" y="1261003"/>
                  <a:pt x="4965703" y="1264457"/>
                  <a:pt x="4965703" y="1269064"/>
                </a:cubicBezTo>
                <a:cubicBezTo>
                  <a:pt x="4965703" y="1273670"/>
                  <a:pt x="4969157" y="1277125"/>
                  <a:pt x="4973762" y="1277125"/>
                </a:cubicBezTo>
                <a:lnTo>
                  <a:pt x="5039388" y="1277125"/>
                </a:lnTo>
                <a:cubicBezTo>
                  <a:pt x="5043993" y="1277125"/>
                  <a:pt x="5047447" y="1273670"/>
                  <a:pt x="5047447" y="1269064"/>
                </a:cubicBezTo>
                <a:cubicBezTo>
                  <a:pt x="5047447" y="1264457"/>
                  <a:pt x="5043993" y="1261003"/>
                  <a:pt x="5039388" y="1261003"/>
                </a:cubicBezTo>
                <a:lnTo>
                  <a:pt x="5039388" y="1261003"/>
                </a:lnTo>
                <a:close/>
                <a:moveTo>
                  <a:pt x="5169489" y="1261003"/>
                </a:moveTo>
                <a:lnTo>
                  <a:pt x="5103863" y="1261003"/>
                </a:lnTo>
                <a:cubicBezTo>
                  <a:pt x="5099257" y="1261003"/>
                  <a:pt x="5095803" y="1264457"/>
                  <a:pt x="5095803" y="1269064"/>
                </a:cubicBezTo>
                <a:cubicBezTo>
                  <a:pt x="5095803" y="1273670"/>
                  <a:pt x="5099257" y="1277125"/>
                  <a:pt x="5103863" y="1277125"/>
                </a:cubicBezTo>
                <a:lnTo>
                  <a:pt x="5169489" y="1277125"/>
                </a:lnTo>
                <a:cubicBezTo>
                  <a:pt x="5174094" y="1277125"/>
                  <a:pt x="5177548" y="1273670"/>
                  <a:pt x="5177548" y="1269064"/>
                </a:cubicBezTo>
                <a:cubicBezTo>
                  <a:pt x="5177548" y="1264457"/>
                  <a:pt x="5174094" y="1261003"/>
                  <a:pt x="5169489" y="1261003"/>
                </a:cubicBezTo>
                <a:lnTo>
                  <a:pt x="5169489" y="1261003"/>
                </a:lnTo>
                <a:close/>
                <a:moveTo>
                  <a:pt x="5300741" y="1261003"/>
                </a:moveTo>
                <a:lnTo>
                  <a:pt x="5235115" y="1261003"/>
                </a:lnTo>
                <a:cubicBezTo>
                  <a:pt x="5230509" y="1261003"/>
                  <a:pt x="5227055" y="1264457"/>
                  <a:pt x="5227055" y="1269064"/>
                </a:cubicBezTo>
                <a:cubicBezTo>
                  <a:pt x="5227055" y="1273670"/>
                  <a:pt x="5230509" y="1277125"/>
                  <a:pt x="5235115" y="1277125"/>
                </a:cubicBezTo>
                <a:lnTo>
                  <a:pt x="5300741" y="1277125"/>
                </a:lnTo>
                <a:cubicBezTo>
                  <a:pt x="5305346" y="1277125"/>
                  <a:pt x="5308800" y="1273670"/>
                  <a:pt x="5308800" y="1269064"/>
                </a:cubicBezTo>
                <a:cubicBezTo>
                  <a:pt x="5308800" y="1264457"/>
                  <a:pt x="5305346" y="1261003"/>
                  <a:pt x="5300741" y="1261003"/>
                </a:cubicBezTo>
                <a:lnTo>
                  <a:pt x="5300741" y="1261003"/>
                </a:lnTo>
                <a:close/>
                <a:moveTo>
                  <a:pt x="5430841" y="1261003"/>
                </a:moveTo>
                <a:lnTo>
                  <a:pt x="5365215" y="1261003"/>
                </a:lnTo>
                <a:cubicBezTo>
                  <a:pt x="5360610" y="1261003"/>
                  <a:pt x="5357156" y="1264457"/>
                  <a:pt x="5357156" y="1269064"/>
                </a:cubicBezTo>
                <a:cubicBezTo>
                  <a:pt x="5357156" y="1273670"/>
                  <a:pt x="5360610" y="1277125"/>
                  <a:pt x="5365215" y="1277125"/>
                </a:cubicBezTo>
                <a:lnTo>
                  <a:pt x="5430841" y="1277125"/>
                </a:lnTo>
                <a:cubicBezTo>
                  <a:pt x="5435447" y="1277125"/>
                  <a:pt x="5438901" y="1273670"/>
                  <a:pt x="5438901" y="1269064"/>
                </a:cubicBezTo>
                <a:cubicBezTo>
                  <a:pt x="5438901" y="1264457"/>
                  <a:pt x="5435447" y="1261003"/>
                  <a:pt x="5430841" y="1261003"/>
                </a:cubicBezTo>
                <a:lnTo>
                  <a:pt x="5430841" y="1261003"/>
                </a:lnTo>
                <a:close/>
                <a:moveTo>
                  <a:pt x="5560942" y="1261003"/>
                </a:moveTo>
                <a:lnTo>
                  <a:pt x="5495316" y="1261003"/>
                </a:lnTo>
                <a:cubicBezTo>
                  <a:pt x="5490711" y="1261003"/>
                  <a:pt x="5487257" y="1264457"/>
                  <a:pt x="5487257" y="1269064"/>
                </a:cubicBezTo>
                <a:cubicBezTo>
                  <a:pt x="5487257" y="1273670"/>
                  <a:pt x="5490711" y="1277125"/>
                  <a:pt x="5495316" y="1277125"/>
                </a:cubicBezTo>
                <a:lnTo>
                  <a:pt x="5560942" y="1277125"/>
                </a:lnTo>
                <a:cubicBezTo>
                  <a:pt x="5565548" y="1277125"/>
                  <a:pt x="5569001" y="1273670"/>
                  <a:pt x="5569001" y="1269064"/>
                </a:cubicBezTo>
                <a:cubicBezTo>
                  <a:pt x="5569001" y="1264457"/>
                  <a:pt x="5565548" y="1261003"/>
                  <a:pt x="5560942" y="1261003"/>
                </a:cubicBezTo>
                <a:lnTo>
                  <a:pt x="5560942" y="1261003"/>
                </a:lnTo>
                <a:close/>
                <a:moveTo>
                  <a:pt x="5692194" y="1261003"/>
                </a:moveTo>
                <a:lnTo>
                  <a:pt x="5626568" y="1261003"/>
                </a:lnTo>
                <a:cubicBezTo>
                  <a:pt x="5621963" y="1261003"/>
                  <a:pt x="5618509" y="1264457"/>
                  <a:pt x="5618509" y="1269064"/>
                </a:cubicBezTo>
                <a:cubicBezTo>
                  <a:pt x="5618509" y="1273670"/>
                  <a:pt x="5621963" y="1277125"/>
                  <a:pt x="5626568" y="1277125"/>
                </a:cubicBezTo>
                <a:lnTo>
                  <a:pt x="5692194" y="1277125"/>
                </a:lnTo>
                <a:cubicBezTo>
                  <a:pt x="5696800" y="1277125"/>
                  <a:pt x="5700253" y="1273670"/>
                  <a:pt x="5700253" y="1269064"/>
                </a:cubicBezTo>
                <a:cubicBezTo>
                  <a:pt x="5700253" y="1264457"/>
                  <a:pt x="5696800" y="1261003"/>
                  <a:pt x="5692194" y="1261003"/>
                </a:cubicBezTo>
                <a:lnTo>
                  <a:pt x="5692194" y="1261003"/>
                </a:lnTo>
                <a:close/>
                <a:moveTo>
                  <a:pt x="5822295" y="1261003"/>
                </a:moveTo>
                <a:lnTo>
                  <a:pt x="5756669" y="1261003"/>
                </a:lnTo>
                <a:cubicBezTo>
                  <a:pt x="5752063" y="1261003"/>
                  <a:pt x="5748610" y="1264457"/>
                  <a:pt x="5748610" y="1269064"/>
                </a:cubicBezTo>
                <a:cubicBezTo>
                  <a:pt x="5748610" y="1273670"/>
                  <a:pt x="5752063" y="1277125"/>
                  <a:pt x="5756669" y="1277125"/>
                </a:cubicBezTo>
                <a:lnTo>
                  <a:pt x="5822295" y="1277125"/>
                </a:lnTo>
                <a:cubicBezTo>
                  <a:pt x="5826901" y="1277125"/>
                  <a:pt x="5830354" y="1273670"/>
                  <a:pt x="5830354" y="1269064"/>
                </a:cubicBezTo>
                <a:cubicBezTo>
                  <a:pt x="5830354" y="1264457"/>
                  <a:pt x="5826901" y="1261003"/>
                  <a:pt x="5822295" y="1261003"/>
                </a:cubicBezTo>
                <a:lnTo>
                  <a:pt x="5822295" y="1261003"/>
                </a:lnTo>
                <a:close/>
                <a:moveTo>
                  <a:pt x="5953547" y="1261003"/>
                </a:moveTo>
                <a:lnTo>
                  <a:pt x="5887921" y="1261003"/>
                </a:lnTo>
                <a:cubicBezTo>
                  <a:pt x="5883315" y="1261003"/>
                  <a:pt x="5879862" y="1264457"/>
                  <a:pt x="5879862" y="1269064"/>
                </a:cubicBezTo>
                <a:cubicBezTo>
                  <a:pt x="5879862" y="1273670"/>
                  <a:pt x="5883315" y="1277125"/>
                  <a:pt x="5887921" y="1277125"/>
                </a:cubicBezTo>
                <a:lnTo>
                  <a:pt x="5953547" y="1277125"/>
                </a:lnTo>
                <a:cubicBezTo>
                  <a:pt x="5958152" y="1277125"/>
                  <a:pt x="5961606" y="1273670"/>
                  <a:pt x="5961606" y="1269064"/>
                </a:cubicBezTo>
                <a:cubicBezTo>
                  <a:pt x="5961606" y="1264457"/>
                  <a:pt x="5958152" y="1261003"/>
                  <a:pt x="5953547" y="1261003"/>
                </a:cubicBezTo>
                <a:lnTo>
                  <a:pt x="5953547" y="1261003"/>
                </a:lnTo>
                <a:close/>
                <a:moveTo>
                  <a:pt x="6083648" y="1261003"/>
                </a:moveTo>
                <a:lnTo>
                  <a:pt x="6018022" y="1261003"/>
                </a:lnTo>
                <a:cubicBezTo>
                  <a:pt x="6013416" y="1261003"/>
                  <a:pt x="6009962" y="1264457"/>
                  <a:pt x="6009962" y="1269064"/>
                </a:cubicBezTo>
                <a:cubicBezTo>
                  <a:pt x="6009962" y="1273670"/>
                  <a:pt x="6013416" y="1277125"/>
                  <a:pt x="6018022" y="1277125"/>
                </a:cubicBezTo>
                <a:lnTo>
                  <a:pt x="6083648" y="1277125"/>
                </a:lnTo>
                <a:cubicBezTo>
                  <a:pt x="6088253" y="1277125"/>
                  <a:pt x="6091707" y="1273670"/>
                  <a:pt x="6091707" y="1269064"/>
                </a:cubicBezTo>
                <a:cubicBezTo>
                  <a:pt x="6091707" y="1264457"/>
                  <a:pt x="6088253" y="1261003"/>
                  <a:pt x="6083648" y="1261003"/>
                </a:cubicBezTo>
                <a:lnTo>
                  <a:pt x="6083648" y="1261003"/>
                </a:lnTo>
                <a:close/>
                <a:moveTo>
                  <a:pt x="6213748" y="1261003"/>
                </a:moveTo>
                <a:lnTo>
                  <a:pt x="6148122" y="1261003"/>
                </a:lnTo>
                <a:cubicBezTo>
                  <a:pt x="6143517" y="1261003"/>
                  <a:pt x="6140063" y="1264457"/>
                  <a:pt x="6140063" y="1269064"/>
                </a:cubicBezTo>
                <a:cubicBezTo>
                  <a:pt x="6140063" y="1273670"/>
                  <a:pt x="6143517" y="1277125"/>
                  <a:pt x="6148122" y="1277125"/>
                </a:cubicBezTo>
                <a:lnTo>
                  <a:pt x="6213748" y="1277125"/>
                </a:lnTo>
                <a:cubicBezTo>
                  <a:pt x="6218354" y="1277125"/>
                  <a:pt x="6221808" y="1273670"/>
                  <a:pt x="6221808" y="1269064"/>
                </a:cubicBezTo>
                <a:cubicBezTo>
                  <a:pt x="6221808" y="1264457"/>
                  <a:pt x="6218354" y="1261003"/>
                  <a:pt x="6213748" y="1261003"/>
                </a:cubicBezTo>
                <a:lnTo>
                  <a:pt x="6213748" y="1261003"/>
                </a:lnTo>
                <a:close/>
                <a:moveTo>
                  <a:pt x="6345001" y="1261003"/>
                </a:moveTo>
                <a:lnTo>
                  <a:pt x="6279375" y="1261003"/>
                </a:lnTo>
                <a:cubicBezTo>
                  <a:pt x="6274769" y="1261003"/>
                  <a:pt x="6271315" y="1264457"/>
                  <a:pt x="6271315" y="1269064"/>
                </a:cubicBezTo>
                <a:cubicBezTo>
                  <a:pt x="6271315" y="1273670"/>
                  <a:pt x="6274769" y="1277125"/>
                  <a:pt x="6279375" y="1277125"/>
                </a:cubicBezTo>
                <a:lnTo>
                  <a:pt x="6345001" y="1277125"/>
                </a:lnTo>
                <a:cubicBezTo>
                  <a:pt x="6349606" y="1277125"/>
                  <a:pt x="6353059" y="1273670"/>
                  <a:pt x="6353059" y="1269064"/>
                </a:cubicBezTo>
                <a:cubicBezTo>
                  <a:pt x="6353059" y="1264457"/>
                  <a:pt x="6349606" y="1261003"/>
                  <a:pt x="6345001" y="1261003"/>
                </a:cubicBezTo>
                <a:lnTo>
                  <a:pt x="6345001" y="1261003"/>
                </a:lnTo>
                <a:close/>
                <a:moveTo>
                  <a:pt x="6475101" y="1261003"/>
                </a:moveTo>
                <a:lnTo>
                  <a:pt x="6409475" y="1261003"/>
                </a:lnTo>
                <a:cubicBezTo>
                  <a:pt x="6404870" y="1261003"/>
                  <a:pt x="6401416" y="1264457"/>
                  <a:pt x="6401416" y="1269064"/>
                </a:cubicBezTo>
                <a:cubicBezTo>
                  <a:pt x="6401416" y="1273670"/>
                  <a:pt x="6404870" y="1277125"/>
                  <a:pt x="6409475" y="1277125"/>
                </a:cubicBezTo>
                <a:lnTo>
                  <a:pt x="6475101" y="1277125"/>
                </a:lnTo>
                <a:cubicBezTo>
                  <a:pt x="6479706" y="1277125"/>
                  <a:pt x="6483161" y="1273670"/>
                  <a:pt x="6483161" y="1269064"/>
                </a:cubicBezTo>
                <a:cubicBezTo>
                  <a:pt x="6483161" y="1264457"/>
                  <a:pt x="6479706" y="1261003"/>
                  <a:pt x="6475101" y="1261003"/>
                </a:cubicBezTo>
                <a:lnTo>
                  <a:pt x="6475101" y="1261003"/>
                </a:lnTo>
                <a:close/>
                <a:moveTo>
                  <a:pt x="6605202" y="1261003"/>
                </a:moveTo>
                <a:lnTo>
                  <a:pt x="6539576" y="1261003"/>
                </a:lnTo>
                <a:cubicBezTo>
                  <a:pt x="6534971" y="1261003"/>
                  <a:pt x="6531516" y="1264457"/>
                  <a:pt x="6531516" y="1269064"/>
                </a:cubicBezTo>
                <a:cubicBezTo>
                  <a:pt x="6531516" y="1273670"/>
                  <a:pt x="6534971" y="1277125"/>
                  <a:pt x="6539576" y="1277125"/>
                </a:cubicBezTo>
                <a:lnTo>
                  <a:pt x="6605202" y="1277125"/>
                </a:lnTo>
                <a:cubicBezTo>
                  <a:pt x="6609807" y="1277125"/>
                  <a:pt x="6613261" y="1273670"/>
                  <a:pt x="6613261" y="1269064"/>
                </a:cubicBezTo>
                <a:cubicBezTo>
                  <a:pt x="6613261" y="1264457"/>
                  <a:pt x="6609807" y="1261003"/>
                  <a:pt x="6605202" y="1261003"/>
                </a:cubicBezTo>
                <a:lnTo>
                  <a:pt x="6605202" y="1261003"/>
                </a:lnTo>
                <a:close/>
                <a:moveTo>
                  <a:pt x="6736454" y="1261003"/>
                </a:moveTo>
                <a:lnTo>
                  <a:pt x="6670828" y="1261003"/>
                </a:lnTo>
                <a:cubicBezTo>
                  <a:pt x="6666222" y="1261003"/>
                  <a:pt x="6662769" y="1264457"/>
                  <a:pt x="6662769" y="1269064"/>
                </a:cubicBezTo>
                <a:cubicBezTo>
                  <a:pt x="6662769" y="1273670"/>
                  <a:pt x="6666222" y="1277125"/>
                  <a:pt x="6670828" y="1277125"/>
                </a:cubicBezTo>
                <a:lnTo>
                  <a:pt x="6736454" y="1277125"/>
                </a:lnTo>
                <a:cubicBezTo>
                  <a:pt x="6741059" y="1277125"/>
                  <a:pt x="6744513" y="1273670"/>
                  <a:pt x="6744513" y="1269064"/>
                </a:cubicBezTo>
                <a:cubicBezTo>
                  <a:pt x="6744513" y="1264457"/>
                  <a:pt x="6741059" y="1261003"/>
                  <a:pt x="6736454" y="1261003"/>
                </a:cubicBezTo>
                <a:lnTo>
                  <a:pt x="6736454" y="1261003"/>
                </a:lnTo>
                <a:close/>
                <a:moveTo>
                  <a:pt x="6866555" y="1261003"/>
                </a:moveTo>
                <a:lnTo>
                  <a:pt x="6800929" y="1261003"/>
                </a:lnTo>
                <a:cubicBezTo>
                  <a:pt x="6796323" y="1261003"/>
                  <a:pt x="6792869" y="1264457"/>
                  <a:pt x="6792869" y="1269064"/>
                </a:cubicBezTo>
                <a:cubicBezTo>
                  <a:pt x="6792869" y="1273670"/>
                  <a:pt x="6796323" y="1277125"/>
                  <a:pt x="6800929" y="1277125"/>
                </a:cubicBezTo>
                <a:lnTo>
                  <a:pt x="6866555" y="1277125"/>
                </a:lnTo>
                <a:cubicBezTo>
                  <a:pt x="6871160" y="1277125"/>
                  <a:pt x="6874614" y="1273670"/>
                  <a:pt x="6874614" y="1269064"/>
                </a:cubicBezTo>
                <a:cubicBezTo>
                  <a:pt x="6874614" y="1264457"/>
                  <a:pt x="6871160" y="1261003"/>
                  <a:pt x="6866555" y="1261003"/>
                </a:cubicBezTo>
                <a:lnTo>
                  <a:pt x="6866555" y="1261003"/>
                </a:lnTo>
                <a:close/>
                <a:moveTo>
                  <a:pt x="6997806" y="1261003"/>
                </a:moveTo>
                <a:lnTo>
                  <a:pt x="6932181" y="1261003"/>
                </a:lnTo>
                <a:cubicBezTo>
                  <a:pt x="6927575" y="1261003"/>
                  <a:pt x="6924121" y="1264457"/>
                  <a:pt x="6924121" y="1269064"/>
                </a:cubicBezTo>
                <a:cubicBezTo>
                  <a:pt x="6924121" y="1273670"/>
                  <a:pt x="6927575" y="1277125"/>
                  <a:pt x="6932181" y="1277125"/>
                </a:cubicBezTo>
                <a:lnTo>
                  <a:pt x="6997806" y="1277125"/>
                </a:lnTo>
                <a:cubicBezTo>
                  <a:pt x="7002412" y="1277125"/>
                  <a:pt x="7005866" y="1273670"/>
                  <a:pt x="7005866" y="1269064"/>
                </a:cubicBezTo>
                <a:cubicBezTo>
                  <a:pt x="7005866" y="1264457"/>
                  <a:pt x="7002412" y="1261003"/>
                  <a:pt x="6997806" y="1261003"/>
                </a:cubicBezTo>
                <a:lnTo>
                  <a:pt x="6997806" y="1261003"/>
                </a:lnTo>
                <a:close/>
                <a:moveTo>
                  <a:pt x="7127908" y="1261003"/>
                </a:moveTo>
                <a:lnTo>
                  <a:pt x="7062281" y="1261003"/>
                </a:lnTo>
                <a:cubicBezTo>
                  <a:pt x="7057676" y="1261003"/>
                  <a:pt x="7054222" y="1264457"/>
                  <a:pt x="7054222" y="1269064"/>
                </a:cubicBezTo>
                <a:cubicBezTo>
                  <a:pt x="7054222" y="1273670"/>
                  <a:pt x="7057676" y="1277125"/>
                  <a:pt x="7062281" y="1277125"/>
                </a:cubicBezTo>
                <a:lnTo>
                  <a:pt x="7127908" y="1277125"/>
                </a:lnTo>
                <a:cubicBezTo>
                  <a:pt x="7132513" y="1277125"/>
                  <a:pt x="7135966" y="1273670"/>
                  <a:pt x="7135966" y="1269064"/>
                </a:cubicBezTo>
                <a:cubicBezTo>
                  <a:pt x="7135966" y="1264457"/>
                  <a:pt x="7132513" y="1261003"/>
                  <a:pt x="7127908" y="1261003"/>
                </a:cubicBezTo>
                <a:lnTo>
                  <a:pt x="7127908" y="1261003"/>
                </a:lnTo>
                <a:close/>
                <a:moveTo>
                  <a:pt x="7259159" y="1261003"/>
                </a:moveTo>
                <a:lnTo>
                  <a:pt x="7193533" y="1261003"/>
                </a:lnTo>
                <a:cubicBezTo>
                  <a:pt x="7188928" y="1261003"/>
                  <a:pt x="7185474" y="1264457"/>
                  <a:pt x="7185474" y="1269064"/>
                </a:cubicBezTo>
                <a:cubicBezTo>
                  <a:pt x="7185474" y="1273670"/>
                  <a:pt x="7188928" y="1277125"/>
                  <a:pt x="7193533" y="1277125"/>
                </a:cubicBezTo>
                <a:lnTo>
                  <a:pt x="7259159" y="1277125"/>
                </a:lnTo>
                <a:cubicBezTo>
                  <a:pt x="7263765" y="1277125"/>
                  <a:pt x="7267219" y="1273670"/>
                  <a:pt x="7267219" y="1269064"/>
                </a:cubicBezTo>
                <a:cubicBezTo>
                  <a:pt x="7267219" y="1264457"/>
                  <a:pt x="7263765" y="1261003"/>
                  <a:pt x="7259159" y="1261003"/>
                </a:cubicBezTo>
                <a:lnTo>
                  <a:pt x="7259159" y="1261003"/>
                </a:lnTo>
                <a:close/>
                <a:moveTo>
                  <a:pt x="7389260" y="1261003"/>
                </a:moveTo>
                <a:lnTo>
                  <a:pt x="7323634" y="1261003"/>
                </a:lnTo>
                <a:cubicBezTo>
                  <a:pt x="7319029" y="1261003"/>
                  <a:pt x="7315575" y="1264457"/>
                  <a:pt x="7315575" y="1269064"/>
                </a:cubicBezTo>
                <a:cubicBezTo>
                  <a:pt x="7315575" y="1273670"/>
                  <a:pt x="7319029" y="1277125"/>
                  <a:pt x="7323634" y="1277125"/>
                </a:cubicBezTo>
                <a:lnTo>
                  <a:pt x="7389260" y="1277125"/>
                </a:lnTo>
                <a:cubicBezTo>
                  <a:pt x="7393865" y="1277125"/>
                  <a:pt x="7397319" y="1273670"/>
                  <a:pt x="7397319" y="1269064"/>
                </a:cubicBezTo>
                <a:cubicBezTo>
                  <a:pt x="7397319" y="1264457"/>
                  <a:pt x="7393865" y="1261003"/>
                  <a:pt x="7389260" y="1261003"/>
                </a:cubicBezTo>
                <a:lnTo>
                  <a:pt x="7389260" y="1261003"/>
                </a:lnTo>
                <a:close/>
                <a:moveTo>
                  <a:pt x="7519361" y="1261003"/>
                </a:moveTo>
                <a:lnTo>
                  <a:pt x="7453735" y="1261003"/>
                </a:lnTo>
                <a:cubicBezTo>
                  <a:pt x="7449129" y="1261003"/>
                  <a:pt x="7445675" y="1264457"/>
                  <a:pt x="7445675" y="1269064"/>
                </a:cubicBezTo>
                <a:cubicBezTo>
                  <a:pt x="7445675" y="1273670"/>
                  <a:pt x="7449129" y="1277125"/>
                  <a:pt x="7453735" y="1277125"/>
                </a:cubicBezTo>
                <a:lnTo>
                  <a:pt x="7519361" y="1277125"/>
                </a:lnTo>
                <a:cubicBezTo>
                  <a:pt x="7523966" y="1277125"/>
                  <a:pt x="7527420" y="1273670"/>
                  <a:pt x="7527420" y="1269064"/>
                </a:cubicBezTo>
                <a:cubicBezTo>
                  <a:pt x="7527420" y="1264457"/>
                  <a:pt x="7523966" y="1261003"/>
                  <a:pt x="7519361" y="1261003"/>
                </a:cubicBezTo>
                <a:lnTo>
                  <a:pt x="7519361" y="1261003"/>
                </a:lnTo>
                <a:close/>
                <a:moveTo>
                  <a:pt x="7650613" y="1261003"/>
                </a:moveTo>
                <a:lnTo>
                  <a:pt x="7584987" y="1261003"/>
                </a:lnTo>
                <a:cubicBezTo>
                  <a:pt x="7580382" y="1261003"/>
                  <a:pt x="7576928" y="1264457"/>
                  <a:pt x="7576928" y="1269064"/>
                </a:cubicBezTo>
                <a:cubicBezTo>
                  <a:pt x="7576928" y="1273670"/>
                  <a:pt x="7580382" y="1277125"/>
                  <a:pt x="7584987" y="1277125"/>
                </a:cubicBezTo>
                <a:lnTo>
                  <a:pt x="7650613" y="1277125"/>
                </a:lnTo>
                <a:cubicBezTo>
                  <a:pt x="7655218" y="1277125"/>
                  <a:pt x="7658672" y="1273670"/>
                  <a:pt x="7658672" y="1269064"/>
                </a:cubicBezTo>
                <a:cubicBezTo>
                  <a:pt x="7658672" y="1264457"/>
                  <a:pt x="7655218" y="1261003"/>
                  <a:pt x="7650613" y="1261003"/>
                </a:cubicBezTo>
                <a:lnTo>
                  <a:pt x="7650613" y="1261003"/>
                </a:lnTo>
                <a:close/>
                <a:moveTo>
                  <a:pt x="7780713" y="1261003"/>
                </a:moveTo>
                <a:lnTo>
                  <a:pt x="7715088" y="1261003"/>
                </a:lnTo>
                <a:cubicBezTo>
                  <a:pt x="7710482" y="1261003"/>
                  <a:pt x="7707028" y="1264457"/>
                  <a:pt x="7707028" y="1269064"/>
                </a:cubicBezTo>
                <a:cubicBezTo>
                  <a:pt x="7707028" y="1273670"/>
                  <a:pt x="7710482" y="1277125"/>
                  <a:pt x="7715088" y="1277125"/>
                </a:cubicBezTo>
                <a:lnTo>
                  <a:pt x="7780713" y="1277125"/>
                </a:lnTo>
                <a:cubicBezTo>
                  <a:pt x="7785319" y="1277125"/>
                  <a:pt x="7788773" y="1273670"/>
                  <a:pt x="7788773" y="1269064"/>
                </a:cubicBezTo>
                <a:cubicBezTo>
                  <a:pt x="7788773" y="1264457"/>
                  <a:pt x="7785319" y="1261003"/>
                  <a:pt x="7780713" y="1261003"/>
                </a:cubicBezTo>
                <a:lnTo>
                  <a:pt x="7780713" y="1261003"/>
                </a:lnTo>
                <a:close/>
                <a:moveTo>
                  <a:pt x="7910815" y="1261003"/>
                </a:moveTo>
                <a:lnTo>
                  <a:pt x="7845188" y="1261003"/>
                </a:lnTo>
                <a:cubicBezTo>
                  <a:pt x="7840583" y="1261003"/>
                  <a:pt x="7837129" y="1264457"/>
                  <a:pt x="7837129" y="1269064"/>
                </a:cubicBezTo>
                <a:cubicBezTo>
                  <a:pt x="7837129" y="1273670"/>
                  <a:pt x="7840583" y="1277125"/>
                  <a:pt x="7845188" y="1277125"/>
                </a:cubicBezTo>
                <a:lnTo>
                  <a:pt x="7910815" y="1277125"/>
                </a:lnTo>
                <a:cubicBezTo>
                  <a:pt x="7915419" y="1277125"/>
                  <a:pt x="7918873" y="1273670"/>
                  <a:pt x="7918873" y="1269064"/>
                </a:cubicBezTo>
                <a:cubicBezTo>
                  <a:pt x="7918873" y="1264457"/>
                  <a:pt x="7915419" y="1261003"/>
                  <a:pt x="7910815" y="1261003"/>
                </a:cubicBezTo>
                <a:lnTo>
                  <a:pt x="7910815" y="1261003"/>
                </a:lnTo>
                <a:close/>
                <a:moveTo>
                  <a:pt x="8042066" y="1261003"/>
                </a:moveTo>
                <a:lnTo>
                  <a:pt x="7976440" y="1261003"/>
                </a:lnTo>
                <a:cubicBezTo>
                  <a:pt x="7971835" y="1261003"/>
                  <a:pt x="7968381" y="1264457"/>
                  <a:pt x="7968381" y="1269064"/>
                </a:cubicBezTo>
                <a:cubicBezTo>
                  <a:pt x="7968381" y="1273670"/>
                  <a:pt x="7971835" y="1277125"/>
                  <a:pt x="7976440" y="1277125"/>
                </a:cubicBezTo>
                <a:lnTo>
                  <a:pt x="8042066" y="1277125"/>
                </a:lnTo>
                <a:cubicBezTo>
                  <a:pt x="8046672" y="1277125"/>
                  <a:pt x="8050126" y="1273670"/>
                  <a:pt x="8050126" y="1269064"/>
                </a:cubicBezTo>
                <a:cubicBezTo>
                  <a:pt x="8050126" y="1264457"/>
                  <a:pt x="8046672" y="1261003"/>
                  <a:pt x="8042066" y="1261003"/>
                </a:cubicBezTo>
                <a:lnTo>
                  <a:pt x="8042066" y="1261003"/>
                </a:lnTo>
                <a:close/>
                <a:moveTo>
                  <a:pt x="8172167" y="1261003"/>
                </a:moveTo>
                <a:lnTo>
                  <a:pt x="8106541" y="1261003"/>
                </a:lnTo>
                <a:cubicBezTo>
                  <a:pt x="8101936" y="1261003"/>
                  <a:pt x="8098482" y="1264457"/>
                  <a:pt x="8098482" y="1269064"/>
                </a:cubicBezTo>
                <a:cubicBezTo>
                  <a:pt x="8098482" y="1273670"/>
                  <a:pt x="8101936" y="1277125"/>
                  <a:pt x="8106541" y="1277125"/>
                </a:cubicBezTo>
                <a:lnTo>
                  <a:pt x="8172167" y="1277125"/>
                </a:lnTo>
                <a:cubicBezTo>
                  <a:pt x="8176772" y="1277125"/>
                  <a:pt x="8180226" y="1273670"/>
                  <a:pt x="8180226" y="1269064"/>
                </a:cubicBezTo>
                <a:cubicBezTo>
                  <a:pt x="8180226" y="1264457"/>
                  <a:pt x="8176772" y="1261003"/>
                  <a:pt x="8172167" y="1261003"/>
                </a:cubicBezTo>
                <a:lnTo>
                  <a:pt x="8172167" y="1261003"/>
                </a:lnTo>
                <a:close/>
                <a:moveTo>
                  <a:pt x="8303419" y="1261003"/>
                </a:moveTo>
                <a:lnTo>
                  <a:pt x="8237793" y="1261003"/>
                </a:lnTo>
                <a:cubicBezTo>
                  <a:pt x="8233188" y="1261003"/>
                  <a:pt x="8229733" y="1264457"/>
                  <a:pt x="8229733" y="1269064"/>
                </a:cubicBezTo>
                <a:cubicBezTo>
                  <a:pt x="8229733" y="1273670"/>
                  <a:pt x="8233188" y="1277125"/>
                  <a:pt x="8237793" y="1277125"/>
                </a:cubicBezTo>
                <a:lnTo>
                  <a:pt x="8303419" y="1277125"/>
                </a:lnTo>
                <a:cubicBezTo>
                  <a:pt x="8308025" y="1277125"/>
                  <a:pt x="8311479" y="1273670"/>
                  <a:pt x="8311479" y="1269064"/>
                </a:cubicBezTo>
                <a:cubicBezTo>
                  <a:pt x="8311479" y="1264457"/>
                  <a:pt x="8308025" y="1261003"/>
                  <a:pt x="8303419" y="1261003"/>
                </a:cubicBezTo>
                <a:lnTo>
                  <a:pt x="8303419" y="1261003"/>
                </a:lnTo>
                <a:close/>
                <a:moveTo>
                  <a:pt x="8433519" y="1261003"/>
                </a:moveTo>
                <a:lnTo>
                  <a:pt x="8367894" y="1261003"/>
                </a:lnTo>
                <a:cubicBezTo>
                  <a:pt x="8363289" y="1261003"/>
                  <a:pt x="8359835" y="1264457"/>
                  <a:pt x="8359835" y="1269064"/>
                </a:cubicBezTo>
                <a:cubicBezTo>
                  <a:pt x="8359835" y="1273670"/>
                  <a:pt x="8363289" y="1277125"/>
                  <a:pt x="8367894" y="1277125"/>
                </a:cubicBezTo>
                <a:lnTo>
                  <a:pt x="8433519" y="1277125"/>
                </a:lnTo>
                <a:cubicBezTo>
                  <a:pt x="8438125" y="1277125"/>
                  <a:pt x="8441579" y="1273670"/>
                  <a:pt x="8441579" y="1269064"/>
                </a:cubicBezTo>
                <a:cubicBezTo>
                  <a:pt x="8441579" y="1264457"/>
                  <a:pt x="8438125" y="1261003"/>
                  <a:pt x="8433519" y="1261003"/>
                </a:cubicBezTo>
                <a:lnTo>
                  <a:pt x="8433519" y="1261003"/>
                </a:lnTo>
                <a:close/>
                <a:moveTo>
                  <a:pt x="8563620" y="1261003"/>
                </a:moveTo>
                <a:lnTo>
                  <a:pt x="8497995" y="1261003"/>
                </a:lnTo>
                <a:cubicBezTo>
                  <a:pt x="8493389" y="1261003"/>
                  <a:pt x="8489935" y="1264457"/>
                  <a:pt x="8489935" y="1269064"/>
                </a:cubicBezTo>
                <a:cubicBezTo>
                  <a:pt x="8489935" y="1273670"/>
                  <a:pt x="8493389" y="1277125"/>
                  <a:pt x="8497995" y="1277125"/>
                </a:cubicBezTo>
                <a:lnTo>
                  <a:pt x="8563620" y="1277125"/>
                </a:lnTo>
                <a:cubicBezTo>
                  <a:pt x="8568226" y="1277125"/>
                  <a:pt x="8571679" y="1273670"/>
                  <a:pt x="8571679" y="1269064"/>
                </a:cubicBezTo>
                <a:cubicBezTo>
                  <a:pt x="8571679" y="1264457"/>
                  <a:pt x="8568226" y="1261003"/>
                  <a:pt x="8563620" y="1261003"/>
                </a:cubicBezTo>
                <a:lnTo>
                  <a:pt x="8563620" y="1261003"/>
                </a:lnTo>
                <a:close/>
                <a:moveTo>
                  <a:pt x="8694872" y="1261003"/>
                </a:moveTo>
                <a:lnTo>
                  <a:pt x="8629246" y="1261003"/>
                </a:lnTo>
                <a:cubicBezTo>
                  <a:pt x="8624641" y="1261003"/>
                  <a:pt x="8621187" y="1264457"/>
                  <a:pt x="8621187" y="1269064"/>
                </a:cubicBezTo>
                <a:cubicBezTo>
                  <a:pt x="8621187" y="1273670"/>
                  <a:pt x="8624641" y="1277125"/>
                  <a:pt x="8629246" y="1277125"/>
                </a:cubicBezTo>
                <a:lnTo>
                  <a:pt x="8694872" y="1277125"/>
                </a:lnTo>
                <a:cubicBezTo>
                  <a:pt x="8699478" y="1277125"/>
                  <a:pt x="8702932" y="1273670"/>
                  <a:pt x="8702932" y="1269064"/>
                </a:cubicBezTo>
                <a:cubicBezTo>
                  <a:pt x="8702932" y="1264457"/>
                  <a:pt x="8699478" y="1261003"/>
                  <a:pt x="8694872" y="1261003"/>
                </a:cubicBezTo>
                <a:lnTo>
                  <a:pt x="8694872" y="1261003"/>
                </a:lnTo>
                <a:close/>
                <a:moveTo>
                  <a:pt x="8824973" y="1261003"/>
                </a:moveTo>
                <a:lnTo>
                  <a:pt x="8759347" y="1261003"/>
                </a:lnTo>
                <a:cubicBezTo>
                  <a:pt x="8754742" y="1261003"/>
                  <a:pt x="8751288" y="1264457"/>
                  <a:pt x="8751288" y="1269064"/>
                </a:cubicBezTo>
                <a:cubicBezTo>
                  <a:pt x="8751288" y="1273670"/>
                  <a:pt x="8754742" y="1277125"/>
                  <a:pt x="8759347" y="1277125"/>
                </a:cubicBezTo>
                <a:lnTo>
                  <a:pt x="8824973" y="1277125"/>
                </a:lnTo>
                <a:cubicBezTo>
                  <a:pt x="8829579" y="1277125"/>
                  <a:pt x="8833032" y="1273670"/>
                  <a:pt x="8833032" y="1269064"/>
                </a:cubicBezTo>
                <a:cubicBezTo>
                  <a:pt x="8833032" y="1264457"/>
                  <a:pt x="8829579" y="1261003"/>
                  <a:pt x="8824973" y="1261003"/>
                </a:cubicBezTo>
                <a:lnTo>
                  <a:pt x="8824973" y="1261003"/>
                </a:lnTo>
                <a:close/>
                <a:moveTo>
                  <a:pt x="8956225" y="1261003"/>
                </a:moveTo>
                <a:lnTo>
                  <a:pt x="8890599" y="1261003"/>
                </a:lnTo>
                <a:cubicBezTo>
                  <a:pt x="8885993" y="1261003"/>
                  <a:pt x="8882540" y="1264457"/>
                  <a:pt x="8882540" y="1269064"/>
                </a:cubicBezTo>
                <a:cubicBezTo>
                  <a:pt x="8882540" y="1273670"/>
                  <a:pt x="8885993" y="1277125"/>
                  <a:pt x="8890599" y="1277125"/>
                </a:cubicBezTo>
                <a:lnTo>
                  <a:pt x="8956225" y="1277125"/>
                </a:lnTo>
                <a:cubicBezTo>
                  <a:pt x="8960830" y="1277125"/>
                  <a:pt x="8964285" y="1273670"/>
                  <a:pt x="8964285" y="1269064"/>
                </a:cubicBezTo>
                <a:cubicBezTo>
                  <a:pt x="8964285" y="1264457"/>
                  <a:pt x="8960830" y="1261003"/>
                  <a:pt x="8956225" y="1261003"/>
                </a:cubicBezTo>
                <a:lnTo>
                  <a:pt x="8956225" y="1261003"/>
                </a:lnTo>
                <a:close/>
                <a:moveTo>
                  <a:pt x="9086326" y="1261003"/>
                </a:moveTo>
                <a:lnTo>
                  <a:pt x="9020700" y="1261003"/>
                </a:lnTo>
                <a:cubicBezTo>
                  <a:pt x="9016095" y="1261003"/>
                  <a:pt x="9012640" y="1264457"/>
                  <a:pt x="9012640" y="1269064"/>
                </a:cubicBezTo>
                <a:cubicBezTo>
                  <a:pt x="9012640" y="1273670"/>
                  <a:pt x="9016095" y="1277125"/>
                  <a:pt x="9020700" y="1277125"/>
                </a:cubicBezTo>
                <a:lnTo>
                  <a:pt x="9086326" y="1277125"/>
                </a:lnTo>
                <a:cubicBezTo>
                  <a:pt x="9090931" y="1277125"/>
                  <a:pt x="9094385" y="1273670"/>
                  <a:pt x="9094385" y="1269064"/>
                </a:cubicBezTo>
                <a:cubicBezTo>
                  <a:pt x="9094385" y="1264457"/>
                  <a:pt x="9090931" y="1261003"/>
                  <a:pt x="9086326" y="1261003"/>
                </a:cubicBezTo>
                <a:lnTo>
                  <a:pt x="9086326" y="1261003"/>
                </a:lnTo>
                <a:close/>
                <a:moveTo>
                  <a:pt x="9216426" y="1261003"/>
                </a:moveTo>
                <a:lnTo>
                  <a:pt x="9150800" y="1261003"/>
                </a:lnTo>
                <a:cubicBezTo>
                  <a:pt x="9146195" y="1261003"/>
                  <a:pt x="9142741" y="1264457"/>
                  <a:pt x="9142741" y="1269064"/>
                </a:cubicBezTo>
                <a:cubicBezTo>
                  <a:pt x="9142741" y="1273670"/>
                  <a:pt x="9146195" y="1277125"/>
                  <a:pt x="9150800" y="1277125"/>
                </a:cubicBezTo>
                <a:lnTo>
                  <a:pt x="9216426" y="1277125"/>
                </a:lnTo>
                <a:cubicBezTo>
                  <a:pt x="9221032" y="1277125"/>
                  <a:pt x="9224486" y="1273670"/>
                  <a:pt x="9224486" y="1269064"/>
                </a:cubicBezTo>
                <a:cubicBezTo>
                  <a:pt x="9224486" y="1264457"/>
                  <a:pt x="9221032" y="1261003"/>
                  <a:pt x="9216426" y="1261003"/>
                </a:cubicBezTo>
                <a:lnTo>
                  <a:pt x="9216426" y="1261003"/>
                </a:lnTo>
                <a:close/>
                <a:moveTo>
                  <a:pt x="9348830" y="1257548"/>
                </a:moveTo>
                <a:cubicBezTo>
                  <a:pt x="9348830" y="1257548"/>
                  <a:pt x="9348830" y="1257548"/>
                  <a:pt x="9347679" y="1257548"/>
                </a:cubicBezTo>
                <a:cubicBezTo>
                  <a:pt x="9341922" y="1258699"/>
                  <a:pt x="9335014" y="1259851"/>
                  <a:pt x="9328106" y="1259851"/>
                </a:cubicBezTo>
                <a:lnTo>
                  <a:pt x="9283204" y="1259851"/>
                </a:lnTo>
                <a:cubicBezTo>
                  <a:pt x="9278599" y="1259851"/>
                  <a:pt x="9275145" y="1263306"/>
                  <a:pt x="9275145" y="1267912"/>
                </a:cubicBezTo>
                <a:cubicBezTo>
                  <a:pt x="9275145" y="1272519"/>
                  <a:pt x="9278599" y="1275973"/>
                  <a:pt x="9283204" y="1275973"/>
                </a:cubicBezTo>
                <a:lnTo>
                  <a:pt x="9321198" y="1275973"/>
                </a:lnTo>
                <a:cubicBezTo>
                  <a:pt x="9331560" y="1275973"/>
                  <a:pt x="9341922" y="1275973"/>
                  <a:pt x="9351133" y="1273670"/>
                </a:cubicBezTo>
                <a:cubicBezTo>
                  <a:pt x="9355738" y="1273670"/>
                  <a:pt x="9358040" y="1269064"/>
                  <a:pt x="9358040" y="1264457"/>
                </a:cubicBezTo>
                <a:cubicBezTo>
                  <a:pt x="9358040" y="1261003"/>
                  <a:pt x="9353435" y="1257548"/>
                  <a:pt x="9349981" y="1257548"/>
                </a:cubicBezTo>
                <a:lnTo>
                  <a:pt x="9349981" y="1257548"/>
                </a:lnTo>
                <a:close/>
                <a:moveTo>
                  <a:pt x="9457055" y="1180390"/>
                </a:moveTo>
                <a:cubicBezTo>
                  <a:pt x="9454753" y="1180390"/>
                  <a:pt x="9451299" y="1181542"/>
                  <a:pt x="9450147" y="1184997"/>
                </a:cubicBezTo>
                <a:cubicBezTo>
                  <a:pt x="9438634" y="1203423"/>
                  <a:pt x="9424818" y="1220697"/>
                  <a:pt x="9406396" y="1233364"/>
                </a:cubicBezTo>
                <a:cubicBezTo>
                  <a:pt x="9402943" y="1235667"/>
                  <a:pt x="9401792" y="1241425"/>
                  <a:pt x="9404094" y="1244880"/>
                </a:cubicBezTo>
                <a:cubicBezTo>
                  <a:pt x="9405245" y="1247183"/>
                  <a:pt x="9408699" y="1248335"/>
                  <a:pt x="9411002" y="1248335"/>
                </a:cubicBezTo>
                <a:cubicBezTo>
                  <a:pt x="9413305" y="1248335"/>
                  <a:pt x="9414456" y="1248335"/>
                  <a:pt x="9415607" y="1247183"/>
                </a:cubicBezTo>
                <a:cubicBezTo>
                  <a:pt x="9435180" y="1233364"/>
                  <a:pt x="9452450" y="1214939"/>
                  <a:pt x="9463963" y="1194210"/>
                </a:cubicBezTo>
                <a:cubicBezTo>
                  <a:pt x="9466266" y="1190755"/>
                  <a:pt x="9463963" y="1184997"/>
                  <a:pt x="9460509" y="1182694"/>
                </a:cubicBezTo>
                <a:cubicBezTo>
                  <a:pt x="9459358" y="1182694"/>
                  <a:pt x="9458206" y="1181542"/>
                  <a:pt x="9457055" y="1181542"/>
                </a:cubicBezTo>
                <a:lnTo>
                  <a:pt x="9457055" y="1181542"/>
                </a:lnTo>
                <a:close/>
                <a:moveTo>
                  <a:pt x="9478930" y="1049108"/>
                </a:moveTo>
                <a:cubicBezTo>
                  <a:pt x="9474325" y="1049108"/>
                  <a:pt x="9470872" y="1052563"/>
                  <a:pt x="9470872" y="1057169"/>
                </a:cubicBezTo>
                <a:lnTo>
                  <a:pt x="9470872" y="1108991"/>
                </a:lnTo>
                <a:lnTo>
                  <a:pt x="9470872" y="1108991"/>
                </a:lnTo>
                <a:lnTo>
                  <a:pt x="9470872" y="1111294"/>
                </a:lnTo>
                <a:lnTo>
                  <a:pt x="9470872" y="1111294"/>
                </a:lnTo>
                <a:lnTo>
                  <a:pt x="9470872" y="1113598"/>
                </a:lnTo>
                <a:lnTo>
                  <a:pt x="9470872" y="1113598"/>
                </a:lnTo>
                <a:lnTo>
                  <a:pt x="9470872" y="1115901"/>
                </a:lnTo>
                <a:lnTo>
                  <a:pt x="9470872" y="1115901"/>
                </a:lnTo>
                <a:cubicBezTo>
                  <a:pt x="9470872" y="1118204"/>
                  <a:pt x="9470872" y="1120507"/>
                  <a:pt x="9470872" y="1121659"/>
                </a:cubicBezTo>
                <a:cubicBezTo>
                  <a:pt x="9470872" y="1126265"/>
                  <a:pt x="9474325" y="1129720"/>
                  <a:pt x="9477779" y="1130872"/>
                </a:cubicBezTo>
                <a:lnTo>
                  <a:pt x="9477779" y="1130872"/>
                </a:lnTo>
                <a:cubicBezTo>
                  <a:pt x="9482385" y="1130872"/>
                  <a:pt x="9485839" y="1127417"/>
                  <a:pt x="9485839" y="1123962"/>
                </a:cubicBezTo>
                <a:cubicBezTo>
                  <a:pt x="9485839" y="1119356"/>
                  <a:pt x="9485839" y="1113598"/>
                  <a:pt x="9485839" y="1108991"/>
                </a:cubicBezTo>
                <a:lnTo>
                  <a:pt x="9485839" y="1057169"/>
                </a:lnTo>
                <a:cubicBezTo>
                  <a:pt x="9485839" y="1052563"/>
                  <a:pt x="9482385" y="1049108"/>
                  <a:pt x="9477779" y="1049108"/>
                </a:cubicBezTo>
                <a:lnTo>
                  <a:pt x="9477779" y="1049108"/>
                </a:lnTo>
                <a:close/>
                <a:moveTo>
                  <a:pt x="9478930" y="918977"/>
                </a:moveTo>
                <a:cubicBezTo>
                  <a:pt x="9474325" y="918977"/>
                  <a:pt x="9470872" y="922432"/>
                  <a:pt x="9470872" y="927038"/>
                </a:cubicBezTo>
                <a:lnTo>
                  <a:pt x="9470872" y="992680"/>
                </a:lnTo>
                <a:cubicBezTo>
                  <a:pt x="9470872" y="997286"/>
                  <a:pt x="9474325" y="1000741"/>
                  <a:pt x="9478930" y="1000741"/>
                </a:cubicBezTo>
                <a:cubicBezTo>
                  <a:pt x="9483536" y="1000741"/>
                  <a:pt x="9486990" y="997286"/>
                  <a:pt x="9486990" y="992680"/>
                </a:cubicBezTo>
                <a:lnTo>
                  <a:pt x="9486990" y="927038"/>
                </a:lnTo>
                <a:cubicBezTo>
                  <a:pt x="9486990" y="922432"/>
                  <a:pt x="9483536" y="918977"/>
                  <a:pt x="9478930" y="918977"/>
                </a:cubicBezTo>
                <a:lnTo>
                  <a:pt x="9478930" y="918977"/>
                </a:lnTo>
                <a:close/>
                <a:moveTo>
                  <a:pt x="9478930" y="788846"/>
                </a:moveTo>
                <a:cubicBezTo>
                  <a:pt x="9474325" y="788846"/>
                  <a:pt x="9470872" y="792301"/>
                  <a:pt x="9470872" y="796908"/>
                </a:cubicBezTo>
                <a:lnTo>
                  <a:pt x="9470872" y="862549"/>
                </a:lnTo>
                <a:cubicBezTo>
                  <a:pt x="9470872" y="867155"/>
                  <a:pt x="9474325" y="870610"/>
                  <a:pt x="9478930" y="870610"/>
                </a:cubicBezTo>
                <a:cubicBezTo>
                  <a:pt x="9483536" y="870610"/>
                  <a:pt x="9486990" y="867155"/>
                  <a:pt x="9486990" y="862549"/>
                </a:cubicBezTo>
                <a:lnTo>
                  <a:pt x="9486990" y="796908"/>
                </a:lnTo>
                <a:cubicBezTo>
                  <a:pt x="9486990" y="792301"/>
                  <a:pt x="9483536" y="788846"/>
                  <a:pt x="9478930" y="788846"/>
                </a:cubicBezTo>
                <a:lnTo>
                  <a:pt x="9478930" y="788846"/>
                </a:lnTo>
                <a:close/>
                <a:moveTo>
                  <a:pt x="9478930" y="657564"/>
                </a:moveTo>
                <a:cubicBezTo>
                  <a:pt x="9474325" y="657564"/>
                  <a:pt x="9470872" y="661019"/>
                  <a:pt x="9470872" y="665625"/>
                </a:cubicBezTo>
                <a:lnTo>
                  <a:pt x="9470872" y="731266"/>
                </a:lnTo>
                <a:cubicBezTo>
                  <a:pt x="9470872" y="735873"/>
                  <a:pt x="9474325" y="739327"/>
                  <a:pt x="9478930" y="739327"/>
                </a:cubicBezTo>
                <a:cubicBezTo>
                  <a:pt x="9483536" y="739327"/>
                  <a:pt x="9486990" y="735873"/>
                  <a:pt x="9486990" y="731266"/>
                </a:cubicBezTo>
                <a:lnTo>
                  <a:pt x="9486990" y="665625"/>
                </a:lnTo>
                <a:cubicBezTo>
                  <a:pt x="9486990" y="661019"/>
                  <a:pt x="9483536" y="657564"/>
                  <a:pt x="9478930" y="657564"/>
                </a:cubicBezTo>
                <a:lnTo>
                  <a:pt x="9478930" y="657564"/>
                </a:lnTo>
                <a:close/>
                <a:moveTo>
                  <a:pt x="9478930" y="527433"/>
                </a:moveTo>
                <a:cubicBezTo>
                  <a:pt x="9474325" y="527433"/>
                  <a:pt x="9470872" y="530888"/>
                  <a:pt x="9470872" y="535494"/>
                </a:cubicBezTo>
                <a:lnTo>
                  <a:pt x="9470872" y="601135"/>
                </a:lnTo>
                <a:cubicBezTo>
                  <a:pt x="9470872" y="605742"/>
                  <a:pt x="9474325" y="609197"/>
                  <a:pt x="9478930" y="609197"/>
                </a:cubicBezTo>
                <a:cubicBezTo>
                  <a:pt x="9483536" y="609197"/>
                  <a:pt x="9486990" y="605742"/>
                  <a:pt x="9486990" y="601135"/>
                </a:cubicBezTo>
                <a:lnTo>
                  <a:pt x="9486990" y="535494"/>
                </a:lnTo>
                <a:cubicBezTo>
                  <a:pt x="9486990" y="530888"/>
                  <a:pt x="9483536" y="527433"/>
                  <a:pt x="9478930" y="527433"/>
                </a:cubicBezTo>
                <a:lnTo>
                  <a:pt x="9478930" y="527433"/>
                </a:lnTo>
                <a:close/>
                <a:moveTo>
                  <a:pt x="9478930" y="397302"/>
                </a:moveTo>
                <a:cubicBezTo>
                  <a:pt x="9474325" y="397302"/>
                  <a:pt x="9470872" y="400757"/>
                  <a:pt x="9470872" y="405363"/>
                </a:cubicBezTo>
                <a:lnTo>
                  <a:pt x="9470872" y="471005"/>
                </a:lnTo>
                <a:cubicBezTo>
                  <a:pt x="9470872" y="475611"/>
                  <a:pt x="9474325" y="479066"/>
                  <a:pt x="9478930" y="479066"/>
                </a:cubicBezTo>
                <a:cubicBezTo>
                  <a:pt x="9483536" y="479066"/>
                  <a:pt x="9486990" y="475611"/>
                  <a:pt x="9486990" y="471005"/>
                </a:cubicBezTo>
                <a:lnTo>
                  <a:pt x="9486990" y="405363"/>
                </a:lnTo>
                <a:cubicBezTo>
                  <a:pt x="9486990" y="400757"/>
                  <a:pt x="9483536" y="397302"/>
                  <a:pt x="9478930" y="397302"/>
                </a:cubicBezTo>
                <a:lnTo>
                  <a:pt x="9478930" y="397302"/>
                </a:lnTo>
                <a:close/>
                <a:moveTo>
                  <a:pt x="9478930" y="266020"/>
                </a:moveTo>
                <a:cubicBezTo>
                  <a:pt x="9474325" y="266020"/>
                  <a:pt x="9470872" y="269475"/>
                  <a:pt x="9470872" y="274081"/>
                </a:cubicBezTo>
                <a:lnTo>
                  <a:pt x="9470872" y="339722"/>
                </a:lnTo>
                <a:cubicBezTo>
                  <a:pt x="9470872" y="344329"/>
                  <a:pt x="9474325" y="347783"/>
                  <a:pt x="9478930" y="347783"/>
                </a:cubicBezTo>
                <a:cubicBezTo>
                  <a:pt x="9483536" y="347783"/>
                  <a:pt x="9486990" y="344329"/>
                  <a:pt x="9486990" y="339722"/>
                </a:cubicBezTo>
                <a:lnTo>
                  <a:pt x="9486990" y="274081"/>
                </a:lnTo>
                <a:cubicBezTo>
                  <a:pt x="9486990" y="269475"/>
                  <a:pt x="9483536" y="266020"/>
                  <a:pt x="9478930" y="266020"/>
                </a:cubicBezTo>
                <a:lnTo>
                  <a:pt x="9478930" y="266020"/>
                </a:lnTo>
                <a:close/>
                <a:moveTo>
                  <a:pt x="9475476" y="134737"/>
                </a:moveTo>
                <a:cubicBezTo>
                  <a:pt x="9475476" y="134737"/>
                  <a:pt x="9475476" y="134737"/>
                  <a:pt x="9474325" y="134737"/>
                </a:cubicBezTo>
                <a:cubicBezTo>
                  <a:pt x="9469720" y="134737"/>
                  <a:pt x="9467417" y="139344"/>
                  <a:pt x="9467417" y="143950"/>
                </a:cubicBezTo>
                <a:cubicBezTo>
                  <a:pt x="9467417" y="148556"/>
                  <a:pt x="9468569" y="153163"/>
                  <a:pt x="9469720" y="157769"/>
                </a:cubicBezTo>
                <a:lnTo>
                  <a:pt x="9469720" y="157769"/>
                </a:lnTo>
                <a:lnTo>
                  <a:pt x="9469720" y="160072"/>
                </a:lnTo>
                <a:lnTo>
                  <a:pt x="9469720" y="160072"/>
                </a:lnTo>
                <a:lnTo>
                  <a:pt x="9469720" y="162376"/>
                </a:lnTo>
                <a:lnTo>
                  <a:pt x="9469720" y="162376"/>
                </a:lnTo>
                <a:lnTo>
                  <a:pt x="9469720" y="164679"/>
                </a:lnTo>
                <a:lnTo>
                  <a:pt x="9469720" y="164679"/>
                </a:lnTo>
                <a:lnTo>
                  <a:pt x="9469720" y="166982"/>
                </a:lnTo>
                <a:lnTo>
                  <a:pt x="9469720" y="166982"/>
                </a:lnTo>
                <a:lnTo>
                  <a:pt x="9469720" y="169285"/>
                </a:lnTo>
                <a:lnTo>
                  <a:pt x="9469720" y="169285"/>
                </a:lnTo>
                <a:lnTo>
                  <a:pt x="9469720" y="171588"/>
                </a:lnTo>
                <a:lnTo>
                  <a:pt x="9469720" y="171588"/>
                </a:lnTo>
                <a:lnTo>
                  <a:pt x="9469720" y="210743"/>
                </a:lnTo>
                <a:cubicBezTo>
                  <a:pt x="9469720" y="215349"/>
                  <a:pt x="9473174" y="218804"/>
                  <a:pt x="9477779" y="218804"/>
                </a:cubicBezTo>
                <a:cubicBezTo>
                  <a:pt x="9482385" y="218804"/>
                  <a:pt x="9485839" y="215349"/>
                  <a:pt x="9485839" y="210743"/>
                </a:cubicBezTo>
                <a:lnTo>
                  <a:pt x="9485839" y="172740"/>
                </a:lnTo>
                <a:cubicBezTo>
                  <a:pt x="9485839" y="162376"/>
                  <a:pt x="9485839" y="152011"/>
                  <a:pt x="9483536" y="142798"/>
                </a:cubicBezTo>
                <a:cubicBezTo>
                  <a:pt x="9483536" y="139344"/>
                  <a:pt x="9478930" y="135889"/>
                  <a:pt x="9475476" y="135889"/>
                </a:cubicBezTo>
                <a:lnTo>
                  <a:pt x="9475476" y="135889"/>
                </a:lnTo>
                <a:close/>
                <a:moveTo>
                  <a:pt x="9399489" y="25335"/>
                </a:moveTo>
                <a:cubicBezTo>
                  <a:pt x="9397186" y="25335"/>
                  <a:pt x="9393732" y="26487"/>
                  <a:pt x="9392580" y="28790"/>
                </a:cubicBezTo>
                <a:cubicBezTo>
                  <a:pt x="9390278" y="32245"/>
                  <a:pt x="9392580" y="38003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6035" y="40306"/>
                </a:cubicBezTo>
                <a:lnTo>
                  <a:pt x="9396035" y="40306"/>
                </a:lnTo>
                <a:cubicBezTo>
                  <a:pt x="9396035" y="40306"/>
                  <a:pt x="9396035" y="40306"/>
                  <a:pt x="9397186" y="40306"/>
                </a:cubicBezTo>
                <a:lnTo>
                  <a:pt x="9397186" y="40306"/>
                </a:lnTo>
                <a:cubicBezTo>
                  <a:pt x="9397186" y="40306"/>
                  <a:pt x="9397186" y="40306"/>
                  <a:pt x="9397186" y="40306"/>
                </a:cubicBezTo>
                <a:lnTo>
                  <a:pt x="9397186" y="40306"/>
                </a:lnTo>
                <a:cubicBezTo>
                  <a:pt x="9413305" y="50670"/>
                  <a:pt x="9427120" y="64490"/>
                  <a:pt x="9437483" y="79460"/>
                </a:cubicBezTo>
                <a:cubicBezTo>
                  <a:pt x="9438634" y="81764"/>
                  <a:pt x="9442088" y="82915"/>
                  <a:pt x="9444390" y="82915"/>
                </a:cubicBezTo>
                <a:cubicBezTo>
                  <a:pt x="9446693" y="82915"/>
                  <a:pt x="9447845" y="82915"/>
                  <a:pt x="9448996" y="81764"/>
                </a:cubicBezTo>
                <a:cubicBezTo>
                  <a:pt x="9452450" y="79460"/>
                  <a:pt x="9453602" y="73702"/>
                  <a:pt x="9451299" y="70248"/>
                </a:cubicBezTo>
                <a:cubicBezTo>
                  <a:pt x="9437483" y="50670"/>
                  <a:pt x="9419062" y="33396"/>
                  <a:pt x="9398337" y="21880"/>
                </a:cubicBezTo>
                <a:cubicBezTo>
                  <a:pt x="9397186" y="21880"/>
                  <a:pt x="9396035" y="21880"/>
                  <a:pt x="9394883" y="21880"/>
                </a:cubicBezTo>
                <a:lnTo>
                  <a:pt x="9394883" y="21880"/>
                </a:lnTo>
                <a:lnTo>
                  <a:pt x="9394883" y="24184"/>
                </a:lnTo>
                <a:close/>
                <a:moveTo>
                  <a:pt x="9320046" y="4606"/>
                </a:moveTo>
                <a:lnTo>
                  <a:pt x="9254420" y="4606"/>
                </a:lnTo>
                <a:cubicBezTo>
                  <a:pt x="9249815" y="4606"/>
                  <a:pt x="9246361" y="8061"/>
                  <a:pt x="9246361" y="12668"/>
                </a:cubicBezTo>
                <a:cubicBezTo>
                  <a:pt x="9246361" y="17274"/>
                  <a:pt x="9249815" y="20729"/>
                  <a:pt x="9254420" y="20729"/>
                </a:cubicBezTo>
                <a:lnTo>
                  <a:pt x="9332711" y="20729"/>
                </a:lnTo>
                <a:cubicBezTo>
                  <a:pt x="9337316" y="20729"/>
                  <a:pt x="9340770" y="17274"/>
                  <a:pt x="9340770" y="12668"/>
                </a:cubicBezTo>
                <a:cubicBezTo>
                  <a:pt x="9340770" y="8061"/>
                  <a:pt x="9338468" y="4606"/>
                  <a:pt x="9333863" y="3455"/>
                </a:cubicBezTo>
                <a:cubicBezTo>
                  <a:pt x="9329257" y="3455"/>
                  <a:pt x="9323500" y="3455"/>
                  <a:pt x="9318895" y="3455"/>
                </a:cubicBezTo>
                <a:lnTo>
                  <a:pt x="9321198" y="3455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BDA4443-2E16-DE0F-E71B-FF258771E1E9}"/>
              </a:ext>
            </a:extLst>
          </p:cNvPr>
          <p:cNvSpPr/>
          <p:nvPr/>
        </p:nvSpPr>
        <p:spPr>
          <a:xfrm>
            <a:off x="251905" y="699021"/>
            <a:ext cx="9351132" cy="1343917"/>
          </a:xfrm>
          <a:custGeom>
            <a:avLst/>
            <a:gdLst>
              <a:gd name="csX0" fmla="*/ 9249815 w 9351132"/>
              <a:gd name="csY0" fmla="*/ 1141236 h 1343917"/>
              <a:gd name="csX1" fmla="*/ 9351132 w 9351132"/>
              <a:gd name="csY1" fmla="*/ 1039895 h 1343917"/>
              <a:gd name="csX2" fmla="*/ 9351132 w 9351132"/>
              <a:gd name="csY2" fmla="*/ 101341 h 1343917"/>
              <a:gd name="csX3" fmla="*/ 9249815 w 9351132"/>
              <a:gd name="csY3" fmla="*/ 0 h 1343917"/>
              <a:gd name="csX4" fmla="*/ 1514004 w 9351132"/>
              <a:gd name="csY4" fmla="*/ 0 h 1343917"/>
              <a:gd name="csX5" fmla="*/ 1412687 w 9351132"/>
              <a:gd name="csY5" fmla="*/ 50670 h 1343917"/>
              <a:gd name="csX6" fmla="*/ 1311369 w 9351132"/>
              <a:gd name="csY6" fmla="*/ 152011 h 1343917"/>
              <a:gd name="csX7" fmla="*/ 1210052 w 9351132"/>
              <a:gd name="csY7" fmla="*/ 202682 h 1343917"/>
              <a:gd name="csX8" fmla="*/ 766788 w 9351132"/>
              <a:gd name="csY8" fmla="*/ 202682 h 1343917"/>
              <a:gd name="csX9" fmla="*/ 665471 w 9351132"/>
              <a:gd name="csY9" fmla="*/ 152011 h 1343917"/>
              <a:gd name="csX10" fmla="*/ 564154 w 9351132"/>
              <a:gd name="csY10" fmla="*/ 50670 h 1343917"/>
              <a:gd name="csX11" fmla="*/ 462836 w 9351132"/>
              <a:gd name="csY11" fmla="*/ 0 h 1343917"/>
              <a:gd name="csX12" fmla="*/ 101317 w 9351132"/>
              <a:gd name="csY12" fmla="*/ 0 h 1343917"/>
              <a:gd name="csX13" fmla="*/ 0 w 9351132"/>
              <a:gd name="csY13" fmla="*/ 101341 h 1343917"/>
              <a:gd name="csX14" fmla="*/ 0 w 9351132"/>
              <a:gd name="csY14" fmla="*/ 1039895 h 1343917"/>
              <a:gd name="csX15" fmla="*/ 101317 w 9351132"/>
              <a:gd name="csY15" fmla="*/ 1141236 h 1343917"/>
              <a:gd name="csX16" fmla="*/ 485863 w 9351132"/>
              <a:gd name="csY16" fmla="*/ 1141236 h 1343917"/>
              <a:gd name="csX17" fmla="*/ 598694 w 9351132"/>
              <a:gd name="csY17" fmla="*/ 1191906 h 1343917"/>
              <a:gd name="csX18" fmla="*/ 700011 w 9351132"/>
              <a:gd name="csY18" fmla="*/ 1293247 h 1343917"/>
              <a:gd name="csX19" fmla="*/ 801328 w 9351132"/>
              <a:gd name="csY19" fmla="*/ 1343918 h 1343917"/>
              <a:gd name="csX20" fmla="*/ 1172058 w 9351132"/>
              <a:gd name="csY20" fmla="*/ 1343918 h 1343917"/>
              <a:gd name="csX21" fmla="*/ 1273375 w 9351132"/>
              <a:gd name="csY21" fmla="*/ 1293247 h 1343917"/>
              <a:gd name="csX22" fmla="*/ 1374693 w 9351132"/>
              <a:gd name="csY22" fmla="*/ 1191906 h 1343917"/>
              <a:gd name="csX23" fmla="*/ 1484069 w 9351132"/>
              <a:gd name="csY23" fmla="*/ 1141236 h 1343917"/>
              <a:gd name="csX24" fmla="*/ 9252118 w 9351132"/>
              <a:gd name="csY24" fmla="*/ 1141236 h 1343917"/>
              <a:gd name="csX25" fmla="*/ 9252118 w 9351132"/>
              <a:gd name="csY25" fmla="*/ 1141236 h 1343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351132" h="1343917">
                <a:moveTo>
                  <a:pt x="9249815" y="1141236"/>
                </a:moveTo>
                <a:cubicBezTo>
                  <a:pt x="9306231" y="1141236"/>
                  <a:pt x="9351132" y="1095172"/>
                  <a:pt x="9351132" y="1039895"/>
                </a:cubicBezTo>
                <a:lnTo>
                  <a:pt x="9351132" y="101341"/>
                </a:lnTo>
                <a:cubicBezTo>
                  <a:pt x="9351132" y="44912"/>
                  <a:pt x="9305079" y="0"/>
                  <a:pt x="9249815" y="0"/>
                </a:cubicBezTo>
                <a:lnTo>
                  <a:pt x="1514004" y="0"/>
                </a:lnTo>
                <a:cubicBezTo>
                  <a:pt x="1463345" y="0"/>
                  <a:pt x="1438016" y="25335"/>
                  <a:pt x="1412687" y="50670"/>
                </a:cubicBezTo>
                <a:lnTo>
                  <a:pt x="1311369" y="152011"/>
                </a:lnTo>
                <a:cubicBezTo>
                  <a:pt x="1286040" y="177346"/>
                  <a:pt x="1260711" y="202682"/>
                  <a:pt x="1210052" y="202682"/>
                </a:cubicBezTo>
                <a:lnTo>
                  <a:pt x="766788" y="202682"/>
                </a:lnTo>
                <a:cubicBezTo>
                  <a:pt x="716130" y="202682"/>
                  <a:pt x="690800" y="177346"/>
                  <a:pt x="665471" y="152011"/>
                </a:cubicBezTo>
                <a:lnTo>
                  <a:pt x="564154" y="50670"/>
                </a:lnTo>
                <a:cubicBezTo>
                  <a:pt x="538824" y="25335"/>
                  <a:pt x="513495" y="0"/>
                  <a:pt x="462836" y="0"/>
                </a:cubicBezTo>
                <a:lnTo>
                  <a:pt x="101317" y="0"/>
                </a:lnTo>
                <a:cubicBezTo>
                  <a:pt x="44902" y="0"/>
                  <a:pt x="0" y="46064"/>
                  <a:pt x="0" y="101341"/>
                </a:cubicBezTo>
                <a:lnTo>
                  <a:pt x="0" y="1039895"/>
                </a:lnTo>
                <a:cubicBezTo>
                  <a:pt x="0" y="1096324"/>
                  <a:pt x="46053" y="1141236"/>
                  <a:pt x="101317" y="1141236"/>
                </a:cubicBezTo>
                <a:lnTo>
                  <a:pt x="485863" y="1141236"/>
                </a:lnTo>
                <a:cubicBezTo>
                  <a:pt x="536522" y="1141236"/>
                  <a:pt x="573364" y="1166571"/>
                  <a:pt x="598694" y="1191906"/>
                </a:cubicBezTo>
                <a:lnTo>
                  <a:pt x="700011" y="1293247"/>
                </a:lnTo>
                <a:cubicBezTo>
                  <a:pt x="725340" y="1318582"/>
                  <a:pt x="739156" y="1343918"/>
                  <a:pt x="801328" y="1343918"/>
                </a:cubicBezTo>
                <a:lnTo>
                  <a:pt x="1172058" y="1343918"/>
                </a:lnTo>
                <a:cubicBezTo>
                  <a:pt x="1230776" y="1343918"/>
                  <a:pt x="1248046" y="1318582"/>
                  <a:pt x="1273375" y="1293247"/>
                </a:cubicBezTo>
                <a:lnTo>
                  <a:pt x="1374693" y="1191906"/>
                </a:lnTo>
                <a:cubicBezTo>
                  <a:pt x="1400022" y="1166571"/>
                  <a:pt x="1433410" y="1141236"/>
                  <a:pt x="1484069" y="1141236"/>
                </a:cubicBezTo>
                <a:lnTo>
                  <a:pt x="9252118" y="1141236"/>
                </a:lnTo>
                <a:lnTo>
                  <a:pt x="9252118" y="1141236"/>
                </a:lnTo>
                <a:close/>
              </a:path>
            </a:pathLst>
          </a:custGeom>
          <a:solidFill>
            <a:srgbClr val="FFFFFF"/>
          </a:solidFill>
          <a:ln w="3106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83A2A9-4E80-90D5-B437-7BE388E47FAB}"/>
              </a:ext>
            </a:extLst>
          </p:cNvPr>
          <p:cNvSpPr txBox="1"/>
          <p:nvPr/>
        </p:nvSpPr>
        <p:spPr>
          <a:xfrm>
            <a:off x="800607" y="1276317"/>
            <a:ext cx="575318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FE435B-7658-71AE-6E6E-FD3C66323EDF}"/>
              </a:ext>
            </a:extLst>
          </p:cNvPr>
          <p:cNvSpPr txBox="1"/>
          <p:nvPr/>
        </p:nvSpPr>
        <p:spPr>
          <a:xfrm>
            <a:off x="748797" y="984500"/>
            <a:ext cx="1031538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CB22FF4-7C60-7EB0-BCDA-7E4BADA2FEEA}"/>
              </a:ext>
            </a:extLst>
          </p:cNvPr>
          <p:cNvSpPr/>
          <p:nvPr/>
        </p:nvSpPr>
        <p:spPr>
          <a:xfrm>
            <a:off x="409638" y="1046804"/>
            <a:ext cx="359216" cy="266019"/>
          </a:xfrm>
          <a:custGeom>
            <a:avLst/>
            <a:gdLst>
              <a:gd name="csX0" fmla="*/ 337341 w 359216"/>
              <a:gd name="csY0" fmla="*/ 266020 h 266019"/>
              <a:gd name="csX1" fmla="*/ 359216 w 359216"/>
              <a:gd name="csY1" fmla="*/ 179650 h 266019"/>
              <a:gd name="csX2" fmla="*/ 179608 w 359216"/>
              <a:gd name="csY2" fmla="*/ 0 h 266019"/>
              <a:gd name="csX3" fmla="*/ 0 w 359216"/>
              <a:gd name="csY3" fmla="*/ 179650 h 266019"/>
              <a:gd name="csX4" fmla="*/ 21875 w 359216"/>
              <a:gd name="csY4" fmla="*/ 266020 h 266019"/>
              <a:gd name="csX5" fmla="*/ 337341 w 359216"/>
              <a:gd name="csY5" fmla="*/ 266020 h 266019"/>
              <a:gd name="csX6" fmla="*/ 337341 w 359216"/>
              <a:gd name="csY6" fmla="*/ 266020 h 266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216" h="266019">
                <a:moveTo>
                  <a:pt x="337341" y="266020"/>
                </a:moveTo>
                <a:cubicBezTo>
                  <a:pt x="351157" y="240684"/>
                  <a:pt x="359216" y="210743"/>
                  <a:pt x="359216" y="179650"/>
                </a:cubicBezTo>
                <a:cubicBezTo>
                  <a:pt x="359216" y="80612"/>
                  <a:pt x="278623" y="0"/>
                  <a:pt x="179608" y="0"/>
                </a:cubicBezTo>
                <a:cubicBezTo>
                  <a:pt x="80593" y="0"/>
                  <a:pt x="0" y="80612"/>
                  <a:pt x="0" y="179650"/>
                </a:cubicBezTo>
                <a:cubicBezTo>
                  <a:pt x="0" y="278687"/>
                  <a:pt x="8059" y="239533"/>
                  <a:pt x="21875" y="266020"/>
                </a:cubicBezTo>
                <a:lnTo>
                  <a:pt x="337341" y="266020"/>
                </a:lnTo>
                <a:lnTo>
                  <a:pt x="337341" y="266020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476E31F1-8571-F212-EE8F-6969824F907E}"/>
              </a:ext>
            </a:extLst>
          </p:cNvPr>
          <p:cNvSpPr/>
          <p:nvPr/>
        </p:nvSpPr>
        <p:spPr>
          <a:xfrm>
            <a:off x="1739428" y="892490"/>
            <a:ext cx="2105789" cy="778481"/>
          </a:xfrm>
          <a:custGeom>
            <a:avLst/>
            <a:gdLst>
              <a:gd name="csX0" fmla="*/ 2105789 w 2105789"/>
              <a:gd name="csY0" fmla="*/ 742782 h 778481"/>
              <a:gd name="csX1" fmla="*/ 389151 w 2105789"/>
              <a:gd name="csY1" fmla="*/ 742782 h 778481"/>
              <a:gd name="csX2" fmla="*/ 36843 w 2105789"/>
              <a:gd name="csY2" fmla="*/ 390393 h 778481"/>
              <a:gd name="csX3" fmla="*/ 36843 w 2105789"/>
              <a:gd name="csY3" fmla="*/ 390393 h 778481"/>
              <a:gd name="csX4" fmla="*/ 389151 w 2105789"/>
              <a:gd name="csY4" fmla="*/ 38003 h 778481"/>
              <a:gd name="csX5" fmla="*/ 2105789 w 2105789"/>
              <a:gd name="csY5" fmla="*/ 38003 h 778481"/>
              <a:gd name="csX6" fmla="*/ 2105789 w 2105789"/>
              <a:gd name="csY6" fmla="*/ 0 h 778481"/>
              <a:gd name="csX7" fmla="*/ 389151 w 2105789"/>
              <a:gd name="csY7" fmla="*/ 0 h 778481"/>
              <a:gd name="csX8" fmla="*/ 0 w 2105789"/>
              <a:gd name="csY8" fmla="*/ 389241 h 778481"/>
              <a:gd name="csX9" fmla="*/ 389151 w 2105789"/>
              <a:gd name="csY9" fmla="*/ 778482 h 778481"/>
              <a:gd name="csX10" fmla="*/ 2105789 w 2105789"/>
              <a:gd name="csY10" fmla="*/ 778482 h 778481"/>
              <a:gd name="csX11" fmla="*/ 2105789 w 2105789"/>
              <a:gd name="csY11" fmla="*/ 740479 h 778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105789" h="778481">
                <a:moveTo>
                  <a:pt x="2105789" y="742782"/>
                </a:moveTo>
                <a:lnTo>
                  <a:pt x="389151" y="742782"/>
                </a:lnTo>
                <a:cubicBezTo>
                  <a:pt x="195727" y="742782"/>
                  <a:pt x="36843" y="583861"/>
                  <a:pt x="36843" y="390393"/>
                </a:cubicBezTo>
                <a:lnTo>
                  <a:pt x="36843" y="390393"/>
                </a:lnTo>
                <a:cubicBezTo>
                  <a:pt x="36843" y="196924"/>
                  <a:pt x="195727" y="38003"/>
                  <a:pt x="389151" y="38003"/>
                </a:cubicBezTo>
                <a:lnTo>
                  <a:pt x="2105789" y="38003"/>
                </a:lnTo>
                <a:lnTo>
                  <a:pt x="2105789" y="0"/>
                </a:lnTo>
                <a:lnTo>
                  <a:pt x="389151" y="0"/>
                </a:lnTo>
                <a:cubicBezTo>
                  <a:pt x="173851" y="0"/>
                  <a:pt x="0" y="175043"/>
                  <a:pt x="0" y="389241"/>
                </a:cubicBezTo>
                <a:cubicBezTo>
                  <a:pt x="0" y="603439"/>
                  <a:pt x="175003" y="778482"/>
                  <a:pt x="389151" y="778482"/>
                </a:cubicBezTo>
                <a:lnTo>
                  <a:pt x="2105789" y="778482"/>
                </a:lnTo>
                <a:lnTo>
                  <a:pt x="2105789" y="74047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600488E-6A29-A05A-1367-FB05580D2230}"/>
              </a:ext>
            </a:extLst>
          </p:cNvPr>
          <p:cNvSpPr/>
          <p:nvPr/>
        </p:nvSpPr>
        <p:spPr>
          <a:xfrm>
            <a:off x="1830384" y="982315"/>
            <a:ext cx="4355495" cy="604590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B774E1-812F-9693-ED5F-9960BBAD041A}"/>
              </a:ext>
            </a:extLst>
          </p:cNvPr>
          <p:cNvSpPr txBox="1"/>
          <p:nvPr/>
        </p:nvSpPr>
        <p:spPr>
          <a:xfrm>
            <a:off x="1934671" y="1275165"/>
            <a:ext cx="155641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94B0A2-77BC-4C36-F1CE-21E5EC826433}"/>
              </a:ext>
            </a:extLst>
          </p:cNvPr>
          <p:cNvSpPr txBox="1"/>
          <p:nvPr/>
        </p:nvSpPr>
        <p:spPr>
          <a:xfrm>
            <a:off x="6251021" y="1256739"/>
            <a:ext cx="145830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47F5FDD2-60CD-4ED6-D9F4-B93F7ECEA855}"/>
              </a:ext>
            </a:extLst>
          </p:cNvPr>
          <p:cNvSpPr/>
          <p:nvPr/>
        </p:nvSpPr>
        <p:spPr>
          <a:xfrm>
            <a:off x="9141353" y="1225590"/>
            <a:ext cx="193424" cy="124084"/>
          </a:xfrm>
          <a:custGeom>
            <a:avLst/>
            <a:gdLst>
              <a:gd name="csX0" fmla="*/ 96712 w 193424"/>
              <a:gd name="csY0" fmla="*/ 124085 h 124084"/>
              <a:gd name="csX1" fmla="*/ 78291 w 193424"/>
              <a:gd name="csY1" fmla="*/ 116024 h 124084"/>
              <a:gd name="csX2" fmla="*/ 6908 w 193424"/>
              <a:gd name="csY2" fmla="*/ 44625 h 124084"/>
              <a:gd name="csX3" fmla="*/ 6908 w 193424"/>
              <a:gd name="csY3" fmla="*/ 7773 h 124084"/>
              <a:gd name="csX4" fmla="*/ 186516 w 193424"/>
              <a:gd name="csY4" fmla="*/ 7773 h 124084"/>
              <a:gd name="csX5" fmla="*/ 186516 w 193424"/>
              <a:gd name="csY5" fmla="*/ 44625 h 124084"/>
              <a:gd name="csX6" fmla="*/ 115134 w 193424"/>
              <a:gd name="csY6" fmla="*/ 116024 h 124084"/>
              <a:gd name="csX7" fmla="*/ 96712 w 193424"/>
              <a:gd name="csY7" fmla="*/ 124085 h 124084"/>
              <a:gd name="csX8" fmla="*/ 96712 w 193424"/>
              <a:gd name="csY8" fmla="*/ 124085 h 1240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24" h="124084">
                <a:moveTo>
                  <a:pt x="96712" y="124085"/>
                </a:moveTo>
                <a:cubicBezTo>
                  <a:pt x="89804" y="124085"/>
                  <a:pt x="82896" y="121782"/>
                  <a:pt x="78291" y="116024"/>
                </a:cubicBezTo>
                <a:lnTo>
                  <a:pt x="6908" y="44625"/>
                </a:lnTo>
                <a:cubicBezTo>
                  <a:pt x="-2303" y="34260"/>
                  <a:pt x="-2303" y="18138"/>
                  <a:pt x="6908" y="7773"/>
                </a:cubicBezTo>
                <a:cubicBezTo>
                  <a:pt x="17270" y="-2591"/>
                  <a:pt x="176154" y="-2591"/>
                  <a:pt x="186516" y="7773"/>
                </a:cubicBezTo>
                <a:cubicBezTo>
                  <a:pt x="195727" y="18138"/>
                  <a:pt x="195727" y="34260"/>
                  <a:pt x="186516" y="44625"/>
                </a:cubicBezTo>
                <a:lnTo>
                  <a:pt x="115134" y="116024"/>
                </a:lnTo>
                <a:cubicBezTo>
                  <a:pt x="110528" y="120630"/>
                  <a:pt x="103620" y="124085"/>
                  <a:pt x="96712" y="124085"/>
                </a:cubicBezTo>
                <a:lnTo>
                  <a:pt x="96712" y="124085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AB868C63-6A03-42BB-66D6-1D904EC15413}"/>
              </a:ext>
            </a:extLst>
          </p:cNvPr>
          <p:cNvSpPr/>
          <p:nvPr/>
        </p:nvSpPr>
        <p:spPr>
          <a:xfrm>
            <a:off x="6238841" y="967344"/>
            <a:ext cx="3208766" cy="627622"/>
          </a:xfrm>
          <a:custGeom>
            <a:avLst/>
            <a:gdLst>
              <a:gd name="csX0" fmla="*/ 3137385 w 3208766"/>
              <a:gd name="csY0" fmla="*/ 28790 h 627622"/>
              <a:gd name="csX1" fmla="*/ 3179983 w 3208766"/>
              <a:gd name="csY1" fmla="*/ 71399 h 627622"/>
              <a:gd name="csX2" fmla="*/ 3179983 w 3208766"/>
              <a:gd name="csY2" fmla="*/ 556223 h 627622"/>
              <a:gd name="csX3" fmla="*/ 3137385 w 3208766"/>
              <a:gd name="csY3" fmla="*/ 598832 h 627622"/>
              <a:gd name="csX4" fmla="*/ 71382 w 3208766"/>
              <a:gd name="csY4" fmla="*/ 598832 h 627622"/>
              <a:gd name="csX5" fmla="*/ 28783 w 3208766"/>
              <a:gd name="csY5" fmla="*/ 556223 h 627622"/>
              <a:gd name="csX6" fmla="*/ 28783 w 3208766"/>
              <a:gd name="csY6" fmla="*/ 71399 h 627622"/>
              <a:gd name="csX7" fmla="*/ 71382 w 3208766"/>
              <a:gd name="csY7" fmla="*/ 28790 h 627622"/>
              <a:gd name="csX8" fmla="*/ 3137385 w 3208766"/>
              <a:gd name="csY8" fmla="*/ 28790 h 627622"/>
              <a:gd name="csX9" fmla="*/ 3137385 w 3208766"/>
              <a:gd name="csY9" fmla="*/ 0 h 627622"/>
              <a:gd name="csX10" fmla="*/ 71382 w 3208766"/>
              <a:gd name="csY10" fmla="*/ 0 h 627622"/>
              <a:gd name="csX11" fmla="*/ 0 w 3208766"/>
              <a:gd name="csY11" fmla="*/ 71399 h 627622"/>
              <a:gd name="csX12" fmla="*/ 0 w 3208766"/>
              <a:gd name="csY12" fmla="*/ 556223 h 627622"/>
              <a:gd name="csX13" fmla="*/ 71382 w 3208766"/>
              <a:gd name="csY13" fmla="*/ 627622 h 627622"/>
              <a:gd name="csX14" fmla="*/ 3137385 w 3208766"/>
              <a:gd name="csY14" fmla="*/ 627622 h 627622"/>
              <a:gd name="csX15" fmla="*/ 3208767 w 3208766"/>
              <a:gd name="csY15" fmla="*/ 556223 h 627622"/>
              <a:gd name="csX16" fmla="*/ 3208767 w 3208766"/>
              <a:gd name="csY16" fmla="*/ 71399 h 627622"/>
              <a:gd name="csX17" fmla="*/ 3137385 w 3208766"/>
              <a:gd name="csY17" fmla="*/ 0 h 627622"/>
              <a:gd name="csX18" fmla="*/ 3137385 w 3208766"/>
              <a:gd name="csY18" fmla="*/ 0 h 6276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08766" h="627622">
                <a:moveTo>
                  <a:pt x="3137385" y="28790"/>
                </a:moveTo>
                <a:cubicBezTo>
                  <a:pt x="3160411" y="28790"/>
                  <a:pt x="3179983" y="48367"/>
                  <a:pt x="3179983" y="71399"/>
                </a:cubicBezTo>
                <a:lnTo>
                  <a:pt x="3179983" y="556223"/>
                </a:lnTo>
                <a:cubicBezTo>
                  <a:pt x="3179983" y="579255"/>
                  <a:pt x="3160411" y="598832"/>
                  <a:pt x="3137385" y="598832"/>
                </a:cubicBezTo>
                <a:lnTo>
                  <a:pt x="71382" y="598832"/>
                </a:lnTo>
                <a:cubicBezTo>
                  <a:pt x="48355" y="598832"/>
                  <a:pt x="28783" y="580407"/>
                  <a:pt x="28783" y="556223"/>
                </a:cubicBezTo>
                <a:lnTo>
                  <a:pt x="28783" y="71399"/>
                </a:lnTo>
                <a:cubicBezTo>
                  <a:pt x="28783" y="48367"/>
                  <a:pt x="48355" y="28790"/>
                  <a:pt x="71382" y="28790"/>
                </a:cubicBezTo>
                <a:lnTo>
                  <a:pt x="3137385" y="28790"/>
                </a:lnTo>
                <a:moveTo>
                  <a:pt x="3137385" y="0"/>
                </a:moveTo>
                <a:lnTo>
                  <a:pt x="71382" y="0"/>
                </a:lnTo>
                <a:cubicBezTo>
                  <a:pt x="32237" y="0"/>
                  <a:pt x="0" y="32245"/>
                  <a:pt x="0" y="71399"/>
                </a:cubicBezTo>
                <a:lnTo>
                  <a:pt x="0" y="556223"/>
                </a:lnTo>
                <a:cubicBezTo>
                  <a:pt x="0" y="595377"/>
                  <a:pt x="32237" y="627622"/>
                  <a:pt x="71382" y="627622"/>
                </a:cubicBezTo>
                <a:lnTo>
                  <a:pt x="3137385" y="627622"/>
                </a:lnTo>
                <a:cubicBezTo>
                  <a:pt x="3176529" y="627622"/>
                  <a:pt x="3208767" y="595377"/>
                  <a:pt x="3208767" y="556223"/>
                </a:cubicBezTo>
                <a:lnTo>
                  <a:pt x="3208767" y="71399"/>
                </a:lnTo>
                <a:cubicBezTo>
                  <a:pt x="3208767" y="32245"/>
                  <a:pt x="3176529" y="0"/>
                  <a:pt x="3137385" y="0"/>
                </a:cubicBezTo>
                <a:lnTo>
                  <a:pt x="3137385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199A6E-8F7E-EA33-C32F-6889E89EAABD}"/>
              </a:ext>
            </a:extLst>
          </p:cNvPr>
          <p:cNvSpPr txBox="1"/>
          <p:nvPr/>
        </p:nvSpPr>
        <p:spPr>
          <a:xfrm>
            <a:off x="6253323" y="992561"/>
            <a:ext cx="2941021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62630918-4A1F-34A6-2385-F90F4C773B0D}"/>
              </a:ext>
            </a:extLst>
          </p:cNvPr>
          <p:cNvSpPr/>
          <p:nvPr/>
        </p:nvSpPr>
        <p:spPr>
          <a:xfrm>
            <a:off x="181674" y="1994571"/>
            <a:ext cx="9486989" cy="1479806"/>
          </a:xfrm>
          <a:custGeom>
            <a:avLst/>
            <a:gdLst>
              <a:gd name="csX0" fmla="*/ 9188795 w 9486989"/>
              <a:gd name="csY0" fmla="*/ 3455 h 1479806"/>
              <a:gd name="csX1" fmla="*/ 9123169 w 9486989"/>
              <a:gd name="csY1" fmla="*/ 3455 h 1479806"/>
              <a:gd name="csX2" fmla="*/ 9115109 w 9486989"/>
              <a:gd name="csY2" fmla="*/ 11516 h 1479806"/>
              <a:gd name="csX3" fmla="*/ 9123169 w 9486989"/>
              <a:gd name="csY3" fmla="*/ 19577 h 1479806"/>
              <a:gd name="csX4" fmla="*/ 9188795 w 9486989"/>
              <a:gd name="csY4" fmla="*/ 19577 h 1479806"/>
              <a:gd name="csX5" fmla="*/ 9196854 w 9486989"/>
              <a:gd name="csY5" fmla="*/ 11516 h 1479806"/>
              <a:gd name="csX6" fmla="*/ 9188795 w 9486989"/>
              <a:gd name="csY6" fmla="*/ 3455 h 1479806"/>
              <a:gd name="csX7" fmla="*/ 9188795 w 9486989"/>
              <a:gd name="csY7" fmla="*/ 3455 h 1479806"/>
              <a:gd name="csX8" fmla="*/ 9058693 w 9486989"/>
              <a:gd name="csY8" fmla="*/ 3455 h 1479806"/>
              <a:gd name="csX9" fmla="*/ 8993068 w 9486989"/>
              <a:gd name="csY9" fmla="*/ 3455 h 1479806"/>
              <a:gd name="csX10" fmla="*/ 8985009 w 9486989"/>
              <a:gd name="csY10" fmla="*/ 11516 h 1479806"/>
              <a:gd name="csX11" fmla="*/ 8993068 w 9486989"/>
              <a:gd name="csY11" fmla="*/ 19577 h 1479806"/>
              <a:gd name="csX12" fmla="*/ 9058693 w 9486989"/>
              <a:gd name="csY12" fmla="*/ 19577 h 1479806"/>
              <a:gd name="csX13" fmla="*/ 9066753 w 9486989"/>
              <a:gd name="csY13" fmla="*/ 11516 h 1479806"/>
              <a:gd name="csX14" fmla="*/ 9058693 w 9486989"/>
              <a:gd name="csY14" fmla="*/ 3455 h 1479806"/>
              <a:gd name="csX15" fmla="*/ 9058693 w 9486989"/>
              <a:gd name="csY15" fmla="*/ 3455 h 1479806"/>
              <a:gd name="csX16" fmla="*/ 8928593 w 9486989"/>
              <a:gd name="csY16" fmla="*/ 3455 h 1479806"/>
              <a:gd name="csX17" fmla="*/ 8862967 w 9486989"/>
              <a:gd name="csY17" fmla="*/ 3455 h 1479806"/>
              <a:gd name="csX18" fmla="*/ 8854908 w 9486989"/>
              <a:gd name="csY18" fmla="*/ 11516 h 1479806"/>
              <a:gd name="csX19" fmla="*/ 8862967 w 9486989"/>
              <a:gd name="csY19" fmla="*/ 19577 h 1479806"/>
              <a:gd name="csX20" fmla="*/ 8928593 w 9486989"/>
              <a:gd name="csY20" fmla="*/ 19577 h 1479806"/>
              <a:gd name="csX21" fmla="*/ 8936652 w 9486989"/>
              <a:gd name="csY21" fmla="*/ 11516 h 1479806"/>
              <a:gd name="csX22" fmla="*/ 8928593 w 9486989"/>
              <a:gd name="csY22" fmla="*/ 3455 h 1479806"/>
              <a:gd name="csX23" fmla="*/ 8928593 w 9486989"/>
              <a:gd name="csY23" fmla="*/ 3455 h 1479806"/>
              <a:gd name="csX24" fmla="*/ 8797341 w 9486989"/>
              <a:gd name="csY24" fmla="*/ 3455 h 1479806"/>
              <a:gd name="csX25" fmla="*/ 8731715 w 9486989"/>
              <a:gd name="csY25" fmla="*/ 3455 h 1479806"/>
              <a:gd name="csX26" fmla="*/ 8723656 w 9486989"/>
              <a:gd name="csY26" fmla="*/ 11516 h 1479806"/>
              <a:gd name="csX27" fmla="*/ 8731715 w 9486989"/>
              <a:gd name="csY27" fmla="*/ 19577 h 1479806"/>
              <a:gd name="csX28" fmla="*/ 8797341 w 9486989"/>
              <a:gd name="csY28" fmla="*/ 19577 h 1479806"/>
              <a:gd name="csX29" fmla="*/ 8805400 w 9486989"/>
              <a:gd name="csY29" fmla="*/ 11516 h 1479806"/>
              <a:gd name="csX30" fmla="*/ 8797341 w 9486989"/>
              <a:gd name="csY30" fmla="*/ 3455 h 1479806"/>
              <a:gd name="csX31" fmla="*/ 8797341 w 9486989"/>
              <a:gd name="csY31" fmla="*/ 3455 h 1479806"/>
              <a:gd name="csX32" fmla="*/ 8667240 w 9486989"/>
              <a:gd name="csY32" fmla="*/ 3455 h 1479806"/>
              <a:gd name="csX33" fmla="*/ 8601615 w 9486989"/>
              <a:gd name="csY33" fmla="*/ 3455 h 1479806"/>
              <a:gd name="csX34" fmla="*/ 8593555 w 9486989"/>
              <a:gd name="csY34" fmla="*/ 11516 h 1479806"/>
              <a:gd name="csX35" fmla="*/ 8601615 w 9486989"/>
              <a:gd name="csY35" fmla="*/ 19577 h 1479806"/>
              <a:gd name="csX36" fmla="*/ 8667240 w 9486989"/>
              <a:gd name="csY36" fmla="*/ 19577 h 1479806"/>
              <a:gd name="csX37" fmla="*/ 8675300 w 9486989"/>
              <a:gd name="csY37" fmla="*/ 11516 h 1479806"/>
              <a:gd name="csX38" fmla="*/ 8667240 w 9486989"/>
              <a:gd name="csY38" fmla="*/ 3455 h 1479806"/>
              <a:gd name="csX39" fmla="*/ 8667240 w 9486989"/>
              <a:gd name="csY39" fmla="*/ 3455 h 1479806"/>
              <a:gd name="csX40" fmla="*/ 8535988 w 9486989"/>
              <a:gd name="csY40" fmla="*/ 3455 h 1479806"/>
              <a:gd name="csX41" fmla="*/ 8470362 w 9486989"/>
              <a:gd name="csY41" fmla="*/ 3455 h 1479806"/>
              <a:gd name="csX42" fmla="*/ 8462303 w 9486989"/>
              <a:gd name="csY42" fmla="*/ 11516 h 1479806"/>
              <a:gd name="csX43" fmla="*/ 8470362 w 9486989"/>
              <a:gd name="csY43" fmla="*/ 19577 h 1479806"/>
              <a:gd name="csX44" fmla="*/ 8535988 w 9486989"/>
              <a:gd name="csY44" fmla="*/ 19577 h 1479806"/>
              <a:gd name="csX45" fmla="*/ 8544048 w 9486989"/>
              <a:gd name="csY45" fmla="*/ 11516 h 1479806"/>
              <a:gd name="csX46" fmla="*/ 8535988 w 9486989"/>
              <a:gd name="csY46" fmla="*/ 3455 h 1479806"/>
              <a:gd name="csX47" fmla="*/ 8535988 w 9486989"/>
              <a:gd name="csY47" fmla="*/ 3455 h 1479806"/>
              <a:gd name="csX48" fmla="*/ 8405888 w 9486989"/>
              <a:gd name="csY48" fmla="*/ 3455 h 1479806"/>
              <a:gd name="csX49" fmla="*/ 8340262 w 9486989"/>
              <a:gd name="csY49" fmla="*/ 3455 h 1479806"/>
              <a:gd name="csX50" fmla="*/ 8332202 w 9486989"/>
              <a:gd name="csY50" fmla="*/ 11516 h 1479806"/>
              <a:gd name="csX51" fmla="*/ 8340262 w 9486989"/>
              <a:gd name="csY51" fmla="*/ 19577 h 1479806"/>
              <a:gd name="csX52" fmla="*/ 8405888 w 9486989"/>
              <a:gd name="csY52" fmla="*/ 19577 h 1479806"/>
              <a:gd name="csX53" fmla="*/ 8413947 w 9486989"/>
              <a:gd name="csY53" fmla="*/ 11516 h 1479806"/>
              <a:gd name="csX54" fmla="*/ 8405888 w 9486989"/>
              <a:gd name="csY54" fmla="*/ 3455 h 1479806"/>
              <a:gd name="csX55" fmla="*/ 8405888 w 9486989"/>
              <a:gd name="csY55" fmla="*/ 3455 h 1479806"/>
              <a:gd name="csX56" fmla="*/ 8275787 w 9486989"/>
              <a:gd name="csY56" fmla="*/ 3455 h 1479806"/>
              <a:gd name="csX57" fmla="*/ 8210161 w 9486989"/>
              <a:gd name="csY57" fmla="*/ 3455 h 1479806"/>
              <a:gd name="csX58" fmla="*/ 8202102 w 9486989"/>
              <a:gd name="csY58" fmla="*/ 11516 h 1479806"/>
              <a:gd name="csX59" fmla="*/ 8210161 w 9486989"/>
              <a:gd name="csY59" fmla="*/ 19577 h 1479806"/>
              <a:gd name="csX60" fmla="*/ 8275787 w 9486989"/>
              <a:gd name="csY60" fmla="*/ 19577 h 1479806"/>
              <a:gd name="csX61" fmla="*/ 8283846 w 9486989"/>
              <a:gd name="csY61" fmla="*/ 11516 h 1479806"/>
              <a:gd name="csX62" fmla="*/ 8275787 w 9486989"/>
              <a:gd name="csY62" fmla="*/ 3455 h 1479806"/>
              <a:gd name="csX63" fmla="*/ 8275787 w 9486989"/>
              <a:gd name="csY63" fmla="*/ 3455 h 1479806"/>
              <a:gd name="csX64" fmla="*/ 8144535 w 9486989"/>
              <a:gd name="csY64" fmla="*/ 3455 h 1479806"/>
              <a:gd name="csX65" fmla="*/ 8078909 w 9486989"/>
              <a:gd name="csY65" fmla="*/ 3455 h 1479806"/>
              <a:gd name="csX66" fmla="*/ 8070850 w 9486989"/>
              <a:gd name="csY66" fmla="*/ 11516 h 1479806"/>
              <a:gd name="csX67" fmla="*/ 8078909 w 9486989"/>
              <a:gd name="csY67" fmla="*/ 19577 h 1479806"/>
              <a:gd name="csX68" fmla="*/ 8144535 w 9486989"/>
              <a:gd name="csY68" fmla="*/ 19577 h 1479806"/>
              <a:gd name="csX69" fmla="*/ 8152595 w 9486989"/>
              <a:gd name="csY69" fmla="*/ 11516 h 1479806"/>
              <a:gd name="csX70" fmla="*/ 8144535 w 9486989"/>
              <a:gd name="csY70" fmla="*/ 3455 h 1479806"/>
              <a:gd name="csX71" fmla="*/ 8144535 w 9486989"/>
              <a:gd name="csY71" fmla="*/ 3455 h 1479806"/>
              <a:gd name="csX72" fmla="*/ 8014435 w 9486989"/>
              <a:gd name="csY72" fmla="*/ 3455 h 1479806"/>
              <a:gd name="csX73" fmla="*/ 7948808 w 9486989"/>
              <a:gd name="csY73" fmla="*/ 3455 h 1479806"/>
              <a:gd name="csX74" fmla="*/ 7940749 w 9486989"/>
              <a:gd name="csY74" fmla="*/ 11516 h 1479806"/>
              <a:gd name="csX75" fmla="*/ 7948808 w 9486989"/>
              <a:gd name="csY75" fmla="*/ 19577 h 1479806"/>
              <a:gd name="csX76" fmla="*/ 8014435 w 9486989"/>
              <a:gd name="csY76" fmla="*/ 19577 h 1479806"/>
              <a:gd name="csX77" fmla="*/ 8022493 w 9486989"/>
              <a:gd name="csY77" fmla="*/ 11516 h 1479806"/>
              <a:gd name="csX78" fmla="*/ 8014435 w 9486989"/>
              <a:gd name="csY78" fmla="*/ 3455 h 1479806"/>
              <a:gd name="csX79" fmla="*/ 8014435 w 9486989"/>
              <a:gd name="csY79" fmla="*/ 3455 h 1479806"/>
              <a:gd name="csX80" fmla="*/ 7883182 w 9486989"/>
              <a:gd name="csY80" fmla="*/ 3455 h 1479806"/>
              <a:gd name="csX81" fmla="*/ 7817556 w 9486989"/>
              <a:gd name="csY81" fmla="*/ 3455 h 1479806"/>
              <a:gd name="csX82" fmla="*/ 7809497 w 9486989"/>
              <a:gd name="csY82" fmla="*/ 11516 h 1479806"/>
              <a:gd name="csX83" fmla="*/ 7817556 w 9486989"/>
              <a:gd name="csY83" fmla="*/ 19577 h 1479806"/>
              <a:gd name="csX84" fmla="*/ 7883182 w 9486989"/>
              <a:gd name="csY84" fmla="*/ 19577 h 1479806"/>
              <a:gd name="csX85" fmla="*/ 7891242 w 9486989"/>
              <a:gd name="csY85" fmla="*/ 11516 h 1479806"/>
              <a:gd name="csX86" fmla="*/ 7883182 w 9486989"/>
              <a:gd name="csY86" fmla="*/ 3455 h 1479806"/>
              <a:gd name="csX87" fmla="*/ 7883182 w 9486989"/>
              <a:gd name="csY87" fmla="*/ 3455 h 1479806"/>
              <a:gd name="csX88" fmla="*/ 7753082 w 9486989"/>
              <a:gd name="csY88" fmla="*/ 3455 h 1479806"/>
              <a:gd name="csX89" fmla="*/ 7687456 w 9486989"/>
              <a:gd name="csY89" fmla="*/ 3455 h 1479806"/>
              <a:gd name="csX90" fmla="*/ 7679396 w 9486989"/>
              <a:gd name="csY90" fmla="*/ 11516 h 1479806"/>
              <a:gd name="csX91" fmla="*/ 7687456 w 9486989"/>
              <a:gd name="csY91" fmla="*/ 19577 h 1479806"/>
              <a:gd name="csX92" fmla="*/ 7753082 w 9486989"/>
              <a:gd name="csY92" fmla="*/ 19577 h 1479806"/>
              <a:gd name="csX93" fmla="*/ 7761141 w 9486989"/>
              <a:gd name="csY93" fmla="*/ 11516 h 1479806"/>
              <a:gd name="csX94" fmla="*/ 7753082 w 9486989"/>
              <a:gd name="csY94" fmla="*/ 3455 h 1479806"/>
              <a:gd name="csX95" fmla="*/ 7753082 w 9486989"/>
              <a:gd name="csY95" fmla="*/ 3455 h 1479806"/>
              <a:gd name="csX96" fmla="*/ 7622981 w 9486989"/>
              <a:gd name="csY96" fmla="*/ 3455 h 1479806"/>
              <a:gd name="csX97" fmla="*/ 7557355 w 9486989"/>
              <a:gd name="csY97" fmla="*/ 3455 h 1479806"/>
              <a:gd name="csX98" fmla="*/ 7549296 w 9486989"/>
              <a:gd name="csY98" fmla="*/ 11516 h 1479806"/>
              <a:gd name="csX99" fmla="*/ 7557355 w 9486989"/>
              <a:gd name="csY99" fmla="*/ 19577 h 1479806"/>
              <a:gd name="csX100" fmla="*/ 7622981 w 9486989"/>
              <a:gd name="csY100" fmla="*/ 19577 h 1479806"/>
              <a:gd name="csX101" fmla="*/ 7631040 w 9486989"/>
              <a:gd name="csY101" fmla="*/ 11516 h 1479806"/>
              <a:gd name="csX102" fmla="*/ 7622981 w 9486989"/>
              <a:gd name="csY102" fmla="*/ 3455 h 1479806"/>
              <a:gd name="csX103" fmla="*/ 7622981 w 9486989"/>
              <a:gd name="csY103" fmla="*/ 3455 h 1479806"/>
              <a:gd name="csX104" fmla="*/ 7491729 w 9486989"/>
              <a:gd name="csY104" fmla="*/ 3455 h 1479806"/>
              <a:gd name="csX105" fmla="*/ 7426103 w 9486989"/>
              <a:gd name="csY105" fmla="*/ 3455 h 1479806"/>
              <a:gd name="csX106" fmla="*/ 7418043 w 9486989"/>
              <a:gd name="csY106" fmla="*/ 11516 h 1479806"/>
              <a:gd name="csX107" fmla="*/ 7426103 w 9486989"/>
              <a:gd name="csY107" fmla="*/ 19577 h 1479806"/>
              <a:gd name="csX108" fmla="*/ 7491729 w 9486989"/>
              <a:gd name="csY108" fmla="*/ 19577 h 1479806"/>
              <a:gd name="csX109" fmla="*/ 7499788 w 9486989"/>
              <a:gd name="csY109" fmla="*/ 11516 h 1479806"/>
              <a:gd name="csX110" fmla="*/ 7491729 w 9486989"/>
              <a:gd name="csY110" fmla="*/ 3455 h 1479806"/>
              <a:gd name="csX111" fmla="*/ 7491729 w 9486989"/>
              <a:gd name="csY111" fmla="*/ 3455 h 1479806"/>
              <a:gd name="csX112" fmla="*/ 7361628 w 9486989"/>
              <a:gd name="csY112" fmla="*/ 3455 h 1479806"/>
              <a:gd name="csX113" fmla="*/ 7296002 w 9486989"/>
              <a:gd name="csY113" fmla="*/ 3455 h 1479806"/>
              <a:gd name="csX114" fmla="*/ 7287943 w 9486989"/>
              <a:gd name="csY114" fmla="*/ 11516 h 1479806"/>
              <a:gd name="csX115" fmla="*/ 7296002 w 9486989"/>
              <a:gd name="csY115" fmla="*/ 19577 h 1479806"/>
              <a:gd name="csX116" fmla="*/ 7361628 w 9486989"/>
              <a:gd name="csY116" fmla="*/ 19577 h 1479806"/>
              <a:gd name="csX117" fmla="*/ 7369688 w 9486989"/>
              <a:gd name="csY117" fmla="*/ 11516 h 1479806"/>
              <a:gd name="csX118" fmla="*/ 7361628 w 9486989"/>
              <a:gd name="csY118" fmla="*/ 3455 h 1479806"/>
              <a:gd name="csX119" fmla="*/ 7361628 w 9486989"/>
              <a:gd name="csY119" fmla="*/ 3455 h 1479806"/>
              <a:gd name="csX120" fmla="*/ 7231528 w 9486989"/>
              <a:gd name="csY120" fmla="*/ 3455 h 1479806"/>
              <a:gd name="csX121" fmla="*/ 7165902 w 9486989"/>
              <a:gd name="csY121" fmla="*/ 3455 h 1479806"/>
              <a:gd name="csX122" fmla="*/ 7157842 w 9486989"/>
              <a:gd name="csY122" fmla="*/ 11516 h 1479806"/>
              <a:gd name="csX123" fmla="*/ 7165902 w 9486989"/>
              <a:gd name="csY123" fmla="*/ 19577 h 1479806"/>
              <a:gd name="csX124" fmla="*/ 7231528 w 9486989"/>
              <a:gd name="csY124" fmla="*/ 19577 h 1479806"/>
              <a:gd name="csX125" fmla="*/ 7239586 w 9486989"/>
              <a:gd name="csY125" fmla="*/ 11516 h 1479806"/>
              <a:gd name="csX126" fmla="*/ 7231528 w 9486989"/>
              <a:gd name="csY126" fmla="*/ 3455 h 1479806"/>
              <a:gd name="csX127" fmla="*/ 7231528 w 9486989"/>
              <a:gd name="csY127" fmla="*/ 3455 h 1479806"/>
              <a:gd name="csX128" fmla="*/ 7100275 w 9486989"/>
              <a:gd name="csY128" fmla="*/ 3455 h 1479806"/>
              <a:gd name="csX129" fmla="*/ 7034649 w 9486989"/>
              <a:gd name="csY129" fmla="*/ 3455 h 1479806"/>
              <a:gd name="csX130" fmla="*/ 7026590 w 9486989"/>
              <a:gd name="csY130" fmla="*/ 11516 h 1479806"/>
              <a:gd name="csX131" fmla="*/ 7034649 w 9486989"/>
              <a:gd name="csY131" fmla="*/ 19577 h 1479806"/>
              <a:gd name="csX132" fmla="*/ 7100275 w 9486989"/>
              <a:gd name="csY132" fmla="*/ 19577 h 1479806"/>
              <a:gd name="csX133" fmla="*/ 7108335 w 9486989"/>
              <a:gd name="csY133" fmla="*/ 11516 h 1479806"/>
              <a:gd name="csX134" fmla="*/ 7100275 w 9486989"/>
              <a:gd name="csY134" fmla="*/ 3455 h 1479806"/>
              <a:gd name="csX135" fmla="*/ 7100275 w 9486989"/>
              <a:gd name="csY135" fmla="*/ 3455 h 1479806"/>
              <a:gd name="csX136" fmla="*/ 6970175 w 9486989"/>
              <a:gd name="csY136" fmla="*/ 3455 h 1479806"/>
              <a:gd name="csX137" fmla="*/ 6904549 w 9486989"/>
              <a:gd name="csY137" fmla="*/ 3455 h 1479806"/>
              <a:gd name="csX138" fmla="*/ 6896489 w 9486989"/>
              <a:gd name="csY138" fmla="*/ 11516 h 1479806"/>
              <a:gd name="csX139" fmla="*/ 6904549 w 9486989"/>
              <a:gd name="csY139" fmla="*/ 19577 h 1479806"/>
              <a:gd name="csX140" fmla="*/ 6970175 w 9486989"/>
              <a:gd name="csY140" fmla="*/ 19577 h 1479806"/>
              <a:gd name="csX141" fmla="*/ 6978234 w 9486989"/>
              <a:gd name="csY141" fmla="*/ 11516 h 1479806"/>
              <a:gd name="csX142" fmla="*/ 6970175 w 9486989"/>
              <a:gd name="csY142" fmla="*/ 3455 h 1479806"/>
              <a:gd name="csX143" fmla="*/ 6970175 w 9486989"/>
              <a:gd name="csY143" fmla="*/ 3455 h 1479806"/>
              <a:gd name="csX144" fmla="*/ 6838922 w 9486989"/>
              <a:gd name="csY144" fmla="*/ 3455 h 1479806"/>
              <a:gd name="csX145" fmla="*/ 6773296 w 9486989"/>
              <a:gd name="csY145" fmla="*/ 3455 h 1479806"/>
              <a:gd name="csX146" fmla="*/ 6765238 w 9486989"/>
              <a:gd name="csY146" fmla="*/ 11516 h 1479806"/>
              <a:gd name="csX147" fmla="*/ 6773296 w 9486989"/>
              <a:gd name="csY147" fmla="*/ 19577 h 1479806"/>
              <a:gd name="csX148" fmla="*/ 6838922 w 9486989"/>
              <a:gd name="csY148" fmla="*/ 19577 h 1479806"/>
              <a:gd name="csX149" fmla="*/ 6846982 w 9486989"/>
              <a:gd name="csY149" fmla="*/ 11516 h 1479806"/>
              <a:gd name="csX150" fmla="*/ 6838922 w 9486989"/>
              <a:gd name="csY150" fmla="*/ 3455 h 1479806"/>
              <a:gd name="csX151" fmla="*/ 6838922 w 9486989"/>
              <a:gd name="csY151" fmla="*/ 3455 h 1479806"/>
              <a:gd name="csX152" fmla="*/ 6708822 w 9486989"/>
              <a:gd name="csY152" fmla="*/ 3455 h 1479806"/>
              <a:gd name="csX153" fmla="*/ 6643196 w 9486989"/>
              <a:gd name="csY153" fmla="*/ 3455 h 1479806"/>
              <a:gd name="csX154" fmla="*/ 6635136 w 9486989"/>
              <a:gd name="csY154" fmla="*/ 11516 h 1479806"/>
              <a:gd name="csX155" fmla="*/ 6643196 w 9486989"/>
              <a:gd name="csY155" fmla="*/ 19577 h 1479806"/>
              <a:gd name="csX156" fmla="*/ 6708822 w 9486989"/>
              <a:gd name="csY156" fmla="*/ 19577 h 1479806"/>
              <a:gd name="csX157" fmla="*/ 6716881 w 9486989"/>
              <a:gd name="csY157" fmla="*/ 11516 h 1479806"/>
              <a:gd name="csX158" fmla="*/ 6708822 w 9486989"/>
              <a:gd name="csY158" fmla="*/ 3455 h 1479806"/>
              <a:gd name="csX159" fmla="*/ 6708822 w 9486989"/>
              <a:gd name="csY159" fmla="*/ 3455 h 1479806"/>
              <a:gd name="csX160" fmla="*/ 6578721 w 9486989"/>
              <a:gd name="csY160" fmla="*/ 3455 h 1479806"/>
              <a:gd name="csX161" fmla="*/ 6513095 w 9486989"/>
              <a:gd name="csY161" fmla="*/ 3455 h 1479806"/>
              <a:gd name="csX162" fmla="*/ 6505036 w 9486989"/>
              <a:gd name="csY162" fmla="*/ 11516 h 1479806"/>
              <a:gd name="csX163" fmla="*/ 6513095 w 9486989"/>
              <a:gd name="csY163" fmla="*/ 19577 h 1479806"/>
              <a:gd name="csX164" fmla="*/ 6578721 w 9486989"/>
              <a:gd name="csY164" fmla="*/ 19577 h 1479806"/>
              <a:gd name="csX165" fmla="*/ 6586781 w 9486989"/>
              <a:gd name="csY165" fmla="*/ 11516 h 1479806"/>
              <a:gd name="csX166" fmla="*/ 6578721 w 9486989"/>
              <a:gd name="csY166" fmla="*/ 3455 h 1479806"/>
              <a:gd name="csX167" fmla="*/ 6578721 w 9486989"/>
              <a:gd name="csY167" fmla="*/ 3455 h 1479806"/>
              <a:gd name="csX168" fmla="*/ 6447469 w 9486989"/>
              <a:gd name="csY168" fmla="*/ 3455 h 1479806"/>
              <a:gd name="csX169" fmla="*/ 6381843 w 9486989"/>
              <a:gd name="csY169" fmla="*/ 3455 h 1479806"/>
              <a:gd name="csX170" fmla="*/ 6373784 w 9486989"/>
              <a:gd name="csY170" fmla="*/ 11516 h 1479806"/>
              <a:gd name="csX171" fmla="*/ 6381843 w 9486989"/>
              <a:gd name="csY171" fmla="*/ 19577 h 1479806"/>
              <a:gd name="csX172" fmla="*/ 6447469 w 9486989"/>
              <a:gd name="csY172" fmla="*/ 19577 h 1479806"/>
              <a:gd name="csX173" fmla="*/ 6455528 w 9486989"/>
              <a:gd name="csY173" fmla="*/ 11516 h 1479806"/>
              <a:gd name="csX174" fmla="*/ 6447469 w 9486989"/>
              <a:gd name="csY174" fmla="*/ 3455 h 1479806"/>
              <a:gd name="csX175" fmla="*/ 6447469 w 9486989"/>
              <a:gd name="csY175" fmla="*/ 3455 h 1479806"/>
              <a:gd name="csX176" fmla="*/ 6317368 w 9486989"/>
              <a:gd name="csY176" fmla="*/ 3455 h 1479806"/>
              <a:gd name="csX177" fmla="*/ 6251742 w 9486989"/>
              <a:gd name="csY177" fmla="*/ 3455 h 1479806"/>
              <a:gd name="csX178" fmla="*/ 6243683 w 9486989"/>
              <a:gd name="csY178" fmla="*/ 11516 h 1479806"/>
              <a:gd name="csX179" fmla="*/ 6251742 w 9486989"/>
              <a:gd name="csY179" fmla="*/ 19577 h 1479806"/>
              <a:gd name="csX180" fmla="*/ 6317368 w 9486989"/>
              <a:gd name="csY180" fmla="*/ 19577 h 1479806"/>
              <a:gd name="csX181" fmla="*/ 6325428 w 9486989"/>
              <a:gd name="csY181" fmla="*/ 11516 h 1479806"/>
              <a:gd name="csX182" fmla="*/ 6317368 w 9486989"/>
              <a:gd name="csY182" fmla="*/ 3455 h 1479806"/>
              <a:gd name="csX183" fmla="*/ 6317368 w 9486989"/>
              <a:gd name="csY183" fmla="*/ 3455 h 1479806"/>
              <a:gd name="csX184" fmla="*/ 6187268 w 9486989"/>
              <a:gd name="csY184" fmla="*/ 3455 h 1479806"/>
              <a:gd name="csX185" fmla="*/ 6121642 w 9486989"/>
              <a:gd name="csY185" fmla="*/ 3455 h 1479806"/>
              <a:gd name="csX186" fmla="*/ 6113582 w 9486989"/>
              <a:gd name="csY186" fmla="*/ 11516 h 1479806"/>
              <a:gd name="csX187" fmla="*/ 6121642 w 9486989"/>
              <a:gd name="csY187" fmla="*/ 19577 h 1479806"/>
              <a:gd name="csX188" fmla="*/ 6187268 w 9486989"/>
              <a:gd name="csY188" fmla="*/ 19577 h 1479806"/>
              <a:gd name="csX189" fmla="*/ 6195327 w 9486989"/>
              <a:gd name="csY189" fmla="*/ 11516 h 1479806"/>
              <a:gd name="csX190" fmla="*/ 6187268 w 9486989"/>
              <a:gd name="csY190" fmla="*/ 3455 h 1479806"/>
              <a:gd name="csX191" fmla="*/ 6187268 w 9486989"/>
              <a:gd name="csY191" fmla="*/ 3455 h 1479806"/>
              <a:gd name="csX192" fmla="*/ 6056016 w 9486989"/>
              <a:gd name="csY192" fmla="*/ 3455 h 1479806"/>
              <a:gd name="csX193" fmla="*/ 5990389 w 9486989"/>
              <a:gd name="csY193" fmla="*/ 3455 h 1479806"/>
              <a:gd name="csX194" fmla="*/ 5982331 w 9486989"/>
              <a:gd name="csY194" fmla="*/ 11516 h 1479806"/>
              <a:gd name="csX195" fmla="*/ 5990389 w 9486989"/>
              <a:gd name="csY195" fmla="*/ 19577 h 1479806"/>
              <a:gd name="csX196" fmla="*/ 6056016 w 9486989"/>
              <a:gd name="csY196" fmla="*/ 19577 h 1479806"/>
              <a:gd name="csX197" fmla="*/ 6064075 w 9486989"/>
              <a:gd name="csY197" fmla="*/ 11516 h 1479806"/>
              <a:gd name="csX198" fmla="*/ 6056016 w 9486989"/>
              <a:gd name="csY198" fmla="*/ 3455 h 1479806"/>
              <a:gd name="csX199" fmla="*/ 6056016 w 9486989"/>
              <a:gd name="csY199" fmla="*/ 3455 h 1479806"/>
              <a:gd name="csX200" fmla="*/ 5925915 w 9486989"/>
              <a:gd name="csY200" fmla="*/ 3455 h 1479806"/>
              <a:gd name="csX201" fmla="*/ 5860289 w 9486989"/>
              <a:gd name="csY201" fmla="*/ 3455 h 1479806"/>
              <a:gd name="csX202" fmla="*/ 5852229 w 9486989"/>
              <a:gd name="csY202" fmla="*/ 11516 h 1479806"/>
              <a:gd name="csX203" fmla="*/ 5860289 w 9486989"/>
              <a:gd name="csY203" fmla="*/ 19577 h 1479806"/>
              <a:gd name="csX204" fmla="*/ 5925915 w 9486989"/>
              <a:gd name="csY204" fmla="*/ 19577 h 1479806"/>
              <a:gd name="csX205" fmla="*/ 5933974 w 9486989"/>
              <a:gd name="csY205" fmla="*/ 11516 h 1479806"/>
              <a:gd name="csX206" fmla="*/ 5925915 w 9486989"/>
              <a:gd name="csY206" fmla="*/ 3455 h 1479806"/>
              <a:gd name="csX207" fmla="*/ 5925915 w 9486989"/>
              <a:gd name="csY207" fmla="*/ 3455 h 1479806"/>
              <a:gd name="csX208" fmla="*/ 5794663 w 9486989"/>
              <a:gd name="csY208" fmla="*/ 3455 h 1479806"/>
              <a:gd name="csX209" fmla="*/ 5729037 w 9486989"/>
              <a:gd name="csY209" fmla="*/ 3455 h 1479806"/>
              <a:gd name="csX210" fmla="*/ 5720978 w 9486989"/>
              <a:gd name="csY210" fmla="*/ 11516 h 1479806"/>
              <a:gd name="csX211" fmla="*/ 5729037 w 9486989"/>
              <a:gd name="csY211" fmla="*/ 19577 h 1479806"/>
              <a:gd name="csX212" fmla="*/ 5794663 w 9486989"/>
              <a:gd name="csY212" fmla="*/ 19577 h 1479806"/>
              <a:gd name="csX213" fmla="*/ 5802722 w 9486989"/>
              <a:gd name="csY213" fmla="*/ 11516 h 1479806"/>
              <a:gd name="csX214" fmla="*/ 5794663 w 9486989"/>
              <a:gd name="csY214" fmla="*/ 3455 h 1479806"/>
              <a:gd name="csX215" fmla="*/ 5794663 w 9486989"/>
              <a:gd name="csY215" fmla="*/ 3455 h 1479806"/>
              <a:gd name="csX216" fmla="*/ 5664562 w 9486989"/>
              <a:gd name="csY216" fmla="*/ 3455 h 1479806"/>
              <a:gd name="csX217" fmla="*/ 5598936 w 9486989"/>
              <a:gd name="csY217" fmla="*/ 3455 h 1479806"/>
              <a:gd name="csX218" fmla="*/ 5590877 w 9486989"/>
              <a:gd name="csY218" fmla="*/ 11516 h 1479806"/>
              <a:gd name="csX219" fmla="*/ 5598936 w 9486989"/>
              <a:gd name="csY219" fmla="*/ 19577 h 1479806"/>
              <a:gd name="csX220" fmla="*/ 5664562 w 9486989"/>
              <a:gd name="csY220" fmla="*/ 19577 h 1479806"/>
              <a:gd name="csX221" fmla="*/ 5672622 w 9486989"/>
              <a:gd name="csY221" fmla="*/ 11516 h 1479806"/>
              <a:gd name="csX222" fmla="*/ 5664562 w 9486989"/>
              <a:gd name="csY222" fmla="*/ 3455 h 1479806"/>
              <a:gd name="csX223" fmla="*/ 5664562 w 9486989"/>
              <a:gd name="csY223" fmla="*/ 3455 h 1479806"/>
              <a:gd name="csX224" fmla="*/ 5534461 w 9486989"/>
              <a:gd name="csY224" fmla="*/ 3455 h 1479806"/>
              <a:gd name="csX225" fmla="*/ 5468835 w 9486989"/>
              <a:gd name="csY225" fmla="*/ 3455 h 1479806"/>
              <a:gd name="csX226" fmla="*/ 5460776 w 9486989"/>
              <a:gd name="csY226" fmla="*/ 11516 h 1479806"/>
              <a:gd name="csX227" fmla="*/ 5468835 w 9486989"/>
              <a:gd name="csY227" fmla="*/ 19577 h 1479806"/>
              <a:gd name="csX228" fmla="*/ 5534461 w 9486989"/>
              <a:gd name="csY228" fmla="*/ 19577 h 1479806"/>
              <a:gd name="csX229" fmla="*/ 5542521 w 9486989"/>
              <a:gd name="csY229" fmla="*/ 11516 h 1479806"/>
              <a:gd name="csX230" fmla="*/ 5534461 w 9486989"/>
              <a:gd name="csY230" fmla="*/ 3455 h 1479806"/>
              <a:gd name="csX231" fmla="*/ 5534461 w 9486989"/>
              <a:gd name="csY231" fmla="*/ 3455 h 1479806"/>
              <a:gd name="csX232" fmla="*/ 5403210 w 9486989"/>
              <a:gd name="csY232" fmla="*/ 3455 h 1479806"/>
              <a:gd name="csX233" fmla="*/ 5337583 w 9486989"/>
              <a:gd name="csY233" fmla="*/ 3455 h 1479806"/>
              <a:gd name="csX234" fmla="*/ 5329524 w 9486989"/>
              <a:gd name="csY234" fmla="*/ 11516 h 1479806"/>
              <a:gd name="csX235" fmla="*/ 5337583 w 9486989"/>
              <a:gd name="csY235" fmla="*/ 19577 h 1479806"/>
              <a:gd name="csX236" fmla="*/ 5403210 w 9486989"/>
              <a:gd name="csY236" fmla="*/ 19577 h 1479806"/>
              <a:gd name="csX237" fmla="*/ 5411269 w 9486989"/>
              <a:gd name="csY237" fmla="*/ 11516 h 1479806"/>
              <a:gd name="csX238" fmla="*/ 5403210 w 9486989"/>
              <a:gd name="csY238" fmla="*/ 3455 h 1479806"/>
              <a:gd name="csX239" fmla="*/ 5403210 w 9486989"/>
              <a:gd name="csY239" fmla="*/ 3455 h 1479806"/>
              <a:gd name="csX240" fmla="*/ 5273109 w 9486989"/>
              <a:gd name="csY240" fmla="*/ 3455 h 1479806"/>
              <a:gd name="csX241" fmla="*/ 5207483 w 9486989"/>
              <a:gd name="csY241" fmla="*/ 3455 h 1479806"/>
              <a:gd name="csX242" fmla="*/ 5199423 w 9486989"/>
              <a:gd name="csY242" fmla="*/ 11516 h 1479806"/>
              <a:gd name="csX243" fmla="*/ 5207483 w 9486989"/>
              <a:gd name="csY243" fmla="*/ 19577 h 1479806"/>
              <a:gd name="csX244" fmla="*/ 5273109 w 9486989"/>
              <a:gd name="csY244" fmla="*/ 19577 h 1479806"/>
              <a:gd name="csX245" fmla="*/ 5281168 w 9486989"/>
              <a:gd name="csY245" fmla="*/ 11516 h 1479806"/>
              <a:gd name="csX246" fmla="*/ 5273109 w 9486989"/>
              <a:gd name="csY246" fmla="*/ 3455 h 1479806"/>
              <a:gd name="csX247" fmla="*/ 5273109 w 9486989"/>
              <a:gd name="csY247" fmla="*/ 3455 h 1479806"/>
              <a:gd name="csX248" fmla="*/ 5141857 w 9486989"/>
              <a:gd name="csY248" fmla="*/ 3455 h 1479806"/>
              <a:gd name="csX249" fmla="*/ 5076231 w 9486989"/>
              <a:gd name="csY249" fmla="*/ 3455 h 1479806"/>
              <a:gd name="csX250" fmla="*/ 5068171 w 9486989"/>
              <a:gd name="csY250" fmla="*/ 11516 h 1479806"/>
              <a:gd name="csX251" fmla="*/ 5076231 w 9486989"/>
              <a:gd name="csY251" fmla="*/ 19577 h 1479806"/>
              <a:gd name="csX252" fmla="*/ 5141857 w 9486989"/>
              <a:gd name="csY252" fmla="*/ 19577 h 1479806"/>
              <a:gd name="csX253" fmla="*/ 5149916 w 9486989"/>
              <a:gd name="csY253" fmla="*/ 11516 h 1479806"/>
              <a:gd name="csX254" fmla="*/ 5141857 w 9486989"/>
              <a:gd name="csY254" fmla="*/ 3455 h 1479806"/>
              <a:gd name="csX255" fmla="*/ 5141857 w 9486989"/>
              <a:gd name="csY255" fmla="*/ 3455 h 1479806"/>
              <a:gd name="csX256" fmla="*/ 5011756 w 9486989"/>
              <a:gd name="csY256" fmla="*/ 3455 h 1479806"/>
              <a:gd name="csX257" fmla="*/ 4946130 w 9486989"/>
              <a:gd name="csY257" fmla="*/ 3455 h 1479806"/>
              <a:gd name="csX258" fmla="*/ 4938071 w 9486989"/>
              <a:gd name="csY258" fmla="*/ 11516 h 1479806"/>
              <a:gd name="csX259" fmla="*/ 4946130 w 9486989"/>
              <a:gd name="csY259" fmla="*/ 19577 h 1479806"/>
              <a:gd name="csX260" fmla="*/ 5011756 w 9486989"/>
              <a:gd name="csY260" fmla="*/ 19577 h 1479806"/>
              <a:gd name="csX261" fmla="*/ 5019815 w 9486989"/>
              <a:gd name="csY261" fmla="*/ 11516 h 1479806"/>
              <a:gd name="csX262" fmla="*/ 5011756 w 9486989"/>
              <a:gd name="csY262" fmla="*/ 3455 h 1479806"/>
              <a:gd name="csX263" fmla="*/ 5011756 w 9486989"/>
              <a:gd name="csY263" fmla="*/ 3455 h 1479806"/>
              <a:gd name="csX264" fmla="*/ 4881655 w 9486989"/>
              <a:gd name="csY264" fmla="*/ 3455 h 1479806"/>
              <a:gd name="csX265" fmla="*/ 4816029 w 9486989"/>
              <a:gd name="csY265" fmla="*/ 3455 h 1479806"/>
              <a:gd name="csX266" fmla="*/ 4807970 w 9486989"/>
              <a:gd name="csY266" fmla="*/ 11516 h 1479806"/>
              <a:gd name="csX267" fmla="*/ 4816029 w 9486989"/>
              <a:gd name="csY267" fmla="*/ 19577 h 1479806"/>
              <a:gd name="csX268" fmla="*/ 4881655 w 9486989"/>
              <a:gd name="csY268" fmla="*/ 19577 h 1479806"/>
              <a:gd name="csX269" fmla="*/ 4889715 w 9486989"/>
              <a:gd name="csY269" fmla="*/ 11516 h 1479806"/>
              <a:gd name="csX270" fmla="*/ 4881655 w 9486989"/>
              <a:gd name="csY270" fmla="*/ 3455 h 1479806"/>
              <a:gd name="csX271" fmla="*/ 4881655 w 9486989"/>
              <a:gd name="csY271" fmla="*/ 3455 h 1479806"/>
              <a:gd name="csX272" fmla="*/ 4750403 w 9486989"/>
              <a:gd name="csY272" fmla="*/ 3455 h 1479806"/>
              <a:gd name="csX273" fmla="*/ 4684777 w 9486989"/>
              <a:gd name="csY273" fmla="*/ 3455 h 1479806"/>
              <a:gd name="csX274" fmla="*/ 4676718 w 9486989"/>
              <a:gd name="csY274" fmla="*/ 11516 h 1479806"/>
              <a:gd name="csX275" fmla="*/ 4684777 w 9486989"/>
              <a:gd name="csY275" fmla="*/ 19577 h 1479806"/>
              <a:gd name="csX276" fmla="*/ 4750403 w 9486989"/>
              <a:gd name="csY276" fmla="*/ 19577 h 1479806"/>
              <a:gd name="csX277" fmla="*/ 4758463 w 9486989"/>
              <a:gd name="csY277" fmla="*/ 11516 h 1479806"/>
              <a:gd name="csX278" fmla="*/ 4750403 w 9486989"/>
              <a:gd name="csY278" fmla="*/ 3455 h 1479806"/>
              <a:gd name="csX279" fmla="*/ 4750403 w 9486989"/>
              <a:gd name="csY279" fmla="*/ 3455 h 1479806"/>
              <a:gd name="csX280" fmla="*/ 4620303 w 9486989"/>
              <a:gd name="csY280" fmla="*/ 3455 h 1479806"/>
              <a:gd name="csX281" fmla="*/ 4554676 w 9486989"/>
              <a:gd name="csY281" fmla="*/ 3455 h 1479806"/>
              <a:gd name="csX282" fmla="*/ 4546617 w 9486989"/>
              <a:gd name="csY282" fmla="*/ 11516 h 1479806"/>
              <a:gd name="csX283" fmla="*/ 4554676 w 9486989"/>
              <a:gd name="csY283" fmla="*/ 19577 h 1479806"/>
              <a:gd name="csX284" fmla="*/ 4620303 w 9486989"/>
              <a:gd name="csY284" fmla="*/ 19577 h 1479806"/>
              <a:gd name="csX285" fmla="*/ 4628362 w 9486989"/>
              <a:gd name="csY285" fmla="*/ 11516 h 1479806"/>
              <a:gd name="csX286" fmla="*/ 4620303 w 9486989"/>
              <a:gd name="csY286" fmla="*/ 3455 h 1479806"/>
              <a:gd name="csX287" fmla="*/ 4620303 w 9486989"/>
              <a:gd name="csY287" fmla="*/ 3455 h 1479806"/>
              <a:gd name="csX288" fmla="*/ 4489051 w 9486989"/>
              <a:gd name="csY288" fmla="*/ 3455 h 1479806"/>
              <a:gd name="csX289" fmla="*/ 4423424 w 9486989"/>
              <a:gd name="csY289" fmla="*/ 3455 h 1479806"/>
              <a:gd name="csX290" fmla="*/ 4415365 w 9486989"/>
              <a:gd name="csY290" fmla="*/ 11516 h 1479806"/>
              <a:gd name="csX291" fmla="*/ 4423424 w 9486989"/>
              <a:gd name="csY291" fmla="*/ 19577 h 1479806"/>
              <a:gd name="csX292" fmla="*/ 4489051 w 9486989"/>
              <a:gd name="csY292" fmla="*/ 19577 h 1479806"/>
              <a:gd name="csX293" fmla="*/ 4497110 w 9486989"/>
              <a:gd name="csY293" fmla="*/ 11516 h 1479806"/>
              <a:gd name="csX294" fmla="*/ 4489051 w 9486989"/>
              <a:gd name="csY294" fmla="*/ 3455 h 1479806"/>
              <a:gd name="csX295" fmla="*/ 4489051 w 9486989"/>
              <a:gd name="csY295" fmla="*/ 3455 h 1479806"/>
              <a:gd name="csX296" fmla="*/ 4358950 w 9486989"/>
              <a:gd name="csY296" fmla="*/ 3455 h 1479806"/>
              <a:gd name="csX297" fmla="*/ 4293324 w 9486989"/>
              <a:gd name="csY297" fmla="*/ 3455 h 1479806"/>
              <a:gd name="csX298" fmla="*/ 4285264 w 9486989"/>
              <a:gd name="csY298" fmla="*/ 11516 h 1479806"/>
              <a:gd name="csX299" fmla="*/ 4293324 w 9486989"/>
              <a:gd name="csY299" fmla="*/ 19577 h 1479806"/>
              <a:gd name="csX300" fmla="*/ 4358950 w 9486989"/>
              <a:gd name="csY300" fmla="*/ 19577 h 1479806"/>
              <a:gd name="csX301" fmla="*/ 4367009 w 9486989"/>
              <a:gd name="csY301" fmla="*/ 11516 h 1479806"/>
              <a:gd name="csX302" fmla="*/ 4358950 w 9486989"/>
              <a:gd name="csY302" fmla="*/ 3455 h 1479806"/>
              <a:gd name="csX303" fmla="*/ 4358950 w 9486989"/>
              <a:gd name="csY303" fmla="*/ 3455 h 1479806"/>
              <a:gd name="csX304" fmla="*/ 4228849 w 9486989"/>
              <a:gd name="csY304" fmla="*/ 3455 h 1479806"/>
              <a:gd name="csX305" fmla="*/ 4163223 w 9486989"/>
              <a:gd name="csY305" fmla="*/ 3455 h 1479806"/>
              <a:gd name="csX306" fmla="*/ 4155164 w 9486989"/>
              <a:gd name="csY306" fmla="*/ 11516 h 1479806"/>
              <a:gd name="csX307" fmla="*/ 4163223 w 9486989"/>
              <a:gd name="csY307" fmla="*/ 19577 h 1479806"/>
              <a:gd name="csX308" fmla="*/ 4228849 w 9486989"/>
              <a:gd name="csY308" fmla="*/ 19577 h 1479806"/>
              <a:gd name="csX309" fmla="*/ 4236908 w 9486989"/>
              <a:gd name="csY309" fmla="*/ 11516 h 1479806"/>
              <a:gd name="csX310" fmla="*/ 4228849 w 9486989"/>
              <a:gd name="csY310" fmla="*/ 3455 h 1479806"/>
              <a:gd name="csX311" fmla="*/ 4228849 w 9486989"/>
              <a:gd name="csY311" fmla="*/ 3455 h 1479806"/>
              <a:gd name="csX312" fmla="*/ 4097597 w 9486989"/>
              <a:gd name="csY312" fmla="*/ 3455 h 1479806"/>
              <a:gd name="csX313" fmla="*/ 4031971 w 9486989"/>
              <a:gd name="csY313" fmla="*/ 3455 h 1479806"/>
              <a:gd name="csX314" fmla="*/ 4023911 w 9486989"/>
              <a:gd name="csY314" fmla="*/ 11516 h 1479806"/>
              <a:gd name="csX315" fmla="*/ 4031971 w 9486989"/>
              <a:gd name="csY315" fmla="*/ 19577 h 1479806"/>
              <a:gd name="csX316" fmla="*/ 4097597 w 9486989"/>
              <a:gd name="csY316" fmla="*/ 19577 h 1479806"/>
              <a:gd name="csX317" fmla="*/ 4105656 w 9486989"/>
              <a:gd name="csY317" fmla="*/ 11516 h 1479806"/>
              <a:gd name="csX318" fmla="*/ 4097597 w 9486989"/>
              <a:gd name="csY318" fmla="*/ 3455 h 1479806"/>
              <a:gd name="csX319" fmla="*/ 4097597 w 9486989"/>
              <a:gd name="csY319" fmla="*/ 3455 h 1479806"/>
              <a:gd name="csX320" fmla="*/ 3967496 w 9486989"/>
              <a:gd name="csY320" fmla="*/ 3455 h 1479806"/>
              <a:gd name="csX321" fmla="*/ 3901870 w 9486989"/>
              <a:gd name="csY321" fmla="*/ 3455 h 1479806"/>
              <a:gd name="csX322" fmla="*/ 3893811 w 9486989"/>
              <a:gd name="csY322" fmla="*/ 11516 h 1479806"/>
              <a:gd name="csX323" fmla="*/ 3901870 w 9486989"/>
              <a:gd name="csY323" fmla="*/ 19577 h 1479806"/>
              <a:gd name="csX324" fmla="*/ 3967496 w 9486989"/>
              <a:gd name="csY324" fmla="*/ 19577 h 1479806"/>
              <a:gd name="csX325" fmla="*/ 3975556 w 9486989"/>
              <a:gd name="csY325" fmla="*/ 11516 h 1479806"/>
              <a:gd name="csX326" fmla="*/ 3967496 w 9486989"/>
              <a:gd name="csY326" fmla="*/ 3455 h 1479806"/>
              <a:gd name="csX327" fmla="*/ 3967496 w 9486989"/>
              <a:gd name="csY327" fmla="*/ 3455 h 1479806"/>
              <a:gd name="csX328" fmla="*/ 3836244 w 9486989"/>
              <a:gd name="csY328" fmla="*/ 3455 h 1479806"/>
              <a:gd name="csX329" fmla="*/ 3770618 w 9486989"/>
              <a:gd name="csY329" fmla="*/ 3455 h 1479806"/>
              <a:gd name="csX330" fmla="*/ 3762559 w 9486989"/>
              <a:gd name="csY330" fmla="*/ 11516 h 1479806"/>
              <a:gd name="csX331" fmla="*/ 3770618 w 9486989"/>
              <a:gd name="csY331" fmla="*/ 19577 h 1479806"/>
              <a:gd name="csX332" fmla="*/ 3836244 w 9486989"/>
              <a:gd name="csY332" fmla="*/ 19577 h 1479806"/>
              <a:gd name="csX333" fmla="*/ 3844304 w 9486989"/>
              <a:gd name="csY333" fmla="*/ 11516 h 1479806"/>
              <a:gd name="csX334" fmla="*/ 3836244 w 9486989"/>
              <a:gd name="csY334" fmla="*/ 3455 h 1479806"/>
              <a:gd name="csX335" fmla="*/ 3836244 w 9486989"/>
              <a:gd name="csY335" fmla="*/ 3455 h 1479806"/>
              <a:gd name="csX336" fmla="*/ 3706144 w 9486989"/>
              <a:gd name="csY336" fmla="*/ 3455 h 1479806"/>
              <a:gd name="csX337" fmla="*/ 3640517 w 9486989"/>
              <a:gd name="csY337" fmla="*/ 3455 h 1479806"/>
              <a:gd name="csX338" fmla="*/ 3632458 w 9486989"/>
              <a:gd name="csY338" fmla="*/ 11516 h 1479806"/>
              <a:gd name="csX339" fmla="*/ 3640517 w 9486989"/>
              <a:gd name="csY339" fmla="*/ 19577 h 1479806"/>
              <a:gd name="csX340" fmla="*/ 3706144 w 9486989"/>
              <a:gd name="csY340" fmla="*/ 19577 h 1479806"/>
              <a:gd name="csX341" fmla="*/ 3714203 w 9486989"/>
              <a:gd name="csY341" fmla="*/ 11516 h 1479806"/>
              <a:gd name="csX342" fmla="*/ 3706144 w 9486989"/>
              <a:gd name="csY342" fmla="*/ 3455 h 1479806"/>
              <a:gd name="csX343" fmla="*/ 3706144 w 9486989"/>
              <a:gd name="csY343" fmla="*/ 3455 h 1479806"/>
              <a:gd name="csX344" fmla="*/ 3576043 w 9486989"/>
              <a:gd name="csY344" fmla="*/ 3455 h 1479806"/>
              <a:gd name="csX345" fmla="*/ 3510417 w 9486989"/>
              <a:gd name="csY345" fmla="*/ 3455 h 1479806"/>
              <a:gd name="csX346" fmla="*/ 3502357 w 9486989"/>
              <a:gd name="csY346" fmla="*/ 11516 h 1479806"/>
              <a:gd name="csX347" fmla="*/ 3510417 w 9486989"/>
              <a:gd name="csY347" fmla="*/ 19577 h 1479806"/>
              <a:gd name="csX348" fmla="*/ 3576043 w 9486989"/>
              <a:gd name="csY348" fmla="*/ 19577 h 1479806"/>
              <a:gd name="csX349" fmla="*/ 3584102 w 9486989"/>
              <a:gd name="csY349" fmla="*/ 11516 h 1479806"/>
              <a:gd name="csX350" fmla="*/ 3576043 w 9486989"/>
              <a:gd name="csY350" fmla="*/ 3455 h 1479806"/>
              <a:gd name="csX351" fmla="*/ 3576043 w 9486989"/>
              <a:gd name="csY351" fmla="*/ 3455 h 1479806"/>
              <a:gd name="csX352" fmla="*/ 3444791 w 9486989"/>
              <a:gd name="csY352" fmla="*/ 3455 h 1479806"/>
              <a:gd name="csX353" fmla="*/ 3379164 w 9486989"/>
              <a:gd name="csY353" fmla="*/ 3455 h 1479806"/>
              <a:gd name="csX354" fmla="*/ 3371105 w 9486989"/>
              <a:gd name="csY354" fmla="*/ 11516 h 1479806"/>
              <a:gd name="csX355" fmla="*/ 3379164 w 9486989"/>
              <a:gd name="csY355" fmla="*/ 19577 h 1479806"/>
              <a:gd name="csX356" fmla="*/ 3444791 w 9486989"/>
              <a:gd name="csY356" fmla="*/ 19577 h 1479806"/>
              <a:gd name="csX357" fmla="*/ 3452850 w 9486989"/>
              <a:gd name="csY357" fmla="*/ 11516 h 1479806"/>
              <a:gd name="csX358" fmla="*/ 3444791 w 9486989"/>
              <a:gd name="csY358" fmla="*/ 3455 h 1479806"/>
              <a:gd name="csX359" fmla="*/ 3444791 w 9486989"/>
              <a:gd name="csY359" fmla="*/ 3455 h 1479806"/>
              <a:gd name="csX360" fmla="*/ 3314690 w 9486989"/>
              <a:gd name="csY360" fmla="*/ 3455 h 1479806"/>
              <a:gd name="csX361" fmla="*/ 3249064 w 9486989"/>
              <a:gd name="csY361" fmla="*/ 3455 h 1479806"/>
              <a:gd name="csX362" fmla="*/ 3241004 w 9486989"/>
              <a:gd name="csY362" fmla="*/ 11516 h 1479806"/>
              <a:gd name="csX363" fmla="*/ 3249064 w 9486989"/>
              <a:gd name="csY363" fmla="*/ 19577 h 1479806"/>
              <a:gd name="csX364" fmla="*/ 3314690 w 9486989"/>
              <a:gd name="csY364" fmla="*/ 19577 h 1479806"/>
              <a:gd name="csX365" fmla="*/ 3322749 w 9486989"/>
              <a:gd name="csY365" fmla="*/ 11516 h 1479806"/>
              <a:gd name="csX366" fmla="*/ 3314690 w 9486989"/>
              <a:gd name="csY366" fmla="*/ 3455 h 1479806"/>
              <a:gd name="csX367" fmla="*/ 3314690 w 9486989"/>
              <a:gd name="csY367" fmla="*/ 3455 h 1479806"/>
              <a:gd name="csX368" fmla="*/ 3184589 w 9486989"/>
              <a:gd name="csY368" fmla="*/ 3455 h 1479806"/>
              <a:gd name="csX369" fmla="*/ 3118963 w 9486989"/>
              <a:gd name="csY369" fmla="*/ 3455 h 1479806"/>
              <a:gd name="csX370" fmla="*/ 3110904 w 9486989"/>
              <a:gd name="csY370" fmla="*/ 11516 h 1479806"/>
              <a:gd name="csX371" fmla="*/ 3118963 w 9486989"/>
              <a:gd name="csY371" fmla="*/ 19577 h 1479806"/>
              <a:gd name="csX372" fmla="*/ 3184589 w 9486989"/>
              <a:gd name="csY372" fmla="*/ 19577 h 1479806"/>
              <a:gd name="csX373" fmla="*/ 3192649 w 9486989"/>
              <a:gd name="csY373" fmla="*/ 11516 h 1479806"/>
              <a:gd name="csX374" fmla="*/ 3184589 w 9486989"/>
              <a:gd name="csY374" fmla="*/ 3455 h 1479806"/>
              <a:gd name="csX375" fmla="*/ 3184589 w 9486989"/>
              <a:gd name="csY375" fmla="*/ 3455 h 1479806"/>
              <a:gd name="csX376" fmla="*/ 3053337 w 9486989"/>
              <a:gd name="csY376" fmla="*/ 3455 h 1479806"/>
              <a:gd name="csX377" fmla="*/ 2987711 w 9486989"/>
              <a:gd name="csY377" fmla="*/ 3455 h 1479806"/>
              <a:gd name="csX378" fmla="*/ 2979652 w 9486989"/>
              <a:gd name="csY378" fmla="*/ 11516 h 1479806"/>
              <a:gd name="csX379" fmla="*/ 2987711 w 9486989"/>
              <a:gd name="csY379" fmla="*/ 19577 h 1479806"/>
              <a:gd name="csX380" fmla="*/ 3053337 w 9486989"/>
              <a:gd name="csY380" fmla="*/ 19577 h 1479806"/>
              <a:gd name="csX381" fmla="*/ 3061397 w 9486989"/>
              <a:gd name="csY381" fmla="*/ 11516 h 1479806"/>
              <a:gd name="csX382" fmla="*/ 3053337 w 9486989"/>
              <a:gd name="csY382" fmla="*/ 3455 h 1479806"/>
              <a:gd name="csX383" fmla="*/ 3053337 w 9486989"/>
              <a:gd name="csY383" fmla="*/ 3455 h 1479806"/>
              <a:gd name="csX384" fmla="*/ 2923237 w 9486989"/>
              <a:gd name="csY384" fmla="*/ 3455 h 1479806"/>
              <a:gd name="csX385" fmla="*/ 2857610 w 9486989"/>
              <a:gd name="csY385" fmla="*/ 3455 h 1479806"/>
              <a:gd name="csX386" fmla="*/ 2849551 w 9486989"/>
              <a:gd name="csY386" fmla="*/ 11516 h 1479806"/>
              <a:gd name="csX387" fmla="*/ 2857610 w 9486989"/>
              <a:gd name="csY387" fmla="*/ 19577 h 1479806"/>
              <a:gd name="csX388" fmla="*/ 2923237 w 9486989"/>
              <a:gd name="csY388" fmla="*/ 19577 h 1479806"/>
              <a:gd name="csX389" fmla="*/ 2931296 w 9486989"/>
              <a:gd name="csY389" fmla="*/ 11516 h 1479806"/>
              <a:gd name="csX390" fmla="*/ 2923237 w 9486989"/>
              <a:gd name="csY390" fmla="*/ 3455 h 1479806"/>
              <a:gd name="csX391" fmla="*/ 2923237 w 9486989"/>
              <a:gd name="csY391" fmla="*/ 3455 h 1479806"/>
              <a:gd name="csX392" fmla="*/ 2793136 w 9486989"/>
              <a:gd name="csY392" fmla="*/ 3455 h 1479806"/>
              <a:gd name="csX393" fmla="*/ 2727510 w 9486989"/>
              <a:gd name="csY393" fmla="*/ 3455 h 1479806"/>
              <a:gd name="csX394" fmla="*/ 2719450 w 9486989"/>
              <a:gd name="csY394" fmla="*/ 11516 h 1479806"/>
              <a:gd name="csX395" fmla="*/ 2727510 w 9486989"/>
              <a:gd name="csY395" fmla="*/ 19577 h 1479806"/>
              <a:gd name="csX396" fmla="*/ 2793136 w 9486989"/>
              <a:gd name="csY396" fmla="*/ 19577 h 1479806"/>
              <a:gd name="csX397" fmla="*/ 2801195 w 9486989"/>
              <a:gd name="csY397" fmla="*/ 11516 h 1479806"/>
              <a:gd name="csX398" fmla="*/ 2793136 w 9486989"/>
              <a:gd name="csY398" fmla="*/ 3455 h 1479806"/>
              <a:gd name="csX399" fmla="*/ 2793136 w 9486989"/>
              <a:gd name="csY399" fmla="*/ 3455 h 1479806"/>
              <a:gd name="csX400" fmla="*/ 2661884 w 9486989"/>
              <a:gd name="csY400" fmla="*/ 3455 h 1479806"/>
              <a:gd name="csX401" fmla="*/ 2596258 w 9486989"/>
              <a:gd name="csY401" fmla="*/ 3455 h 1479806"/>
              <a:gd name="csX402" fmla="*/ 2588198 w 9486989"/>
              <a:gd name="csY402" fmla="*/ 11516 h 1479806"/>
              <a:gd name="csX403" fmla="*/ 2596258 w 9486989"/>
              <a:gd name="csY403" fmla="*/ 19577 h 1479806"/>
              <a:gd name="csX404" fmla="*/ 2661884 w 9486989"/>
              <a:gd name="csY404" fmla="*/ 19577 h 1479806"/>
              <a:gd name="csX405" fmla="*/ 2669943 w 9486989"/>
              <a:gd name="csY405" fmla="*/ 11516 h 1479806"/>
              <a:gd name="csX406" fmla="*/ 2661884 w 9486989"/>
              <a:gd name="csY406" fmla="*/ 3455 h 1479806"/>
              <a:gd name="csX407" fmla="*/ 2661884 w 9486989"/>
              <a:gd name="csY407" fmla="*/ 3455 h 1479806"/>
              <a:gd name="csX408" fmla="*/ 2531783 w 9486989"/>
              <a:gd name="csY408" fmla="*/ 3455 h 1479806"/>
              <a:gd name="csX409" fmla="*/ 2466157 w 9486989"/>
              <a:gd name="csY409" fmla="*/ 3455 h 1479806"/>
              <a:gd name="csX410" fmla="*/ 2458098 w 9486989"/>
              <a:gd name="csY410" fmla="*/ 11516 h 1479806"/>
              <a:gd name="csX411" fmla="*/ 2466157 w 9486989"/>
              <a:gd name="csY411" fmla="*/ 19577 h 1479806"/>
              <a:gd name="csX412" fmla="*/ 2531783 w 9486989"/>
              <a:gd name="csY412" fmla="*/ 19577 h 1479806"/>
              <a:gd name="csX413" fmla="*/ 2539842 w 9486989"/>
              <a:gd name="csY413" fmla="*/ 11516 h 1479806"/>
              <a:gd name="csX414" fmla="*/ 2531783 w 9486989"/>
              <a:gd name="csY414" fmla="*/ 3455 h 1479806"/>
              <a:gd name="csX415" fmla="*/ 2531783 w 9486989"/>
              <a:gd name="csY415" fmla="*/ 3455 h 1479806"/>
              <a:gd name="csX416" fmla="*/ 2400531 w 9486989"/>
              <a:gd name="csY416" fmla="*/ 3455 h 1479806"/>
              <a:gd name="csX417" fmla="*/ 2334905 w 9486989"/>
              <a:gd name="csY417" fmla="*/ 3455 h 1479806"/>
              <a:gd name="csX418" fmla="*/ 2326846 w 9486989"/>
              <a:gd name="csY418" fmla="*/ 11516 h 1479806"/>
              <a:gd name="csX419" fmla="*/ 2334905 w 9486989"/>
              <a:gd name="csY419" fmla="*/ 19577 h 1479806"/>
              <a:gd name="csX420" fmla="*/ 2400531 w 9486989"/>
              <a:gd name="csY420" fmla="*/ 19577 h 1479806"/>
              <a:gd name="csX421" fmla="*/ 2408590 w 9486989"/>
              <a:gd name="csY421" fmla="*/ 11516 h 1479806"/>
              <a:gd name="csX422" fmla="*/ 2400531 w 9486989"/>
              <a:gd name="csY422" fmla="*/ 3455 h 1479806"/>
              <a:gd name="csX423" fmla="*/ 2400531 w 9486989"/>
              <a:gd name="csY423" fmla="*/ 3455 h 1479806"/>
              <a:gd name="csX424" fmla="*/ 2270430 w 9486989"/>
              <a:gd name="csY424" fmla="*/ 3455 h 1479806"/>
              <a:gd name="csX425" fmla="*/ 2204804 w 9486989"/>
              <a:gd name="csY425" fmla="*/ 3455 h 1479806"/>
              <a:gd name="csX426" fmla="*/ 2196745 w 9486989"/>
              <a:gd name="csY426" fmla="*/ 11516 h 1479806"/>
              <a:gd name="csX427" fmla="*/ 2204804 w 9486989"/>
              <a:gd name="csY427" fmla="*/ 19577 h 1479806"/>
              <a:gd name="csX428" fmla="*/ 2270430 w 9486989"/>
              <a:gd name="csY428" fmla="*/ 19577 h 1479806"/>
              <a:gd name="csX429" fmla="*/ 2278490 w 9486989"/>
              <a:gd name="csY429" fmla="*/ 11516 h 1479806"/>
              <a:gd name="csX430" fmla="*/ 2270430 w 9486989"/>
              <a:gd name="csY430" fmla="*/ 3455 h 1479806"/>
              <a:gd name="csX431" fmla="*/ 2270430 w 9486989"/>
              <a:gd name="csY431" fmla="*/ 3455 h 1479806"/>
              <a:gd name="csX432" fmla="*/ 2139178 w 9486989"/>
              <a:gd name="csY432" fmla="*/ 3455 h 1479806"/>
              <a:gd name="csX433" fmla="*/ 2073552 w 9486989"/>
              <a:gd name="csY433" fmla="*/ 3455 h 1479806"/>
              <a:gd name="csX434" fmla="*/ 2065493 w 9486989"/>
              <a:gd name="csY434" fmla="*/ 11516 h 1479806"/>
              <a:gd name="csX435" fmla="*/ 2073552 w 9486989"/>
              <a:gd name="csY435" fmla="*/ 19577 h 1479806"/>
              <a:gd name="csX436" fmla="*/ 2139178 w 9486989"/>
              <a:gd name="csY436" fmla="*/ 19577 h 1479806"/>
              <a:gd name="csX437" fmla="*/ 2147238 w 9486989"/>
              <a:gd name="csY437" fmla="*/ 11516 h 1479806"/>
              <a:gd name="csX438" fmla="*/ 2139178 w 9486989"/>
              <a:gd name="csY438" fmla="*/ 3455 h 1479806"/>
              <a:gd name="csX439" fmla="*/ 2139178 w 9486989"/>
              <a:gd name="csY439" fmla="*/ 3455 h 1479806"/>
              <a:gd name="csX440" fmla="*/ 2009077 w 9486989"/>
              <a:gd name="csY440" fmla="*/ 3455 h 1479806"/>
              <a:gd name="csX441" fmla="*/ 1943451 w 9486989"/>
              <a:gd name="csY441" fmla="*/ 3455 h 1479806"/>
              <a:gd name="csX442" fmla="*/ 1935392 w 9486989"/>
              <a:gd name="csY442" fmla="*/ 11516 h 1479806"/>
              <a:gd name="csX443" fmla="*/ 1943451 w 9486989"/>
              <a:gd name="csY443" fmla="*/ 19577 h 1479806"/>
              <a:gd name="csX444" fmla="*/ 2009077 w 9486989"/>
              <a:gd name="csY444" fmla="*/ 19577 h 1479806"/>
              <a:gd name="csX445" fmla="*/ 2017137 w 9486989"/>
              <a:gd name="csY445" fmla="*/ 11516 h 1479806"/>
              <a:gd name="csX446" fmla="*/ 2009077 w 9486989"/>
              <a:gd name="csY446" fmla="*/ 3455 h 1479806"/>
              <a:gd name="csX447" fmla="*/ 2009077 w 9486989"/>
              <a:gd name="csY447" fmla="*/ 3455 h 1479806"/>
              <a:gd name="csX448" fmla="*/ 1878977 w 9486989"/>
              <a:gd name="csY448" fmla="*/ 3455 h 1479806"/>
              <a:gd name="csX449" fmla="*/ 1813351 w 9486989"/>
              <a:gd name="csY449" fmla="*/ 3455 h 1479806"/>
              <a:gd name="csX450" fmla="*/ 1805291 w 9486989"/>
              <a:gd name="csY450" fmla="*/ 11516 h 1479806"/>
              <a:gd name="csX451" fmla="*/ 1813351 w 9486989"/>
              <a:gd name="csY451" fmla="*/ 19577 h 1479806"/>
              <a:gd name="csX452" fmla="*/ 1878977 w 9486989"/>
              <a:gd name="csY452" fmla="*/ 19577 h 1479806"/>
              <a:gd name="csX453" fmla="*/ 1887036 w 9486989"/>
              <a:gd name="csY453" fmla="*/ 11516 h 1479806"/>
              <a:gd name="csX454" fmla="*/ 1878977 w 9486989"/>
              <a:gd name="csY454" fmla="*/ 3455 h 1479806"/>
              <a:gd name="csX455" fmla="*/ 1878977 w 9486989"/>
              <a:gd name="csY455" fmla="*/ 3455 h 1479806"/>
              <a:gd name="csX456" fmla="*/ 1747725 w 9486989"/>
              <a:gd name="csY456" fmla="*/ 3455 h 1479806"/>
              <a:gd name="csX457" fmla="*/ 1682099 w 9486989"/>
              <a:gd name="csY457" fmla="*/ 3455 h 1479806"/>
              <a:gd name="csX458" fmla="*/ 1674039 w 9486989"/>
              <a:gd name="csY458" fmla="*/ 11516 h 1479806"/>
              <a:gd name="csX459" fmla="*/ 1682099 w 9486989"/>
              <a:gd name="csY459" fmla="*/ 19577 h 1479806"/>
              <a:gd name="csX460" fmla="*/ 1747725 w 9486989"/>
              <a:gd name="csY460" fmla="*/ 19577 h 1479806"/>
              <a:gd name="csX461" fmla="*/ 1755784 w 9486989"/>
              <a:gd name="csY461" fmla="*/ 11516 h 1479806"/>
              <a:gd name="csX462" fmla="*/ 1747725 w 9486989"/>
              <a:gd name="csY462" fmla="*/ 3455 h 1479806"/>
              <a:gd name="csX463" fmla="*/ 1747725 w 9486989"/>
              <a:gd name="csY463" fmla="*/ 3455 h 1479806"/>
              <a:gd name="csX464" fmla="*/ 1617624 w 9486989"/>
              <a:gd name="csY464" fmla="*/ 3455 h 1479806"/>
              <a:gd name="csX465" fmla="*/ 1584235 w 9486989"/>
              <a:gd name="csY465" fmla="*/ 3455 h 1479806"/>
              <a:gd name="csX466" fmla="*/ 1549695 w 9486989"/>
              <a:gd name="csY466" fmla="*/ 5758 h 1479806"/>
              <a:gd name="csX467" fmla="*/ 1542787 w 9486989"/>
              <a:gd name="csY467" fmla="*/ 14971 h 1479806"/>
              <a:gd name="csX468" fmla="*/ 1550847 w 9486989"/>
              <a:gd name="csY468" fmla="*/ 21881 h 1479806"/>
              <a:gd name="csX469" fmla="*/ 1551998 w 9486989"/>
              <a:gd name="csY469" fmla="*/ 21881 h 1479806"/>
              <a:gd name="csX470" fmla="*/ 1557755 w 9486989"/>
              <a:gd name="csY470" fmla="*/ 21881 h 1479806"/>
              <a:gd name="csX471" fmla="*/ 1560057 w 9486989"/>
              <a:gd name="csY471" fmla="*/ 21881 h 1479806"/>
              <a:gd name="csX472" fmla="*/ 1573873 w 9486989"/>
              <a:gd name="csY472" fmla="*/ 20729 h 1479806"/>
              <a:gd name="csX473" fmla="*/ 1615321 w 9486989"/>
              <a:gd name="csY473" fmla="*/ 20729 h 1479806"/>
              <a:gd name="csX474" fmla="*/ 1623381 w 9486989"/>
              <a:gd name="csY474" fmla="*/ 12668 h 1479806"/>
              <a:gd name="csX475" fmla="*/ 1615321 w 9486989"/>
              <a:gd name="csY475" fmla="*/ 4607 h 1479806"/>
              <a:gd name="csX476" fmla="*/ 1616473 w 9486989"/>
              <a:gd name="csY476" fmla="*/ 4607 h 1479806"/>
              <a:gd name="csX477" fmla="*/ 1487523 w 9486989"/>
              <a:gd name="csY477" fmla="*/ 32245 h 1479806"/>
              <a:gd name="csX478" fmla="*/ 1482918 w 9486989"/>
              <a:gd name="csY478" fmla="*/ 33397 h 1479806"/>
              <a:gd name="csX479" fmla="*/ 1435713 w 9486989"/>
              <a:gd name="csY479" fmla="*/ 73703 h 1479806"/>
              <a:gd name="csX480" fmla="*/ 1431108 w 9486989"/>
              <a:gd name="csY480" fmla="*/ 78309 h 1479806"/>
              <a:gd name="csX481" fmla="*/ 1431108 w 9486989"/>
              <a:gd name="csY481" fmla="*/ 89825 h 1479806"/>
              <a:gd name="csX482" fmla="*/ 1436865 w 9486989"/>
              <a:gd name="csY482" fmla="*/ 92128 h 1479806"/>
              <a:gd name="csX483" fmla="*/ 1442621 w 9486989"/>
              <a:gd name="csY483" fmla="*/ 89825 h 1479806"/>
              <a:gd name="csX484" fmla="*/ 1446075 w 9486989"/>
              <a:gd name="csY484" fmla="*/ 86370 h 1479806"/>
              <a:gd name="csX485" fmla="*/ 1446075 w 9486989"/>
              <a:gd name="csY485" fmla="*/ 86370 h 1479806"/>
              <a:gd name="csX486" fmla="*/ 1490977 w 9486989"/>
              <a:gd name="csY486" fmla="*/ 47216 h 1479806"/>
              <a:gd name="csX487" fmla="*/ 1493280 w 9486989"/>
              <a:gd name="csY487" fmla="*/ 35700 h 1479806"/>
              <a:gd name="csX488" fmla="*/ 1486372 w 9486989"/>
              <a:gd name="csY488" fmla="*/ 32245 h 1479806"/>
              <a:gd name="csX489" fmla="*/ 1486372 w 9486989"/>
              <a:gd name="csY489" fmla="*/ 32245 h 1479806"/>
              <a:gd name="csX490" fmla="*/ 1390811 w 9486989"/>
              <a:gd name="csY490" fmla="*/ 122070 h 1479806"/>
              <a:gd name="csX491" fmla="*/ 1385055 w 9486989"/>
              <a:gd name="csY491" fmla="*/ 124373 h 1479806"/>
              <a:gd name="csX492" fmla="*/ 1339001 w 9486989"/>
              <a:gd name="csY492" fmla="*/ 170437 h 1479806"/>
              <a:gd name="csX493" fmla="*/ 1339001 w 9486989"/>
              <a:gd name="csY493" fmla="*/ 181953 h 1479806"/>
              <a:gd name="csX494" fmla="*/ 1344758 w 9486989"/>
              <a:gd name="csY494" fmla="*/ 184256 h 1479806"/>
              <a:gd name="csX495" fmla="*/ 1350515 w 9486989"/>
              <a:gd name="csY495" fmla="*/ 181953 h 1479806"/>
              <a:gd name="csX496" fmla="*/ 1374692 w 9486989"/>
              <a:gd name="csY496" fmla="*/ 157769 h 1479806"/>
              <a:gd name="csX497" fmla="*/ 1374692 w 9486989"/>
              <a:gd name="csY497" fmla="*/ 157769 h 1479806"/>
              <a:gd name="csX498" fmla="*/ 1396568 w 9486989"/>
              <a:gd name="csY498" fmla="*/ 135889 h 1479806"/>
              <a:gd name="csX499" fmla="*/ 1396568 w 9486989"/>
              <a:gd name="csY499" fmla="*/ 124373 h 1479806"/>
              <a:gd name="csX500" fmla="*/ 1390811 w 9486989"/>
              <a:gd name="csY500" fmla="*/ 122070 h 1479806"/>
              <a:gd name="csX501" fmla="*/ 1390811 w 9486989"/>
              <a:gd name="csY501" fmla="*/ 122070 h 1479806"/>
              <a:gd name="csX502" fmla="*/ 1297553 w 9486989"/>
              <a:gd name="csY502" fmla="*/ 204985 h 1479806"/>
              <a:gd name="csX503" fmla="*/ 1295251 w 9486989"/>
              <a:gd name="csY503" fmla="*/ 204985 h 1479806"/>
              <a:gd name="csX504" fmla="*/ 1279132 w 9486989"/>
              <a:gd name="csY504" fmla="*/ 207288 h 1479806"/>
              <a:gd name="csX505" fmla="*/ 1235381 w 9486989"/>
              <a:gd name="csY505" fmla="*/ 207288 h 1479806"/>
              <a:gd name="csX506" fmla="*/ 1227322 w 9486989"/>
              <a:gd name="csY506" fmla="*/ 215349 h 1479806"/>
              <a:gd name="csX507" fmla="*/ 1235381 w 9486989"/>
              <a:gd name="csY507" fmla="*/ 223411 h 1479806"/>
              <a:gd name="csX508" fmla="*/ 1281434 w 9486989"/>
              <a:gd name="csY508" fmla="*/ 223411 h 1479806"/>
              <a:gd name="csX509" fmla="*/ 1292948 w 9486989"/>
              <a:gd name="csY509" fmla="*/ 222259 h 1479806"/>
              <a:gd name="csX510" fmla="*/ 1292948 w 9486989"/>
              <a:gd name="csY510" fmla="*/ 222259 h 1479806"/>
              <a:gd name="csX511" fmla="*/ 1292948 w 9486989"/>
              <a:gd name="csY511" fmla="*/ 222259 h 1479806"/>
              <a:gd name="csX512" fmla="*/ 1292948 w 9486989"/>
              <a:gd name="csY512" fmla="*/ 222259 h 1479806"/>
              <a:gd name="csX513" fmla="*/ 1296402 w 9486989"/>
              <a:gd name="csY513" fmla="*/ 222259 h 1479806"/>
              <a:gd name="csX514" fmla="*/ 1302159 w 9486989"/>
              <a:gd name="csY514" fmla="*/ 211895 h 1479806"/>
              <a:gd name="csX515" fmla="*/ 1294099 w 9486989"/>
              <a:gd name="csY515" fmla="*/ 206137 h 1479806"/>
              <a:gd name="csX516" fmla="*/ 1297553 w 9486989"/>
              <a:gd name="csY516" fmla="*/ 206137 h 1479806"/>
              <a:gd name="csX517" fmla="*/ 1169755 w 9486989"/>
              <a:gd name="csY517" fmla="*/ 207288 h 1479806"/>
              <a:gd name="csX518" fmla="*/ 1104129 w 9486989"/>
              <a:gd name="csY518" fmla="*/ 207288 h 1479806"/>
              <a:gd name="csX519" fmla="*/ 1096070 w 9486989"/>
              <a:gd name="csY519" fmla="*/ 215349 h 1479806"/>
              <a:gd name="csX520" fmla="*/ 1104129 w 9486989"/>
              <a:gd name="csY520" fmla="*/ 223411 h 1479806"/>
              <a:gd name="csX521" fmla="*/ 1169755 w 9486989"/>
              <a:gd name="csY521" fmla="*/ 223411 h 1479806"/>
              <a:gd name="csX522" fmla="*/ 1177814 w 9486989"/>
              <a:gd name="csY522" fmla="*/ 215349 h 1479806"/>
              <a:gd name="csX523" fmla="*/ 1169755 w 9486989"/>
              <a:gd name="csY523" fmla="*/ 207288 h 1479806"/>
              <a:gd name="csX524" fmla="*/ 1169755 w 9486989"/>
              <a:gd name="csY524" fmla="*/ 207288 h 1479806"/>
              <a:gd name="csX525" fmla="*/ 1038503 w 9486989"/>
              <a:gd name="csY525" fmla="*/ 207288 h 1479806"/>
              <a:gd name="csX526" fmla="*/ 972877 w 9486989"/>
              <a:gd name="csY526" fmla="*/ 207288 h 1479806"/>
              <a:gd name="csX527" fmla="*/ 964818 w 9486989"/>
              <a:gd name="csY527" fmla="*/ 215349 h 1479806"/>
              <a:gd name="csX528" fmla="*/ 972877 w 9486989"/>
              <a:gd name="csY528" fmla="*/ 223411 h 1479806"/>
              <a:gd name="csX529" fmla="*/ 1038503 w 9486989"/>
              <a:gd name="csY529" fmla="*/ 223411 h 1479806"/>
              <a:gd name="csX530" fmla="*/ 1046562 w 9486989"/>
              <a:gd name="csY530" fmla="*/ 215349 h 1479806"/>
              <a:gd name="csX531" fmla="*/ 1038503 w 9486989"/>
              <a:gd name="csY531" fmla="*/ 207288 h 1479806"/>
              <a:gd name="csX532" fmla="*/ 1038503 w 9486989"/>
              <a:gd name="csY532" fmla="*/ 207288 h 1479806"/>
              <a:gd name="csX533" fmla="*/ 908402 w 9486989"/>
              <a:gd name="csY533" fmla="*/ 207288 h 1479806"/>
              <a:gd name="csX534" fmla="*/ 842776 w 9486989"/>
              <a:gd name="csY534" fmla="*/ 207288 h 1479806"/>
              <a:gd name="csX535" fmla="*/ 834717 w 9486989"/>
              <a:gd name="csY535" fmla="*/ 215349 h 1479806"/>
              <a:gd name="csX536" fmla="*/ 842776 w 9486989"/>
              <a:gd name="csY536" fmla="*/ 223411 h 1479806"/>
              <a:gd name="csX537" fmla="*/ 908402 w 9486989"/>
              <a:gd name="csY537" fmla="*/ 223411 h 1479806"/>
              <a:gd name="csX538" fmla="*/ 916462 w 9486989"/>
              <a:gd name="csY538" fmla="*/ 215349 h 1479806"/>
              <a:gd name="csX539" fmla="*/ 908402 w 9486989"/>
              <a:gd name="csY539" fmla="*/ 207288 h 1479806"/>
              <a:gd name="csX540" fmla="*/ 908402 w 9486989"/>
              <a:gd name="csY540" fmla="*/ 207288 h 1479806"/>
              <a:gd name="csX541" fmla="*/ 742610 w 9486989"/>
              <a:gd name="csY541" fmla="*/ 142799 h 1479806"/>
              <a:gd name="csX542" fmla="*/ 736854 w 9486989"/>
              <a:gd name="csY542" fmla="*/ 145102 h 1479806"/>
              <a:gd name="csX543" fmla="*/ 736854 w 9486989"/>
              <a:gd name="csY543" fmla="*/ 156618 h 1479806"/>
              <a:gd name="csX544" fmla="*/ 766788 w 9486989"/>
              <a:gd name="csY544" fmla="*/ 186559 h 1479806"/>
              <a:gd name="csX545" fmla="*/ 766788 w 9486989"/>
              <a:gd name="csY545" fmla="*/ 186559 h 1479806"/>
              <a:gd name="csX546" fmla="*/ 766788 w 9486989"/>
              <a:gd name="csY546" fmla="*/ 186559 h 1479806"/>
              <a:gd name="csX547" fmla="*/ 766788 w 9486989"/>
              <a:gd name="csY547" fmla="*/ 186559 h 1479806"/>
              <a:gd name="csX548" fmla="*/ 766788 w 9486989"/>
              <a:gd name="csY548" fmla="*/ 186559 h 1479806"/>
              <a:gd name="csX549" fmla="*/ 766788 w 9486989"/>
              <a:gd name="csY549" fmla="*/ 186559 h 1479806"/>
              <a:gd name="csX550" fmla="*/ 766788 w 9486989"/>
              <a:gd name="csY550" fmla="*/ 186559 h 1479806"/>
              <a:gd name="csX551" fmla="*/ 766788 w 9486989"/>
              <a:gd name="csY551" fmla="*/ 186559 h 1479806"/>
              <a:gd name="csX552" fmla="*/ 766788 w 9486989"/>
              <a:gd name="csY552" fmla="*/ 186559 h 1479806"/>
              <a:gd name="csX553" fmla="*/ 766788 w 9486989"/>
              <a:gd name="csY553" fmla="*/ 186559 h 1479806"/>
              <a:gd name="csX554" fmla="*/ 766788 w 9486989"/>
              <a:gd name="csY554" fmla="*/ 186559 h 1479806"/>
              <a:gd name="csX555" fmla="*/ 780604 w 9486989"/>
              <a:gd name="csY555" fmla="*/ 200379 h 1479806"/>
              <a:gd name="csX556" fmla="*/ 786361 w 9486989"/>
              <a:gd name="csY556" fmla="*/ 202682 h 1479806"/>
              <a:gd name="csX557" fmla="*/ 792118 w 9486989"/>
              <a:gd name="csY557" fmla="*/ 200379 h 1479806"/>
              <a:gd name="csX558" fmla="*/ 792118 w 9486989"/>
              <a:gd name="csY558" fmla="*/ 188863 h 1479806"/>
              <a:gd name="csX559" fmla="*/ 777150 w 9486989"/>
              <a:gd name="csY559" fmla="*/ 173892 h 1479806"/>
              <a:gd name="csX560" fmla="*/ 747216 w 9486989"/>
              <a:gd name="csY560" fmla="*/ 143950 h 1479806"/>
              <a:gd name="csX561" fmla="*/ 741459 w 9486989"/>
              <a:gd name="csY561" fmla="*/ 141647 h 1479806"/>
              <a:gd name="csX562" fmla="*/ 741459 w 9486989"/>
              <a:gd name="csY562" fmla="*/ 141647 h 1479806"/>
              <a:gd name="csX563" fmla="*/ 649352 w 9486989"/>
              <a:gd name="csY563" fmla="*/ 50671 h 1479806"/>
              <a:gd name="csX564" fmla="*/ 643596 w 9486989"/>
              <a:gd name="csY564" fmla="*/ 52974 h 1479806"/>
              <a:gd name="csX565" fmla="*/ 643596 w 9486989"/>
              <a:gd name="csY565" fmla="*/ 64490 h 1479806"/>
              <a:gd name="csX566" fmla="*/ 650504 w 9486989"/>
              <a:gd name="csY566" fmla="*/ 71399 h 1479806"/>
              <a:gd name="csX567" fmla="*/ 650504 w 9486989"/>
              <a:gd name="csY567" fmla="*/ 71399 h 1479806"/>
              <a:gd name="csX568" fmla="*/ 650504 w 9486989"/>
              <a:gd name="csY568" fmla="*/ 71399 h 1479806"/>
              <a:gd name="csX569" fmla="*/ 650504 w 9486989"/>
              <a:gd name="csY569" fmla="*/ 71399 h 1479806"/>
              <a:gd name="csX570" fmla="*/ 652806 w 9486989"/>
              <a:gd name="csY570" fmla="*/ 73703 h 1479806"/>
              <a:gd name="csX571" fmla="*/ 652806 w 9486989"/>
              <a:gd name="csY571" fmla="*/ 73703 h 1479806"/>
              <a:gd name="csX572" fmla="*/ 652806 w 9486989"/>
              <a:gd name="csY572" fmla="*/ 73703 h 1479806"/>
              <a:gd name="csX573" fmla="*/ 652806 w 9486989"/>
              <a:gd name="csY573" fmla="*/ 73703 h 1479806"/>
              <a:gd name="csX574" fmla="*/ 652806 w 9486989"/>
              <a:gd name="csY574" fmla="*/ 73703 h 1479806"/>
              <a:gd name="csX575" fmla="*/ 652806 w 9486989"/>
              <a:gd name="csY575" fmla="*/ 73703 h 1479806"/>
              <a:gd name="csX576" fmla="*/ 652806 w 9486989"/>
              <a:gd name="csY576" fmla="*/ 73703 h 1479806"/>
              <a:gd name="csX577" fmla="*/ 652806 w 9486989"/>
              <a:gd name="csY577" fmla="*/ 73703 h 1479806"/>
              <a:gd name="csX578" fmla="*/ 652806 w 9486989"/>
              <a:gd name="csY578" fmla="*/ 73703 h 1479806"/>
              <a:gd name="csX579" fmla="*/ 652806 w 9486989"/>
              <a:gd name="csY579" fmla="*/ 73703 h 1479806"/>
              <a:gd name="csX580" fmla="*/ 653958 w 9486989"/>
              <a:gd name="csY580" fmla="*/ 74854 h 1479806"/>
              <a:gd name="csX581" fmla="*/ 653958 w 9486989"/>
              <a:gd name="csY581" fmla="*/ 74854 h 1479806"/>
              <a:gd name="csX582" fmla="*/ 653958 w 9486989"/>
              <a:gd name="csY582" fmla="*/ 74854 h 1479806"/>
              <a:gd name="csX583" fmla="*/ 653958 w 9486989"/>
              <a:gd name="csY583" fmla="*/ 74854 h 1479806"/>
              <a:gd name="csX584" fmla="*/ 653958 w 9486989"/>
              <a:gd name="csY584" fmla="*/ 74854 h 1479806"/>
              <a:gd name="csX585" fmla="*/ 653958 w 9486989"/>
              <a:gd name="csY585" fmla="*/ 74854 h 1479806"/>
              <a:gd name="csX586" fmla="*/ 653958 w 9486989"/>
              <a:gd name="csY586" fmla="*/ 74854 h 1479806"/>
              <a:gd name="csX587" fmla="*/ 653958 w 9486989"/>
              <a:gd name="csY587" fmla="*/ 74854 h 1479806"/>
              <a:gd name="csX588" fmla="*/ 653958 w 9486989"/>
              <a:gd name="csY588" fmla="*/ 74854 h 1479806"/>
              <a:gd name="csX589" fmla="*/ 653958 w 9486989"/>
              <a:gd name="csY589" fmla="*/ 74854 h 1479806"/>
              <a:gd name="csX590" fmla="*/ 653958 w 9486989"/>
              <a:gd name="csY590" fmla="*/ 74854 h 1479806"/>
              <a:gd name="csX591" fmla="*/ 653958 w 9486989"/>
              <a:gd name="csY591" fmla="*/ 74854 h 1479806"/>
              <a:gd name="csX592" fmla="*/ 653958 w 9486989"/>
              <a:gd name="csY592" fmla="*/ 74854 h 1479806"/>
              <a:gd name="csX593" fmla="*/ 653958 w 9486989"/>
              <a:gd name="csY593" fmla="*/ 74854 h 1479806"/>
              <a:gd name="csX594" fmla="*/ 653958 w 9486989"/>
              <a:gd name="csY594" fmla="*/ 74854 h 1479806"/>
              <a:gd name="csX595" fmla="*/ 653958 w 9486989"/>
              <a:gd name="csY595" fmla="*/ 74854 h 1479806"/>
              <a:gd name="csX596" fmla="*/ 653958 w 9486989"/>
              <a:gd name="csY596" fmla="*/ 74854 h 1479806"/>
              <a:gd name="csX597" fmla="*/ 653958 w 9486989"/>
              <a:gd name="csY597" fmla="*/ 74854 h 1479806"/>
              <a:gd name="csX598" fmla="*/ 653958 w 9486989"/>
              <a:gd name="csY598" fmla="*/ 74854 h 1479806"/>
              <a:gd name="csX599" fmla="*/ 653958 w 9486989"/>
              <a:gd name="csY599" fmla="*/ 74854 h 1479806"/>
              <a:gd name="csX600" fmla="*/ 653958 w 9486989"/>
              <a:gd name="csY600" fmla="*/ 74854 h 1479806"/>
              <a:gd name="csX601" fmla="*/ 653958 w 9486989"/>
              <a:gd name="csY601" fmla="*/ 74854 h 1479806"/>
              <a:gd name="csX602" fmla="*/ 653958 w 9486989"/>
              <a:gd name="csY602" fmla="*/ 74854 h 1479806"/>
              <a:gd name="csX603" fmla="*/ 653958 w 9486989"/>
              <a:gd name="csY603" fmla="*/ 74854 h 1479806"/>
              <a:gd name="csX604" fmla="*/ 653958 w 9486989"/>
              <a:gd name="csY604" fmla="*/ 74854 h 1479806"/>
              <a:gd name="csX605" fmla="*/ 653958 w 9486989"/>
              <a:gd name="csY605" fmla="*/ 74854 h 1479806"/>
              <a:gd name="csX606" fmla="*/ 653958 w 9486989"/>
              <a:gd name="csY606" fmla="*/ 74854 h 1479806"/>
              <a:gd name="csX607" fmla="*/ 653958 w 9486989"/>
              <a:gd name="csY607" fmla="*/ 74854 h 1479806"/>
              <a:gd name="csX608" fmla="*/ 653958 w 9486989"/>
              <a:gd name="csY608" fmla="*/ 74854 h 1479806"/>
              <a:gd name="csX609" fmla="*/ 653958 w 9486989"/>
              <a:gd name="csY609" fmla="*/ 74854 h 1479806"/>
              <a:gd name="csX610" fmla="*/ 653958 w 9486989"/>
              <a:gd name="csY610" fmla="*/ 74854 h 1479806"/>
              <a:gd name="csX611" fmla="*/ 653958 w 9486989"/>
              <a:gd name="csY611" fmla="*/ 74854 h 1479806"/>
              <a:gd name="csX612" fmla="*/ 653958 w 9486989"/>
              <a:gd name="csY612" fmla="*/ 74854 h 1479806"/>
              <a:gd name="csX613" fmla="*/ 653958 w 9486989"/>
              <a:gd name="csY613" fmla="*/ 74854 h 1479806"/>
              <a:gd name="csX614" fmla="*/ 653958 w 9486989"/>
              <a:gd name="csY614" fmla="*/ 74854 h 1479806"/>
              <a:gd name="csX615" fmla="*/ 653958 w 9486989"/>
              <a:gd name="csY615" fmla="*/ 74854 h 1479806"/>
              <a:gd name="csX616" fmla="*/ 653958 w 9486989"/>
              <a:gd name="csY616" fmla="*/ 74854 h 1479806"/>
              <a:gd name="csX617" fmla="*/ 653958 w 9486989"/>
              <a:gd name="csY617" fmla="*/ 74854 h 1479806"/>
              <a:gd name="csX618" fmla="*/ 653958 w 9486989"/>
              <a:gd name="csY618" fmla="*/ 74854 h 1479806"/>
              <a:gd name="csX619" fmla="*/ 653958 w 9486989"/>
              <a:gd name="csY619" fmla="*/ 74854 h 1479806"/>
              <a:gd name="csX620" fmla="*/ 653958 w 9486989"/>
              <a:gd name="csY620" fmla="*/ 74854 h 1479806"/>
              <a:gd name="csX621" fmla="*/ 653958 w 9486989"/>
              <a:gd name="csY621" fmla="*/ 74854 h 1479806"/>
              <a:gd name="csX622" fmla="*/ 653958 w 9486989"/>
              <a:gd name="csY622" fmla="*/ 74854 h 1479806"/>
              <a:gd name="csX623" fmla="*/ 653958 w 9486989"/>
              <a:gd name="csY623" fmla="*/ 74854 h 1479806"/>
              <a:gd name="csX624" fmla="*/ 653958 w 9486989"/>
              <a:gd name="csY624" fmla="*/ 74854 h 1479806"/>
              <a:gd name="csX625" fmla="*/ 653958 w 9486989"/>
              <a:gd name="csY625" fmla="*/ 74854 h 1479806"/>
              <a:gd name="csX626" fmla="*/ 679287 w 9486989"/>
              <a:gd name="csY626" fmla="*/ 100189 h 1479806"/>
              <a:gd name="csX627" fmla="*/ 685044 w 9486989"/>
              <a:gd name="csY627" fmla="*/ 102493 h 1479806"/>
              <a:gd name="csX628" fmla="*/ 690800 w 9486989"/>
              <a:gd name="csY628" fmla="*/ 100189 h 1479806"/>
              <a:gd name="csX629" fmla="*/ 690800 w 9486989"/>
              <a:gd name="csY629" fmla="*/ 88673 h 1479806"/>
              <a:gd name="csX630" fmla="*/ 665471 w 9486989"/>
              <a:gd name="csY630" fmla="*/ 63338 h 1479806"/>
              <a:gd name="csX631" fmla="*/ 643596 w 9486989"/>
              <a:gd name="csY631" fmla="*/ 42609 h 1479806"/>
              <a:gd name="csX632" fmla="*/ 637839 w 9486989"/>
              <a:gd name="csY632" fmla="*/ 40306 h 1479806"/>
              <a:gd name="csX633" fmla="*/ 637839 w 9486989"/>
              <a:gd name="csY633" fmla="*/ 40306 h 1479806"/>
              <a:gd name="csX634" fmla="*/ 528462 w 9486989"/>
              <a:gd name="csY634" fmla="*/ 3455 h 1479806"/>
              <a:gd name="csX635" fmla="*/ 525008 w 9486989"/>
              <a:gd name="csY635" fmla="*/ 3455 h 1479806"/>
              <a:gd name="csX636" fmla="*/ 516949 w 9486989"/>
              <a:gd name="csY636" fmla="*/ 11516 h 1479806"/>
              <a:gd name="csX637" fmla="*/ 525008 w 9486989"/>
              <a:gd name="csY637" fmla="*/ 19577 h 1479806"/>
              <a:gd name="csX638" fmla="*/ 548035 w 9486989"/>
              <a:gd name="csY638" fmla="*/ 19577 h 1479806"/>
              <a:gd name="csX639" fmla="*/ 569910 w 9486989"/>
              <a:gd name="csY639" fmla="*/ 24184 h 1479806"/>
              <a:gd name="csX640" fmla="*/ 569910 w 9486989"/>
              <a:gd name="csY640" fmla="*/ 24184 h 1479806"/>
              <a:gd name="csX641" fmla="*/ 569910 w 9486989"/>
              <a:gd name="csY641" fmla="*/ 24184 h 1479806"/>
              <a:gd name="csX642" fmla="*/ 569910 w 9486989"/>
              <a:gd name="csY642" fmla="*/ 24184 h 1479806"/>
              <a:gd name="csX643" fmla="*/ 569910 w 9486989"/>
              <a:gd name="csY643" fmla="*/ 24184 h 1479806"/>
              <a:gd name="csX644" fmla="*/ 574516 w 9486989"/>
              <a:gd name="csY644" fmla="*/ 24184 h 1479806"/>
              <a:gd name="csX645" fmla="*/ 584878 w 9486989"/>
              <a:gd name="csY645" fmla="*/ 27639 h 1479806"/>
              <a:gd name="csX646" fmla="*/ 587180 w 9486989"/>
              <a:gd name="csY646" fmla="*/ 27639 h 1479806"/>
              <a:gd name="csX647" fmla="*/ 595240 w 9486989"/>
              <a:gd name="csY647" fmla="*/ 21881 h 1479806"/>
              <a:gd name="csX648" fmla="*/ 590634 w 9486989"/>
              <a:gd name="csY648" fmla="*/ 11516 h 1479806"/>
              <a:gd name="csX649" fmla="*/ 525008 w 9486989"/>
              <a:gd name="csY649" fmla="*/ 0 h 1479806"/>
              <a:gd name="csX650" fmla="*/ 525008 w 9486989"/>
              <a:gd name="csY650" fmla="*/ 0 h 1479806"/>
              <a:gd name="csX651" fmla="*/ 528462 w 9486989"/>
              <a:gd name="csY651" fmla="*/ 2303 h 1479806"/>
              <a:gd name="csX652" fmla="*/ 459382 w 9486989"/>
              <a:gd name="csY652" fmla="*/ 3455 h 1479806"/>
              <a:gd name="csX653" fmla="*/ 393756 w 9486989"/>
              <a:gd name="csY653" fmla="*/ 3455 h 1479806"/>
              <a:gd name="csX654" fmla="*/ 385697 w 9486989"/>
              <a:gd name="csY654" fmla="*/ 11516 h 1479806"/>
              <a:gd name="csX655" fmla="*/ 393756 w 9486989"/>
              <a:gd name="csY655" fmla="*/ 19577 h 1479806"/>
              <a:gd name="csX656" fmla="*/ 459382 w 9486989"/>
              <a:gd name="csY656" fmla="*/ 19577 h 1479806"/>
              <a:gd name="csX657" fmla="*/ 467442 w 9486989"/>
              <a:gd name="csY657" fmla="*/ 11516 h 1479806"/>
              <a:gd name="csX658" fmla="*/ 459382 w 9486989"/>
              <a:gd name="csY658" fmla="*/ 3455 h 1479806"/>
              <a:gd name="csX659" fmla="*/ 459382 w 9486989"/>
              <a:gd name="csY659" fmla="*/ 3455 h 1479806"/>
              <a:gd name="csX660" fmla="*/ 329281 w 9486989"/>
              <a:gd name="csY660" fmla="*/ 3455 h 1479806"/>
              <a:gd name="csX661" fmla="*/ 263655 w 9486989"/>
              <a:gd name="csY661" fmla="*/ 3455 h 1479806"/>
              <a:gd name="csX662" fmla="*/ 255596 w 9486989"/>
              <a:gd name="csY662" fmla="*/ 11516 h 1479806"/>
              <a:gd name="csX663" fmla="*/ 263655 w 9486989"/>
              <a:gd name="csY663" fmla="*/ 19577 h 1479806"/>
              <a:gd name="csX664" fmla="*/ 329281 w 9486989"/>
              <a:gd name="csY664" fmla="*/ 19577 h 1479806"/>
              <a:gd name="csX665" fmla="*/ 337341 w 9486989"/>
              <a:gd name="csY665" fmla="*/ 11516 h 1479806"/>
              <a:gd name="csX666" fmla="*/ 329281 w 9486989"/>
              <a:gd name="csY666" fmla="*/ 3455 h 1479806"/>
              <a:gd name="csX667" fmla="*/ 329281 w 9486989"/>
              <a:gd name="csY667" fmla="*/ 3455 h 1479806"/>
              <a:gd name="csX668" fmla="*/ 199181 w 9486989"/>
              <a:gd name="csY668" fmla="*/ 3455 h 1479806"/>
              <a:gd name="csX669" fmla="*/ 168095 w 9486989"/>
              <a:gd name="csY669" fmla="*/ 3455 h 1479806"/>
              <a:gd name="csX670" fmla="*/ 131252 w 9486989"/>
              <a:gd name="csY670" fmla="*/ 8061 h 1479806"/>
              <a:gd name="csX671" fmla="*/ 125495 w 9486989"/>
              <a:gd name="csY671" fmla="*/ 18426 h 1479806"/>
              <a:gd name="csX672" fmla="*/ 133555 w 9486989"/>
              <a:gd name="csY672" fmla="*/ 25335 h 1479806"/>
              <a:gd name="csX673" fmla="*/ 135857 w 9486989"/>
              <a:gd name="csY673" fmla="*/ 25335 h 1479806"/>
              <a:gd name="csX674" fmla="*/ 145068 w 9486989"/>
              <a:gd name="csY674" fmla="*/ 24184 h 1479806"/>
              <a:gd name="csX675" fmla="*/ 146219 w 9486989"/>
              <a:gd name="csY675" fmla="*/ 24184 h 1479806"/>
              <a:gd name="csX676" fmla="*/ 146219 w 9486989"/>
              <a:gd name="csY676" fmla="*/ 24184 h 1479806"/>
              <a:gd name="csX677" fmla="*/ 146219 w 9486989"/>
              <a:gd name="csY677" fmla="*/ 24184 h 1479806"/>
              <a:gd name="csX678" fmla="*/ 157733 w 9486989"/>
              <a:gd name="csY678" fmla="*/ 23032 h 1479806"/>
              <a:gd name="csX679" fmla="*/ 196878 w 9486989"/>
              <a:gd name="csY679" fmla="*/ 23032 h 1479806"/>
              <a:gd name="csX680" fmla="*/ 204937 w 9486989"/>
              <a:gd name="csY680" fmla="*/ 14971 h 1479806"/>
              <a:gd name="csX681" fmla="*/ 196878 w 9486989"/>
              <a:gd name="csY681" fmla="*/ 6910 h 1479806"/>
              <a:gd name="csX682" fmla="*/ 199181 w 9486989"/>
              <a:gd name="csY682" fmla="*/ 6910 h 1479806"/>
              <a:gd name="csX683" fmla="*/ 70231 w 9486989"/>
              <a:gd name="csY683" fmla="*/ 36851 h 1479806"/>
              <a:gd name="csX684" fmla="*/ 65626 w 9486989"/>
              <a:gd name="csY684" fmla="*/ 38003 h 1479806"/>
              <a:gd name="csX685" fmla="*/ 19573 w 9486989"/>
              <a:gd name="csY685" fmla="*/ 93280 h 1479806"/>
              <a:gd name="csX686" fmla="*/ 23027 w 9486989"/>
              <a:gd name="csY686" fmla="*/ 104796 h 1479806"/>
              <a:gd name="csX687" fmla="*/ 26481 w 9486989"/>
              <a:gd name="csY687" fmla="*/ 104796 h 1479806"/>
              <a:gd name="csX688" fmla="*/ 33389 w 9486989"/>
              <a:gd name="csY688" fmla="*/ 100189 h 1479806"/>
              <a:gd name="csX689" fmla="*/ 62172 w 9486989"/>
              <a:gd name="csY689" fmla="*/ 61035 h 1479806"/>
              <a:gd name="csX690" fmla="*/ 62172 w 9486989"/>
              <a:gd name="csY690" fmla="*/ 61035 h 1479806"/>
              <a:gd name="csX691" fmla="*/ 62172 w 9486989"/>
              <a:gd name="csY691" fmla="*/ 61035 h 1479806"/>
              <a:gd name="csX692" fmla="*/ 62172 w 9486989"/>
              <a:gd name="csY692" fmla="*/ 61035 h 1479806"/>
              <a:gd name="csX693" fmla="*/ 62172 w 9486989"/>
              <a:gd name="csY693" fmla="*/ 61035 h 1479806"/>
              <a:gd name="csX694" fmla="*/ 62172 w 9486989"/>
              <a:gd name="csY694" fmla="*/ 61035 h 1479806"/>
              <a:gd name="csX695" fmla="*/ 62172 w 9486989"/>
              <a:gd name="csY695" fmla="*/ 61035 h 1479806"/>
              <a:gd name="csX696" fmla="*/ 62172 w 9486989"/>
              <a:gd name="csY696" fmla="*/ 61035 h 1479806"/>
              <a:gd name="csX697" fmla="*/ 62172 w 9486989"/>
              <a:gd name="csY697" fmla="*/ 61035 h 1479806"/>
              <a:gd name="csX698" fmla="*/ 62172 w 9486989"/>
              <a:gd name="csY698" fmla="*/ 61035 h 1479806"/>
              <a:gd name="csX699" fmla="*/ 62172 w 9486989"/>
              <a:gd name="csY699" fmla="*/ 61035 h 1479806"/>
              <a:gd name="csX700" fmla="*/ 62172 w 9486989"/>
              <a:gd name="csY700" fmla="*/ 61035 h 1479806"/>
              <a:gd name="csX701" fmla="*/ 62172 w 9486989"/>
              <a:gd name="csY701" fmla="*/ 61035 h 1479806"/>
              <a:gd name="csX702" fmla="*/ 62172 w 9486989"/>
              <a:gd name="csY702" fmla="*/ 61035 h 1479806"/>
              <a:gd name="csX703" fmla="*/ 62172 w 9486989"/>
              <a:gd name="csY703" fmla="*/ 61035 h 1479806"/>
              <a:gd name="csX704" fmla="*/ 62172 w 9486989"/>
              <a:gd name="csY704" fmla="*/ 61035 h 1479806"/>
              <a:gd name="csX705" fmla="*/ 62172 w 9486989"/>
              <a:gd name="csY705" fmla="*/ 61035 h 1479806"/>
              <a:gd name="csX706" fmla="*/ 62172 w 9486989"/>
              <a:gd name="csY706" fmla="*/ 61035 h 1479806"/>
              <a:gd name="csX707" fmla="*/ 69080 w 9486989"/>
              <a:gd name="csY707" fmla="*/ 55277 h 1479806"/>
              <a:gd name="csX708" fmla="*/ 70231 w 9486989"/>
              <a:gd name="csY708" fmla="*/ 43761 h 1479806"/>
              <a:gd name="csX709" fmla="*/ 63323 w 9486989"/>
              <a:gd name="csY709" fmla="*/ 40306 h 1479806"/>
              <a:gd name="csX710" fmla="*/ 63323 w 9486989"/>
              <a:gd name="csY710" fmla="*/ 40306 h 1479806"/>
              <a:gd name="csX711" fmla="*/ 63323 w 9486989"/>
              <a:gd name="csY711" fmla="*/ 38003 h 1479806"/>
              <a:gd name="csX712" fmla="*/ 9211 w 9486989"/>
              <a:gd name="csY712" fmla="*/ 155466 h 1479806"/>
              <a:gd name="csX713" fmla="*/ 1151 w 9486989"/>
              <a:gd name="csY713" fmla="*/ 163527 h 1479806"/>
              <a:gd name="csX714" fmla="*/ 1151 w 9486989"/>
              <a:gd name="csY714" fmla="*/ 171589 h 1479806"/>
              <a:gd name="csX715" fmla="*/ 1151 w 9486989"/>
              <a:gd name="csY715" fmla="*/ 230320 h 1479806"/>
              <a:gd name="csX716" fmla="*/ 9211 w 9486989"/>
              <a:gd name="csY716" fmla="*/ 238381 h 1479806"/>
              <a:gd name="csX717" fmla="*/ 17270 w 9486989"/>
              <a:gd name="csY717" fmla="*/ 230320 h 1479806"/>
              <a:gd name="csX718" fmla="*/ 17270 w 9486989"/>
              <a:gd name="csY718" fmla="*/ 171589 h 1479806"/>
              <a:gd name="csX719" fmla="*/ 17270 w 9486989"/>
              <a:gd name="csY719" fmla="*/ 171589 h 1479806"/>
              <a:gd name="csX720" fmla="*/ 17270 w 9486989"/>
              <a:gd name="csY720" fmla="*/ 169285 h 1479806"/>
              <a:gd name="csX721" fmla="*/ 17270 w 9486989"/>
              <a:gd name="csY721" fmla="*/ 169285 h 1479806"/>
              <a:gd name="csX722" fmla="*/ 17270 w 9486989"/>
              <a:gd name="csY722" fmla="*/ 166982 h 1479806"/>
              <a:gd name="csX723" fmla="*/ 17270 w 9486989"/>
              <a:gd name="csY723" fmla="*/ 166982 h 1479806"/>
              <a:gd name="csX724" fmla="*/ 17270 w 9486989"/>
              <a:gd name="csY724" fmla="*/ 164679 h 1479806"/>
              <a:gd name="csX725" fmla="*/ 17270 w 9486989"/>
              <a:gd name="csY725" fmla="*/ 164679 h 1479806"/>
              <a:gd name="csX726" fmla="*/ 9211 w 9486989"/>
              <a:gd name="csY726" fmla="*/ 154315 h 1479806"/>
              <a:gd name="csX727" fmla="*/ 9211 w 9486989"/>
              <a:gd name="csY727" fmla="*/ 154315 h 1479806"/>
              <a:gd name="csX728" fmla="*/ 9211 w 9486989"/>
              <a:gd name="csY728" fmla="*/ 154315 h 1479806"/>
              <a:gd name="csX729" fmla="*/ 8059 w 9486989"/>
              <a:gd name="csY729" fmla="*/ 286749 h 1479806"/>
              <a:gd name="csX730" fmla="*/ 0 w 9486989"/>
              <a:gd name="csY730" fmla="*/ 294810 h 1479806"/>
              <a:gd name="csX731" fmla="*/ 0 w 9486989"/>
              <a:gd name="csY731" fmla="*/ 360451 h 1479806"/>
              <a:gd name="csX732" fmla="*/ 8059 w 9486989"/>
              <a:gd name="csY732" fmla="*/ 368512 h 1479806"/>
              <a:gd name="csX733" fmla="*/ 16119 w 9486989"/>
              <a:gd name="csY733" fmla="*/ 360451 h 1479806"/>
              <a:gd name="csX734" fmla="*/ 16119 w 9486989"/>
              <a:gd name="csY734" fmla="*/ 294810 h 1479806"/>
              <a:gd name="csX735" fmla="*/ 8059 w 9486989"/>
              <a:gd name="csY735" fmla="*/ 286749 h 1479806"/>
              <a:gd name="csX736" fmla="*/ 8059 w 9486989"/>
              <a:gd name="csY736" fmla="*/ 286749 h 1479806"/>
              <a:gd name="csX737" fmla="*/ 8059 w 9486989"/>
              <a:gd name="csY737" fmla="*/ 416879 h 1479806"/>
              <a:gd name="csX738" fmla="*/ 0 w 9486989"/>
              <a:gd name="csY738" fmla="*/ 424941 h 1479806"/>
              <a:gd name="csX739" fmla="*/ 0 w 9486989"/>
              <a:gd name="csY739" fmla="*/ 490582 h 1479806"/>
              <a:gd name="csX740" fmla="*/ 8059 w 9486989"/>
              <a:gd name="csY740" fmla="*/ 498643 h 1479806"/>
              <a:gd name="csX741" fmla="*/ 16119 w 9486989"/>
              <a:gd name="csY741" fmla="*/ 490582 h 1479806"/>
              <a:gd name="csX742" fmla="*/ 16119 w 9486989"/>
              <a:gd name="csY742" fmla="*/ 424941 h 1479806"/>
              <a:gd name="csX743" fmla="*/ 8059 w 9486989"/>
              <a:gd name="csY743" fmla="*/ 416879 h 1479806"/>
              <a:gd name="csX744" fmla="*/ 8059 w 9486989"/>
              <a:gd name="csY744" fmla="*/ 416879 h 1479806"/>
              <a:gd name="csX745" fmla="*/ 8059 w 9486989"/>
              <a:gd name="csY745" fmla="*/ 548162 h 1479806"/>
              <a:gd name="csX746" fmla="*/ 0 w 9486989"/>
              <a:gd name="csY746" fmla="*/ 556223 h 1479806"/>
              <a:gd name="csX747" fmla="*/ 0 w 9486989"/>
              <a:gd name="csY747" fmla="*/ 621864 h 1479806"/>
              <a:gd name="csX748" fmla="*/ 8059 w 9486989"/>
              <a:gd name="csY748" fmla="*/ 629925 h 1479806"/>
              <a:gd name="csX749" fmla="*/ 16119 w 9486989"/>
              <a:gd name="csY749" fmla="*/ 621864 h 1479806"/>
              <a:gd name="csX750" fmla="*/ 16119 w 9486989"/>
              <a:gd name="csY750" fmla="*/ 556223 h 1479806"/>
              <a:gd name="csX751" fmla="*/ 8059 w 9486989"/>
              <a:gd name="csY751" fmla="*/ 548162 h 1479806"/>
              <a:gd name="csX752" fmla="*/ 8059 w 9486989"/>
              <a:gd name="csY752" fmla="*/ 548162 h 1479806"/>
              <a:gd name="csX753" fmla="*/ 8059 w 9486989"/>
              <a:gd name="csY753" fmla="*/ 678293 h 1479806"/>
              <a:gd name="csX754" fmla="*/ 0 w 9486989"/>
              <a:gd name="csY754" fmla="*/ 686354 h 1479806"/>
              <a:gd name="csX755" fmla="*/ 0 w 9486989"/>
              <a:gd name="csY755" fmla="*/ 751995 h 1479806"/>
              <a:gd name="csX756" fmla="*/ 8059 w 9486989"/>
              <a:gd name="csY756" fmla="*/ 760056 h 1479806"/>
              <a:gd name="csX757" fmla="*/ 16119 w 9486989"/>
              <a:gd name="csY757" fmla="*/ 751995 h 1479806"/>
              <a:gd name="csX758" fmla="*/ 16119 w 9486989"/>
              <a:gd name="csY758" fmla="*/ 686354 h 1479806"/>
              <a:gd name="csX759" fmla="*/ 8059 w 9486989"/>
              <a:gd name="csY759" fmla="*/ 678293 h 1479806"/>
              <a:gd name="csX760" fmla="*/ 8059 w 9486989"/>
              <a:gd name="csY760" fmla="*/ 678293 h 1479806"/>
              <a:gd name="csX761" fmla="*/ 8059 w 9486989"/>
              <a:gd name="csY761" fmla="*/ 808423 h 1479806"/>
              <a:gd name="csX762" fmla="*/ 0 w 9486989"/>
              <a:gd name="csY762" fmla="*/ 816485 h 1479806"/>
              <a:gd name="csX763" fmla="*/ 0 w 9486989"/>
              <a:gd name="csY763" fmla="*/ 882126 h 1479806"/>
              <a:gd name="csX764" fmla="*/ 8059 w 9486989"/>
              <a:gd name="csY764" fmla="*/ 890187 h 1479806"/>
              <a:gd name="csX765" fmla="*/ 16119 w 9486989"/>
              <a:gd name="csY765" fmla="*/ 882126 h 1479806"/>
              <a:gd name="csX766" fmla="*/ 16119 w 9486989"/>
              <a:gd name="csY766" fmla="*/ 816485 h 1479806"/>
              <a:gd name="csX767" fmla="*/ 8059 w 9486989"/>
              <a:gd name="csY767" fmla="*/ 808423 h 1479806"/>
              <a:gd name="csX768" fmla="*/ 8059 w 9486989"/>
              <a:gd name="csY768" fmla="*/ 808423 h 1479806"/>
              <a:gd name="csX769" fmla="*/ 8059 w 9486989"/>
              <a:gd name="csY769" fmla="*/ 939706 h 1479806"/>
              <a:gd name="csX770" fmla="*/ 0 w 9486989"/>
              <a:gd name="csY770" fmla="*/ 947767 h 1479806"/>
              <a:gd name="csX771" fmla="*/ 0 w 9486989"/>
              <a:gd name="csY771" fmla="*/ 1013409 h 1479806"/>
              <a:gd name="csX772" fmla="*/ 8059 w 9486989"/>
              <a:gd name="csY772" fmla="*/ 1021469 h 1479806"/>
              <a:gd name="csX773" fmla="*/ 16119 w 9486989"/>
              <a:gd name="csY773" fmla="*/ 1013409 h 1479806"/>
              <a:gd name="csX774" fmla="*/ 16119 w 9486989"/>
              <a:gd name="csY774" fmla="*/ 947767 h 1479806"/>
              <a:gd name="csX775" fmla="*/ 8059 w 9486989"/>
              <a:gd name="csY775" fmla="*/ 939706 h 1479806"/>
              <a:gd name="csX776" fmla="*/ 8059 w 9486989"/>
              <a:gd name="csY776" fmla="*/ 939706 h 1479806"/>
              <a:gd name="csX777" fmla="*/ 8059 w 9486989"/>
              <a:gd name="csY777" fmla="*/ 1069837 h 1479806"/>
              <a:gd name="csX778" fmla="*/ 0 w 9486989"/>
              <a:gd name="csY778" fmla="*/ 1077898 h 1479806"/>
              <a:gd name="csX779" fmla="*/ 0 w 9486989"/>
              <a:gd name="csY779" fmla="*/ 1108991 h 1479806"/>
              <a:gd name="csX780" fmla="*/ 4605 w 9486989"/>
              <a:gd name="csY780" fmla="*/ 1145843 h 1479806"/>
              <a:gd name="csX781" fmla="*/ 12665 w 9486989"/>
              <a:gd name="csY781" fmla="*/ 1151601 h 1479806"/>
              <a:gd name="csX782" fmla="*/ 14967 w 9486989"/>
              <a:gd name="csY782" fmla="*/ 1151601 h 1479806"/>
              <a:gd name="csX783" fmla="*/ 20724 w 9486989"/>
              <a:gd name="csY783" fmla="*/ 1142388 h 1479806"/>
              <a:gd name="csX784" fmla="*/ 18421 w 9486989"/>
              <a:gd name="csY784" fmla="*/ 1132023 h 1479806"/>
              <a:gd name="csX785" fmla="*/ 18421 w 9486989"/>
              <a:gd name="csY785" fmla="*/ 1132023 h 1479806"/>
              <a:gd name="csX786" fmla="*/ 18421 w 9486989"/>
              <a:gd name="csY786" fmla="*/ 1129720 h 1479806"/>
              <a:gd name="csX787" fmla="*/ 18421 w 9486989"/>
              <a:gd name="csY787" fmla="*/ 1129720 h 1479806"/>
              <a:gd name="csX788" fmla="*/ 18421 w 9486989"/>
              <a:gd name="csY788" fmla="*/ 1127417 h 1479806"/>
              <a:gd name="csX789" fmla="*/ 18421 w 9486989"/>
              <a:gd name="csY789" fmla="*/ 1127417 h 1479806"/>
              <a:gd name="csX790" fmla="*/ 18421 w 9486989"/>
              <a:gd name="csY790" fmla="*/ 1126265 h 1479806"/>
              <a:gd name="csX791" fmla="*/ 18421 w 9486989"/>
              <a:gd name="csY791" fmla="*/ 1126265 h 1479806"/>
              <a:gd name="csX792" fmla="*/ 18421 w 9486989"/>
              <a:gd name="csY792" fmla="*/ 1123962 h 1479806"/>
              <a:gd name="csX793" fmla="*/ 18421 w 9486989"/>
              <a:gd name="csY793" fmla="*/ 1123962 h 1479806"/>
              <a:gd name="csX794" fmla="*/ 18421 w 9486989"/>
              <a:gd name="csY794" fmla="*/ 1121659 h 1479806"/>
              <a:gd name="csX795" fmla="*/ 18421 w 9486989"/>
              <a:gd name="csY795" fmla="*/ 1121659 h 1479806"/>
              <a:gd name="csX796" fmla="*/ 18421 w 9486989"/>
              <a:gd name="csY796" fmla="*/ 1119356 h 1479806"/>
              <a:gd name="csX797" fmla="*/ 18421 w 9486989"/>
              <a:gd name="csY797" fmla="*/ 1119356 h 1479806"/>
              <a:gd name="csX798" fmla="*/ 18421 w 9486989"/>
              <a:gd name="csY798" fmla="*/ 1117053 h 1479806"/>
              <a:gd name="csX799" fmla="*/ 18421 w 9486989"/>
              <a:gd name="csY799" fmla="*/ 1117053 h 1479806"/>
              <a:gd name="csX800" fmla="*/ 18421 w 9486989"/>
              <a:gd name="csY800" fmla="*/ 1114749 h 1479806"/>
              <a:gd name="csX801" fmla="*/ 18421 w 9486989"/>
              <a:gd name="csY801" fmla="*/ 1114749 h 1479806"/>
              <a:gd name="csX802" fmla="*/ 18421 w 9486989"/>
              <a:gd name="csY802" fmla="*/ 1112446 h 1479806"/>
              <a:gd name="csX803" fmla="*/ 18421 w 9486989"/>
              <a:gd name="csY803" fmla="*/ 1112446 h 1479806"/>
              <a:gd name="csX804" fmla="*/ 18421 w 9486989"/>
              <a:gd name="csY804" fmla="*/ 1079050 h 1479806"/>
              <a:gd name="csX805" fmla="*/ 10362 w 9486989"/>
              <a:gd name="csY805" fmla="*/ 1070989 h 1479806"/>
              <a:gd name="csX806" fmla="*/ 10362 w 9486989"/>
              <a:gd name="csY806" fmla="*/ 1070989 h 1479806"/>
              <a:gd name="csX807" fmla="*/ 10362 w 9486989"/>
              <a:gd name="csY807" fmla="*/ 1066382 h 1479806"/>
              <a:gd name="csX808" fmla="*/ 41448 w 9486989"/>
              <a:gd name="csY808" fmla="*/ 1198816 h 1479806"/>
              <a:gd name="csX809" fmla="*/ 36843 w 9486989"/>
              <a:gd name="csY809" fmla="*/ 1199968 h 1479806"/>
              <a:gd name="csX810" fmla="*/ 35691 w 9486989"/>
              <a:gd name="csY810" fmla="*/ 1211484 h 1479806"/>
              <a:gd name="csX811" fmla="*/ 90955 w 9486989"/>
              <a:gd name="csY811" fmla="*/ 1257548 h 1479806"/>
              <a:gd name="csX812" fmla="*/ 94409 w 9486989"/>
              <a:gd name="csY812" fmla="*/ 1257548 h 1479806"/>
              <a:gd name="csX813" fmla="*/ 101317 w 9486989"/>
              <a:gd name="csY813" fmla="*/ 1252941 h 1479806"/>
              <a:gd name="csX814" fmla="*/ 97863 w 9486989"/>
              <a:gd name="csY814" fmla="*/ 1241425 h 1479806"/>
              <a:gd name="csX815" fmla="*/ 88653 w 9486989"/>
              <a:gd name="csY815" fmla="*/ 1235667 h 1479806"/>
              <a:gd name="csX816" fmla="*/ 88653 w 9486989"/>
              <a:gd name="csY816" fmla="*/ 1235667 h 1479806"/>
              <a:gd name="csX817" fmla="*/ 49507 w 9486989"/>
              <a:gd name="csY817" fmla="*/ 1199968 h 1479806"/>
              <a:gd name="csX818" fmla="*/ 42599 w 9486989"/>
              <a:gd name="csY818" fmla="*/ 1196513 h 1479806"/>
              <a:gd name="csX819" fmla="*/ 42599 w 9486989"/>
              <a:gd name="csY819" fmla="*/ 1196513 h 1479806"/>
              <a:gd name="csX820" fmla="*/ 160035 w 9486989"/>
              <a:gd name="csY820" fmla="*/ 1259851 h 1479806"/>
              <a:gd name="csX821" fmla="*/ 151976 w 9486989"/>
              <a:gd name="csY821" fmla="*/ 1267912 h 1479806"/>
              <a:gd name="csX822" fmla="*/ 160035 w 9486989"/>
              <a:gd name="csY822" fmla="*/ 1275973 h 1479806"/>
              <a:gd name="csX823" fmla="*/ 168095 w 9486989"/>
              <a:gd name="csY823" fmla="*/ 1275973 h 1479806"/>
              <a:gd name="csX824" fmla="*/ 226813 w 9486989"/>
              <a:gd name="csY824" fmla="*/ 1275973 h 1479806"/>
              <a:gd name="csX825" fmla="*/ 234872 w 9486989"/>
              <a:gd name="csY825" fmla="*/ 1267912 h 1479806"/>
              <a:gd name="csX826" fmla="*/ 226813 w 9486989"/>
              <a:gd name="csY826" fmla="*/ 1259851 h 1479806"/>
              <a:gd name="csX827" fmla="*/ 161187 w 9486989"/>
              <a:gd name="csY827" fmla="*/ 1259851 h 1479806"/>
              <a:gd name="csX828" fmla="*/ 355762 w 9486989"/>
              <a:gd name="csY828" fmla="*/ 1259851 h 1479806"/>
              <a:gd name="csX829" fmla="*/ 290136 w 9486989"/>
              <a:gd name="csY829" fmla="*/ 1259851 h 1479806"/>
              <a:gd name="csX830" fmla="*/ 282077 w 9486989"/>
              <a:gd name="csY830" fmla="*/ 1267912 h 1479806"/>
              <a:gd name="csX831" fmla="*/ 290136 w 9486989"/>
              <a:gd name="csY831" fmla="*/ 1275973 h 1479806"/>
              <a:gd name="csX832" fmla="*/ 355762 w 9486989"/>
              <a:gd name="csY832" fmla="*/ 1275973 h 1479806"/>
              <a:gd name="csX833" fmla="*/ 363821 w 9486989"/>
              <a:gd name="csY833" fmla="*/ 1267912 h 1479806"/>
              <a:gd name="csX834" fmla="*/ 355762 w 9486989"/>
              <a:gd name="csY834" fmla="*/ 1259851 h 1479806"/>
              <a:gd name="csX835" fmla="*/ 355762 w 9486989"/>
              <a:gd name="csY835" fmla="*/ 1259851 h 1479806"/>
              <a:gd name="csX836" fmla="*/ 487014 w 9486989"/>
              <a:gd name="csY836" fmla="*/ 1259851 h 1479806"/>
              <a:gd name="csX837" fmla="*/ 421388 w 9486989"/>
              <a:gd name="csY837" fmla="*/ 1259851 h 1479806"/>
              <a:gd name="csX838" fmla="*/ 413329 w 9486989"/>
              <a:gd name="csY838" fmla="*/ 1267912 h 1479806"/>
              <a:gd name="csX839" fmla="*/ 421388 w 9486989"/>
              <a:gd name="csY839" fmla="*/ 1275973 h 1479806"/>
              <a:gd name="csX840" fmla="*/ 487014 w 9486989"/>
              <a:gd name="csY840" fmla="*/ 1275973 h 1479806"/>
              <a:gd name="csX841" fmla="*/ 495074 w 9486989"/>
              <a:gd name="csY841" fmla="*/ 1267912 h 1479806"/>
              <a:gd name="csX842" fmla="*/ 487014 w 9486989"/>
              <a:gd name="csY842" fmla="*/ 1259851 h 1479806"/>
              <a:gd name="csX843" fmla="*/ 487014 w 9486989"/>
              <a:gd name="csY843" fmla="*/ 1259851 h 1479806"/>
              <a:gd name="csX844" fmla="*/ 551489 w 9486989"/>
              <a:gd name="csY844" fmla="*/ 1259851 h 1479806"/>
              <a:gd name="csX845" fmla="*/ 543430 w 9486989"/>
              <a:gd name="csY845" fmla="*/ 1267912 h 1479806"/>
              <a:gd name="csX846" fmla="*/ 551489 w 9486989"/>
              <a:gd name="csY846" fmla="*/ 1275973 h 1479806"/>
              <a:gd name="csX847" fmla="*/ 602148 w 9486989"/>
              <a:gd name="csY847" fmla="*/ 1294399 h 1479806"/>
              <a:gd name="csX848" fmla="*/ 606753 w 9486989"/>
              <a:gd name="csY848" fmla="*/ 1295551 h 1479806"/>
              <a:gd name="csX849" fmla="*/ 613661 w 9486989"/>
              <a:gd name="csY849" fmla="*/ 1292096 h 1479806"/>
              <a:gd name="csX850" fmla="*/ 612510 w 9486989"/>
              <a:gd name="csY850" fmla="*/ 1280580 h 1479806"/>
              <a:gd name="csX851" fmla="*/ 594088 w 9486989"/>
              <a:gd name="csY851" fmla="*/ 1269064 h 1479806"/>
              <a:gd name="csX852" fmla="*/ 594088 w 9486989"/>
              <a:gd name="csY852" fmla="*/ 1269064 h 1479806"/>
              <a:gd name="csX853" fmla="*/ 594088 w 9486989"/>
              <a:gd name="csY853" fmla="*/ 1269064 h 1479806"/>
              <a:gd name="csX854" fmla="*/ 594088 w 9486989"/>
              <a:gd name="csY854" fmla="*/ 1269064 h 1479806"/>
              <a:gd name="csX855" fmla="*/ 594088 w 9486989"/>
              <a:gd name="csY855" fmla="*/ 1269064 h 1479806"/>
              <a:gd name="csX856" fmla="*/ 594088 w 9486989"/>
              <a:gd name="csY856" fmla="*/ 1269064 h 1479806"/>
              <a:gd name="csX857" fmla="*/ 594088 w 9486989"/>
              <a:gd name="csY857" fmla="*/ 1269064 h 1479806"/>
              <a:gd name="csX858" fmla="*/ 594088 w 9486989"/>
              <a:gd name="csY858" fmla="*/ 1269064 h 1479806"/>
              <a:gd name="csX859" fmla="*/ 594088 w 9486989"/>
              <a:gd name="csY859" fmla="*/ 1269064 h 1479806"/>
              <a:gd name="csX860" fmla="*/ 594088 w 9486989"/>
              <a:gd name="csY860" fmla="*/ 1269064 h 1479806"/>
              <a:gd name="csX861" fmla="*/ 594088 w 9486989"/>
              <a:gd name="csY861" fmla="*/ 1269064 h 1479806"/>
              <a:gd name="csX862" fmla="*/ 594088 w 9486989"/>
              <a:gd name="csY862" fmla="*/ 1269064 h 1479806"/>
              <a:gd name="csX863" fmla="*/ 594088 w 9486989"/>
              <a:gd name="csY863" fmla="*/ 1269064 h 1479806"/>
              <a:gd name="csX864" fmla="*/ 594088 w 9486989"/>
              <a:gd name="csY864" fmla="*/ 1269064 h 1479806"/>
              <a:gd name="csX865" fmla="*/ 594088 w 9486989"/>
              <a:gd name="csY865" fmla="*/ 1269064 h 1479806"/>
              <a:gd name="csX866" fmla="*/ 594088 w 9486989"/>
              <a:gd name="csY866" fmla="*/ 1269064 h 1479806"/>
              <a:gd name="csX867" fmla="*/ 594088 w 9486989"/>
              <a:gd name="csY867" fmla="*/ 1269064 h 1479806"/>
              <a:gd name="csX868" fmla="*/ 594088 w 9486989"/>
              <a:gd name="csY868" fmla="*/ 1269064 h 1479806"/>
              <a:gd name="csX869" fmla="*/ 594088 w 9486989"/>
              <a:gd name="csY869" fmla="*/ 1269064 h 1479806"/>
              <a:gd name="csX870" fmla="*/ 594088 w 9486989"/>
              <a:gd name="csY870" fmla="*/ 1269064 h 1479806"/>
              <a:gd name="csX871" fmla="*/ 594088 w 9486989"/>
              <a:gd name="csY871" fmla="*/ 1269064 h 1479806"/>
              <a:gd name="csX872" fmla="*/ 594088 w 9486989"/>
              <a:gd name="csY872" fmla="*/ 1269064 h 1479806"/>
              <a:gd name="csX873" fmla="*/ 594088 w 9486989"/>
              <a:gd name="csY873" fmla="*/ 1269064 h 1479806"/>
              <a:gd name="csX874" fmla="*/ 594088 w 9486989"/>
              <a:gd name="csY874" fmla="*/ 1269064 h 1479806"/>
              <a:gd name="csX875" fmla="*/ 594088 w 9486989"/>
              <a:gd name="csY875" fmla="*/ 1269064 h 1479806"/>
              <a:gd name="csX876" fmla="*/ 594088 w 9486989"/>
              <a:gd name="csY876" fmla="*/ 1269064 h 1479806"/>
              <a:gd name="csX877" fmla="*/ 594088 w 9486989"/>
              <a:gd name="csY877" fmla="*/ 1269064 h 1479806"/>
              <a:gd name="csX878" fmla="*/ 594088 w 9486989"/>
              <a:gd name="csY878" fmla="*/ 1269064 h 1479806"/>
              <a:gd name="csX879" fmla="*/ 594088 w 9486989"/>
              <a:gd name="csY879" fmla="*/ 1269064 h 1479806"/>
              <a:gd name="csX880" fmla="*/ 594088 w 9486989"/>
              <a:gd name="csY880" fmla="*/ 1269064 h 1479806"/>
              <a:gd name="csX881" fmla="*/ 561851 w 9486989"/>
              <a:gd name="csY881" fmla="*/ 1263306 h 1479806"/>
              <a:gd name="csX882" fmla="*/ 560700 w 9486989"/>
              <a:gd name="csY882" fmla="*/ 1263306 h 1479806"/>
              <a:gd name="csX883" fmla="*/ 653958 w 9486989"/>
              <a:gd name="csY883" fmla="*/ 1324341 h 1479806"/>
              <a:gd name="csX884" fmla="*/ 648201 w 9486989"/>
              <a:gd name="csY884" fmla="*/ 1326644 h 1479806"/>
              <a:gd name="csX885" fmla="*/ 648201 w 9486989"/>
              <a:gd name="csY885" fmla="*/ 1338160 h 1479806"/>
              <a:gd name="csX886" fmla="*/ 694254 w 9486989"/>
              <a:gd name="csY886" fmla="*/ 1384224 h 1479806"/>
              <a:gd name="csX887" fmla="*/ 700011 w 9486989"/>
              <a:gd name="csY887" fmla="*/ 1386527 h 1479806"/>
              <a:gd name="csX888" fmla="*/ 705768 w 9486989"/>
              <a:gd name="csY888" fmla="*/ 1384224 h 1479806"/>
              <a:gd name="csX889" fmla="*/ 705768 w 9486989"/>
              <a:gd name="csY889" fmla="*/ 1372708 h 1479806"/>
              <a:gd name="csX890" fmla="*/ 659714 w 9486989"/>
              <a:gd name="csY890" fmla="*/ 1326644 h 1479806"/>
              <a:gd name="csX891" fmla="*/ 653958 w 9486989"/>
              <a:gd name="csY891" fmla="*/ 1324341 h 1479806"/>
              <a:gd name="csX892" fmla="*/ 653958 w 9486989"/>
              <a:gd name="csY892" fmla="*/ 1324341 h 1479806"/>
              <a:gd name="csX893" fmla="*/ 746064 w 9486989"/>
              <a:gd name="csY893" fmla="*/ 1417620 h 1479806"/>
              <a:gd name="csX894" fmla="*/ 740308 w 9486989"/>
              <a:gd name="csY894" fmla="*/ 1419923 h 1479806"/>
              <a:gd name="csX895" fmla="*/ 740308 w 9486989"/>
              <a:gd name="csY895" fmla="*/ 1431439 h 1479806"/>
              <a:gd name="csX896" fmla="*/ 801328 w 9486989"/>
              <a:gd name="csY896" fmla="*/ 1470594 h 1479806"/>
              <a:gd name="csX897" fmla="*/ 803631 w 9486989"/>
              <a:gd name="csY897" fmla="*/ 1470594 h 1479806"/>
              <a:gd name="csX898" fmla="*/ 811690 w 9486989"/>
              <a:gd name="csY898" fmla="*/ 1464836 h 1479806"/>
              <a:gd name="csX899" fmla="*/ 807085 w 9486989"/>
              <a:gd name="csY899" fmla="*/ 1454471 h 1479806"/>
              <a:gd name="csX900" fmla="*/ 800177 w 9486989"/>
              <a:gd name="csY900" fmla="*/ 1452168 h 1479806"/>
              <a:gd name="csX901" fmla="*/ 796723 w 9486989"/>
              <a:gd name="csY901" fmla="*/ 1452168 h 1479806"/>
              <a:gd name="csX902" fmla="*/ 752972 w 9486989"/>
              <a:gd name="csY902" fmla="*/ 1421075 h 1479806"/>
              <a:gd name="csX903" fmla="*/ 747216 w 9486989"/>
              <a:gd name="csY903" fmla="*/ 1418772 h 1479806"/>
              <a:gd name="csX904" fmla="*/ 747216 w 9486989"/>
              <a:gd name="csY904" fmla="*/ 1418772 h 1479806"/>
              <a:gd name="csX905" fmla="*/ 934883 w 9486989"/>
              <a:gd name="csY905" fmla="*/ 1463684 h 1479806"/>
              <a:gd name="csX906" fmla="*/ 869257 w 9486989"/>
              <a:gd name="csY906" fmla="*/ 1463684 h 1479806"/>
              <a:gd name="csX907" fmla="*/ 861198 w 9486989"/>
              <a:gd name="csY907" fmla="*/ 1471745 h 1479806"/>
              <a:gd name="csX908" fmla="*/ 869257 w 9486989"/>
              <a:gd name="csY908" fmla="*/ 1479807 h 1479806"/>
              <a:gd name="csX909" fmla="*/ 934883 w 9486989"/>
              <a:gd name="csY909" fmla="*/ 1479807 h 1479806"/>
              <a:gd name="csX910" fmla="*/ 942942 w 9486989"/>
              <a:gd name="csY910" fmla="*/ 1471745 h 1479806"/>
              <a:gd name="csX911" fmla="*/ 934883 w 9486989"/>
              <a:gd name="csY911" fmla="*/ 1463684 h 1479806"/>
              <a:gd name="csX912" fmla="*/ 934883 w 9486989"/>
              <a:gd name="csY912" fmla="*/ 1463684 h 1479806"/>
              <a:gd name="csX913" fmla="*/ 1066135 w 9486989"/>
              <a:gd name="csY913" fmla="*/ 1463684 h 1479806"/>
              <a:gd name="csX914" fmla="*/ 1000509 w 9486989"/>
              <a:gd name="csY914" fmla="*/ 1463684 h 1479806"/>
              <a:gd name="csX915" fmla="*/ 992450 w 9486989"/>
              <a:gd name="csY915" fmla="*/ 1471745 h 1479806"/>
              <a:gd name="csX916" fmla="*/ 1000509 w 9486989"/>
              <a:gd name="csY916" fmla="*/ 1479807 h 1479806"/>
              <a:gd name="csX917" fmla="*/ 1066135 w 9486989"/>
              <a:gd name="csY917" fmla="*/ 1479807 h 1479806"/>
              <a:gd name="csX918" fmla="*/ 1074194 w 9486989"/>
              <a:gd name="csY918" fmla="*/ 1471745 h 1479806"/>
              <a:gd name="csX919" fmla="*/ 1066135 w 9486989"/>
              <a:gd name="csY919" fmla="*/ 1463684 h 1479806"/>
              <a:gd name="csX920" fmla="*/ 1066135 w 9486989"/>
              <a:gd name="csY920" fmla="*/ 1463684 h 1479806"/>
              <a:gd name="csX921" fmla="*/ 1196236 w 9486989"/>
              <a:gd name="csY921" fmla="*/ 1463684 h 1479806"/>
              <a:gd name="csX922" fmla="*/ 1130610 w 9486989"/>
              <a:gd name="csY922" fmla="*/ 1463684 h 1479806"/>
              <a:gd name="csX923" fmla="*/ 1122550 w 9486989"/>
              <a:gd name="csY923" fmla="*/ 1471745 h 1479806"/>
              <a:gd name="csX924" fmla="*/ 1130610 w 9486989"/>
              <a:gd name="csY924" fmla="*/ 1479807 h 1479806"/>
              <a:gd name="csX925" fmla="*/ 1196236 w 9486989"/>
              <a:gd name="csY925" fmla="*/ 1479807 h 1479806"/>
              <a:gd name="csX926" fmla="*/ 1204295 w 9486989"/>
              <a:gd name="csY926" fmla="*/ 1471745 h 1479806"/>
              <a:gd name="csX927" fmla="*/ 1196236 w 9486989"/>
              <a:gd name="csY927" fmla="*/ 1463684 h 1479806"/>
              <a:gd name="csX928" fmla="*/ 1196236 w 9486989"/>
              <a:gd name="csY928" fmla="*/ 1463684 h 1479806"/>
              <a:gd name="csX929" fmla="*/ 1327488 w 9486989"/>
              <a:gd name="csY929" fmla="*/ 1441804 h 1479806"/>
              <a:gd name="csX930" fmla="*/ 1322882 w 9486989"/>
              <a:gd name="csY930" fmla="*/ 1442955 h 1479806"/>
              <a:gd name="csX931" fmla="*/ 1322882 w 9486989"/>
              <a:gd name="csY931" fmla="*/ 1442955 h 1479806"/>
              <a:gd name="csX932" fmla="*/ 1322882 w 9486989"/>
              <a:gd name="csY932" fmla="*/ 1442955 h 1479806"/>
              <a:gd name="csX933" fmla="*/ 1322882 w 9486989"/>
              <a:gd name="csY933" fmla="*/ 1442955 h 1479806"/>
              <a:gd name="csX934" fmla="*/ 1322882 w 9486989"/>
              <a:gd name="csY934" fmla="*/ 1442955 h 1479806"/>
              <a:gd name="csX935" fmla="*/ 1322882 w 9486989"/>
              <a:gd name="csY935" fmla="*/ 1442955 h 1479806"/>
              <a:gd name="csX936" fmla="*/ 1322882 w 9486989"/>
              <a:gd name="csY936" fmla="*/ 1442955 h 1479806"/>
              <a:gd name="csX937" fmla="*/ 1322882 w 9486989"/>
              <a:gd name="csY937" fmla="*/ 1442955 h 1479806"/>
              <a:gd name="csX938" fmla="*/ 1322882 w 9486989"/>
              <a:gd name="csY938" fmla="*/ 1442955 h 1479806"/>
              <a:gd name="csX939" fmla="*/ 1322882 w 9486989"/>
              <a:gd name="csY939" fmla="*/ 1442955 h 1479806"/>
              <a:gd name="csX940" fmla="*/ 1322882 w 9486989"/>
              <a:gd name="csY940" fmla="*/ 1442955 h 1479806"/>
              <a:gd name="csX941" fmla="*/ 1322882 w 9486989"/>
              <a:gd name="csY941" fmla="*/ 1442955 h 1479806"/>
              <a:gd name="csX942" fmla="*/ 1322882 w 9486989"/>
              <a:gd name="csY942" fmla="*/ 1442955 h 1479806"/>
              <a:gd name="csX943" fmla="*/ 1322882 w 9486989"/>
              <a:gd name="csY943" fmla="*/ 1442955 h 1479806"/>
              <a:gd name="csX944" fmla="*/ 1322882 w 9486989"/>
              <a:gd name="csY944" fmla="*/ 1442955 h 1479806"/>
              <a:gd name="csX945" fmla="*/ 1322882 w 9486989"/>
              <a:gd name="csY945" fmla="*/ 1442955 h 1479806"/>
              <a:gd name="csX946" fmla="*/ 1322882 w 9486989"/>
              <a:gd name="csY946" fmla="*/ 1442955 h 1479806"/>
              <a:gd name="csX947" fmla="*/ 1288342 w 9486989"/>
              <a:gd name="csY947" fmla="*/ 1455623 h 1479806"/>
              <a:gd name="csX948" fmla="*/ 1288342 w 9486989"/>
              <a:gd name="csY948" fmla="*/ 1455623 h 1479806"/>
              <a:gd name="csX949" fmla="*/ 1288342 w 9486989"/>
              <a:gd name="csY949" fmla="*/ 1455623 h 1479806"/>
              <a:gd name="csX950" fmla="*/ 1288342 w 9486989"/>
              <a:gd name="csY950" fmla="*/ 1455623 h 1479806"/>
              <a:gd name="csX951" fmla="*/ 1288342 w 9486989"/>
              <a:gd name="csY951" fmla="*/ 1455623 h 1479806"/>
              <a:gd name="csX952" fmla="*/ 1284889 w 9486989"/>
              <a:gd name="csY952" fmla="*/ 1455623 h 1479806"/>
              <a:gd name="csX953" fmla="*/ 1284889 w 9486989"/>
              <a:gd name="csY953" fmla="*/ 1455623 h 1479806"/>
              <a:gd name="csX954" fmla="*/ 1284889 w 9486989"/>
              <a:gd name="csY954" fmla="*/ 1455623 h 1479806"/>
              <a:gd name="csX955" fmla="*/ 1284889 w 9486989"/>
              <a:gd name="csY955" fmla="*/ 1455623 h 1479806"/>
              <a:gd name="csX956" fmla="*/ 1284889 w 9486989"/>
              <a:gd name="csY956" fmla="*/ 1455623 h 1479806"/>
              <a:gd name="csX957" fmla="*/ 1271072 w 9486989"/>
              <a:gd name="csY957" fmla="*/ 1457926 h 1479806"/>
              <a:gd name="csX958" fmla="*/ 1264164 w 9486989"/>
              <a:gd name="csY958" fmla="*/ 1467139 h 1479806"/>
              <a:gd name="csX959" fmla="*/ 1272224 w 9486989"/>
              <a:gd name="csY959" fmla="*/ 1474049 h 1479806"/>
              <a:gd name="csX960" fmla="*/ 1272224 w 9486989"/>
              <a:gd name="csY960" fmla="*/ 1474049 h 1479806"/>
              <a:gd name="csX961" fmla="*/ 1340152 w 9486989"/>
              <a:gd name="csY961" fmla="*/ 1452168 h 1479806"/>
              <a:gd name="csX962" fmla="*/ 1342455 w 9486989"/>
              <a:gd name="csY962" fmla="*/ 1440652 h 1479806"/>
              <a:gd name="csX963" fmla="*/ 1335547 w 9486989"/>
              <a:gd name="csY963" fmla="*/ 1436046 h 1479806"/>
              <a:gd name="csX964" fmla="*/ 1335547 w 9486989"/>
              <a:gd name="csY964" fmla="*/ 1436046 h 1479806"/>
              <a:gd name="csX965" fmla="*/ 1333245 w 9486989"/>
              <a:gd name="csY965" fmla="*/ 1438349 h 1479806"/>
              <a:gd name="csX966" fmla="*/ 1424200 w 9486989"/>
              <a:gd name="csY966" fmla="*/ 1351979 h 1479806"/>
              <a:gd name="csX967" fmla="*/ 1418443 w 9486989"/>
              <a:gd name="csY967" fmla="*/ 1354282 h 1479806"/>
              <a:gd name="csX968" fmla="*/ 1374692 w 9486989"/>
              <a:gd name="csY968" fmla="*/ 1398043 h 1479806"/>
              <a:gd name="csX969" fmla="*/ 1374692 w 9486989"/>
              <a:gd name="csY969" fmla="*/ 1398043 h 1479806"/>
              <a:gd name="csX970" fmla="*/ 1374692 w 9486989"/>
              <a:gd name="csY970" fmla="*/ 1398043 h 1479806"/>
              <a:gd name="csX971" fmla="*/ 1373541 w 9486989"/>
              <a:gd name="csY971" fmla="*/ 1399195 h 1479806"/>
              <a:gd name="csX972" fmla="*/ 1373541 w 9486989"/>
              <a:gd name="csY972" fmla="*/ 1410711 h 1479806"/>
              <a:gd name="csX973" fmla="*/ 1379298 w 9486989"/>
              <a:gd name="csY973" fmla="*/ 1413014 h 1479806"/>
              <a:gd name="csX974" fmla="*/ 1385055 w 9486989"/>
              <a:gd name="csY974" fmla="*/ 1410711 h 1479806"/>
              <a:gd name="csX975" fmla="*/ 1387357 w 9486989"/>
              <a:gd name="csY975" fmla="*/ 1408407 h 1479806"/>
              <a:gd name="csX976" fmla="*/ 1431108 w 9486989"/>
              <a:gd name="csY976" fmla="*/ 1364647 h 1479806"/>
              <a:gd name="csX977" fmla="*/ 1431108 w 9486989"/>
              <a:gd name="csY977" fmla="*/ 1353131 h 1479806"/>
              <a:gd name="csX978" fmla="*/ 1425351 w 9486989"/>
              <a:gd name="csY978" fmla="*/ 1350827 h 1479806"/>
              <a:gd name="csX979" fmla="*/ 1425351 w 9486989"/>
              <a:gd name="csY979" fmla="*/ 1350827 h 1479806"/>
              <a:gd name="csX980" fmla="*/ 1518609 w 9486989"/>
              <a:gd name="csY980" fmla="*/ 1266761 h 1479806"/>
              <a:gd name="csX981" fmla="*/ 1515155 w 9486989"/>
              <a:gd name="csY981" fmla="*/ 1266761 h 1479806"/>
              <a:gd name="csX982" fmla="*/ 1505945 w 9486989"/>
              <a:gd name="csY982" fmla="*/ 1271367 h 1479806"/>
              <a:gd name="csX983" fmla="*/ 1505945 w 9486989"/>
              <a:gd name="csY983" fmla="*/ 1271367 h 1479806"/>
              <a:gd name="csX984" fmla="*/ 1505945 w 9486989"/>
              <a:gd name="csY984" fmla="*/ 1271367 h 1479806"/>
              <a:gd name="csX985" fmla="*/ 1505945 w 9486989"/>
              <a:gd name="csY985" fmla="*/ 1271367 h 1479806"/>
              <a:gd name="csX986" fmla="*/ 1505945 w 9486989"/>
              <a:gd name="csY986" fmla="*/ 1271367 h 1479806"/>
              <a:gd name="csX987" fmla="*/ 1505945 w 9486989"/>
              <a:gd name="csY987" fmla="*/ 1271367 h 1479806"/>
              <a:gd name="csX988" fmla="*/ 1478313 w 9486989"/>
              <a:gd name="csY988" fmla="*/ 1294399 h 1479806"/>
              <a:gd name="csX989" fmla="*/ 1478313 w 9486989"/>
              <a:gd name="csY989" fmla="*/ 1294399 h 1479806"/>
              <a:gd name="csX990" fmla="*/ 1478313 w 9486989"/>
              <a:gd name="csY990" fmla="*/ 1294399 h 1479806"/>
              <a:gd name="csX991" fmla="*/ 1478313 w 9486989"/>
              <a:gd name="csY991" fmla="*/ 1294399 h 1479806"/>
              <a:gd name="csX992" fmla="*/ 1478313 w 9486989"/>
              <a:gd name="csY992" fmla="*/ 1294399 h 1479806"/>
              <a:gd name="csX993" fmla="*/ 1478313 w 9486989"/>
              <a:gd name="csY993" fmla="*/ 1294399 h 1479806"/>
              <a:gd name="csX994" fmla="*/ 1466799 w 9486989"/>
              <a:gd name="csY994" fmla="*/ 1305915 h 1479806"/>
              <a:gd name="csX995" fmla="*/ 1466799 w 9486989"/>
              <a:gd name="csY995" fmla="*/ 1317431 h 1479806"/>
              <a:gd name="csX996" fmla="*/ 1472556 w 9486989"/>
              <a:gd name="csY996" fmla="*/ 1319734 h 1479806"/>
              <a:gd name="csX997" fmla="*/ 1478313 w 9486989"/>
              <a:gd name="csY997" fmla="*/ 1317431 h 1479806"/>
              <a:gd name="csX998" fmla="*/ 1489826 w 9486989"/>
              <a:gd name="csY998" fmla="*/ 1305915 h 1479806"/>
              <a:gd name="csX999" fmla="*/ 1524366 w 9486989"/>
              <a:gd name="csY999" fmla="*/ 1280580 h 1479806"/>
              <a:gd name="csX1000" fmla="*/ 1528971 w 9486989"/>
              <a:gd name="csY1000" fmla="*/ 1270215 h 1479806"/>
              <a:gd name="csX1001" fmla="*/ 1522063 w 9486989"/>
              <a:gd name="csY1001" fmla="*/ 1265609 h 1479806"/>
              <a:gd name="csX1002" fmla="*/ 1520912 w 9486989"/>
              <a:gd name="csY1002" fmla="*/ 1265609 h 1479806"/>
              <a:gd name="csX1003" fmla="*/ 1645256 w 9486989"/>
              <a:gd name="csY1003" fmla="*/ 1259851 h 1479806"/>
              <a:gd name="csX1004" fmla="*/ 1579630 w 9486989"/>
              <a:gd name="csY1004" fmla="*/ 1259851 h 1479806"/>
              <a:gd name="csX1005" fmla="*/ 1571571 w 9486989"/>
              <a:gd name="csY1005" fmla="*/ 1267912 h 1479806"/>
              <a:gd name="csX1006" fmla="*/ 1579630 w 9486989"/>
              <a:gd name="csY1006" fmla="*/ 1275973 h 1479806"/>
              <a:gd name="csX1007" fmla="*/ 1645256 w 9486989"/>
              <a:gd name="csY1007" fmla="*/ 1275973 h 1479806"/>
              <a:gd name="csX1008" fmla="*/ 1653315 w 9486989"/>
              <a:gd name="csY1008" fmla="*/ 1267912 h 1479806"/>
              <a:gd name="csX1009" fmla="*/ 1645256 w 9486989"/>
              <a:gd name="csY1009" fmla="*/ 1259851 h 1479806"/>
              <a:gd name="csX1010" fmla="*/ 1645256 w 9486989"/>
              <a:gd name="csY1010" fmla="*/ 1259851 h 1479806"/>
              <a:gd name="csX1011" fmla="*/ 1775357 w 9486989"/>
              <a:gd name="csY1011" fmla="*/ 1259851 h 1479806"/>
              <a:gd name="csX1012" fmla="*/ 1709731 w 9486989"/>
              <a:gd name="csY1012" fmla="*/ 1259851 h 1479806"/>
              <a:gd name="csX1013" fmla="*/ 1701671 w 9486989"/>
              <a:gd name="csY1013" fmla="*/ 1267912 h 1479806"/>
              <a:gd name="csX1014" fmla="*/ 1709731 w 9486989"/>
              <a:gd name="csY1014" fmla="*/ 1275973 h 1479806"/>
              <a:gd name="csX1015" fmla="*/ 1775357 w 9486989"/>
              <a:gd name="csY1015" fmla="*/ 1275973 h 1479806"/>
              <a:gd name="csX1016" fmla="*/ 1783416 w 9486989"/>
              <a:gd name="csY1016" fmla="*/ 1267912 h 1479806"/>
              <a:gd name="csX1017" fmla="*/ 1775357 w 9486989"/>
              <a:gd name="csY1017" fmla="*/ 1259851 h 1479806"/>
              <a:gd name="csX1018" fmla="*/ 1775357 w 9486989"/>
              <a:gd name="csY1018" fmla="*/ 1259851 h 1479806"/>
              <a:gd name="csX1019" fmla="*/ 1906609 w 9486989"/>
              <a:gd name="csY1019" fmla="*/ 1259851 h 1479806"/>
              <a:gd name="csX1020" fmla="*/ 1840983 w 9486989"/>
              <a:gd name="csY1020" fmla="*/ 1259851 h 1479806"/>
              <a:gd name="csX1021" fmla="*/ 1832923 w 9486989"/>
              <a:gd name="csY1021" fmla="*/ 1267912 h 1479806"/>
              <a:gd name="csX1022" fmla="*/ 1840983 w 9486989"/>
              <a:gd name="csY1022" fmla="*/ 1275973 h 1479806"/>
              <a:gd name="csX1023" fmla="*/ 1906609 w 9486989"/>
              <a:gd name="csY1023" fmla="*/ 1275973 h 1479806"/>
              <a:gd name="csX1024" fmla="*/ 1914668 w 9486989"/>
              <a:gd name="csY1024" fmla="*/ 1267912 h 1479806"/>
              <a:gd name="csX1025" fmla="*/ 1906609 w 9486989"/>
              <a:gd name="csY1025" fmla="*/ 1259851 h 1479806"/>
              <a:gd name="csX1026" fmla="*/ 1906609 w 9486989"/>
              <a:gd name="csY1026" fmla="*/ 1259851 h 1479806"/>
              <a:gd name="csX1027" fmla="*/ 2036709 w 9486989"/>
              <a:gd name="csY1027" fmla="*/ 1259851 h 1479806"/>
              <a:gd name="csX1028" fmla="*/ 1971083 w 9486989"/>
              <a:gd name="csY1028" fmla="*/ 1259851 h 1479806"/>
              <a:gd name="csX1029" fmla="*/ 1963024 w 9486989"/>
              <a:gd name="csY1029" fmla="*/ 1267912 h 1479806"/>
              <a:gd name="csX1030" fmla="*/ 1971083 w 9486989"/>
              <a:gd name="csY1030" fmla="*/ 1275973 h 1479806"/>
              <a:gd name="csX1031" fmla="*/ 2036709 w 9486989"/>
              <a:gd name="csY1031" fmla="*/ 1275973 h 1479806"/>
              <a:gd name="csX1032" fmla="*/ 2044769 w 9486989"/>
              <a:gd name="csY1032" fmla="*/ 1267912 h 1479806"/>
              <a:gd name="csX1033" fmla="*/ 2036709 w 9486989"/>
              <a:gd name="csY1033" fmla="*/ 1259851 h 1479806"/>
              <a:gd name="csX1034" fmla="*/ 2036709 w 9486989"/>
              <a:gd name="csY1034" fmla="*/ 1259851 h 1479806"/>
              <a:gd name="csX1035" fmla="*/ 2166810 w 9486989"/>
              <a:gd name="csY1035" fmla="*/ 1259851 h 1479806"/>
              <a:gd name="csX1036" fmla="*/ 2101184 w 9486989"/>
              <a:gd name="csY1036" fmla="*/ 1259851 h 1479806"/>
              <a:gd name="csX1037" fmla="*/ 2093125 w 9486989"/>
              <a:gd name="csY1037" fmla="*/ 1267912 h 1479806"/>
              <a:gd name="csX1038" fmla="*/ 2101184 w 9486989"/>
              <a:gd name="csY1038" fmla="*/ 1275973 h 1479806"/>
              <a:gd name="csX1039" fmla="*/ 2166810 w 9486989"/>
              <a:gd name="csY1039" fmla="*/ 1275973 h 1479806"/>
              <a:gd name="csX1040" fmla="*/ 2174870 w 9486989"/>
              <a:gd name="csY1040" fmla="*/ 1267912 h 1479806"/>
              <a:gd name="csX1041" fmla="*/ 2166810 w 9486989"/>
              <a:gd name="csY1041" fmla="*/ 1259851 h 1479806"/>
              <a:gd name="csX1042" fmla="*/ 2166810 w 9486989"/>
              <a:gd name="csY1042" fmla="*/ 1259851 h 1479806"/>
              <a:gd name="csX1043" fmla="*/ 2298062 w 9486989"/>
              <a:gd name="csY1043" fmla="*/ 1259851 h 1479806"/>
              <a:gd name="csX1044" fmla="*/ 2232436 w 9486989"/>
              <a:gd name="csY1044" fmla="*/ 1259851 h 1479806"/>
              <a:gd name="csX1045" fmla="*/ 2224377 w 9486989"/>
              <a:gd name="csY1045" fmla="*/ 1267912 h 1479806"/>
              <a:gd name="csX1046" fmla="*/ 2232436 w 9486989"/>
              <a:gd name="csY1046" fmla="*/ 1275973 h 1479806"/>
              <a:gd name="csX1047" fmla="*/ 2298062 w 9486989"/>
              <a:gd name="csY1047" fmla="*/ 1275973 h 1479806"/>
              <a:gd name="csX1048" fmla="*/ 2306122 w 9486989"/>
              <a:gd name="csY1048" fmla="*/ 1267912 h 1479806"/>
              <a:gd name="csX1049" fmla="*/ 2298062 w 9486989"/>
              <a:gd name="csY1049" fmla="*/ 1259851 h 1479806"/>
              <a:gd name="csX1050" fmla="*/ 2298062 w 9486989"/>
              <a:gd name="csY1050" fmla="*/ 1259851 h 1479806"/>
              <a:gd name="csX1051" fmla="*/ 2428163 w 9486989"/>
              <a:gd name="csY1051" fmla="*/ 1259851 h 1479806"/>
              <a:gd name="csX1052" fmla="*/ 2362537 w 9486989"/>
              <a:gd name="csY1052" fmla="*/ 1259851 h 1479806"/>
              <a:gd name="csX1053" fmla="*/ 2354478 w 9486989"/>
              <a:gd name="csY1053" fmla="*/ 1267912 h 1479806"/>
              <a:gd name="csX1054" fmla="*/ 2362537 w 9486989"/>
              <a:gd name="csY1054" fmla="*/ 1275973 h 1479806"/>
              <a:gd name="csX1055" fmla="*/ 2428163 w 9486989"/>
              <a:gd name="csY1055" fmla="*/ 1275973 h 1479806"/>
              <a:gd name="csX1056" fmla="*/ 2436222 w 9486989"/>
              <a:gd name="csY1056" fmla="*/ 1267912 h 1479806"/>
              <a:gd name="csX1057" fmla="*/ 2428163 w 9486989"/>
              <a:gd name="csY1057" fmla="*/ 1259851 h 1479806"/>
              <a:gd name="csX1058" fmla="*/ 2428163 w 9486989"/>
              <a:gd name="csY1058" fmla="*/ 1259851 h 1479806"/>
              <a:gd name="csX1059" fmla="*/ 2559415 w 9486989"/>
              <a:gd name="csY1059" fmla="*/ 1259851 h 1479806"/>
              <a:gd name="csX1060" fmla="*/ 2493789 w 9486989"/>
              <a:gd name="csY1060" fmla="*/ 1259851 h 1479806"/>
              <a:gd name="csX1061" fmla="*/ 2485730 w 9486989"/>
              <a:gd name="csY1061" fmla="*/ 1267912 h 1479806"/>
              <a:gd name="csX1062" fmla="*/ 2493789 w 9486989"/>
              <a:gd name="csY1062" fmla="*/ 1275973 h 1479806"/>
              <a:gd name="csX1063" fmla="*/ 2559415 w 9486989"/>
              <a:gd name="csY1063" fmla="*/ 1275973 h 1479806"/>
              <a:gd name="csX1064" fmla="*/ 2567474 w 9486989"/>
              <a:gd name="csY1064" fmla="*/ 1267912 h 1479806"/>
              <a:gd name="csX1065" fmla="*/ 2559415 w 9486989"/>
              <a:gd name="csY1065" fmla="*/ 1259851 h 1479806"/>
              <a:gd name="csX1066" fmla="*/ 2559415 w 9486989"/>
              <a:gd name="csY1066" fmla="*/ 1259851 h 1479806"/>
              <a:gd name="csX1067" fmla="*/ 2689516 w 9486989"/>
              <a:gd name="csY1067" fmla="*/ 1259851 h 1479806"/>
              <a:gd name="csX1068" fmla="*/ 2623890 w 9486989"/>
              <a:gd name="csY1068" fmla="*/ 1259851 h 1479806"/>
              <a:gd name="csX1069" fmla="*/ 2615830 w 9486989"/>
              <a:gd name="csY1069" fmla="*/ 1267912 h 1479806"/>
              <a:gd name="csX1070" fmla="*/ 2623890 w 9486989"/>
              <a:gd name="csY1070" fmla="*/ 1275973 h 1479806"/>
              <a:gd name="csX1071" fmla="*/ 2689516 w 9486989"/>
              <a:gd name="csY1071" fmla="*/ 1275973 h 1479806"/>
              <a:gd name="csX1072" fmla="*/ 2697575 w 9486989"/>
              <a:gd name="csY1072" fmla="*/ 1267912 h 1479806"/>
              <a:gd name="csX1073" fmla="*/ 2689516 w 9486989"/>
              <a:gd name="csY1073" fmla="*/ 1259851 h 1479806"/>
              <a:gd name="csX1074" fmla="*/ 2689516 w 9486989"/>
              <a:gd name="csY1074" fmla="*/ 1259851 h 1479806"/>
              <a:gd name="csX1075" fmla="*/ 2819616 w 9486989"/>
              <a:gd name="csY1075" fmla="*/ 1259851 h 1479806"/>
              <a:gd name="csX1076" fmla="*/ 2753990 w 9486989"/>
              <a:gd name="csY1076" fmla="*/ 1259851 h 1479806"/>
              <a:gd name="csX1077" fmla="*/ 2745931 w 9486989"/>
              <a:gd name="csY1077" fmla="*/ 1267912 h 1479806"/>
              <a:gd name="csX1078" fmla="*/ 2753990 w 9486989"/>
              <a:gd name="csY1078" fmla="*/ 1275973 h 1479806"/>
              <a:gd name="csX1079" fmla="*/ 2819616 w 9486989"/>
              <a:gd name="csY1079" fmla="*/ 1275973 h 1479806"/>
              <a:gd name="csX1080" fmla="*/ 2827676 w 9486989"/>
              <a:gd name="csY1080" fmla="*/ 1267912 h 1479806"/>
              <a:gd name="csX1081" fmla="*/ 2819616 w 9486989"/>
              <a:gd name="csY1081" fmla="*/ 1259851 h 1479806"/>
              <a:gd name="csX1082" fmla="*/ 2819616 w 9486989"/>
              <a:gd name="csY1082" fmla="*/ 1259851 h 1479806"/>
              <a:gd name="csX1083" fmla="*/ 2950869 w 9486989"/>
              <a:gd name="csY1083" fmla="*/ 1259851 h 1479806"/>
              <a:gd name="csX1084" fmla="*/ 2885242 w 9486989"/>
              <a:gd name="csY1084" fmla="*/ 1259851 h 1479806"/>
              <a:gd name="csX1085" fmla="*/ 2877183 w 9486989"/>
              <a:gd name="csY1085" fmla="*/ 1267912 h 1479806"/>
              <a:gd name="csX1086" fmla="*/ 2885242 w 9486989"/>
              <a:gd name="csY1086" fmla="*/ 1275973 h 1479806"/>
              <a:gd name="csX1087" fmla="*/ 2950869 w 9486989"/>
              <a:gd name="csY1087" fmla="*/ 1275973 h 1479806"/>
              <a:gd name="csX1088" fmla="*/ 2958928 w 9486989"/>
              <a:gd name="csY1088" fmla="*/ 1267912 h 1479806"/>
              <a:gd name="csX1089" fmla="*/ 2950869 w 9486989"/>
              <a:gd name="csY1089" fmla="*/ 1259851 h 1479806"/>
              <a:gd name="csX1090" fmla="*/ 2950869 w 9486989"/>
              <a:gd name="csY1090" fmla="*/ 1259851 h 1479806"/>
              <a:gd name="csX1091" fmla="*/ 3080969 w 9486989"/>
              <a:gd name="csY1091" fmla="*/ 1259851 h 1479806"/>
              <a:gd name="csX1092" fmla="*/ 3015343 w 9486989"/>
              <a:gd name="csY1092" fmla="*/ 1259851 h 1479806"/>
              <a:gd name="csX1093" fmla="*/ 3007284 w 9486989"/>
              <a:gd name="csY1093" fmla="*/ 1267912 h 1479806"/>
              <a:gd name="csX1094" fmla="*/ 3015343 w 9486989"/>
              <a:gd name="csY1094" fmla="*/ 1275973 h 1479806"/>
              <a:gd name="csX1095" fmla="*/ 3080969 w 9486989"/>
              <a:gd name="csY1095" fmla="*/ 1275973 h 1479806"/>
              <a:gd name="csX1096" fmla="*/ 3089029 w 9486989"/>
              <a:gd name="csY1096" fmla="*/ 1267912 h 1479806"/>
              <a:gd name="csX1097" fmla="*/ 3080969 w 9486989"/>
              <a:gd name="csY1097" fmla="*/ 1259851 h 1479806"/>
              <a:gd name="csX1098" fmla="*/ 3080969 w 9486989"/>
              <a:gd name="csY1098" fmla="*/ 1259851 h 1479806"/>
              <a:gd name="csX1099" fmla="*/ 3211070 w 9486989"/>
              <a:gd name="csY1099" fmla="*/ 1259851 h 1479806"/>
              <a:gd name="csX1100" fmla="*/ 3145444 w 9486989"/>
              <a:gd name="csY1100" fmla="*/ 1259851 h 1479806"/>
              <a:gd name="csX1101" fmla="*/ 3137384 w 9486989"/>
              <a:gd name="csY1101" fmla="*/ 1267912 h 1479806"/>
              <a:gd name="csX1102" fmla="*/ 3145444 w 9486989"/>
              <a:gd name="csY1102" fmla="*/ 1275973 h 1479806"/>
              <a:gd name="csX1103" fmla="*/ 3211070 w 9486989"/>
              <a:gd name="csY1103" fmla="*/ 1275973 h 1479806"/>
              <a:gd name="csX1104" fmla="*/ 3219129 w 9486989"/>
              <a:gd name="csY1104" fmla="*/ 1267912 h 1479806"/>
              <a:gd name="csX1105" fmla="*/ 3211070 w 9486989"/>
              <a:gd name="csY1105" fmla="*/ 1259851 h 1479806"/>
              <a:gd name="csX1106" fmla="*/ 3211070 w 9486989"/>
              <a:gd name="csY1106" fmla="*/ 1259851 h 1479806"/>
              <a:gd name="csX1107" fmla="*/ 3342322 w 9486989"/>
              <a:gd name="csY1107" fmla="*/ 1259851 h 1479806"/>
              <a:gd name="csX1108" fmla="*/ 3276696 w 9486989"/>
              <a:gd name="csY1108" fmla="*/ 1259851 h 1479806"/>
              <a:gd name="csX1109" fmla="*/ 3268637 w 9486989"/>
              <a:gd name="csY1109" fmla="*/ 1267912 h 1479806"/>
              <a:gd name="csX1110" fmla="*/ 3276696 w 9486989"/>
              <a:gd name="csY1110" fmla="*/ 1275973 h 1479806"/>
              <a:gd name="csX1111" fmla="*/ 3342322 w 9486989"/>
              <a:gd name="csY1111" fmla="*/ 1275973 h 1479806"/>
              <a:gd name="csX1112" fmla="*/ 3350381 w 9486989"/>
              <a:gd name="csY1112" fmla="*/ 1267912 h 1479806"/>
              <a:gd name="csX1113" fmla="*/ 3342322 w 9486989"/>
              <a:gd name="csY1113" fmla="*/ 1259851 h 1479806"/>
              <a:gd name="csX1114" fmla="*/ 3342322 w 9486989"/>
              <a:gd name="csY1114" fmla="*/ 1259851 h 1479806"/>
              <a:gd name="csX1115" fmla="*/ 3472423 w 9486989"/>
              <a:gd name="csY1115" fmla="*/ 1259851 h 1479806"/>
              <a:gd name="csX1116" fmla="*/ 3406797 w 9486989"/>
              <a:gd name="csY1116" fmla="*/ 1259851 h 1479806"/>
              <a:gd name="csX1117" fmla="*/ 3398737 w 9486989"/>
              <a:gd name="csY1117" fmla="*/ 1267912 h 1479806"/>
              <a:gd name="csX1118" fmla="*/ 3406797 w 9486989"/>
              <a:gd name="csY1118" fmla="*/ 1275973 h 1479806"/>
              <a:gd name="csX1119" fmla="*/ 3472423 w 9486989"/>
              <a:gd name="csY1119" fmla="*/ 1275973 h 1479806"/>
              <a:gd name="csX1120" fmla="*/ 3480482 w 9486989"/>
              <a:gd name="csY1120" fmla="*/ 1267912 h 1479806"/>
              <a:gd name="csX1121" fmla="*/ 3472423 w 9486989"/>
              <a:gd name="csY1121" fmla="*/ 1259851 h 1479806"/>
              <a:gd name="csX1122" fmla="*/ 3472423 w 9486989"/>
              <a:gd name="csY1122" fmla="*/ 1259851 h 1479806"/>
              <a:gd name="csX1123" fmla="*/ 3603675 w 9486989"/>
              <a:gd name="csY1123" fmla="*/ 1259851 h 1479806"/>
              <a:gd name="csX1124" fmla="*/ 3538049 w 9486989"/>
              <a:gd name="csY1124" fmla="*/ 1259851 h 1479806"/>
              <a:gd name="csX1125" fmla="*/ 3529989 w 9486989"/>
              <a:gd name="csY1125" fmla="*/ 1267912 h 1479806"/>
              <a:gd name="csX1126" fmla="*/ 3538049 w 9486989"/>
              <a:gd name="csY1126" fmla="*/ 1275973 h 1479806"/>
              <a:gd name="csX1127" fmla="*/ 3603675 w 9486989"/>
              <a:gd name="csY1127" fmla="*/ 1275973 h 1479806"/>
              <a:gd name="csX1128" fmla="*/ 3611734 w 9486989"/>
              <a:gd name="csY1128" fmla="*/ 1267912 h 1479806"/>
              <a:gd name="csX1129" fmla="*/ 3603675 w 9486989"/>
              <a:gd name="csY1129" fmla="*/ 1259851 h 1479806"/>
              <a:gd name="csX1130" fmla="*/ 3603675 w 9486989"/>
              <a:gd name="csY1130" fmla="*/ 1259851 h 1479806"/>
              <a:gd name="csX1131" fmla="*/ 3733775 w 9486989"/>
              <a:gd name="csY1131" fmla="*/ 1259851 h 1479806"/>
              <a:gd name="csX1132" fmla="*/ 3668149 w 9486989"/>
              <a:gd name="csY1132" fmla="*/ 1259851 h 1479806"/>
              <a:gd name="csX1133" fmla="*/ 3660090 w 9486989"/>
              <a:gd name="csY1133" fmla="*/ 1267912 h 1479806"/>
              <a:gd name="csX1134" fmla="*/ 3668149 w 9486989"/>
              <a:gd name="csY1134" fmla="*/ 1275973 h 1479806"/>
              <a:gd name="csX1135" fmla="*/ 3733775 w 9486989"/>
              <a:gd name="csY1135" fmla="*/ 1275973 h 1479806"/>
              <a:gd name="csX1136" fmla="*/ 3741835 w 9486989"/>
              <a:gd name="csY1136" fmla="*/ 1267912 h 1479806"/>
              <a:gd name="csX1137" fmla="*/ 3733775 w 9486989"/>
              <a:gd name="csY1137" fmla="*/ 1259851 h 1479806"/>
              <a:gd name="csX1138" fmla="*/ 3733775 w 9486989"/>
              <a:gd name="csY1138" fmla="*/ 1259851 h 1479806"/>
              <a:gd name="csX1139" fmla="*/ 3863876 w 9486989"/>
              <a:gd name="csY1139" fmla="*/ 1259851 h 1479806"/>
              <a:gd name="csX1140" fmla="*/ 3798250 w 9486989"/>
              <a:gd name="csY1140" fmla="*/ 1259851 h 1479806"/>
              <a:gd name="csX1141" fmla="*/ 3790191 w 9486989"/>
              <a:gd name="csY1141" fmla="*/ 1267912 h 1479806"/>
              <a:gd name="csX1142" fmla="*/ 3798250 w 9486989"/>
              <a:gd name="csY1142" fmla="*/ 1275973 h 1479806"/>
              <a:gd name="csX1143" fmla="*/ 3863876 w 9486989"/>
              <a:gd name="csY1143" fmla="*/ 1275973 h 1479806"/>
              <a:gd name="csX1144" fmla="*/ 3871936 w 9486989"/>
              <a:gd name="csY1144" fmla="*/ 1267912 h 1479806"/>
              <a:gd name="csX1145" fmla="*/ 3863876 w 9486989"/>
              <a:gd name="csY1145" fmla="*/ 1259851 h 1479806"/>
              <a:gd name="csX1146" fmla="*/ 3863876 w 9486989"/>
              <a:gd name="csY1146" fmla="*/ 1259851 h 1479806"/>
              <a:gd name="csX1147" fmla="*/ 3995128 w 9486989"/>
              <a:gd name="csY1147" fmla="*/ 1259851 h 1479806"/>
              <a:gd name="csX1148" fmla="*/ 3929502 w 9486989"/>
              <a:gd name="csY1148" fmla="*/ 1259851 h 1479806"/>
              <a:gd name="csX1149" fmla="*/ 3921443 w 9486989"/>
              <a:gd name="csY1149" fmla="*/ 1267912 h 1479806"/>
              <a:gd name="csX1150" fmla="*/ 3929502 w 9486989"/>
              <a:gd name="csY1150" fmla="*/ 1275973 h 1479806"/>
              <a:gd name="csX1151" fmla="*/ 3995128 w 9486989"/>
              <a:gd name="csY1151" fmla="*/ 1275973 h 1479806"/>
              <a:gd name="csX1152" fmla="*/ 4003187 w 9486989"/>
              <a:gd name="csY1152" fmla="*/ 1267912 h 1479806"/>
              <a:gd name="csX1153" fmla="*/ 3995128 w 9486989"/>
              <a:gd name="csY1153" fmla="*/ 1259851 h 1479806"/>
              <a:gd name="csX1154" fmla="*/ 3995128 w 9486989"/>
              <a:gd name="csY1154" fmla="*/ 1259851 h 1479806"/>
              <a:gd name="csX1155" fmla="*/ 4125229 w 9486989"/>
              <a:gd name="csY1155" fmla="*/ 1259851 h 1479806"/>
              <a:gd name="csX1156" fmla="*/ 4059603 w 9486989"/>
              <a:gd name="csY1156" fmla="*/ 1259851 h 1479806"/>
              <a:gd name="csX1157" fmla="*/ 4051544 w 9486989"/>
              <a:gd name="csY1157" fmla="*/ 1267912 h 1479806"/>
              <a:gd name="csX1158" fmla="*/ 4059603 w 9486989"/>
              <a:gd name="csY1158" fmla="*/ 1275973 h 1479806"/>
              <a:gd name="csX1159" fmla="*/ 4125229 w 9486989"/>
              <a:gd name="csY1159" fmla="*/ 1275973 h 1479806"/>
              <a:gd name="csX1160" fmla="*/ 4133288 w 9486989"/>
              <a:gd name="csY1160" fmla="*/ 1267912 h 1479806"/>
              <a:gd name="csX1161" fmla="*/ 4125229 w 9486989"/>
              <a:gd name="csY1161" fmla="*/ 1259851 h 1479806"/>
              <a:gd name="csX1162" fmla="*/ 4125229 w 9486989"/>
              <a:gd name="csY1162" fmla="*/ 1259851 h 1479806"/>
              <a:gd name="csX1163" fmla="*/ 4256481 w 9486989"/>
              <a:gd name="csY1163" fmla="*/ 1259851 h 1479806"/>
              <a:gd name="csX1164" fmla="*/ 4190855 w 9486989"/>
              <a:gd name="csY1164" fmla="*/ 1259851 h 1479806"/>
              <a:gd name="csX1165" fmla="*/ 4182796 w 9486989"/>
              <a:gd name="csY1165" fmla="*/ 1267912 h 1479806"/>
              <a:gd name="csX1166" fmla="*/ 4190855 w 9486989"/>
              <a:gd name="csY1166" fmla="*/ 1275973 h 1479806"/>
              <a:gd name="csX1167" fmla="*/ 4256481 w 9486989"/>
              <a:gd name="csY1167" fmla="*/ 1275973 h 1479806"/>
              <a:gd name="csX1168" fmla="*/ 4264541 w 9486989"/>
              <a:gd name="csY1168" fmla="*/ 1267912 h 1479806"/>
              <a:gd name="csX1169" fmla="*/ 4256481 w 9486989"/>
              <a:gd name="csY1169" fmla="*/ 1259851 h 1479806"/>
              <a:gd name="csX1170" fmla="*/ 4256481 w 9486989"/>
              <a:gd name="csY1170" fmla="*/ 1259851 h 1479806"/>
              <a:gd name="csX1171" fmla="*/ 4386582 w 9486989"/>
              <a:gd name="csY1171" fmla="*/ 1259851 h 1479806"/>
              <a:gd name="csX1172" fmla="*/ 4320956 w 9486989"/>
              <a:gd name="csY1172" fmla="*/ 1259851 h 1479806"/>
              <a:gd name="csX1173" fmla="*/ 4312896 w 9486989"/>
              <a:gd name="csY1173" fmla="*/ 1267912 h 1479806"/>
              <a:gd name="csX1174" fmla="*/ 4320956 w 9486989"/>
              <a:gd name="csY1174" fmla="*/ 1275973 h 1479806"/>
              <a:gd name="csX1175" fmla="*/ 4386582 w 9486989"/>
              <a:gd name="csY1175" fmla="*/ 1275973 h 1479806"/>
              <a:gd name="csX1176" fmla="*/ 4394641 w 9486989"/>
              <a:gd name="csY1176" fmla="*/ 1267912 h 1479806"/>
              <a:gd name="csX1177" fmla="*/ 4386582 w 9486989"/>
              <a:gd name="csY1177" fmla="*/ 1259851 h 1479806"/>
              <a:gd name="csX1178" fmla="*/ 4386582 w 9486989"/>
              <a:gd name="csY1178" fmla="*/ 1259851 h 1479806"/>
              <a:gd name="csX1179" fmla="*/ 4516683 w 9486989"/>
              <a:gd name="csY1179" fmla="*/ 1259851 h 1479806"/>
              <a:gd name="csX1180" fmla="*/ 4451056 w 9486989"/>
              <a:gd name="csY1180" fmla="*/ 1259851 h 1479806"/>
              <a:gd name="csX1181" fmla="*/ 4442997 w 9486989"/>
              <a:gd name="csY1181" fmla="*/ 1267912 h 1479806"/>
              <a:gd name="csX1182" fmla="*/ 4451056 w 9486989"/>
              <a:gd name="csY1182" fmla="*/ 1275973 h 1479806"/>
              <a:gd name="csX1183" fmla="*/ 4516683 w 9486989"/>
              <a:gd name="csY1183" fmla="*/ 1275973 h 1479806"/>
              <a:gd name="csX1184" fmla="*/ 4524742 w 9486989"/>
              <a:gd name="csY1184" fmla="*/ 1267912 h 1479806"/>
              <a:gd name="csX1185" fmla="*/ 4516683 w 9486989"/>
              <a:gd name="csY1185" fmla="*/ 1259851 h 1479806"/>
              <a:gd name="csX1186" fmla="*/ 4516683 w 9486989"/>
              <a:gd name="csY1186" fmla="*/ 1259851 h 1479806"/>
              <a:gd name="csX1187" fmla="*/ 4647935 w 9486989"/>
              <a:gd name="csY1187" fmla="*/ 1259851 h 1479806"/>
              <a:gd name="csX1188" fmla="*/ 4582308 w 9486989"/>
              <a:gd name="csY1188" fmla="*/ 1259851 h 1479806"/>
              <a:gd name="csX1189" fmla="*/ 4574249 w 9486989"/>
              <a:gd name="csY1189" fmla="*/ 1267912 h 1479806"/>
              <a:gd name="csX1190" fmla="*/ 4582308 w 9486989"/>
              <a:gd name="csY1190" fmla="*/ 1275973 h 1479806"/>
              <a:gd name="csX1191" fmla="*/ 4647935 w 9486989"/>
              <a:gd name="csY1191" fmla="*/ 1275973 h 1479806"/>
              <a:gd name="csX1192" fmla="*/ 4655994 w 9486989"/>
              <a:gd name="csY1192" fmla="*/ 1267912 h 1479806"/>
              <a:gd name="csX1193" fmla="*/ 4647935 w 9486989"/>
              <a:gd name="csY1193" fmla="*/ 1259851 h 1479806"/>
              <a:gd name="csX1194" fmla="*/ 4647935 w 9486989"/>
              <a:gd name="csY1194" fmla="*/ 1259851 h 1479806"/>
              <a:gd name="csX1195" fmla="*/ 4778035 w 9486989"/>
              <a:gd name="csY1195" fmla="*/ 1259851 h 1479806"/>
              <a:gd name="csX1196" fmla="*/ 4712409 w 9486989"/>
              <a:gd name="csY1196" fmla="*/ 1259851 h 1479806"/>
              <a:gd name="csX1197" fmla="*/ 4704350 w 9486989"/>
              <a:gd name="csY1197" fmla="*/ 1267912 h 1479806"/>
              <a:gd name="csX1198" fmla="*/ 4712409 w 9486989"/>
              <a:gd name="csY1198" fmla="*/ 1275973 h 1479806"/>
              <a:gd name="csX1199" fmla="*/ 4778035 w 9486989"/>
              <a:gd name="csY1199" fmla="*/ 1275973 h 1479806"/>
              <a:gd name="csX1200" fmla="*/ 4786095 w 9486989"/>
              <a:gd name="csY1200" fmla="*/ 1267912 h 1479806"/>
              <a:gd name="csX1201" fmla="*/ 4778035 w 9486989"/>
              <a:gd name="csY1201" fmla="*/ 1259851 h 1479806"/>
              <a:gd name="csX1202" fmla="*/ 4778035 w 9486989"/>
              <a:gd name="csY1202" fmla="*/ 1259851 h 1479806"/>
              <a:gd name="csX1203" fmla="*/ 4908136 w 9486989"/>
              <a:gd name="csY1203" fmla="*/ 1259851 h 1479806"/>
              <a:gd name="csX1204" fmla="*/ 4842510 w 9486989"/>
              <a:gd name="csY1204" fmla="*/ 1259851 h 1479806"/>
              <a:gd name="csX1205" fmla="*/ 4834451 w 9486989"/>
              <a:gd name="csY1205" fmla="*/ 1267912 h 1479806"/>
              <a:gd name="csX1206" fmla="*/ 4842510 w 9486989"/>
              <a:gd name="csY1206" fmla="*/ 1275973 h 1479806"/>
              <a:gd name="csX1207" fmla="*/ 4908136 w 9486989"/>
              <a:gd name="csY1207" fmla="*/ 1275973 h 1479806"/>
              <a:gd name="csX1208" fmla="*/ 4916195 w 9486989"/>
              <a:gd name="csY1208" fmla="*/ 1267912 h 1479806"/>
              <a:gd name="csX1209" fmla="*/ 4908136 w 9486989"/>
              <a:gd name="csY1209" fmla="*/ 1259851 h 1479806"/>
              <a:gd name="csX1210" fmla="*/ 4908136 w 9486989"/>
              <a:gd name="csY1210" fmla="*/ 1259851 h 1479806"/>
              <a:gd name="csX1211" fmla="*/ 5039388 w 9486989"/>
              <a:gd name="csY1211" fmla="*/ 1259851 h 1479806"/>
              <a:gd name="csX1212" fmla="*/ 4973762 w 9486989"/>
              <a:gd name="csY1212" fmla="*/ 1259851 h 1479806"/>
              <a:gd name="csX1213" fmla="*/ 4965703 w 9486989"/>
              <a:gd name="csY1213" fmla="*/ 1267912 h 1479806"/>
              <a:gd name="csX1214" fmla="*/ 4973762 w 9486989"/>
              <a:gd name="csY1214" fmla="*/ 1275973 h 1479806"/>
              <a:gd name="csX1215" fmla="*/ 5039388 w 9486989"/>
              <a:gd name="csY1215" fmla="*/ 1275973 h 1479806"/>
              <a:gd name="csX1216" fmla="*/ 5047447 w 9486989"/>
              <a:gd name="csY1216" fmla="*/ 1267912 h 1479806"/>
              <a:gd name="csX1217" fmla="*/ 5039388 w 9486989"/>
              <a:gd name="csY1217" fmla="*/ 1259851 h 1479806"/>
              <a:gd name="csX1218" fmla="*/ 5039388 w 9486989"/>
              <a:gd name="csY1218" fmla="*/ 1259851 h 1479806"/>
              <a:gd name="csX1219" fmla="*/ 5169489 w 9486989"/>
              <a:gd name="csY1219" fmla="*/ 1259851 h 1479806"/>
              <a:gd name="csX1220" fmla="*/ 5103863 w 9486989"/>
              <a:gd name="csY1220" fmla="*/ 1259851 h 1479806"/>
              <a:gd name="csX1221" fmla="*/ 5095803 w 9486989"/>
              <a:gd name="csY1221" fmla="*/ 1267912 h 1479806"/>
              <a:gd name="csX1222" fmla="*/ 5103863 w 9486989"/>
              <a:gd name="csY1222" fmla="*/ 1275973 h 1479806"/>
              <a:gd name="csX1223" fmla="*/ 5169489 w 9486989"/>
              <a:gd name="csY1223" fmla="*/ 1275973 h 1479806"/>
              <a:gd name="csX1224" fmla="*/ 5177548 w 9486989"/>
              <a:gd name="csY1224" fmla="*/ 1267912 h 1479806"/>
              <a:gd name="csX1225" fmla="*/ 5169489 w 9486989"/>
              <a:gd name="csY1225" fmla="*/ 1259851 h 1479806"/>
              <a:gd name="csX1226" fmla="*/ 5169489 w 9486989"/>
              <a:gd name="csY1226" fmla="*/ 1259851 h 1479806"/>
              <a:gd name="csX1227" fmla="*/ 5300741 w 9486989"/>
              <a:gd name="csY1227" fmla="*/ 1259851 h 1479806"/>
              <a:gd name="csX1228" fmla="*/ 5235115 w 9486989"/>
              <a:gd name="csY1228" fmla="*/ 1259851 h 1479806"/>
              <a:gd name="csX1229" fmla="*/ 5227055 w 9486989"/>
              <a:gd name="csY1229" fmla="*/ 1267912 h 1479806"/>
              <a:gd name="csX1230" fmla="*/ 5235115 w 9486989"/>
              <a:gd name="csY1230" fmla="*/ 1275973 h 1479806"/>
              <a:gd name="csX1231" fmla="*/ 5300741 w 9486989"/>
              <a:gd name="csY1231" fmla="*/ 1275973 h 1479806"/>
              <a:gd name="csX1232" fmla="*/ 5308800 w 9486989"/>
              <a:gd name="csY1232" fmla="*/ 1267912 h 1479806"/>
              <a:gd name="csX1233" fmla="*/ 5300741 w 9486989"/>
              <a:gd name="csY1233" fmla="*/ 1259851 h 1479806"/>
              <a:gd name="csX1234" fmla="*/ 5300741 w 9486989"/>
              <a:gd name="csY1234" fmla="*/ 1259851 h 1479806"/>
              <a:gd name="csX1235" fmla="*/ 5430841 w 9486989"/>
              <a:gd name="csY1235" fmla="*/ 1259851 h 1479806"/>
              <a:gd name="csX1236" fmla="*/ 5365215 w 9486989"/>
              <a:gd name="csY1236" fmla="*/ 1259851 h 1479806"/>
              <a:gd name="csX1237" fmla="*/ 5357156 w 9486989"/>
              <a:gd name="csY1237" fmla="*/ 1267912 h 1479806"/>
              <a:gd name="csX1238" fmla="*/ 5365215 w 9486989"/>
              <a:gd name="csY1238" fmla="*/ 1275973 h 1479806"/>
              <a:gd name="csX1239" fmla="*/ 5430841 w 9486989"/>
              <a:gd name="csY1239" fmla="*/ 1275973 h 1479806"/>
              <a:gd name="csX1240" fmla="*/ 5438901 w 9486989"/>
              <a:gd name="csY1240" fmla="*/ 1267912 h 1479806"/>
              <a:gd name="csX1241" fmla="*/ 5430841 w 9486989"/>
              <a:gd name="csY1241" fmla="*/ 1259851 h 1479806"/>
              <a:gd name="csX1242" fmla="*/ 5430841 w 9486989"/>
              <a:gd name="csY1242" fmla="*/ 1259851 h 1479806"/>
              <a:gd name="csX1243" fmla="*/ 5560942 w 9486989"/>
              <a:gd name="csY1243" fmla="*/ 1259851 h 1479806"/>
              <a:gd name="csX1244" fmla="*/ 5495316 w 9486989"/>
              <a:gd name="csY1244" fmla="*/ 1259851 h 1479806"/>
              <a:gd name="csX1245" fmla="*/ 5487257 w 9486989"/>
              <a:gd name="csY1245" fmla="*/ 1267912 h 1479806"/>
              <a:gd name="csX1246" fmla="*/ 5495316 w 9486989"/>
              <a:gd name="csY1246" fmla="*/ 1275973 h 1479806"/>
              <a:gd name="csX1247" fmla="*/ 5560942 w 9486989"/>
              <a:gd name="csY1247" fmla="*/ 1275973 h 1479806"/>
              <a:gd name="csX1248" fmla="*/ 5569001 w 9486989"/>
              <a:gd name="csY1248" fmla="*/ 1267912 h 1479806"/>
              <a:gd name="csX1249" fmla="*/ 5560942 w 9486989"/>
              <a:gd name="csY1249" fmla="*/ 1259851 h 1479806"/>
              <a:gd name="csX1250" fmla="*/ 5560942 w 9486989"/>
              <a:gd name="csY1250" fmla="*/ 1259851 h 1479806"/>
              <a:gd name="csX1251" fmla="*/ 5692194 w 9486989"/>
              <a:gd name="csY1251" fmla="*/ 1259851 h 1479806"/>
              <a:gd name="csX1252" fmla="*/ 5626568 w 9486989"/>
              <a:gd name="csY1252" fmla="*/ 1259851 h 1479806"/>
              <a:gd name="csX1253" fmla="*/ 5618509 w 9486989"/>
              <a:gd name="csY1253" fmla="*/ 1267912 h 1479806"/>
              <a:gd name="csX1254" fmla="*/ 5626568 w 9486989"/>
              <a:gd name="csY1254" fmla="*/ 1275973 h 1479806"/>
              <a:gd name="csX1255" fmla="*/ 5692194 w 9486989"/>
              <a:gd name="csY1255" fmla="*/ 1275973 h 1479806"/>
              <a:gd name="csX1256" fmla="*/ 5700253 w 9486989"/>
              <a:gd name="csY1256" fmla="*/ 1267912 h 1479806"/>
              <a:gd name="csX1257" fmla="*/ 5692194 w 9486989"/>
              <a:gd name="csY1257" fmla="*/ 1259851 h 1479806"/>
              <a:gd name="csX1258" fmla="*/ 5692194 w 9486989"/>
              <a:gd name="csY1258" fmla="*/ 1259851 h 1479806"/>
              <a:gd name="csX1259" fmla="*/ 5822295 w 9486989"/>
              <a:gd name="csY1259" fmla="*/ 1259851 h 1479806"/>
              <a:gd name="csX1260" fmla="*/ 5756669 w 9486989"/>
              <a:gd name="csY1260" fmla="*/ 1259851 h 1479806"/>
              <a:gd name="csX1261" fmla="*/ 5748610 w 9486989"/>
              <a:gd name="csY1261" fmla="*/ 1267912 h 1479806"/>
              <a:gd name="csX1262" fmla="*/ 5756669 w 9486989"/>
              <a:gd name="csY1262" fmla="*/ 1275973 h 1479806"/>
              <a:gd name="csX1263" fmla="*/ 5822295 w 9486989"/>
              <a:gd name="csY1263" fmla="*/ 1275973 h 1479806"/>
              <a:gd name="csX1264" fmla="*/ 5830354 w 9486989"/>
              <a:gd name="csY1264" fmla="*/ 1267912 h 1479806"/>
              <a:gd name="csX1265" fmla="*/ 5822295 w 9486989"/>
              <a:gd name="csY1265" fmla="*/ 1259851 h 1479806"/>
              <a:gd name="csX1266" fmla="*/ 5822295 w 9486989"/>
              <a:gd name="csY1266" fmla="*/ 1259851 h 1479806"/>
              <a:gd name="csX1267" fmla="*/ 5953547 w 9486989"/>
              <a:gd name="csY1267" fmla="*/ 1259851 h 1479806"/>
              <a:gd name="csX1268" fmla="*/ 5887921 w 9486989"/>
              <a:gd name="csY1268" fmla="*/ 1259851 h 1479806"/>
              <a:gd name="csX1269" fmla="*/ 5879862 w 9486989"/>
              <a:gd name="csY1269" fmla="*/ 1267912 h 1479806"/>
              <a:gd name="csX1270" fmla="*/ 5887921 w 9486989"/>
              <a:gd name="csY1270" fmla="*/ 1275973 h 1479806"/>
              <a:gd name="csX1271" fmla="*/ 5953547 w 9486989"/>
              <a:gd name="csY1271" fmla="*/ 1275973 h 1479806"/>
              <a:gd name="csX1272" fmla="*/ 5961606 w 9486989"/>
              <a:gd name="csY1272" fmla="*/ 1267912 h 1479806"/>
              <a:gd name="csX1273" fmla="*/ 5953547 w 9486989"/>
              <a:gd name="csY1273" fmla="*/ 1259851 h 1479806"/>
              <a:gd name="csX1274" fmla="*/ 5953547 w 9486989"/>
              <a:gd name="csY1274" fmla="*/ 1259851 h 1479806"/>
              <a:gd name="csX1275" fmla="*/ 6083648 w 9486989"/>
              <a:gd name="csY1275" fmla="*/ 1259851 h 1479806"/>
              <a:gd name="csX1276" fmla="*/ 6018022 w 9486989"/>
              <a:gd name="csY1276" fmla="*/ 1259851 h 1479806"/>
              <a:gd name="csX1277" fmla="*/ 6009962 w 9486989"/>
              <a:gd name="csY1277" fmla="*/ 1267912 h 1479806"/>
              <a:gd name="csX1278" fmla="*/ 6018022 w 9486989"/>
              <a:gd name="csY1278" fmla="*/ 1275973 h 1479806"/>
              <a:gd name="csX1279" fmla="*/ 6083648 w 9486989"/>
              <a:gd name="csY1279" fmla="*/ 1275973 h 1479806"/>
              <a:gd name="csX1280" fmla="*/ 6091707 w 9486989"/>
              <a:gd name="csY1280" fmla="*/ 1267912 h 1479806"/>
              <a:gd name="csX1281" fmla="*/ 6083648 w 9486989"/>
              <a:gd name="csY1281" fmla="*/ 1259851 h 1479806"/>
              <a:gd name="csX1282" fmla="*/ 6083648 w 9486989"/>
              <a:gd name="csY1282" fmla="*/ 1259851 h 1479806"/>
              <a:gd name="csX1283" fmla="*/ 6213748 w 9486989"/>
              <a:gd name="csY1283" fmla="*/ 1259851 h 1479806"/>
              <a:gd name="csX1284" fmla="*/ 6148122 w 9486989"/>
              <a:gd name="csY1284" fmla="*/ 1259851 h 1479806"/>
              <a:gd name="csX1285" fmla="*/ 6140063 w 9486989"/>
              <a:gd name="csY1285" fmla="*/ 1267912 h 1479806"/>
              <a:gd name="csX1286" fmla="*/ 6148122 w 9486989"/>
              <a:gd name="csY1286" fmla="*/ 1275973 h 1479806"/>
              <a:gd name="csX1287" fmla="*/ 6213748 w 9486989"/>
              <a:gd name="csY1287" fmla="*/ 1275973 h 1479806"/>
              <a:gd name="csX1288" fmla="*/ 6221808 w 9486989"/>
              <a:gd name="csY1288" fmla="*/ 1267912 h 1479806"/>
              <a:gd name="csX1289" fmla="*/ 6213748 w 9486989"/>
              <a:gd name="csY1289" fmla="*/ 1259851 h 1479806"/>
              <a:gd name="csX1290" fmla="*/ 6213748 w 9486989"/>
              <a:gd name="csY1290" fmla="*/ 1259851 h 1479806"/>
              <a:gd name="csX1291" fmla="*/ 6345001 w 9486989"/>
              <a:gd name="csY1291" fmla="*/ 1259851 h 1479806"/>
              <a:gd name="csX1292" fmla="*/ 6279375 w 9486989"/>
              <a:gd name="csY1292" fmla="*/ 1259851 h 1479806"/>
              <a:gd name="csX1293" fmla="*/ 6271315 w 9486989"/>
              <a:gd name="csY1293" fmla="*/ 1267912 h 1479806"/>
              <a:gd name="csX1294" fmla="*/ 6279375 w 9486989"/>
              <a:gd name="csY1294" fmla="*/ 1275973 h 1479806"/>
              <a:gd name="csX1295" fmla="*/ 6345001 w 9486989"/>
              <a:gd name="csY1295" fmla="*/ 1275973 h 1479806"/>
              <a:gd name="csX1296" fmla="*/ 6353059 w 9486989"/>
              <a:gd name="csY1296" fmla="*/ 1267912 h 1479806"/>
              <a:gd name="csX1297" fmla="*/ 6345001 w 9486989"/>
              <a:gd name="csY1297" fmla="*/ 1259851 h 1479806"/>
              <a:gd name="csX1298" fmla="*/ 6345001 w 9486989"/>
              <a:gd name="csY1298" fmla="*/ 1259851 h 1479806"/>
              <a:gd name="csX1299" fmla="*/ 6475101 w 9486989"/>
              <a:gd name="csY1299" fmla="*/ 1259851 h 1479806"/>
              <a:gd name="csX1300" fmla="*/ 6409475 w 9486989"/>
              <a:gd name="csY1300" fmla="*/ 1259851 h 1479806"/>
              <a:gd name="csX1301" fmla="*/ 6401416 w 9486989"/>
              <a:gd name="csY1301" fmla="*/ 1267912 h 1479806"/>
              <a:gd name="csX1302" fmla="*/ 6409475 w 9486989"/>
              <a:gd name="csY1302" fmla="*/ 1275973 h 1479806"/>
              <a:gd name="csX1303" fmla="*/ 6475101 w 9486989"/>
              <a:gd name="csY1303" fmla="*/ 1275973 h 1479806"/>
              <a:gd name="csX1304" fmla="*/ 6483161 w 9486989"/>
              <a:gd name="csY1304" fmla="*/ 1267912 h 1479806"/>
              <a:gd name="csX1305" fmla="*/ 6475101 w 9486989"/>
              <a:gd name="csY1305" fmla="*/ 1259851 h 1479806"/>
              <a:gd name="csX1306" fmla="*/ 6475101 w 9486989"/>
              <a:gd name="csY1306" fmla="*/ 1259851 h 1479806"/>
              <a:gd name="csX1307" fmla="*/ 6605202 w 9486989"/>
              <a:gd name="csY1307" fmla="*/ 1259851 h 1479806"/>
              <a:gd name="csX1308" fmla="*/ 6539576 w 9486989"/>
              <a:gd name="csY1308" fmla="*/ 1259851 h 1479806"/>
              <a:gd name="csX1309" fmla="*/ 6531516 w 9486989"/>
              <a:gd name="csY1309" fmla="*/ 1267912 h 1479806"/>
              <a:gd name="csX1310" fmla="*/ 6539576 w 9486989"/>
              <a:gd name="csY1310" fmla="*/ 1275973 h 1479806"/>
              <a:gd name="csX1311" fmla="*/ 6605202 w 9486989"/>
              <a:gd name="csY1311" fmla="*/ 1275973 h 1479806"/>
              <a:gd name="csX1312" fmla="*/ 6613261 w 9486989"/>
              <a:gd name="csY1312" fmla="*/ 1267912 h 1479806"/>
              <a:gd name="csX1313" fmla="*/ 6605202 w 9486989"/>
              <a:gd name="csY1313" fmla="*/ 1259851 h 1479806"/>
              <a:gd name="csX1314" fmla="*/ 6605202 w 9486989"/>
              <a:gd name="csY1314" fmla="*/ 1259851 h 1479806"/>
              <a:gd name="csX1315" fmla="*/ 6736454 w 9486989"/>
              <a:gd name="csY1315" fmla="*/ 1259851 h 1479806"/>
              <a:gd name="csX1316" fmla="*/ 6670828 w 9486989"/>
              <a:gd name="csY1316" fmla="*/ 1259851 h 1479806"/>
              <a:gd name="csX1317" fmla="*/ 6662769 w 9486989"/>
              <a:gd name="csY1317" fmla="*/ 1267912 h 1479806"/>
              <a:gd name="csX1318" fmla="*/ 6670828 w 9486989"/>
              <a:gd name="csY1318" fmla="*/ 1275973 h 1479806"/>
              <a:gd name="csX1319" fmla="*/ 6736454 w 9486989"/>
              <a:gd name="csY1319" fmla="*/ 1275973 h 1479806"/>
              <a:gd name="csX1320" fmla="*/ 6744513 w 9486989"/>
              <a:gd name="csY1320" fmla="*/ 1267912 h 1479806"/>
              <a:gd name="csX1321" fmla="*/ 6736454 w 9486989"/>
              <a:gd name="csY1321" fmla="*/ 1259851 h 1479806"/>
              <a:gd name="csX1322" fmla="*/ 6736454 w 9486989"/>
              <a:gd name="csY1322" fmla="*/ 1259851 h 1479806"/>
              <a:gd name="csX1323" fmla="*/ 6866555 w 9486989"/>
              <a:gd name="csY1323" fmla="*/ 1259851 h 1479806"/>
              <a:gd name="csX1324" fmla="*/ 6800929 w 9486989"/>
              <a:gd name="csY1324" fmla="*/ 1259851 h 1479806"/>
              <a:gd name="csX1325" fmla="*/ 6792869 w 9486989"/>
              <a:gd name="csY1325" fmla="*/ 1267912 h 1479806"/>
              <a:gd name="csX1326" fmla="*/ 6800929 w 9486989"/>
              <a:gd name="csY1326" fmla="*/ 1275973 h 1479806"/>
              <a:gd name="csX1327" fmla="*/ 6866555 w 9486989"/>
              <a:gd name="csY1327" fmla="*/ 1275973 h 1479806"/>
              <a:gd name="csX1328" fmla="*/ 6874614 w 9486989"/>
              <a:gd name="csY1328" fmla="*/ 1267912 h 1479806"/>
              <a:gd name="csX1329" fmla="*/ 6866555 w 9486989"/>
              <a:gd name="csY1329" fmla="*/ 1259851 h 1479806"/>
              <a:gd name="csX1330" fmla="*/ 6866555 w 9486989"/>
              <a:gd name="csY1330" fmla="*/ 1259851 h 1479806"/>
              <a:gd name="csX1331" fmla="*/ 6997806 w 9486989"/>
              <a:gd name="csY1331" fmla="*/ 1259851 h 1479806"/>
              <a:gd name="csX1332" fmla="*/ 6932181 w 9486989"/>
              <a:gd name="csY1332" fmla="*/ 1259851 h 1479806"/>
              <a:gd name="csX1333" fmla="*/ 6924121 w 9486989"/>
              <a:gd name="csY1333" fmla="*/ 1267912 h 1479806"/>
              <a:gd name="csX1334" fmla="*/ 6932181 w 9486989"/>
              <a:gd name="csY1334" fmla="*/ 1275973 h 1479806"/>
              <a:gd name="csX1335" fmla="*/ 6997806 w 9486989"/>
              <a:gd name="csY1335" fmla="*/ 1275973 h 1479806"/>
              <a:gd name="csX1336" fmla="*/ 7005866 w 9486989"/>
              <a:gd name="csY1336" fmla="*/ 1267912 h 1479806"/>
              <a:gd name="csX1337" fmla="*/ 6997806 w 9486989"/>
              <a:gd name="csY1337" fmla="*/ 1259851 h 1479806"/>
              <a:gd name="csX1338" fmla="*/ 6997806 w 9486989"/>
              <a:gd name="csY1338" fmla="*/ 1259851 h 1479806"/>
              <a:gd name="csX1339" fmla="*/ 7127908 w 9486989"/>
              <a:gd name="csY1339" fmla="*/ 1259851 h 1479806"/>
              <a:gd name="csX1340" fmla="*/ 7062281 w 9486989"/>
              <a:gd name="csY1340" fmla="*/ 1259851 h 1479806"/>
              <a:gd name="csX1341" fmla="*/ 7054222 w 9486989"/>
              <a:gd name="csY1341" fmla="*/ 1267912 h 1479806"/>
              <a:gd name="csX1342" fmla="*/ 7062281 w 9486989"/>
              <a:gd name="csY1342" fmla="*/ 1275973 h 1479806"/>
              <a:gd name="csX1343" fmla="*/ 7127908 w 9486989"/>
              <a:gd name="csY1343" fmla="*/ 1275973 h 1479806"/>
              <a:gd name="csX1344" fmla="*/ 7135966 w 9486989"/>
              <a:gd name="csY1344" fmla="*/ 1267912 h 1479806"/>
              <a:gd name="csX1345" fmla="*/ 7127908 w 9486989"/>
              <a:gd name="csY1345" fmla="*/ 1259851 h 1479806"/>
              <a:gd name="csX1346" fmla="*/ 7127908 w 9486989"/>
              <a:gd name="csY1346" fmla="*/ 1259851 h 1479806"/>
              <a:gd name="csX1347" fmla="*/ 7259159 w 9486989"/>
              <a:gd name="csY1347" fmla="*/ 1259851 h 1479806"/>
              <a:gd name="csX1348" fmla="*/ 7193533 w 9486989"/>
              <a:gd name="csY1348" fmla="*/ 1259851 h 1479806"/>
              <a:gd name="csX1349" fmla="*/ 7185474 w 9486989"/>
              <a:gd name="csY1349" fmla="*/ 1267912 h 1479806"/>
              <a:gd name="csX1350" fmla="*/ 7193533 w 9486989"/>
              <a:gd name="csY1350" fmla="*/ 1275973 h 1479806"/>
              <a:gd name="csX1351" fmla="*/ 7259159 w 9486989"/>
              <a:gd name="csY1351" fmla="*/ 1275973 h 1479806"/>
              <a:gd name="csX1352" fmla="*/ 7267219 w 9486989"/>
              <a:gd name="csY1352" fmla="*/ 1267912 h 1479806"/>
              <a:gd name="csX1353" fmla="*/ 7259159 w 9486989"/>
              <a:gd name="csY1353" fmla="*/ 1259851 h 1479806"/>
              <a:gd name="csX1354" fmla="*/ 7259159 w 9486989"/>
              <a:gd name="csY1354" fmla="*/ 1259851 h 1479806"/>
              <a:gd name="csX1355" fmla="*/ 7389260 w 9486989"/>
              <a:gd name="csY1355" fmla="*/ 1259851 h 1479806"/>
              <a:gd name="csX1356" fmla="*/ 7323634 w 9486989"/>
              <a:gd name="csY1356" fmla="*/ 1259851 h 1479806"/>
              <a:gd name="csX1357" fmla="*/ 7315575 w 9486989"/>
              <a:gd name="csY1357" fmla="*/ 1267912 h 1479806"/>
              <a:gd name="csX1358" fmla="*/ 7323634 w 9486989"/>
              <a:gd name="csY1358" fmla="*/ 1275973 h 1479806"/>
              <a:gd name="csX1359" fmla="*/ 7389260 w 9486989"/>
              <a:gd name="csY1359" fmla="*/ 1275973 h 1479806"/>
              <a:gd name="csX1360" fmla="*/ 7397319 w 9486989"/>
              <a:gd name="csY1360" fmla="*/ 1267912 h 1479806"/>
              <a:gd name="csX1361" fmla="*/ 7389260 w 9486989"/>
              <a:gd name="csY1361" fmla="*/ 1259851 h 1479806"/>
              <a:gd name="csX1362" fmla="*/ 7389260 w 9486989"/>
              <a:gd name="csY1362" fmla="*/ 1259851 h 1479806"/>
              <a:gd name="csX1363" fmla="*/ 7519361 w 9486989"/>
              <a:gd name="csY1363" fmla="*/ 1259851 h 1479806"/>
              <a:gd name="csX1364" fmla="*/ 7453735 w 9486989"/>
              <a:gd name="csY1364" fmla="*/ 1259851 h 1479806"/>
              <a:gd name="csX1365" fmla="*/ 7445675 w 9486989"/>
              <a:gd name="csY1365" fmla="*/ 1267912 h 1479806"/>
              <a:gd name="csX1366" fmla="*/ 7453735 w 9486989"/>
              <a:gd name="csY1366" fmla="*/ 1275973 h 1479806"/>
              <a:gd name="csX1367" fmla="*/ 7519361 w 9486989"/>
              <a:gd name="csY1367" fmla="*/ 1275973 h 1479806"/>
              <a:gd name="csX1368" fmla="*/ 7527420 w 9486989"/>
              <a:gd name="csY1368" fmla="*/ 1267912 h 1479806"/>
              <a:gd name="csX1369" fmla="*/ 7519361 w 9486989"/>
              <a:gd name="csY1369" fmla="*/ 1259851 h 1479806"/>
              <a:gd name="csX1370" fmla="*/ 7519361 w 9486989"/>
              <a:gd name="csY1370" fmla="*/ 1259851 h 1479806"/>
              <a:gd name="csX1371" fmla="*/ 7650613 w 9486989"/>
              <a:gd name="csY1371" fmla="*/ 1259851 h 1479806"/>
              <a:gd name="csX1372" fmla="*/ 7584987 w 9486989"/>
              <a:gd name="csY1372" fmla="*/ 1259851 h 1479806"/>
              <a:gd name="csX1373" fmla="*/ 7576928 w 9486989"/>
              <a:gd name="csY1373" fmla="*/ 1267912 h 1479806"/>
              <a:gd name="csX1374" fmla="*/ 7584987 w 9486989"/>
              <a:gd name="csY1374" fmla="*/ 1275973 h 1479806"/>
              <a:gd name="csX1375" fmla="*/ 7650613 w 9486989"/>
              <a:gd name="csY1375" fmla="*/ 1275973 h 1479806"/>
              <a:gd name="csX1376" fmla="*/ 7658672 w 9486989"/>
              <a:gd name="csY1376" fmla="*/ 1267912 h 1479806"/>
              <a:gd name="csX1377" fmla="*/ 7650613 w 9486989"/>
              <a:gd name="csY1377" fmla="*/ 1259851 h 1479806"/>
              <a:gd name="csX1378" fmla="*/ 7650613 w 9486989"/>
              <a:gd name="csY1378" fmla="*/ 1259851 h 1479806"/>
              <a:gd name="csX1379" fmla="*/ 7780713 w 9486989"/>
              <a:gd name="csY1379" fmla="*/ 1259851 h 1479806"/>
              <a:gd name="csX1380" fmla="*/ 7715088 w 9486989"/>
              <a:gd name="csY1380" fmla="*/ 1259851 h 1479806"/>
              <a:gd name="csX1381" fmla="*/ 7707028 w 9486989"/>
              <a:gd name="csY1381" fmla="*/ 1267912 h 1479806"/>
              <a:gd name="csX1382" fmla="*/ 7715088 w 9486989"/>
              <a:gd name="csY1382" fmla="*/ 1275973 h 1479806"/>
              <a:gd name="csX1383" fmla="*/ 7780713 w 9486989"/>
              <a:gd name="csY1383" fmla="*/ 1275973 h 1479806"/>
              <a:gd name="csX1384" fmla="*/ 7788773 w 9486989"/>
              <a:gd name="csY1384" fmla="*/ 1267912 h 1479806"/>
              <a:gd name="csX1385" fmla="*/ 7780713 w 9486989"/>
              <a:gd name="csY1385" fmla="*/ 1259851 h 1479806"/>
              <a:gd name="csX1386" fmla="*/ 7780713 w 9486989"/>
              <a:gd name="csY1386" fmla="*/ 1259851 h 1479806"/>
              <a:gd name="csX1387" fmla="*/ 7910815 w 9486989"/>
              <a:gd name="csY1387" fmla="*/ 1259851 h 1479806"/>
              <a:gd name="csX1388" fmla="*/ 7845188 w 9486989"/>
              <a:gd name="csY1388" fmla="*/ 1259851 h 1479806"/>
              <a:gd name="csX1389" fmla="*/ 7837129 w 9486989"/>
              <a:gd name="csY1389" fmla="*/ 1267912 h 1479806"/>
              <a:gd name="csX1390" fmla="*/ 7845188 w 9486989"/>
              <a:gd name="csY1390" fmla="*/ 1275973 h 1479806"/>
              <a:gd name="csX1391" fmla="*/ 7910815 w 9486989"/>
              <a:gd name="csY1391" fmla="*/ 1275973 h 1479806"/>
              <a:gd name="csX1392" fmla="*/ 7918873 w 9486989"/>
              <a:gd name="csY1392" fmla="*/ 1267912 h 1479806"/>
              <a:gd name="csX1393" fmla="*/ 7910815 w 9486989"/>
              <a:gd name="csY1393" fmla="*/ 1259851 h 1479806"/>
              <a:gd name="csX1394" fmla="*/ 7910815 w 9486989"/>
              <a:gd name="csY1394" fmla="*/ 1259851 h 1479806"/>
              <a:gd name="csX1395" fmla="*/ 8042066 w 9486989"/>
              <a:gd name="csY1395" fmla="*/ 1259851 h 1479806"/>
              <a:gd name="csX1396" fmla="*/ 7976440 w 9486989"/>
              <a:gd name="csY1396" fmla="*/ 1259851 h 1479806"/>
              <a:gd name="csX1397" fmla="*/ 7968381 w 9486989"/>
              <a:gd name="csY1397" fmla="*/ 1267912 h 1479806"/>
              <a:gd name="csX1398" fmla="*/ 7976440 w 9486989"/>
              <a:gd name="csY1398" fmla="*/ 1275973 h 1479806"/>
              <a:gd name="csX1399" fmla="*/ 8042066 w 9486989"/>
              <a:gd name="csY1399" fmla="*/ 1275973 h 1479806"/>
              <a:gd name="csX1400" fmla="*/ 8050126 w 9486989"/>
              <a:gd name="csY1400" fmla="*/ 1267912 h 1479806"/>
              <a:gd name="csX1401" fmla="*/ 8042066 w 9486989"/>
              <a:gd name="csY1401" fmla="*/ 1259851 h 1479806"/>
              <a:gd name="csX1402" fmla="*/ 8042066 w 9486989"/>
              <a:gd name="csY1402" fmla="*/ 1259851 h 1479806"/>
              <a:gd name="csX1403" fmla="*/ 8172167 w 9486989"/>
              <a:gd name="csY1403" fmla="*/ 1259851 h 1479806"/>
              <a:gd name="csX1404" fmla="*/ 8106541 w 9486989"/>
              <a:gd name="csY1404" fmla="*/ 1259851 h 1479806"/>
              <a:gd name="csX1405" fmla="*/ 8098482 w 9486989"/>
              <a:gd name="csY1405" fmla="*/ 1267912 h 1479806"/>
              <a:gd name="csX1406" fmla="*/ 8106541 w 9486989"/>
              <a:gd name="csY1406" fmla="*/ 1275973 h 1479806"/>
              <a:gd name="csX1407" fmla="*/ 8172167 w 9486989"/>
              <a:gd name="csY1407" fmla="*/ 1275973 h 1479806"/>
              <a:gd name="csX1408" fmla="*/ 8180226 w 9486989"/>
              <a:gd name="csY1408" fmla="*/ 1267912 h 1479806"/>
              <a:gd name="csX1409" fmla="*/ 8172167 w 9486989"/>
              <a:gd name="csY1409" fmla="*/ 1259851 h 1479806"/>
              <a:gd name="csX1410" fmla="*/ 8172167 w 9486989"/>
              <a:gd name="csY1410" fmla="*/ 1259851 h 1479806"/>
              <a:gd name="csX1411" fmla="*/ 8303419 w 9486989"/>
              <a:gd name="csY1411" fmla="*/ 1259851 h 1479806"/>
              <a:gd name="csX1412" fmla="*/ 8237793 w 9486989"/>
              <a:gd name="csY1412" fmla="*/ 1259851 h 1479806"/>
              <a:gd name="csX1413" fmla="*/ 8229733 w 9486989"/>
              <a:gd name="csY1413" fmla="*/ 1267912 h 1479806"/>
              <a:gd name="csX1414" fmla="*/ 8237793 w 9486989"/>
              <a:gd name="csY1414" fmla="*/ 1275973 h 1479806"/>
              <a:gd name="csX1415" fmla="*/ 8303419 w 9486989"/>
              <a:gd name="csY1415" fmla="*/ 1275973 h 1479806"/>
              <a:gd name="csX1416" fmla="*/ 8311479 w 9486989"/>
              <a:gd name="csY1416" fmla="*/ 1267912 h 1479806"/>
              <a:gd name="csX1417" fmla="*/ 8303419 w 9486989"/>
              <a:gd name="csY1417" fmla="*/ 1259851 h 1479806"/>
              <a:gd name="csX1418" fmla="*/ 8303419 w 9486989"/>
              <a:gd name="csY1418" fmla="*/ 1259851 h 1479806"/>
              <a:gd name="csX1419" fmla="*/ 8433519 w 9486989"/>
              <a:gd name="csY1419" fmla="*/ 1259851 h 1479806"/>
              <a:gd name="csX1420" fmla="*/ 8367894 w 9486989"/>
              <a:gd name="csY1420" fmla="*/ 1259851 h 1479806"/>
              <a:gd name="csX1421" fmla="*/ 8359835 w 9486989"/>
              <a:gd name="csY1421" fmla="*/ 1267912 h 1479806"/>
              <a:gd name="csX1422" fmla="*/ 8367894 w 9486989"/>
              <a:gd name="csY1422" fmla="*/ 1275973 h 1479806"/>
              <a:gd name="csX1423" fmla="*/ 8433519 w 9486989"/>
              <a:gd name="csY1423" fmla="*/ 1275973 h 1479806"/>
              <a:gd name="csX1424" fmla="*/ 8441579 w 9486989"/>
              <a:gd name="csY1424" fmla="*/ 1267912 h 1479806"/>
              <a:gd name="csX1425" fmla="*/ 8433519 w 9486989"/>
              <a:gd name="csY1425" fmla="*/ 1259851 h 1479806"/>
              <a:gd name="csX1426" fmla="*/ 8433519 w 9486989"/>
              <a:gd name="csY1426" fmla="*/ 1259851 h 1479806"/>
              <a:gd name="csX1427" fmla="*/ 8563620 w 9486989"/>
              <a:gd name="csY1427" fmla="*/ 1259851 h 1479806"/>
              <a:gd name="csX1428" fmla="*/ 8497995 w 9486989"/>
              <a:gd name="csY1428" fmla="*/ 1259851 h 1479806"/>
              <a:gd name="csX1429" fmla="*/ 8489935 w 9486989"/>
              <a:gd name="csY1429" fmla="*/ 1267912 h 1479806"/>
              <a:gd name="csX1430" fmla="*/ 8497995 w 9486989"/>
              <a:gd name="csY1430" fmla="*/ 1275973 h 1479806"/>
              <a:gd name="csX1431" fmla="*/ 8563620 w 9486989"/>
              <a:gd name="csY1431" fmla="*/ 1275973 h 1479806"/>
              <a:gd name="csX1432" fmla="*/ 8571679 w 9486989"/>
              <a:gd name="csY1432" fmla="*/ 1267912 h 1479806"/>
              <a:gd name="csX1433" fmla="*/ 8563620 w 9486989"/>
              <a:gd name="csY1433" fmla="*/ 1259851 h 1479806"/>
              <a:gd name="csX1434" fmla="*/ 8563620 w 9486989"/>
              <a:gd name="csY1434" fmla="*/ 1259851 h 1479806"/>
              <a:gd name="csX1435" fmla="*/ 8694872 w 9486989"/>
              <a:gd name="csY1435" fmla="*/ 1259851 h 1479806"/>
              <a:gd name="csX1436" fmla="*/ 8629246 w 9486989"/>
              <a:gd name="csY1436" fmla="*/ 1259851 h 1479806"/>
              <a:gd name="csX1437" fmla="*/ 8621187 w 9486989"/>
              <a:gd name="csY1437" fmla="*/ 1267912 h 1479806"/>
              <a:gd name="csX1438" fmla="*/ 8629246 w 9486989"/>
              <a:gd name="csY1438" fmla="*/ 1275973 h 1479806"/>
              <a:gd name="csX1439" fmla="*/ 8694872 w 9486989"/>
              <a:gd name="csY1439" fmla="*/ 1275973 h 1479806"/>
              <a:gd name="csX1440" fmla="*/ 8702932 w 9486989"/>
              <a:gd name="csY1440" fmla="*/ 1267912 h 1479806"/>
              <a:gd name="csX1441" fmla="*/ 8694872 w 9486989"/>
              <a:gd name="csY1441" fmla="*/ 1259851 h 1479806"/>
              <a:gd name="csX1442" fmla="*/ 8694872 w 9486989"/>
              <a:gd name="csY1442" fmla="*/ 1259851 h 1479806"/>
              <a:gd name="csX1443" fmla="*/ 8824973 w 9486989"/>
              <a:gd name="csY1443" fmla="*/ 1259851 h 1479806"/>
              <a:gd name="csX1444" fmla="*/ 8759347 w 9486989"/>
              <a:gd name="csY1444" fmla="*/ 1259851 h 1479806"/>
              <a:gd name="csX1445" fmla="*/ 8751288 w 9486989"/>
              <a:gd name="csY1445" fmla="*/ 1267912 h 1479806"/>
              <a:gd name="csX1446" fmla="*/ 8759347 w 9486989"/>
              <a:gd name="csY1446" fmla="*/ 1275973 h 1479806"/>
              <a:gd name="csX1447" fmla="*/ 8824973 w 9486989"/>
              <a:gd name="csY1447" fmla="*/ 1275973 h 1479806"/>
              <a:gd name="csX1448" fmla="*/ 8833032 w 9486989"/>
              <a:gd name="csY1448" fmla="*/ 1267912 h 1479806"/>
              <a:gd name="csX1449" fmla="*/ 8824973 w 9486989"/>
              <a:gd name="csY1449" fmla="*/ 1259851 h 1479806"/>
              <a:gd name="csX1450" fmla="*/ 8824973 w 9486989"/>
              <a:gd name="csY1450" fmla="*/ 1259851 h 1479806"/>
              <a:gd name="csX1451" fmla="*/ 8956225 w 9486989"/>
              <a:gd name="csY1451" fmla="*/ 1259851 h 1479806"/>
              <a:gd name="csX1452" fmla="*/ 8890599 w 9486989"/>
              <a:gd name="csY1452" fmla="*/ 1259851 h 1479806"/>
              <a:gd name="csX1453" fmla="*/ 8882540 w 9486989"/>
              <a:gd name="csY1453" fmla="*/ 1267912 h 1479806"/>
              <a:gd name="csX1454" fmla="*/ 8890599 w 9486989"/>
              <a:gd name="csY1454" fmla="*/ 1275973 h 1479806"/>
              <a:gd name="csX1455" fmla="*/ 8956225 w 9486989"/>
              <a:gd name="csY1455" fmla="*/ 1275973 h 1479806"/>
              <a:gd name="csX1456" fmla="*/ 8964285 w 9486989"/>
              <a:gd name="csY1456" fmla="*/ 1267912 h 1479806"/>
              <a:gd name="csX1457" fmla="*/ 8956225 w 9486989"/>
              <a:gd name="csY1457" fmla="*/ 1259851 h 1479806"/>
              <a:gd name="csX1458" fmla="*/ 8956225 w 9486989"/>
              <a:gd name="csY1458" fmla="*/ 1259851 h 1479806"/>
              <a:gd name="csX1459" fmla="*/ 9086326 w 9486989"/>
              <a:gd name="csY1459" fmla="*/ 1259851 h 1479806"/>
              <a:gd name="csX1460" fmla="*/ 9020700 w 9486989"/>
              <a:gd name="csY1460" fmla="*/ 1259851 h 1479806"/>
              <a:gd name="csX1461" fmla="*/ 9012640 w 9486989"/>
              <a:gd name="csY1461" fmla="*/ 1267912 h 1479806"/>
              <a:gd name="csX1462" fmla="*/ 9020700 w 9486989"/>
              <a:gd name="csY1462" fmla="*/ 1275973 h 1479806"/>
              <a:gd name="csX1463" fmla="*/ 9086326 w 9486989"/>
              <a:gd name="csY1463" fmla="*/ 1275973 h 1479806"/>
              <a:gd name="csX1464" fmla="*/ 9094385 w 9486989"/>
              <a:gd name="csY1464" fmla="*/ 1267912 h 1479806"/>
              <a:gd name="csX1465" fmla="*/ 9086326 w 9486989"/>
              <a:gd name="csY1465" fmla="*/ 1259851 h 1479806"/>
              <a:gd name="csX1466" fmla="*/ 9086326 w 9486989"/>
              <a:gd name="csY1466" fmla="*/ 1259851 h 1479806"/>
              <a:gd name="csX1467" fmla="*/ 9216426 w 9486989"/>
              <a:gd name="csY1467" fmla="*/ 1259851 h 1479806"/>
              <a:gd name="csX1468" fmla="*/ 9150800 w 9486989"/>
              <a:gd name="csY1468" fmla="*/ 1259851 h 1479806"/>
              <a:gd name="csX1469" fmla="*/ 9142741 w 9486989"/>
              <a:gd name="csY1469" fmla="*/ 1267912 h 1479806"/>
              <a:gd name="csX1470" fmla="*/ 9150800 w 9486989"/>
              <a:gd name="csY1470" fmla="*/ 1275973 h 1479806"/>
              <a:gd name="csX1471" fmla="*/ 9216426 w 9486989"/>
              <a:gd name="csY1471" fmla="*/ 1275973 h 1479806"/>
              <a:gd name="csX1472" fmla="*/ 9224486 w 9486989"/>
              <a:gd name="csY1472" fmla="*/ 1267912 h 1479806"/>
              <a:gd name="csX1473" fmla="*/ 9216426 w 9486989"/>
              <a:gd name="csY1473" fmla="*/ 1259851 h 1479806"/>
              <a:gd name="csX1474" fmla="*/ 9216426 w 9486989"/>
              <a:gd name="csY1474" fmla="*/ 1259851 h 1479806"/>
              <a:gd name="csX1475" fmla="*/ 9348830 w 9486989"/>
              <a:gd name="csY1475" fmla="*/ 1257548 h 1479806"/>
              <a:gd name="csX1476" fmla="*/ 9347679 w 9486989"/>
              <a:gd name="csY1476" fmla="*/ 1257548 h 1479806"/>
              <a:gd name="csX1477" fmla="*/ 9328106 w 9486989"/>
              <a:gd name="csY1477" fmla="*/ 1259851 h 1479806"/>
              <a:gd name="csX1478" fmla="*/ 9283204 w 9486989"/>
              <a:gd name="csY1478" fmla="*/ 1259851 h 1479806"/>
              <a:gd name="csX1479" fmla="*/ 9275145 w 9486989"/>
              <a:gd name="csY1479" fmla="*/ 1267912 h 1479806"/>
              <a:gd name="csX1480" fmla="*/ 9283204 w 9486989"/>
              <a:gd name="csY1480" fmla="*/ 1275973 h 1479806"/>
              <a:gd name="csX1481" fmla="*/ 9321198 w 9486989"/>
              <a:gd name="csY1481" fmla="*/ 1275973 h 1479806"/>
              <a:gd name="csX1482" fmla="*/ 9351133 w 9486989"/>
              <a:gd name="csY1482" fmla="*/ 1273670 h 1479806"/>
              <a:gd name="csX1483" fmla="*/ 9358040 w 9486989"/>
              <a:gd name="csY1483" fmla="*/ 1264457 h 1479806"/>
              <a:gd name="csX1484" fmla="*/ 9349981 w 9486989"/>
              <a:gd name="csY1484" fmla="*/ 1257548 h 1479806"/>
              <a:gd name="csX1485" fmla="*/ 9349981 w 9486989"/>
              <a:gd name="csY1485" fmla="*/ 1257548 h 1479806"/>
              <a:gd name="csX1486" fmla="*/ 9457055 w 9486989"/>
              <a:gd name="csY1486" fmla="*/ 1180391 h 1479806"/>
              <a:gd name="csX1487" fmla="*/ 9450147 w 9486989"/>
              <a:gd name="csY1487" fmla="*/ 1184997 h 1479806"/>
              <a:gd name="csX1488" fmla="*/ 9406396 w 9486989"/>
              <a:gd name="csY1488" fmla="*/ 1233364 h 1479806"/>
              <a:gd name="csX1489" fmla="*/ 9404094 w 9486989"/>
              <a:gd name="csY1489" fmla="*/ 1244880 h 1479806"/>
              <a:gd name="csX1490" fmla="*/ 9411002 w 9486989"/>
              <a:gd name="csY1490" fmla="*/ 1248335 h 1479806"/>
              <a:gd name="csX1491" fmla="*/ 9415607 w 9486989"/>
              <a:gd name="csY1491" fmla="*/ 1247183 h 1479806"/>
              <a:gd name="csX1492" fmla="*/ 9463963 w 9486989"/>
              <a:gd name="csY1492" fmla="*/ 1194210 h 1479806"/>
              <a:gd name="csX1493" fmla="*/ 9460509 w 9486989"/>
              <a:gd name="csY1493" fmla="*/ 1182694 h 1479806"/>
              <a:gd name="csX1494" fmla="*/ 9457055 w 9486989"/>
              <a:gd name="csY1494" fmla="*/ 1181542 h 1479806"/>
              <a:gd name="csX1495" fmla="*/ 9457055 w 9486989"/>
              <a:gd name="csY1495" fmla="*/ 1181542 h 1479806"/>
              <a:gd name="csX1496" fmla="*/ 9478930 w 9486989"/>
              <a:gd name="csY1496" fmla="*/ 1049108 h 1479806"/>
              <a:gd name="csX1497" fmla="*/ 9470872 w 9486989"/>
              <a:gd name="csY1497" fmla="*/ 1057169 h 1479806"/>
              <a:gd name="csX1498" fmla="*/ 9470872 w 9486989"/>
              <a:gd name="csY1498" fmla="*/ 1108991 h 1479806"/>
              <a:gd name="csX1499" fmla="*/ 9470872 w 9486989"/>
              <a:gd name="csY1499" fmla="*/ 1108991 h 1479806"/>
              <a:gd name="csX1500" fmla="*/ 9470872 w 9486989"/>
              <a:gd name="csY1500" fmla="*/ 1111295 h 1479806"/>
              <a:gd name="csX1501" fmla="*/ 9470872 w 9486989"/>
              <a:gd name="csY1501" fmla="*/ 1111295 h 1479806"/>
              <a:gd name="csX1502" fmla="*/ 9470872 w 9486989"/>
              <a:gd name="csY1502" fmla="*/ 1113598 h 1479806"/>
              <a:gd name="csX1503" fmla="*/ 9470872 w 9486989"/>
              <a:gd name="csY1503" fmla="*/ 1113598 h 1479806"/>
              <a:gd name="csX1504" fmla="*/ 9470872 w 9486989"/>
              <a:gd name="csY1504" fmla="*/ 1115901 h 1479806"/>
              <a:gd name="csX1505" fmla="*/ 9470872 w 9486989"/>
              <a:gd name="csY1505" fmla="*/ 1115901 h 1479806"/>
              <a:gd name="csX1506" fmla="*/ 9470872 w 9486989"/>
              <a:gd name="csY1506" fmla="*/ 1122811 h 1479806"/>
              <a:gd name="csX1507" fmla="*/ 9477779 w 9486989"/>
              <a:gd name="csY1507" fmla="*/ 1132023 h 1479806"/>
              <a:gd name="csX1508" fmla="*/ 9477779 w 9486989"/>
              <a:gd name="csY1508" fmla="*/ 1132023 h 1479806"/>
              <a:gd name="csX1509" fmla="*/ 9485839 w 9486989"/>
              <a:gd name="csY1509" fmla="*/ 1125114 h 1479806"/>
              <a:gd name="csX1510" fmla="*/ 9485839 w 9486989"/>
              <a:gd name="csY1510" fmla="*/ 1110143 h 1479806"/>
              <a:gd name="csX1511" fmla="*/ 9485839 w 9486989"/>
              <a:gd name="csY1511" fmla="*/ 1058321 h 1479806"/>
              <a:gd name="csX1512" fmla="*/ 9477779 w 9486989"/>
              <a:gd name="csY1512" fmla="*/ 1050260 h 1479806"/>
              <a:gd name="csX1513" fmla="*/ 9477779 w 9486989"/>
              <a:gd name="csY1513" fmla="*/ 1050260 h 1479806"/>
              <a:gd name="csX1514" fmla="*/ 9478930 w 9486989"/>
              <a:gd name="csY1514" fmla="*/ 918977 h 1479806"/>
              <a:gd name="csX1515" fmla="*/ 9470872 w 9486989"/>
              <a:gd name="csY1515" fmla="*/ 927038 h 1479806"/>
              <a:gd name="csX1516" fmla="*/ 9470872 w 9486989"/>
              <a:gd name="csY1516" fmla="*/ 992679 h 1479806"/>
              <a:gd name="csX1517" fmla="*/ 9478930 w 9486989"/>
              <a:gd name="csY1517" fmla="*/ 1000741 h 1479806"/>
              <a:gd name="csX1518" fmla="*/ 9486990 w 9486989"/>
              <a:gd name="csY1518" fmla="*/ 992679 h 1479806"/>
              <a:gd name="csX1519" fmla="*/ 9486990 w 9486989"/>
              <a:gd name="csY1519" fmla="*/ 927038 h 1479806"/>
              <a:gd name="csX1520" fmla="*/ 9478930 w 9486989"/>
              <a:gd name="csY1520" fmla="*/ 918977 h 1479806"/>
              <a:gd name="csX1521" fmla="*/ 9478930 w 9486989"/>
              <a:gd name="csY1521" fmla="*/ 918977 h 1479806"/>
              <a:gd name="csX1522" fmla="*/ 9478930 w 9486989"/>
              <a:gd name="csY1522" fmla="*/ 788846 h 1479806"/>
              <a:gd name="csX1523" fmla="*/ 9470872 w 9486989"/>
              <a:gd name="csY1523" fmla="*/ 796907 h 1479806"/>
              <a:gd name="csX1524" fmla="*/ 9470872 w 9486989"/>
              <a:gd name="csY1524" fmla="*/ 862549 h 1479806"/>
              <a:gd name="csX1525" fmla="*/ 9478930 w 9486989"/>
              <a:gd name="csY1525" fmla="*/ 870610 h 1479806"/>
              <a:gd name="csX1526" fmla="*/ 9486990 w 9486989"/>
              <a:gd name="csY1526" fmla="*/ 862549 h 1479806"/>
              <a:gd name="csX1527" fmla="*/ 9486990 w 9486989"/>
              <a:gd name="csY1527" fmla="*/ 796907 h 1479806"/>
              <a:gd name="csX1528" fmla="*/ 9478930 w 9486989"/>
              <a:gd name="csY1528" fmla="*/ 788846 h 1479806"/>
              <a:gd name="csX1529" fmla="*/ 9478930 w 9486989"/>
              <a:gd name="csY1529" fmla="*/ 788846 h 1479806"/>
              <a:gd name="csX1530" fmla="*/ 9478930 w 9486989"/>
              <a:gd name="csY1530" fmla="*/ 657564 h 1479806"/>
              <a:gd name="csX1531" fmla="*/ 9470872 w 9486989"/>
              <a:gd name="csY1531" fmla="*/ 665625 h 1479806"/>
              <a:gd name="csX1532" fmla="*/ 9470872 w 9486989"/>
              <a:gd name="csY1532" fmla="*/ 731266 h 1479806"/>
              <a:gd name="csX1533" fmla="*/ 9478930 w 9486989"/>
              <a:gd name="csY1533" fmla="*/ 739327 h 1479806"/>
              <a:gd name="csX1534" fmla="*/ 9486990 w 9486989"/>
              <a:gd name="csY1534" fmla="*/ 731266 h 1479806"/>
              <a:gd name="csX1535" fmla="*/ 9486990 w 9486989"/>
              <a:gd name="csY1535" fmla="*/ 665625 h 1479806"/>
              <a:gd name="csX1536" fmla="*/ 9478930 w 9486989"/>
              <a:gd name="csY1536" fmla="*/ 657564 h 1479806"/>
              <a:gd name="csX1537" fmla="*/ 9478930 w 9486989"/>
              <a:gd name="csY1537" fmla="*/ 657564 h 1479806"/>
              <a:gd name="csX1538" fmla="*/ 9478930 w 9486989"/>
              <a:gd name="csY1538" fmla="*/ 527433 h 1479806"/>
              <a:gd name="csX1539" fmla="*/ 9470872 w 9486989"/>
              <a:gd name="csY1539" fmla="*/ 535494 h 1479806"/>
              <a:gd name="csX1540" fmla="*/ 9470872 w 9486989"/>
              <a:gd name="csY1540" fmla="*/ 601135 h 1479806"/>
              <a:gd name="csX1541" fmla="*/ 9478930 w 9486989"/>
              <a:gd name="csY1541" fmla="*/ 609197 h 1479806"/>
              <a:gd name="csX1542" fmla="*/ 9486990 w 9486989"/>
              <a:gd name="csY1542" fmla="*/ 601135 h 1479806"/>
              <a:gd name="csX1543" fmla="*/ 9486990 w 9486989"/>
              <a:gd name="csY1543" fmla="*/ 535494 h 1479806"/>
              <a:gd name="csX1544" fmla="*/ 9478930 w 9486989"/>
              <a:gd name="csY1544" fmla="*/ 527433 h 1479806"/>
              <a:gd name="csX1545" fmla="*/ 9478930 w 9486989"/>
              <a:gd name="csY1545" fmla="*/ 527433 h 1479806"/>
              <a:gd name="csX1546" fmla="*/ 9478930 w 9486989"/>
              <a:gd name="csY1546" fmla="*/ 396151 h 1479806"/>
              <a:gd name="csX1547" fmla="*/ 9470872 w 9486989"/>
              <a:gd name="csY1547" fmla="*/ 404212 h 1479806"/>
              <a:gd name="csX1548" fmla="*/ 9470872 w 9486989"/>
              <a:gd name="csY1548" fmla="*/ 469853 h 1479806"/>
              <a:gd name="csX1549" fmla="*/ 9478930 w 9486989"/>
              <a:gd name="csY1549" fmla="*/ 477914 h 1479806"/>
              <a:gd name="csX1550" fmla="*/ 9486990 w 9486989"/>
              <a:gd name="csY1550" fmla="*/ 469853 h 1479806"/>
              <a:gd name="csX1551" fmla="*/ 9486990 w 9486989"/>
              <a:gd name="csY1551" fmla="*/ 404212 h 1479806"/>
              <a:gd name="csX1552" fmla="*/ 9478930 w 9486989"/>
              <a:gd name="csY1552" fmla="*/ 396151 h 1479806"/>
              <a:gd name="csX1553" fmla="*/ 9478930 w 9486989"/>
              <a:gd name="csY1553" fmla="*/ 396151 h 1479806"/>
              <a:gd name="csX1554" fmla="*/ 9478930 w 9486989"/>
              <a:gd name="csY1554" fmla="*/ 266020 h 1479806"/>
              <a:gd name="csX1555" fmla="*/ 9470872 w 9486989"/>
              <a:gd name="csY1555" fmla="*/ 274081 h 1479806"/>
              <a:gd name="csX1556" fmla="*/ 9470872 w 9486989"/>
              <a:gd name="csY1556" fmla="*/ 339722 h 1479806"/>
              <a:gd name="csX1557" fmla="*/ 9478930 w 9486989"/>
              <a:gd name="csY1557" fmla="*/ 347783 h 1479806"/>
              <a:gd name="csX1558" fmla="*/ 9486990 w 9486989"/>
              <a:gd name="csY1558" fmla="*/ 339722 h 1479806"/>
              <a:gd name="csX1559" fmla="*/ 9486990 w 9486989"/>
              <a:gd name="csY1559" fmla="*/ 274081 h 1479806"/>
              <a:gd name="csX1560" fmla="*/ 9478930 w 9486989"/>
              <a:gd name="csY1560" fmla="*/ 266020 h 1479806"/>
              <a:gd name="csX1561" fmla="*/ 9478930 w 9486989"/>
              <a:gd name="csY1561" fmla="*/ 266020 h 1479806"/>
              <a:gd name="csX1562" fmla="*/ 9475476 w 9486989"/>
              <a:gd name="csY1562" fmla="*/ 134737 h 1479806"/>
              <a:gd name="csX1563" fmla="*/ 9474325 w 9486989"/>
              <a:gd name="csY1563" fmla="*/ 134737 h 1479806"/>
              <a:gd name="csX1564" fmla="*/ 9467417 w 9486989"/>
              <a:gd name="csY1564" fmla="*/ 143950 h 1479806"/>
              <a:gd name="csX1565" fmla="*/ 9469720 w 9486989"/>
              <a:gd name="csY1565" fmla="*/ 157769 h 1479806"/>
              <a:gd name="csX1566" fmla="*/ 9469720 w 9486989"/>
              <a:gd name="csY1566" fmla="*/ 157769 h 1479806"/>
              <a:gd name="csX1567" fmla="*/ 9469720 w 9486989"/>
              <a:gd name="csY1567" fmla="*/ 160073 h 1479806"/>
              <a:gd name="csX1568" fmla="*/ 9469720 w 9486989"/>
              <a:gd name="csY1568" fmla="*/ 160073 h 1479806"/>
              <a:gd name="csX1569" fmla="*/ 9469720 w 9486989"/>
              <a:gd name="csY1569" fmla="*/ 162376 h 1479806"/>
              <a:gd name="csX1570" fmla="*/ 9469720 w 9486989"/>
              <a:gd name="csY1570" fmla="*/ 162376 h 1479806"/>
              <a:gd name="csX1571" fmla="*/ 9469720 w 9486989"/>
              <a:gd name="csY1571" fmla="*/ 164679 h 1479806"/>
              <a:gd name="csX1572" fmla="*/ 9469720 w 9486989"/>
              <a:gd name="csY1572" fmla="*/ 164679 h 1479806"/>
              <a:gd name="csX1573" fmla="*/ 9469720 w 9486989"/>
              <a:gd name="csY1573" fmla="*/ 166982 h 1479806"/>
              <a:gd name="csX1574" fmla="*/ 9469720 w 9486989"/>
              <a:gd name="csY1574" fmla="*/ 166982 h 1479806"/>
              <a:gd name="csX1575" fmla="*/ 9469720 w 9486989"/>
              <a:gd name="csY1575" fmla="*/ 169285 h 1479806"/>
              <a:gd name="csX1576" fmla="*/ 9469720 w 9486989"/>
              <a:gd name="csY1576" fmla="*/ 169285 h 1479806"/>
              <a:gd name="csX1577" fmla="*/ 9469720 w 9486989"/>
              <a:gd name="csY1577" fmla="*/ 171589 h 1479806"/>
              <a:gd name="csX1578" fmla="*/ 9469720 w 9486989"/>
              <a:gd name="csY1578" fmla="*/ 171589 h 1479806"/>
              <a:gd name="csX1579" fmla="*/ 9469720 w 9486989"/>
              <a:gd name="csY1579" fmla="*/ 209591 h 1479806"/>
              <a:gd name="csX1580" fmla="*/ 9477779 w 9486989"/>
              <a:gd name="csY1580" fmla="*/ 217653 h 1479806"/>
              <a:gd name="csX1581" fmla="*/ 9485839 w 9486989"/>
              <a:gd name="csY1581" fmla="*/ 209591 h 1479806"/>
              <a:gd name="csX1582" fmla="*/ 9485839 w 9486989"/>
              <a:gd name="csY1582" fmla="*/ 171589 h 1479806"/>
              <a:gd name="csX1583" fmla="*/ 9483536 w 9486989"/>
              <a:gd name="csY1583" fmla="*/ 141647 h 1479806"/>
              <a:gd name="csX1584" fmla="*/ 9475476 w 9486989"/>
              <a:gd name="csY1584" fmla="*/ 134737 h 1479806"/>
              <a:gd name="csX1585" fmla="*/ 9475476 w 9486989"/>
              <a:gd name="csY1585" fmla="*/ 134737 h 1479806"/>
              <a:gd name="csX1586" fmla="*/ 9399489 w 9486989"/>
              <a:gd name="csY1586" fmla="*/ 25335 h 1479806"/>
              <a:gd name="csX1587" fmla="*/ 9392580 w 9486989"/>
              <a:gd name="csY1587" fmla="*/ 29942 h 1479806"/>
              <a:gd name="csX1588" fmla="*/ 9396035 w 9486989"/>
              <a:gd name="csY1588" fmla="*/ 41458 h 1479806"/>
              <a:gd name="csX1589" fmla="*/ 9396035 w 9486989"/>
              <a:gd name="csY1589" fmla="*/ 41458 h 1479806"/>
              <a:gd name="csX1590" fmla="*/ 9396035 w 9486989"/>
              <a:gd name="csY1590" fmla="*/ 41458 h 1479806"/>
              <a:gd name="csX1591" fmla="*/ 9396035 w 9486989"/>
              <a:gd name="csY1591" fmla="*/ 41458 h 1479806"/>
              <a:gd name="csX1592" fmla="*/ 9396035 w 9486989"/>
              <a:gd name="csY1592" fmla="*/ 41458 h 1479806"/>
              <a:gd name="csX1593" fmla="*/ 9396035 w 9486989"/>
              <a:gd name="csY1593" fmla="*/ 41458 h 1479806"/>
              <a:gd name="csX1594" fmla="*/ 9396035 w 9486989"/>
              <a:gd name="csY1594" fmla="*/ 41458 h 1479806"/>
              <a:gd name="csX1595" fmla="*/ 9396035 w 9486989"/>
              <a:gd name="csY1595" fmla="*/ 41458 h 1479806"/>
              <a:gd name="csX1596" fmla="*/ 9396035 w 9486989"/>
              <a:gd name="csY1596" fmla="*/ 41458 h 1479806"/>
              <a:gd name="csX1597" fmla="*/ 9396035 w 9486989"/>
              <a:gd name="csY1597" fmla="*/ 41458 h 1479806"/>
              <a:gd name="csX1598" fmla="*/ 9396035 w 9486989"/>
              <a:gd name="csY1598" fmla="*/ 41458 h 1479806"/>
              <a:gd name="csX1599" fmla="*/ 9396035 w 9486989"/>
              <a:gd name="csY1599" fmla="*/ 41458 h 1479806"/>
              <a:gd name="csX1600" fmla="*/ 9396035 w 9486989"/>
              <a:gd name="csY1600" fmla="*/ 41458 h 1479806"/>
              <a:gd name="csX1601" fmla="*/ 9396035 w 9486989"/>
              <a:gd name="csY1601" fmla="*/ 41458 h 1479806"/>
              <a:gd name="csX1602" fmla="*/ 9397186 w 9486989"/>
              <a:gd name="csY1602" fmla="*/ 41458 h 1479806"/>
              <a:gd name="csX1603" fmla="*/ 9397186 w 9486989"/>
              <a:gd name="csY1603" fmla="*/ 41458 h 1479806"/>
              <a:gd name="csX1604" fmla="*/ 9397186 w 9486989"/>
              <a:gd name="csY1604" fmla="*/ 41458 h 1479806"/>
              <a:gd name="csX1605" fmla="*/ 9397186 w 9486989"/>
              <a:gd name="csY1605" fmla="*/ 41458 h 1479806"/>
              <a:gd name="csX1606" fmla="*/ 9437483 w 9486989"/>
              <a:gd name="csY1606" fmla="*/ 80612 h 1479806"/>
              <a:gd name="csX1607" fmla="*/ 9444390 w 9486989"/>
              <a:gd name="csY1607" fmla="*/ 84067 h 1479806"/>
              <a:gd name="csX1608" fmla="*/ 9448996 w 9486989"/>
              <a:gd name="csY1608" fmla="*/ 82915 h 1479806"/>
              <a:gd name="csX1609" fmla="*/ 9451299 w 9486989"/>
              <a:gd name="csY1609" fmla="*/ 71399 h 1479806"/>
              <a:gd name="csX1610" fmla="*/ 9398337 w 9486989"/>
              <a:gd name="csY1610" fmla="*/ 23032 h 1479806"/>
              <a:gd name="csX1611" fmla="*/ 9394883 w 9486989"/>
              <a:gd name="csY1611" fmla="*/ 21881 h 1479806"/>
              <a:gd name="csX1612" fmla="*/ 9394883 w 9486989"/>
              <a:gd name="csY1612" fmla="*/ 21881 h 1479806"/>
              <a:gd name="csX1613" fmla="*/ 9394883 w 9486989"/>
              <a:gd name="csY1613" fmla="*/ 24184 h 1479806"/>
              <a:gd name="csX1614" fmla="*/ 9320046 w 9486989"/>
              <a:gd name="csY1614" fmla="*/ 3455 h 1479806"/>
              <a:gd name="csX1615" fmla="*/ 9254420 w 9486989"/>
              <a:gd name="csY1615" fmla="*/ 3455 h 1479806"/>
              <a:gd name="csX1616" fmla="*/ 9246361 w 9486989"/>
              <a:gd name="csY1616" fmla="*/ 11516 h 1479806"/>
              <a:gd name="csX1617" fmla="*/ 9254420 w 9486989"/>
              <a:gd name="csY1617" fmla="*/ 19577 h 1479806"/>
              <a:gd name="csX1618" fmla="*/ 9332711 w 9486989"/>
              <a:gd name="csY1618" fmla="*/ 19577 h 1479806"/>
              <a:gd name="csX1619" fmla="*/ 9340770 w 9486989"/>
              <a:gd name="csY1619" fmla="*/ 12668 h 1479806"/>
              <a:gd name="csX1620" fmla="*/ 9333863 w 9486989"/>
              <a:gd name="csY1620" fmla="*/ 3455 h 1479806"/>
              <a:gd name="csX1621" fmla="*/ 9318895 w 9486989"/>
              <a:gd name="csY1621" fmla="*/ 3455 h 1479806"/>
              <a:gd name="csX1622" fmla="*/ 9321198 w 9486989"/>
              <a:gd name="csY1622" fmla="*/ 3455 h 14798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</a:cxnLst>
            <a:rect l="l" t="t" r="r" b="b"/>
            <a:pathLst>
              <a:path w="9486989" h="1479806">
                <a:moveTo>
                  <a:pt x="9188795" y="3455"/>
                </a:moveTo>
                <a:lnTo>
                  <a:pt x="9123169" y="3455"/>
                </a:lnTo>
                <a:cubicBezTo>
                  <a:pt x="9118563" y="3455"/>
                  <a:pt x="9115109" y="6910"/>
                  <a:pt x="9115109" y="11516"/>
                </a:cubicBezTo>
                <a:cubicBezTo>
                  <a:pt x="9115109" y="16123"/>
                  <a:pt x="9118563" y="19577"/>
                  <a:pt x="9123169" y="19577"/>
                </a:cubicBezTo>
                <a:lnTo>
                  <a:pt x="9188795" y="19577"/>
                </a:lnTo>
                <a:cubicBezTo>
                  <a:pt x="9193400" y="19577"/>
                  <a:pt x="9196854" y="16123"/>
                  <a:pt x="9196854" y="11516"/>
                </a:cubicBezTo>
                <a:cubicBezTo>
                  <a:pt x="9196854" y="6910"/>
                  <a:pt x="9193400" y="3455"/>
                  <a:pt x="9188795" y="3455"/>
                </a:cubicBezTo>
                <a:lnTo>
                  <a:pt x="9188795" y="3455"/>
                </a:lnTo>
                <a:close/>
                <a:moveTo>
                  <a:pt x="9058693" y="3455"/>
                </a:moveTo>
                <a:lnTo>
                  <a:pt x="8993068" y="3455"/>
                </a:lnTo>
                <a:cubicBezTo>
                  <a:pt x="8988462" y="3455"/>
                  <a:pt x="8985009" y="6910"/>
                  <a:pt x="8985009" y="11516"/>
                </a:cubicBezTo>
                <a:cubicBezTo>
                  <a:pt x="8985009" y="16123"/>
                  <a:pt x="8988462" y="19577"/>
                  <a:pt x="8993068" y="19577"/>
                </a:cubicBezTo>
                <a:lnTo>
                  <a:pt x="9058693" y="19577"/>
                </a:lnTo>
                <a:cubicBezTo>
                  <a:pt x="9063299" y="19577"/>
                  <a:pt x="9066753" y="16123"/>
                  <a:pt x="9066753" y="11516"/>
                </a:cubicBezTo>
                <a:cubicBezTo>
                  <a:pt x="9066753" y="6910"/>
                  <a:pt x="9063299" y="3455"/>
                  <a:pt x="9058693" y="3455"/>
                </a:cubicBezTo>
                <a:lnTo>
                  <a:pt x="9058693" y="3455"/>
                </a:lnTo>
                <a:close/>
                <a:moveTo>
                  <a:pt x="8928593" y="3455"/>
                </a:moveTo>
                <a:lnTo>
                  <a:pt x="8862967" y="3455"/>
                </a:lnTo>
                <a:cubicBezTo>
                  <a:pt x="8858362" y="3455"/>
                  <a:pt x="8854908" y="6910"/>
                  <a:pt x="8854908" y="11516"/>
                </a:cubicBezTo>
                <a:cubicBezTo>
                  <a:pt x="8854908" y="16123"/>
                  <a:pt x="8858362" y="19577"/>
                  <a:pt x="8862967" y="19577"/>
                </a:cubicBezTo>
                <a:lnTo>
                  <a:pt x="8928593" y="19577"/>
                </a:lnTo>
                <a:cubicBezTo>
                  <a:pt x="8933199" y="19577"/>
                  <a:pt x="8936652" y="16123"/>
                  <a:pt x="8936652" y="11516"/>
                </a:cubicBezTo>
                <a:cubicBezTo>
                  <a:pt x="8936652" y="6910"/>
                  <a:pt x="8933199" y="3455"/>
                  <a:pt x="8928593" y="3455"/>
                </a:cubicBezTo>
                <a:lnTo>
                  <a:pt x="8928593" y="3455"/>
                </a:lnTo>
                <a:close/>
                <a:moveTo>
                  <a:pt x="8797341" y="3455"/>
                </a:moveTo>
                <a:lnTo>
                  <a:pt x="8731715" y="3455"/>
                </a:lnTo>
                <a:cubicBezTo>
                  <a:pt x="8727110" y="3455"/>
                  <a:pt x="8723656" y="6910"/>
                  <a:pt x="8723656" y="11516"/>
                </a:cubicBezTo>
                <a:cubicBezTo>
                  <a:pt x="8723656" y="16123"/>
                  <a:pt x="8727110" y="19577"/>
                  <a:pt x="8731715" y="19577"/>
                </a:cubicBezTo>
                <a:lnTo>
                  <a:pt x="8797341" y="19577"/>
                </a:lnTo>
                <a:cubicBezTo>
                  <a:pt x="8801946" y="19577"/>
                  <a:pt x="8805400" y="16123"/>
                  <a:pt x="8805400" y="11516"/>
                </a:cubicBezTo>
                <a:cubicBezTo>
                  <a:pt x="8805400" y="6910"/>
                  <a:pt x="8801946" y="3455"/>
                  <a:pt x="8797341" y="3455"/>
                </a:cubicBezTo>
                <a:lnTo>
                  <a:pt x="8797341" y="3455"/>
                </a:lnTo>
                <a:close/>
                <a:moveTo>
                  <a:pt x="8667240" y="3455"/>
                </a:moveTo>
                <a:lnTo>
                  <a:pt x="8601615" y="3455"/>
                </a:lnTo>
                <a:cubicBezTo>
                  <a:pt x="8597009" y="3455"/>
                  <a:pt x="8593555" y="6910"/>
                  <a:pt x="8593555" y="11516"/>
                </a:cubicBezTo>
                <a:cubicBezTo>
                  <a:pt x="8593555" y="16123"/>
                  <a:pt x="8597009" y="19577"/>
                  <a:pt x="8601615" y="19577"/>
                </a:cubicBezTo>
                <a:lnTo>
                  <a:pt x="8667240" y="19577"/>
                </a:lnTo>
                <a:cubicBezTo>
                  <a:pt x="8671846" y="19577"/>
                  <a:pt x="8675300" y="16123"/>
                  <a:pt x="8675300" y="11516"/>
                </a:cubicBezTo>
                <a:cubicBezTo>
                  <a:pt x="8675300" y="6910"/>
                  <a:pt x="8671846" y="3455"/>
                  <a:pt x="8667240" y="3455"/>
                </a:cubicBezTo>
                <a:lnTo>
                  <a:pt x="8667240" y="3455"/>
                </a:lnTo>
                <a:close/>
                <a:moveTo>
                  <a:pt x="8535988" y="3455"/>
                </a:moveTo>
                <a:lnTo>
                  <a:pt x="8470362" y="3455"/>
                </a:lnTo>
                <a:cubicBezTo>
                  <a:pt x="8465757" y="3455"/>
                  <a:pt x="8462303" y="6910"/>
                  <a:pt x="8462303" y="11516"/>
                </a:cubicBezTo>
                <a:cubicBezTo>
                  <a:pt x="8462303" y="16123"/>
                  <a:pt x="8465757" y="19577"/>
                  <a:pt x="8470362" y="19577"/>
                </a:cubicBezTo>
                <a:lnTo>
                  <a:pt x="8535988" y="19577"/>
                </a:lnTo>
                <a:cubicBezTo>
                  <a:pt x="8540593" y="19577"/>
                  <a:pt x="8544048" y="16123"/>
                  <a:pt x="8544048" y="11516"/>
                </a:cubicBezTo>
                <a:cubicBezTo>
                  <a:pt x="8544048" y="6910"/>
                  <a:pt x="8540593" y="3455"/>
                  <a:pt x="8535988" y="3455"/>
                </a:cubicBezTo>
                <a:lnTo>
                  <a:pt x="8535988" y="3455"/>
                </a:lnTo>
                <a:close/>
                <a:moveTo>
                  <a:pt x="8405888" y="3455"/>
                </a:moveTo>
                <a:lnTo>
                  <a:pt x="8340262" y="3455"/>
                </a:lnTo>
                <a:cubicBezTo>
                  <a:pt x="8335656" y="3455"/>
                  <a:pt x="8332202" y="6910"/>
                  <a:pt x="8332202" y="11516"/>
                </a:cubicBezTo>
                <a:cubicBezTo>
                  <a:pt x="8332202" y="16123"/>
                  <a:pt x="8335656" y="19577"/>
                  <a:pt x="8340262" y="19577"/>
                </a:cubicBezTo>
                <a:lnTo>
                  <a:pt x="8405888" y="19577"/>
                </a:lnTo>
                <a:cubicBezTo>
                  <a:pt x="8410493" y="19577"/>
                  <a:pt x="8413947" y="16123"/>
                  <a:pt x="8413947" y="11516"/>
                </a:cubicBezTo>
                <a:cubicBezTo>
                  <a:pt x="8413947" y="6910"/>
                  <a:pt x="8410493" y="3455"/>
                  <a:pt x="8405888" y="3455"/>
                </a:cubicBezTo>
                <a:lnTo>
                  <a:pt x="8405888" y="3455"/>
                </a:lnTo>
                <a:close/>
                <a:moveTo>
                  <a:pt x="8275787" y="3455"/>
                </a:moveTo>
                <a:lnTo>
                  <a:pt x="8210161" y="3455"/>
                </a:lnTo>
                <a:cubicBezTo>
                  <a:pt x="8205556" y="3455"/>
                  <a:pt x="8202102" y="6910"/>
                  <a:pt x="8202102" y="11516"/>
                </a:cubicBezTo>
                <a:cubicBezTo>
                  <a:pt x="8202102" y="16123"/>
                  <a:pt x="8205556" y="19577"/>
                  <a:pt x="8210161" y="19577"/>
                </a:cubicBezTo>
                <a:lnTo>
                  <a:pt x="8275787" y="19577"/>
                </a:lnTo>
                <a:cubicBezTo>
                  <a:pt x="8280392" y="19577"/>
                  <a:pt x="8283846" y="16123"/>
                  <a:pt x="8283846" y="11516"/>
                </a:cubicBezTo>
                <a:cubicBezTo>
                  <a:pt x="8283846" y="6910"/>
                  <a:pt x="8280392" y="3455"/>
                  <a:pt x="8275787" y="3455"/>
                </a:cubicBezTo>
                <a:lnTo>
                  <a:pt x="8275787" y="3455"/>
                </a:lnTo>
                <a:close/>
                <a:moveTo>
                  <a:pt x="8144535" y="3455"/>
                </a:moveTo>
                <a:lnTo>
                  <a:pt x="8078909" y="3455"/>
                </a:lnTo>
                <a:cubicBezTo>
                  <a:pt x="8074303" y="3455"/>
                  <a:pt x="8070850" y="6910"/>
                  <a:pt x="8070850" y="11516"/>
                </a:cubicBezTo>
                <a:cubicBezTo>
                  <a:pt x="8070850" y="16123"/>
                  <a:pt x="8074303" y="19577"/>
                  <a:pt x="8078909" y="19577"/>
                </a:cubicBezTo>
                <a:lnTo>
                  <a:pt x="8144535" y="19577"/>
                </a:lnTo>
                <a:cubicBezTo>
                  <a:pt x="8149140" y="19577"/>
                  <a:pt x="8152595" y="16123"/>
                  <a:pt x="8152595" y="11516"/>
                </a:cubicBezTo>
                <a:cubicBezTo>
                  <a:pt x="8152595" y="6910"/>
                  <a:pt x="8149140" y="3455"/>
                  <a:pt x="8144535" y="3455"/>
                </a:cubicBezTo>
                <a:lnTo>
                  <a:pt x="8144535" y="3455"/>
                </a:lnTo>
                <a:close/>
                <a:moveTo>
                  <a:pt x="8014435" y="3455"/>
                </a:moveTo>
                <a:lnTo>
                  <a:pt x="7948808" y="3455"/>
                </a:lnTo>
                <a:cubicBezTo>
                  <a:pt x="7944203" y="3455"/>
                  <a:pt x="7940749" y="6910"/>
                  <a:pt x="7940749" y="11516"/>
                </a:cubicBezTo>
                <a:cubicBezTo>
                  <a:pt x="7940749" y="16123"/>
                  <a:pt x="7944203" y="19577"/>
                  <a:pt x="7948808" y="19577"/>
                </a:cubicBezTo>
                <a:lnTo>
                  <a:pt x="8014435" y="19577"/>
                </a:lnTo>
                <a:cubicBezTo>
                  <a:pt x="8019040" y="19577"/>
                  <a:pt x="8022493" y="16123"/>
                  <a:pt x="8022493" y="11516"/>
                </a:cubicBezTo>
                <a:cubicBezTo>
                  <a:pt x="8022493" y="6910"/>
                  <a:pt x="8019040" y="3455"/>
                  <a:pt x="8014435" y="3455"/>
                </a:cubicBezTo>
                <a:lnTo>
                  <a:pt x="8014435" y="3455"/>
                </a:lnTo>
                <a:close/>
                <a:moveTo>
                  <a:pt x="7883182" y="3455"/>
                </a:moveTo>
                <a:lnTo>
                  <a:pt x="7817556" y="3455"/>
                </a:lnTo>
                <a:cubicBezTo>
                  <a:pt x="7812951" y="3455"/>
                  <a:pt x="7809497" y="6910"/>
                  <a:pt x="7809497" y="11516"/>
                </a:cubicBezTo>
                <a:cubicBezTo>
                  <a:pt x="7809497" y="16123"/>
                  <a:pt x="7812951" y="19577"/>
                  <a:pt x="7817556" y="19577"/>
                </a:cubicBezTo>
                <a:lnTo>
                  <a:pt x="7883182" y="19577"/>
                </a:lnTo>
                <a:cubicBezTo>
                  <a:pt x="7887788" y="19577"/>
                  <a:pt x="7891242" y="16123"/>
                  <a:pt x="7891242" y="11516"/>
                </a:cubicBezTo>
                <a:cubicBezTo>
                  <a:pt x="7891242" y="6910"/>
                  <a:pt x="7887788" y="3455"/>
                  <a:pt x="7883182" y="3455"/>
                </a:cubicBezTo>
                <a:lnTo>
                  <a:pt x="7883182" y="3455"/>
                </a:lnTo>
                <a:close/>
                <a:moveTo>
                  <a:pt x="7753082" y="3455"/>
                </a:moveTo>
                <a:lnTo>
                  <a:pt x="7687456" y="3455"/>
                </a:lnTo>
                <a:cubicBezTo>
                  <a:pt x="7682850" y="3455"/>
                  <a:pt x="7679396" y="6910"/>
                  <a:pt x="7679396" y="11516"/>
                </a:cubicBezTo>
                <a:cubicBezTo>
                  <a:pt x="7679396" y="16123"/>
                  <a:pt x="7682850" y="19577"/>
                  <a:pt x="7687456" y="19577"/>
                </a:cubicBezTo>
                <a:lnTo>
                  <a:pt x="7753082" y="19577"/>
                </a:lnTo>
                <a:cubicBezTo>
                  <a:pt x="7757687" y="19577"/>
                  <a:pt x="7761141" y="16123"/>
                  <a:pt x="7761141" y="11516"/>
                </a:cubicBezTo>
                <a:cubicBezTo>
                  <a:pt x="7761141" y="6910"/>
                  <a:pt x="7757687" y="3455"/>
                  <a:pt x="7753082" y="3455"/>
                </a:cubicBezTo>
                <a:lnTo>
                  <a:pt x="7753082" y="3455"/>
                </a:lnTo>
                <a:close/>
                <a:moveTo>
                  <a:pt x="7622981" y="3455"/>
                </a:moveTo>
                <a:lnTo>
                  <a:pt x="7557355" y="3455"/>
                </a:lnTo>
                <a:cubicBezTo>
                  <a:pt x="7552749" y="3455"/>
                  <a:pt x="7549296" y="6910"/>
                  <a:pt x="7549296" y="11516"/>
                </a:cubicBezTo>
                <a:cubicBezTo>
                  <a:pt x="7549296" y="16123"/>
                  <a:pt x="7552749" y="19577"/>
                  <a:pt x="7557355" y="19577"/>
                </a:cubicBezTo>
                <a:lnTo>
                  <a:pt x="7622981" y="19577"/>
                </a:lnTo>
                <a:cubicBezTo>
                  <a:pt x="7627586" y="19577"/>
                  <a:pt x="7631040" y="16123"/>
                  <a:pt x="7631040" y="11516"/>
                </a:cubicBezTo>
                <a:cubicBezTo>
                  <a:pt x="7631040" y="6910"/>
                  <a:pt x="7627586" y="3455"/>
                  <a:pt x="7622981" y="3455"/>
                </a:cubicBezTo>
                <a:lnTo>
                  <a:pt x="7622981" y="3455"/>
                </a:lnTo>
                <a:close/>
                <a:moveTo>
                  <a:pt x="7491729" y="3455"/>
                </a:moveTo>
                <a:lnTo>
                  <a:pt x="7426103" y="3455"/>
                </a:lnTo>
                <a:cubicBezTo>
                  <a:pt x="7421498" y="3455"/>
                  <a:pt x="7418043" y="6910"/>
                  <a:pt x="7418043" y="11516"/>
                </a:cubicBezTo>
                <a:cubicBezTo>
                  <a:pt x="7418043" y="16123"/>
                  <a:pt x="7421498" y="19577"/>
                  <a:pt x="7426103" y="19577"/>
                </a:cubicBezTo>
                <a:lnTo>
                  <a:pt x="7491729" y="19577"/>
                </a:lnTo>
                <a:cubicBezTo>
                  <a:pt x="7496334" y="19577"/>
                  <a:pt x="7499788" y="16123"/>
                  <a:pt x="7499788" y="11516"/>
                </a:cubicBezTo>
                <a:cubicBezTo>
                  <a:pt x="7499788" y="6910"/>
                  <a:pt x="7496334" y="3455"/>
                  <a:pt x="7491729" y="3455"/>
                </a:cubicBezTo>
                <a:lnTo>
                  <a:pt x="7491729" y="3455"/>
                </a:lnTo>
                <a:close/>
                <a:moveTo>
                  <a:pt x="7361628" y="3455"/>
                </a:moveTo>
                <a:lnTo>
                  <a:pt x="7296002" y="3455"/>
                </a:lnTo>
                <a:cubicBezTo>
                  <a:pt x="7291396" y="3455"/>
                  <a:pt x="7287943" y="6910"/>
                  <a:pt x="7287943" y="11516"/>
                </a:cubicBezTo>
                <a:cubicBezTo>
                  <a:pt x="7287943" y="16123"/>
                  <a:pt x="7291396" y="19577"/>
                  <a:pt x="7296002" y="19577"/>
                </a:cubicBezTo>
                <a:lnTo>
                  <a:pt x="7361628" y="19577"/>
                </a:lnTo>
                <a:cubicBezTo>
                  <a:pt x="7366233" y="19577"/>
                  <a:pt x="7369688" y="16123"/>
                  <a:pt x="7369688" y="11516"/>
                </a:cubicBezTo>
                <a:cubicBezTo>
                  <a:pt x="7369688" y="6910"/>
                  <a:pt x="7366233" y="3455"/>
                  <a:pt x="7361628" y="3455"/>
                </a:cubicBezTo>
                <a:lnTo>
                  <a:pt x="7361628" y="3455"/>
                </a:lnTo>
                <a:close/>
                <a:moveTo>
                  <a:pt x="7231528" y="3455"/>
                </a:moveTo>
                <a:lnTo>
                  <a:pt x="7165902" y="3455"/>
                </a:lnTo>
                <a:cubicBezTo>
                  <a:pt x="7161296" y="3455"/>
                  <a:pt x="7157842" y="6910"/>
                  <a:pt x="7157842" y="11516"/>
                </a:cubicBezTo>
                <a:cubicBezTo>
                  <a:pt x="7157842" y="16123"/>
                  <a:pt x="7161296" y="19577"/>
                  <a:pt x="7165902" y="19577"/>
                </a:cubicBezTo>
                <a:lnTo>
                  <a:pt x="7231528" y="19577"/>
                </a:lnTo>
                <a:cubicBezTo>
                  <a:pt x="7236133" y="19577"/>
                  <a:pt x="7239586" y="16123"/>
                  <a:pt x="7239586" y="11516"/>
                </a:cubicBezTo>
                <a:cubicBezTo>
                  <a:pt x="7239586" y="6910"/>
                  <a:pt x="7236133" y="3455"/>
                  <a:pt x="7231528" y="3455"/>
                </a:cubicBezTo>
                <a:lnTo>
                  <a:pt x="7231528" y="3455"/>
                </a:lnTo>
                <a:close/>
                <a:moveTo>
                  <a:pt x="7100275" y="3455"/>
                </a:moveTo>
                <a:lnTo>
                  <a:pt x="7034649" y="3455"/>
                </a:lnTo>
                <a:cubicBezTo>
                  <a:pt x="7030044" y="3455"/>
                  <a:pt x="7026590" y="6910"/>
                  <a:pt x="7026590" y="11516"/>
                </a:cubicBezTo>
                <a:cubicBezTo>
                  <a:pt x="7026590" y="16123"/>
                  <a:pt x="7030044" y="19577"/>
                  <a:pt x="7034649" y="19577"/>
                </a:cubicBezTo>
                <a:lnTo>
                  <a:pt x="7100275" y="19577"/>
                </a:lnTo>
                <a:cubicBezTo>
                  <a:pt x="7104881" y="19577"/>
                  <a:pt x="7108335" y="16123"/>
                  <a:pt x="7108335" y="11516"/>
                </a:cubicBezTo>
                <a:cubicBezTo>
                  <a:pt x="7108335" y="6910"/>
                  <a:pt x="7104881" y="3455"/>
                  <a:pt x="7100275" y="3455"/>
                </a:cubicBezTo>
                <a:lnTo>
                  <a:pt x="7100275" y="3455"/>
                </a:lnTo>
                <a:close/>
                <a:moveTo>
                  <a:pt x="6970175" y="3455"/>
                </a:moveTo>
                <a:lnTo>
                  <a:pt x="6904549" y="3455"/>
                </a:lnTo>
                <a:cubicBezTo>
                  <a:pt x="6899943" y="3455"/>
                  <a:pt x="6896489" y="6910"/>
                  <a:pt x="6896489" y="11516"/>
                </a:cubicBezTo>
                <a:cubicBezTo>
                  <a:pt x="6896489" y="16123"/>
                  <a:pt x="6899943" y="19577"/>
                  <a:pt x="6904549" y="19577"/>
                </a:cubicBezTo>
                <a:lnTo>
                  <a:pt x="6970175" y="19577"/>
                </a:lnTo>
                <a:cubicBezTo>
                  <a:pt x="6974780" y="19577"/>
                  <a:pt x="6978234" y="16123"/>
                  <a:pt x="6978234" y="11516"/>
                </a:cubicBezTo>
                <a:cubicBezTo>
                  <a:pt x="6978234" y="6910"/>
                  <a:pt x="6974780" y="3455"/>
                  <a:pt x="6970175" y="3455"/>
                </a:cubicBezTo>
                <a:lnTo>
                  <a:pt x="6970175" y="3455"/>
                </a:lnTo>
                <a:close/>
                <a:moveTo>
                  <a:pt x="6838922" y="3455"/>
                </a:moveTo>
                <a:lnTo>
                  <a:pt x="6773296" y="3455"/>
                </a:lnTo>
                <a:cubicBezTo>
                  <a:pt x="6768691" y="3455"/>
                  <a:pt x="6765238" y="6910"/>
                  <a:pt x="6765238" y="11516"/>
                </a:cubicBezTo>
                <a:cubicBezTo>
                  <a:pt x="6765238" y="16123"/>
                  <a:pt x="6768691" y="19577"/>
                  <a:pt x="6773296" y="19577"/>
                </a:cubicBezTo>
                <a:lnTo>
                  <a:pt x="6838922" y="19577"/>
                </a:lnTo>
                <a:cubicBezTo>
                  <a:pt x="6843528" y="19577"/>
                  <a:pt x="6846982" y="16123"/>
                  <a:pt x="6846982" y="11516"/>
                </a:cubicBezTo>
                <a:cubicBezTo>
                  <a:pt x="6846982" y="6910"/>
                  <a:pt x="6843528" y="3455"/>
                  <a:pt x="6838922" y="3455"/>
                </a:cubicBezTo>
                <a:lnTo>
                  <a:pt x="6838922" y="3455"/>
                </a:lnTo>
                <a:close/>
                <a:moveTo>
                  <a:pt x="6708822" y="3455"/>
                </a:moveTo>
                <a:lnTo>
                  <a:pt x="6643196" y="3455"/>
                </a:lnTo>
                <a:cubicBezTo>
                  <a:pt x="6638591" y="3455"/>
                  <a:pt x="6635136" y="6910"/>
                  <a:pt x="6635136" y="11516"/>
                </a:cubicBezTo>
                <a:cubicBezTo>
                  <a:pt x="6635136" y="16123"/>
                  <a:pt x="6638591" y="19577"/>
                  <a:pt x="6643196" y="19577"/>
                </a:cubicBezTo>
                <a:lnTo>
                  <a:pt x="6708822" y="19577"/>
                </a:lnTo>
                <a:cubicBezTo>
                  <a:pt x="6713428" y="19577"/>
                  <a:pt x="6716881" y="16123"/>
                  <a:pt x="6716881" y="11516"/>
                </a:cubicBezTo>
                <a:cubicBezTo>
                  <a:pt x="6716881" y="6910"/>
                  <a:pt x="6713428" y="3455"/>
                  <a:pt x="6708822" y="3455"/>
                </a:cubicBezTo>
                <a:lnTo>
                  <a:pt x="6708822" y="3455"/>
                </a:lnTo>
                <a:close/>
                <a:moveTo>
                  <a:pt x="6578721" y="3455"/>
                </a:moveTo>
                <a:lnTo>
                  <a:pt x="6513095" y="3455"/>
                </a:lnTo>
                <a:cubicBezTo>
                  <a:pt x="6508490" y="3455"/>
                  <a:pt x="6505036" y="6910"/>
                  <a:pt x="6505036" y="11516"/>
                </a:cubicBezTo>
                <a:cubicBezTo>
                  <a:pt x="6505036" y="16123"/>
                  <a:pt x="6508490" y="19577"/>
                  <a:pt x="6513095" y="19577"/>
                </a:cubicBezTo>
                <a:lnTo>
                  <a:pt x="6578721" y="19577"/>
                </a:lnTo>
                <a:cubicBezTo>
                  <a:pt x="6583326" y="19577"/>
                  <a:pt x="6586781" y="16123"/>
                  <a:pt x="6586781" y="11516"/>
                </a:cubicBezTo>
                <a:cubicBezTo>
                  <a:pt x="6586781" y="6910"/>
                  <a:pt x="6583326" y="3455"/>
                  <a:pt x="6578721" y="3455"/>
                </a:cubicBezTo>
                <a:lnTo>
                  <a:pt x="6578721" y="3455"/>
                </a:lnTo>
                <a:close/>
                <a:moveTo>
                  <a:pt x="6447469" y="3455"/>
                </a:moveTo>
                <a:lnTo>
                  <a:pt x="6381843" y="3455"/>
                </a:lnTo>
                <a:cubicBezTo>
                  <a:pt x="6377238" y="3455"/>
                  <a:pt x="6373784" y="6910"/>
                  <a:pt x="6373784" y="11516"/>
                </a:cubicBezTo>
                <a:cubicBezTo>
                  <a:pt x="6373784" y="16123"/>
                  <a:pt x="6377238" y="19577"/>
                  <a:pt x="6381843" y="19577"/>
                </a:cubicBezTo>
                <a:lnTo>
                  <a:pt x="6447469" y="19577"/>
                </a:lnTo>
                <a:cubicBezTo>
                  <a:pt x="6452075" y="19577"/>
                  <a:pt x="6455528" y="16123"/>
                  <a:pt x="6455528" y="11516"/>
                </a:cubicBezTo>
                <a:cubicBezTo>
                  <a:pt x="6455528" y="6910"/>
                  <a:pt x="6452075" y="3455"/>
                  <a:pt x="6447469" y="3455"/>
                </a:cubicBezTo>
                <a:lnTo>
                  <a:pt x="6447469" y="3455"/>
                </a:lnTo>
                <a:close/>
                <a:moveTo>
                  <a:pt x="6317368" y="3455"/>
                </a:moveTo>
                <a:lnTo>
                  <a:pt x="6251742" y="3455"/>
                </a:lnTo>
                <a:cubicBezTo>
                  <a:pt x="6247137" y="3455"/>
                  <a:pt x="6243683" y="6910"/>
                  <a:pt x="6243683" y="11516"/>
                </a:cubicBezTo>
                <a:cubicBezTo>
                  <a:pt x="6243683" y="16123"/>
                  <a:pt x="6247137" y="19577"/>
                  <a:pt x="6251742" y="19577"/>
                </a:cubicBezTo>
                <a:lnTo>
                  <a:pt x="6317368" y="19577"/>
                </a:lnTo>
                <a:cubicBezTo>
                  <a:pt x="6321974" y="19577"/>
                  <a:pt x="6325428" y="16123"/>
                  <a:pt x="6325428" y="11516"/>
                </a:cubicBezTo>
                <a:cubicBezTo>
                  <a:pt x="6325428" y="6910"/>
                  <a:pt x="6321974" y="3455"/>
                  <a:pt x="6317368" y="3455"/>
                </a:cubicBezTo>
                <a:lnTo>
                  <a:pt x="6317368" y="3455"/>
                </a:lnTo>
                <a:close/>
                <a:moveTo>
                  <a:pt x="6187268" y="3455"/>
                </a:moveTo>
                <a:lnTo>
                  <a:pt x="6121642" y="3455"/>
                </a:lnTo>
                <a:cubicBezTo>
                  <a:pt x="6117036" y="3455"/>
                  <a:pt x="6113582" y="6910"/>
                  <a:pt x="6113582" y="11516"/>
                </a:cubicBezTo>
                <a:cubicBezTo>
                  <a:pt x="6113582" y="16123"/>
                  <a:pt x="6117036" y="19577"/>
                  <a:pt x="6121642" y="19577"/>
                </a:cubicBezTo>
                <a:lnTo>
                  <a:pt x="6187268" y="19577"/>
                </a:lnTo>
                <a:cubicBezTo>
                  <a:pt x="6191873" y="19577"/>
                  <a:pt x="6195327" y="16123"/>
                  <a:pt x="6195327" y="11516"/>
                </a:cubicBezTo>
                <a:cubicBezTo>
                  <a:pt x="6195327" y="6910"/>
                  <a:pt x="6191873" y="3455"/>
                  <a:pt x="6187268" y="3455"/>
                </a:cubicBezTo>
                <a:lnTo>
                  <a:pt x="6187268" y="3455"/>
                </a:lnTo>
                <a:close/>
                <a:moveTo>
                  <a:pt x="6056016" y="3455"/>
                </a:moveTo>
                <a:lnTo>
                  <a:pt x="5990389" y="3455"/>
                </a:lnTo>
                <a:cubicBezTo>
                  <a:pt x="5985784" y="3455"/>
                  <a:pt x="5982331" y="6910"/>
                  <a:pt x="5982331" y="11516"/>
                </a:cubicBezTo>
                <a:cubicBezTo>
                  <a:pt x="5982331" y="16123"/>
                  <a:pt x="5985784" y="19577"/>
                  <a:pt x="5990389" y="19577"/>
                </a:cubicBezTo>
                <a:lnTo>
                  <a:pt x="6056016" y="19577"/>
                </a:lnTo>
                <a:cubicBezTo>
                  <a:pt x="6060621" y="19577"/>
                  <a:pt x="6064075" y="16123"/>
                  <a:pt x="6064075" y="11516"/>
                </a:cubicBezTo>
                <a:cubicBezTo>
                  <a:pt x="6064075" y="6910"/>
                  <a:pt x="6060621" y="3455"/>
                  <a:pt x="6056016" y="3455"/>
                </a:cubicBezTo>
                <a:lnTo>
                  <a:pt x="6056016" y="3455"/>
                </a:lnTo>
                <a:close/>
                <a:moveTo>
                  <a:pt x="5925915" y="3455"/>
                </a:moveTo>
                <a:lnTo>
                  <a:pt x="5860289" y="3455"/>
                </a:lnTo>
                <a:cubicBezTo>
                  <a:pt x="5855684" y="3455"/>
                  <a:pt x="5852229" y="6910"/>
                  <a:pt x="5852229" y="11516"/>
                </a:cubicBezTo>
                <a:cubicBezTo>
                  <a:pt x="5852229" y="16123"/>
                  <a:pt x="5855684" y="19577"/>
                  <a:pt x="5860289" y="19577"/>
                </a:cubicBezTo>
                <a:lnTo>
                  <a:pt x="5925915" y="19577"/>
                </a:lnTo>
                <a:cubicBezTo>
                  <a:pt x="5930521" y="19577"/>
                  <a:pt x="5933974" y="16123"/>
                  <a:pt x="5933974" y="11516"/>
                </a:cubicBezTo>
                <a:cubicBezTo>
                  <a:pt x="5933974" y="6910"/>
                  <a:pt x="5930521" y="3455"/>
                  <a:pt x="5925915" y="3455"/>
                </a:cubicBezTo>
                <a:lnTo>
                  <a:pt x="5925915" y="3455"/>
                </a:lnTo>
                <a:close/>
                <a:moveTo>
                  <a:pt x="5794663" y="3455"/>
                </a:moveTo>
                <a:lnTo>
                  <a:pt x="5729037" y="3455"/>
                </a:lnTo>
                <a:cubicBezTo>
                  <a:pt x="5724432" y="3455"/>
                  <a:pt x="5720978" y="6910"/>
                  <a:pt x="5720978" y="11516"/>
                </a:cubicBezTo>
                <a:cubicBezTo>
                  <a:pt x="5720978" y="16123"/>
                  <a:pt x="5724432" y="19577"/>
                  <a:pt x="5729037" y="19577"/>
                </a:cubicBezTo>
                <a:lnTo>
                  <a:pt x="5794663" y="19577"/>
                </a:lnTo>
                <a:cubicBezTo>
                  <a:pt x="5799268" y="19577"/>
                  <a:pt x="5802722" y="16123"/>
                  <a:pt x="5802722" y="11516"/>
                </a:cubicBezTo>
                <a:cubicBezTo>
                  <a:pt x="5802722" y="6910"/>
                  <a:pt x="5799268" y="3455"/>
                  <a:pt x="5794663" y="3455"/>
                </a:cubicBezTo>
                <a:lnTo>
                  <a:pt x="5794663" y="3455"/>
                </a:lnTo>
                <a:close/>
                <a:moveTo>
                  <a:pt x="5664562" y="3455"/>
                </a:moveTo>
                <a:lnTo>
                  <a:pt x="5598936" y="3455"/>
                </a:lnTo>
                <a:cubicBezTo>
                  <a:pt x="5594331" y="3455"/>
                  <a:pt x="5590877" y="6910"/>
                  <a:pt x="5590877" y="11516"/>
                </a:cubicBezTo>
                <a:cubicBezTo>
                  <a:pt x="5590877" y="16123"/>
                  <a:pt x="5594331" y="19577"/>
                  <a:pt x="5598936" y="19577"/>
                </a:cubicBezTo>
                <a:lnTo>
                  <a:pt x="5664562" y="19577"/>
                </a:lnTo>
                <a:cubicBezTo>
                  <a:pt x="5669168" y="19577"/>
                  <a:pt x="5672622" y="16123"/>
                  <a:pt x="5672622" y="11516"/>
                </a:cubicBezTo>
                <a:cubicBezTo>
                  <a:pt x="5672622" y="6910"/>
                  <a:pt x="5669168" y="3455"/>
                  <a:pt x="5664562" y="3455"/>
                </a:cubicBezTo>
                <a:lnTo>
                  <a:pt x="5664562" y="3455"/>
                </a:lnTo>
                <a:close/>
                <a:moveTo>
                  <a:pt x="5534461" y="3455"/>
                </a:moveTo>
                <a:lnTo>
                  <a:pt x="5468835" y="3455"/>
                </a:lnTo>
                <a:cubicBezTo>
                  <a:pt x="5464230" y="3455"/>
                  <a:pt x="5460776" y="6910"/>
                  <a:pt x="5460776" y="11516"/>
                </a:cubicBezTo>
                <a:cubicBezTo>
                  <a:pt x="5460776" y="16123"/>
                  <a:pt x="5464230" y="19577"/>
                  <a:pt x="5468835" y="19577"/>
                </a:cubicBezTo>
                <a:lnTo>
                  <a:pt x="5534461" y="19577"/>
                </a:lnTo>
                <a:cubicBezTo>
                  <a:pt x="5539067" y="19577"/>
                  <a:pt x="5542521" y="16123"/>
                  <a:pt x="5542521" y="11516"/>
                </a:cubicBezTo>
                <a:cubicBezTo>
                  <a:pt x="5542521" y="6910"/>
                  <a:pt x="5539067" y="3455"/>
                  <a:pt x="5534461" y="3455"/>
                </a:cubicBezTo>
                <a:lnTo>
                  <a:pt x="5534461" y="3455"/>
                </a:lnTo>
                <a:close/>
                <a:moveTo>
                  <a:pt x="5403210" y="3455"/>
                </a:moveTo>
                <a:lnTo>
                  <a:pt x="5337583" y="3455"/>
                </a:lnTo>
                <a:cubicBezTo>
                  <a:pt x="5332978" y="3455"/>
                  <a:pt x="5329524" y="6910"/>
                  <a:pt x="5329524" y="11516"/>
                </a:cubicBezTo>
                <a:cubicBezTo>
                  <a:pt x="5329524" y="16123"/>
                  <a:pt x="5332978" y="19577"/>
                  <a:pt x="5337583" y="19577"/>
                </a:cubicBezTo>
                <a:lnTo>
                  <a:pt x="5403210" y="19577"/>
                </a:lnTo>
                <a:cubicBezTo>
                  <a:pt x="5407815" y="19577"/>
                  <a:pt x="5411269" y="16123"/>
                  <a:pt x="5411269" y="11516"/>
                </a:cubicBezTo>
                <a:cubicBezTo>
                  <a:pt x="5411269" y="6910"/>
                  <a:pt x="5407815" y="3455"/>
                  <a:pt x="5403210" y="3455"/>
                </a:cubicBezTo>
                <a:lnTo>
                  <a:pt x="5403210" y="3455"/>
                </a:lnTo>
                <a:close/>
                <a:moveTo>
                  <a:pt x="5273109" y="3455"/>
                </a:moveTo>
                <a:lnTo>
                  <a:pt x="5207483" y="3455"/>
                </a:lnTo>
                <a:cubicBezTo>
                  <a:pt x="5202878" y="3455"/>
                  <a:pt x="5199423" y="6910"/>
                  <a:pt x="5199423" y="11516"/>
                </a:cubicBezTo>
                <a:cubicBezTo>
                  <a:pt x="5199423" y="16123"/>
                  <a:pt x="5202878" y="19577"/>
                  <a:pt x="5207483" y="19577"/>
                </a:cubicBezTo>
                <a:lnTo>
                  <a:pt x="5273109" y="19577"/>
                </a:lnTo>
                <a:cubicBezTo>
                  <a:pt x="5277714" y="19577"/>
                  <a:pt x="5281168" y="16123"/>
                  <a:pt x="5281168" y="11516"/>
                </a:cubicBezTo>
                <a:cubicBezTo>
                  <a:pt x="5281168" y="6910"/>
                  <a:pt x="5277714" y="3455"/>
                  <a:pt x="5273109" y="3455"/>
                </a:cubicBezTo>
                <a:lnTo>
                  <a:pt x="5273109" y="3455"/>
                </a:lnTo>
                <a:close/>
                <a:moveTo>
                  <a:pt x="5141857" y="3455"/>
                </a:moveTo>
                <a:lnTo>
                  <a:pt x="5076231" y="3455"/>
                </a:lnTo>
                <a:cubicBezTo>
                  <a:pt x="5071625" y="3455"/>
                  <a:pt x="5068171" y="6910"/>
                  <a:pt x="5068171" y="11516"/>
                </a:cubicBezTo>
                <a:cubicBezTo>
                  <a:pt x="5068171" y="16123"/>
                  <a:pt x="5071625" y="19577"/>
                  <a:pt x="5076231" y="19577"/>
                </a:cubicBezTo>
                <a:lnTo>
                  <a:pt x="5141857" y="19577"/>
                </a:lnTo>
                <a:cubicBezTo>
                  <a:pt x="5146462" y="19577"/>
                  <a:pt x="5149916" y="16123"/>
                  <a:pt x="5149916" y="11516"/>
                </a:cubicBezTo>
                <a:cubicBezTo>
                  <a:pt x="5149916" y="6910"/>
                  <a:pt x="5146462" y="3455"/>
                  <a:pt x="5141857" y="3455"/>
                </a:cubicBezTo>
                <a:lnTo>
                  <a:pt x="5141857" y="3455"/>
                </a:lnTo>
                <a:close/>
                <a:moveTo>
                  <a:pt x="5011756" y="3455"/>
                </a:moveTo>
                <a:lnTo>
                  <a:pt x="4946130" y="3455"/>
                </a:lnTo>
                <a:cubicBezTo>
                  <a:pt x="4941525" y="3455"/>
                  <a:pt x="4938071" y="6910"/>
                  <a:pt x="4938071" y="11516"/>
                </a:cubicBezTo>
                <a:cubicBezTo>
                  <a:pt x="4938071" y="16123"/>
                  <a:pt x="4941525" y="19577"/>
                  <a:pt x="4946130" y="19577"/>
                </a:cubicBezTo>
                <a:lnTo>
                  <a:pt x="5011756" y="19577"/>
                </a:lnTo>
                <a:cubicBezTo>
                  <a:pt x="5016361" y="19577"/>
                  <a:pt x="5019815" y="16123"/>
                  <a:pt x="5019815" y="11516"/>
                </a:cubicBezTo>
                <a:cubicBezTo>
                  <a:pt x="5019815" y="6910"/>
                  <a:pt x="5016361" y="3455"/>
                  <a:pt x="5011756" y="3455"/>
                </a:cubicBezTo>
                <a:lnTo>
                  <a:pt x="5011756" y="3455"/>
                </a:lnTo>
                <a:close/>
                <a:moveTo>
                  <a:pt x="4881655" y="3455"/>
                </a:moveTo>
                <a:lnTo>
                  <a:pt x="4816029" y="3455"/>
                </a:lnTo>
                <a:cubicBezTo>
                  <a:pt x="4811424" y="3455"/>
                  <a:pt x="4807970" y="6910"/>
                  <a:pt x="4807970" y="11516"/>
                </a:cubicBezTo>
                <a:cubicBezTo>
                  <a:pt x="4807970" y="16123"/>
                  <a:pt x="4811424" y="19577"/>
                  <a:pt x="4816029" y="19577"/>
                </a:cubicBezTo>
                <a:lnTo>
                  <a:pt x="4881655" y="19577"/>
                </a:lnTo>
                <a:cubicBezTo>
                  <a:pt x="4886261" y="19577"/>
                  <a:pt x="4889715" y="16123"/>
                  <a:pt x="4889715" y="11516"/>
                </a:cubicBezTo>
                <a:cubicBezTo>
                  <a:pt x="4889715" y="6910"/>
                  <a:pt x="4886261" y="3455"/>
                  <a:pt x="4881655" y="3455"/>
                </a:cubicBezTo>
                <a:lnTo>
                  <a:pt x="4881655" y="3455"/>
                </a:lnTo>
                <a:close/>
                <a:moveTo>
                  <a:pt x="4750403" y="3455"/>
                </a:moveTo>
                <a:lnTo>
                  <a:pt x="4684777" y="3455"/>
                </a:lnTo>
                <a:cubicBezTo>
                  <a:pt x="4680172" y="3455"/>
                  <a:pt x="4676718" y="6910"/>
                  <a:pt x="4676718" y="11516"/>
                </a:cubicBezTo>
                <a:cubicBezTo>
                  <a:pt x="4676718" y="16123"/>
                  <a:pt x="4680172" y="19577"/>
                  <a:pt x="4684777" y="19577"/>
                </a:cubicBezTo>
                <a:lnTo>
                  <a:pt x="4750403" y="19577"/>
                </a:lnTo>
                <a:cubicBezTo>
                  <a:pt x="4755008" y="19577"/>
                  <a:pt x="4758463" y="16123"/>
                  <a:pt x="4758463" y="11516"/>
                </a:cubicBezTo>
                <a:cubicBezTo>
                  <a:pt x="4758463" y="6910"/>
                  <a:pt x="4755008" y="3455"/>
                  <a:pt x="4750403" y="3455"/>
                </a:cubicBezTo>
                <a:lnTo>
                  <a:pt x="4750403" y="3455"/>
                </a:lnTo>
                <a:close/>
                <a:moveTo>
                  <a:pt x="4620303" y="3455"/>
                </a:moveTo>
                <a:lnTo>
                  <a:pt x="4554676" y="3455"/>
                </a:lnTo>
                <a:cubicBezTo>
                  <a:pt x="4550071" y="3455"/>
                  <a:pt x="4546617" y="6910"/>
                  <a:pt x="4546617" y="11516"/>
                </a:cubicBezTo>
                <a:cubicBezTo>
                  <a:pt x="4546617" y="16123"/>
                  <a:pt x="4550071" y="19577"/>
                  <a:pt x="4554676" y="19577"/>
                </a:cubicBezTo>
                <a:lnTo>
                  <a:pt x="4620303" y="19577"/>
                </a:lnTo>
                <a:cubicBezTo>
                  <a:pt x="4624908" y="19577"/>
                  <a:pt x="4628362" y="16123"/>
                  <a:pt x="4628362" y="11516"/>
                </a:cubicBezTo>
                <a:cubicBezTo>
                  <a:pt x="4628362" y="6910"/>
                  <a:pt x="4624908" y="3455"/>
                  <a:pt x="4620303" y="3455"/>
                </a:cubicBezTo>
                <a:lnTo>
                  <a:pt x="4620303" y="3455"/>
                </a:lnTo>
                <a:close/>
                <a:moveTo>
                  <a:pt x="4489051" y="3455"/>
                </a:moveTo>
                <a:lnTo>
                  <a:pt x="4423424" y="3455"/>
                </a:lnTo>
                <a:cubicBezTo>
                  <a:pt x="4418819" y="3455"/>
                  <a:pt x="4415365" y="6910"/>
                  <a:pt x="4415365" y="11516"/>
                </a:cubicBezTo>
                <a:cubicBezTo>
                  <a:pt x="4415365" y="16123"/>
                  <a:pt x="4418819" y="19577"/>
                  <a:pt x="4423424" y="19577"/>
                </a:cubicBezTo>
                <a:lnTo>
                  <a:pt x="4489051" y="19577"/>
                </a:lnTo>
                <a:cubicBezTo>
                  <a:pt x="4493656" y="19577"/>
                  <a:pt x="4497110" y="16123"/>
                  <a:pt x="4497110" y="11516"/>
                </a:cubicBezTo>
                <a:cubicBezTo>
                  <a:pt x="4497110" y="6910"/>
                  <a:pt x="4493656" y="3455"/>
                  <a:pt x="4489051" y="3455"/>
                </a:cubicBezTo>
                <a:lnTo>
                  <a:pt x="4489051" y="3455"/>
                </a:lnTo>
                <a:close/>
                <a:moveTo>
                  <a:pt x="4358950" y="3455"/>
                </a:moveTo>
                <a:lnTo>
                  <a:pt x="4293324" y="3455"/>
                </a:lnTo>
                <a:cubicBezTo>
                  <a:pt x="4288718" y="3455"/>
                  <a:pt x="4285264" y="6910"/>
                  <a:pt x="4285264" y="11516"/>
                </a:cubicBezTo>
                <a:cubicBezTo>
                  <a:pt x="4285264" y="16123"/>
                  <a:pt x="4288718" y="19577"/>
                  <a:pt x="4293324" y="19577"/>
                </a:cubicBezTo>
                <a:lnTo>
                  <a:pt x="4358950" y="19577"/>
                </a:lnTo>
                <a:cubicBezTo>
                  <a:pt x="4363555" y="19577"/>
                  <a:pt x="4367009" y="16123"/>
                  <a:pt x="4367009" y="11516"/>
                </a:cubicBezTo>
                <a:cubicBezTo>
                  <a:pt x="4367009" y="6910"/>
                  <a:pt x="4363555" y="3455"/>
                  <a:pt x="4358950" y="3455"/>
                </a:cubicBezTo>
                <a:lnTo>
                  <a:pt x="4358950" y="3455"/>
                </a:lnTo>
                <a:close/>
                <a:moveTo>
                  <a:pt x="4228849" y="3455"/>
                </a:moveTo>
                <a:lnTo>
                  <a:pt x="4163223" y="3455"/>
                </a:lnTo>
                <a:cubicBezTo>
                  <a:pt x="4158618" y="3455"/>
                  <a:pt x="4155164" y="6910"/>
                  <a:pt x="4155164" y="11516"/>
                </a:cubicBezTo>
                <a:cubicBezTo>
                  <a:pt x="4155164" y="16123"/>
                  <a:pt x="4158618" y="19577"/>
                  <a:pt x="4163223" y="19577"/>
                </a:cubicBezTo>
                <a:lnTo>
                  <a:pt x="4228849" y="19577"/>
                </a:lnTo>
                <a:cubicBezTo>
                  <a:pt x="4233454" y="19577"/>
                  <a:pt x="4236908" y="16123"/>
                  <a:pt x="4236908" y="11516"/>
                </a:cubicBezTo>
                <a:cubicBezTo>
                  <a:pt x="4236908" y="6910"/>
                  <a:pt x="4233454" y="3455"/>
                  <a:pt x="4228849" y="3455"/>
                </a:cubicBezTo>
                <a:lnTo>
                  <a:pt x="4228849" y="3455"/>
                </a:lnTo>
                <a:close/>
                <a:moveTo>
                  <a:pt x="4097597" y="3455"/>
                </a:moveTo>
                <a:lnTo>
                  <a:pt x="4031971" y="3455"/>
                </a:lnTo>
                <a:cubicBezTo>
                  <a:pt x="4027366" y="3455"/>
                  <a:pt x="4023911" y="6910"/>
                  <a:pt x="4023911" y="11516"/>
                </a:cubicBezTo>
                <a:cubicBezTo>
                  <a:pt x="4023911" y="16123"/>
                  <a:pt x="4027366" y="19577"/>
                  <a:pt x="4031971" y="19577"/>
                </a:cubicBezTo>
                <a:lnTo>
                  <a:pt x="4097597" y="19577"/>
                </a:lnTo>
                <a:cubicBezTo>
                  <a:pt x="4102202" y="19577"/>
                  <a:pt x="4105656" y="16123"/>
                  <a:pt x="4105656" y="11516"/>
                </a:cubicBezTo>
                <a:cubicBezTo>
                  <a:pt x="4105656" y="6910"/>
                  <a:pt x="4102202" y="3455"/>
                  <a:pt x="4097597" y="3455"/>
                </a:cubicBezTo>
                <a:lnTo>
                  <a:pt x="4097597" y="3455"/>
                </a:lnTo>
                <a:close/>
                <a:moveTo>
                  <a:pt x="3967496" y="3455"/>
                </a:moveTo>
                <a:lnTo>
                  <a:pt x="3901870" y="3455"/>
                </a:lnTo>
                <a:cubicBezTo>
                  <a:pt x="3897265" y="3455"/>
                  <a:pt x="3893811" y="6910"/>
                  <a:pt x="3893811" y="11516"/>
                </a:cubicBezTo>
                <a:cubicBezTo>
                  <a:pt x="3893811" y="16123"/>
                  <a:pt x="3897265" y="19577"/>
                  <a:pt x="3901870" y="19577"/>
                </a:cubicBezTo>
                <a:lnTo>
                  <a:pt x="3967496" y="19577"/>
                </a:lnTo>
                <a:cubicBezTo>
                  <a:pt x="3972101" y="19577"/>
                  <a:pt x="3975556" y="16123"/>
                  <a:pt x="3975556" y="11516"/>
                </a:cubicBezTo>
                <a:cubicBezTo>
                  <a:pt x="3975556" y="6910"/>
                  <a:pt x="3972101" y="3455"/>
                  <a:pt x="3967496" y="3455"/>
                </a:cubicBezTo>
                <a:lnTo>
                  <a:pt x="3967496" y="3455"/>
                </a:lnTo>
                <a:close/>
                <a:moveTo>
                  <a:pt x="3836244" y="3455"/>
                </a:moveTo>
                <a:lnTo>
                  <a:pt x="3770618" y="3455"/>
                </a:lnTo>
                <a:cubicBezTo>
                  <a:pt x="3766013" y="3455"/>
                  <a:pt x="3762559" y="6910"/>
                  <a:pt x="3762559" y="11516"/>
                </a:cubicBezTo>
                <a:cubicBezTo>
                  <a:pt x="3762559" y="16123"/>
                  <a:pt x="3766013" y="19577"/>
                  <a:pt x="3770618" y="19577"/>
                </a:cubicBezTo>
                <a:lnTo>
                  <a:pt x="3836244" y="19577"/>
                </a:lnTo>
                <a:cubicBezTo>
                  <a:pt x="3840849" y="19577"/>
                  <a:pt x="3844304" y="16123"/>
                  <a:pt x="3844304" y="11516"/>
                </a:cubicBezTo>
                <a:cubicBezTo>
                  <a:pt x="3844304" y="6910"/>
                  <a:pt x="3840849" y="3455"/>
                  <a:pt x="3836244" y="3455"/>
                </a:cubicBezTo>
                <a:lnTo>
                  <a:pt x="3836244" y="3455"/>
                </a:lnTo>
                <a:close/>
                <a:moveTo>
                  <a:pt x="3706144" y="3455"/>
                </a:moveTo>
                <a:lnTo>
                  <a:pt x="3640517" y="3455"/>
                </a:lnTo>
                <a:cubicBezTo>
                  <a:pt x="3635912" y="3455"/>
                  <a:pt x="3632458" y="6910"/>
                  <a:pt x="3632458" y="11516"/>
                </a:cubicBezTo>
                <a:cubicBezTo>
                  <a:pt x="3632458" y="16123"/>
                  <a:pt x="3635912" y="19577"/>
                  <a:pt x="3640517" y="19577"/>
                </a:cubicBezTo>
                <a:lnTo>
                  <a:pt x="3706144" y="19577"/>
                </a:lnTo>
                <a:cubicBezTo>
                  <a:pt x="3710749" y="19577"/>
                  <a:pt x="3714203" y="16123"/>
                  <a:pt x="3714203" y="11516"/>
                </a:cubicBezTo>
                <a:cubicBezTo>
                  <a:pt x="3714203" y="6910"/>
                  <a:pt x="3710749" y="3455"/>
                  <a:pt x="3706144" y="3455"/>
                </a:cubicBezTo>
                <a:lnTo>
                  <a:pt x="3706144" y="3455"/>
                </a:lnTo>
                <a:close/>
                <a:moveTo>
                  <a:pt x="3576043" y="3455"/>
                </a:moveTo>
                <a:lnTo>
                  <a:pt x="3510417" y="3455"/>
                </a:lnTo>
                <a:cubicBezTo>
                  <a:pt x="3505811" y="3455"/>
                  <a:pt x="3502357" y="6910"/>
                  <a:pt x="3502357" y="11516"/>
                </a:cubicBezTo>
                <a:cubicBezTo>
                  <a:pt x="3502357" y="16123"/>
                  <a:pt x="3505811" y="19577"/>
                  <a:pt x="3510417" y="19577"/>
                </a:cubicBezTo>
                <a:lnTo>
                  <a:pt x="3576043" y="19577"/>
                </a:lnTo>
                <a:cubicBezTo>
                  <a:pt x="3580648" y="19577"/>
                  <a:pt x="3584102" y="16123"/>
                  <a:pt x="3584102" y="11516"/>
                </a:cubicBezTo>
                <a:cubicBezTo>
                  <a:pt x="3584102" y="6910"/>
                  <a:pt x="3580648" y="3455"/>
                  <a:pt x="3576043" y="3455"/>
                </a:cubicBezTo>
                <a:lnTo>
                  <a:pt x="3576043" y="3455"/>
                </a:lnTo>
                <a:close/>
                <a:moveTo>
                  <a:pt x="3444791" y="3455"/>
                </a:moveTo>
                <a:lnTo>
                  <a:pt x="3379164" y="3455"/>
                </a:lnTo>
                <a:cubicBezTo>
                  <a:pt x="3374559" y="3455"/>
                  <a:pt x="3371105" y="6910"/>
                  <a:pt x="3371105" y="11516"/>
                </a:cubicBezTo>
                <a:cubicBezTo>
                  <a:pt x="3371105" y="16123"/>
                  <a:pt x="3374559" y="19577"/>
                  <a:pt x="3379164" y="19577"/>
                </a:cubicBezTo>
                <a:lnTo>
                  <a:pt x="3444791" y="19577"/>
                </a:lnTo>
                <a:cubicBezTo>
                  <a:pt x="3449396" y="19577"/>
                  <a:pt x="3452850" y="16123"/>
                  <a:pt x="3452850" y="11516"/>
                </a:cubicBezTo>
                <a:cubicBezTo>
                  <a:pt x="3452850" y="6910"/>
                  <a:pt x="3449396" y="3455"/>
                  <a:pt x="3444791" y="3455"/>
                </a:cubicBezTo>
                <a:lnTo>
                  <a:pt x="3444791" y="3455"/>
                </a:lnTo>
                <a:close/>
                <a:moveTo>
                  <a:pt x="3314690" y="3455"/>
                </a:moveTo>
                <a:lnTo>
                  <a:pt x="3249064" y="3455"/>
                </a:lnTo>
                <a:cubicBezTo>
                  <a:pt x="3244459" y="3455"/>
                  <a:pt x="3241004" y="6910"/>
                  <a:pt x="3241004" y="11516"/>
                </a:cubicBezTo>
                <a:cubicBezTo>
                  <a:pt x="3241004" y="16123"/>
                  <a:pt x="3244459" y="19577"/>
                  <a:pt x="3249064" y="19577"/>
                </a:cubicBezTo>
                <a:lnTo>
                  <a:pt x="3314690" y="19577"/>
                </a:lnTo>
                <a:cubicBezTo>
                  <a:pt x="3319295" y="19577"/>
                  <a:pt x="3322749" y="16123"/>
                  <a:pt x="3322749" y="11516"/>
                </a:cubicBezTo>
                <a:cubicBezTo>
                  <a:pt x="3322749" y="6910"/>
                  <a:pt x="3319295" y="3455"/>
                  <a:pt x="3314690" y="3455"/>
                </a:cubicBezTo>
                <a:lnTo>
                  <a:pt x="3314690" y="3455"/>
                </a:lnTo>
                <a:close/>
                <a:moveTo>
                  <a:pt x="3184589" y="3455"/>
                </a:moveTo>
                <a:lnTo>
                  <a:pt x="3118963" y="3455"/>
                </a:lnTo>
                <a:cubicBezTo>
                  <a:pt x="3114358" y="3455"/>
                  <a:pt x="3110904" y="6910"/>
                  <a:pt x="3110904" y="11516"/>
                </a:cubicBezTo>
                <a:cubicBezTo>
                  <a:pt x="3110904" y="16123"/>
                  <a:pt x="3114358" y="19577"/>
                  <a:pt x="3118963" y="19577"/>
                </a:cubicBezTo>
                <a:lnTo>
                  <a:pt x="3184589" y="19577"/>
                </a:lnTo>
                <a:cubicBezTo>
                  <a:pt x="3189194" y="19577"/>
                  <a:pt x="3192649" y="16123"/>
                  <a:pt x="3192649" y="11516"/>
                </a:cubicBezTo>
                <a:cubicBezTo>
                  <a:pt x="3192649" y="6910"/>
                  <a:pt x="3189194" y="3455"/>
                  <a:pt x="3184589" y="3455"/>
                </a:cubicBezTo>
                <a:lnTo>
                  <a:pt x="3184589" y="3455"/>
                </a:lnTo>
                <a:close/>
                <a:moveTo>
                  <a:pt x="3053337" y="3455"/>
                </a:moveTo>
                <a:lnTo>
                  <a:pt x="2987711" y="3455"/>
                </a:lnTo>
                <a:cubicBezTo>
                  <a:pt x="2983106" y="3455"/>
                  <a:pt x="2979652" y="6910"/>
                  <a:pt x="2979652" y="11516"/>
                </a:cubicBezTo>
                <a:cubicBezTo>
                  <a:pt x="2979652" y="16123"/>
                  <a:pt x="2983106" y="19577"/>
                  <a:pt x="2987711" y="19577"/>
                </a:cubicBezTo>
                <a:lnTo>
                  <a:pt x="3053337" y="19577"/>
                </a:lnTo>
                <a:cubicBezTo>
                  <a:pt x="3057942" y="19577"/>
                  <a:pt x="3061397" y="16123"/>
                  <a:pt x="3061397" y="11516"/>
                </a:cubicBezTo>
                <a:cubicBezTo>
                  <a:pt x="3061397" y="6910"/>
                  <a:pt x="3057942" y="3455"/>
                  <a:pt x="3053337" y="3455"/>
                </a:cubicBezTo>
                <a:lnTo>
                  <a:pt x="3053337" y="3455"/>
                </a:lnTo>
                <a:close/>
                <a:moveTo>
                  <a:pt x="2923237" y="3455"/>
                </a:moveTo>
                <a:lnTo>
                  <a:pt x="2857610" y="3455"/>
                </a:lnTo>
                <a:cubicBezTo>
                  <a:pt x="2853005" y="3455"/>
                  <a:pt x="2849551" y="6910"/>
                  <a:pt x="2849551" y="11516"/>
                </a:cubicBezTo>
                <a:cubicBezTo>
                  <a:pt x="2849551" y="16123"/>
                  <a:pt x="2853005" y="19577"/>
                  <a:pt x="2857610" y="19577"/>
                </a:cubicBezTo>
                <a:lnTo>
                  <a:pt x="2923237" y="19577"/>
                </a:lnTo>
                <a:cubicBezTo>
                  <a:pt x="2927842" y="19577"/>
                  <a:pt x="2931296" y="16123"/>
                  <a:pt x="2931296" y="11516"/>
                </a:cubicBezTo>
                <a:cubicBezTo>
                  <a:pt x="2931296" y="6910"/>
                  <a:pt x="2927842" y="3455"/>
                  <a:pt x="2923237" y="3455"/>
                </a:cubicBezTo>
                <a:lnTo>
                  <a:pt x="2923237" y="3455"/>
                </a:lnTo>
                <a:close/>
                <a:moveTo>
                  <a:pt x="2793136" y="3455"/>
                </a:moveTo>
                <a:lnTo>
                  <a:pt x="2727510" y="3455"/>
                </a:lnTo>
                <a:cubicBezTo>
                  <a:pt x="2722904" y="3455"/>
                  <a:pt x="2719450" y="6910"/>
                  <a:pt x="2719450" y="11516"/>
                </a:cubicBezTo>
                <a:cubicBezTo>
                  <a:pt x="2719450" y="16123"/>
                  <a:pt x="2722904" y="19577"/>
                  <a:pt x="2727510" y="19577"/>
                </a:cubicBezTo>
                <a:lnTo>
                  <a:pt x="2793136" y="19577"/>
                </a:lnTo>
                <a:cubicBezTo>
                  <a:pt x="2797741" y="19577"/>
                  <a:pt x="2801195" y="16123"/>
                  <a:pt x="2801195" y="11516"/>
                </a:cubicBezTo>
                <a:cubicBezTo>
                  <a:pt x="2801195" y="6910"/>
                  <a:pt x="2797741" y="3455"/>
                  <a:pt x="2793136" y="3455"/>
                </a:cubicBezTo>
                <a:lnTo>
                  <a:pt x="2793136" y="3455"/>
                </a:lnTo>
                <a:close/>
                <a:moveTo>
                  <a:pt x="2661884" y="3455"/>
                </a:moveTo>
                <a:lnTo>
                  <a:pt x="2596258" y="3455"/>
                </a:lnTo>
                <a:cubicBezTo>
                  <a:pt x="2591652" y="3455"/>
                  <a:pt x="2588198" y="6910"/>
                  <a:pt x="2588198" y="11516"/>
                </a:cubicBezTo>
                <a:cubicBezTo>
                  <a:pt x="2588198" y="16123"/>
                  <a:pt x="2591652" y="19577"/>
                  <a:pt x="2596258" y="19577"/>
                </a:cubicBezTo>
                <a:lnTo>
                  <a:pt x="2661884" y="19577"/>
                </a:lnTo>
                <a:cubicBezTo>
                  <a:pt x="2666489" y="19577"/>
                  <a:pt x="2669943" y="16123"/>
                  <a:pt x="2669943" y="11516"/>
                </a:cubicBezTo>
                <a:cubicBezTo>
                  <a:pt x="2669943" y="6910"/>
                  <a:pt x="2666489" y="3455"/>
                  <a:pt x="2661884" y="3455"/>
                </a:cubicBezTo>
                <a:lnTo>
                  <a:pt x="2661884" y="3455"/>
                </a:lnTo>
                <a:close/>
                <a:moveTo>
                  <a:pt x="2531783" y="3455"/>
                </a:moveTo>
                <a:lnTo>
                  <a:pt x="2466157" y="3455"/>
                </a:lnTo>
                <a:cubicBezTo>
                  <a:pt x="2461552" y="3455"/>
                  <a:pt x="2458098" y="6910"/>
                  <a:pt x="2458098" y="11516"/>
                </a:cubicBezTo>
                <a:cubicBezTo>
                  <a:pt x="2458098" y="16123"/>
                  <a:pt x="2461552" y="19577"/>
                  <a:pt x="2466157" y="19577"/>
                </a:cubicBezTo>
                <a:lnTo>
                  <a:pt x="2531783" y="19577"/>
                </a:lnTo>
                <a:cubicBezTo>
                  <a:pt x="2536388" y="19577"/>
                  <a:pt x="2539842" y="16123"/>
                  <a:pt x="2539842" y="11516"/>
                </a:cubicBezTo>
                <a:cubicBezTo>
                  <a:pt x="2539842" y="6910"/>
                  <a:pt x="2536388" y="3455"/>
                  <a:pt x="2531783" y="3455"/>
                </a:cubicBezTo>
                <a:lnTo>
                  <a:pt x="2531783" y="3455"/>
                </a:lnTo>
                <a:close/>
                <a:moveTo>
                  <a:pt x="2400531" y="3455"/>
                </a:moveTo>
                <a:lnTo>
                  <a:pt x="2334905" y="3455"/>
                </a:lnTo>
                <a:cubicBezTo>
                  <a:pt x="2330300" y="3455"/>
                  <a:pt x="2326846" y="6910"/>
                  <a:pt x="2326846" y="11516"/>
                </a:cubicBezTo>
                <a:cubicBezTo>
                  <a:pt x="2326846" y="16123"/>
                  <a:pt x="2330300" y="19577"/>
                  <a:pt x="2334905" y="19577"/>
                </a:cubicBezTo>
                <a:lnTo>
                  <a:pt x="2400531" y="19577"/>
                </a:lnTo>
                <a:cubicBezTo>
                  <a:pt x="2405136" y="19577"/>
                  <a:pt x="2408590" y="16123"/>
                  <a:pt x="2408590" y="11516"/>
                </a:cubicBezTo>
                <a:cubicBezTo>
                  <a:pt x="2408590" y="6910"/>
                  <a:pt x="2405136" y="3455"/>
                  <a:pt x="2400531" y="3455"/>
                </a:cubicBezTo>
                <a:lnTo>
                  <a:pt x="2400531" y="3455"/>
                </a:lnTo>
                <a:close/>
                <a:moveTo>
                  <a:pt x="2270430" y="3455"/>
                </a:moveTo>
                <a:lnTo>
                  <a:pt x="2204804" y="3455"/>
                </a:lnTo>
                <a:cubicBezTo>
                  <a:pt x="2200199" y="3455"/>
                  <a:pt x="2196745" y="6910"/>
                  <a:pt x="2196745" y="11516"/>
                </a:cubicBezTo>
                <a:cubicBezTo>
                  <a:pt x="2196745" y="16123"/>
                  <a:pt x="2200199" y="19577"/>
                  <a:pt x="2204804" y="19577"/>
                </a:cubicBezTo>
                <a:lnTo>
                  <a:pt x="2270430" y="19577"/>
                </a:lnTo>
                <a:cubicBezTo>
                  <a:pt x="2275036" y="19577"/>
                  <a:pt x="2278490" y="16123"/>
                  <a:pt x="2278490" y="11516"/>
                </a:cubicBezTo>
                <a:cubicBezTo>
                  <a:pt x="2278490" y="6910"/>
                  <a:pt x="2275036" y="3455"/>
                  <a:pt x="2270430" y="3455"/>
                </a:cubicBezTo>
                <a:lnTo>
                  <a:pt x="2270430" y="3455"/>
                </a:lnTo>
                <a:close/>
                <a:moveTo>
                  <a:pt x="2139178" y="3455"/>
                </a:moveTo>
                <a:lnTo>
                  <a:pt x="2073552" y="3455"/>
                </a:lnTo>
                <a:cubicBezTo>
                  <a:pt x="2068947" y="3455"/>
                  <a:pt x="2065493" y="6910"/>
                  <a:pt x="2065493" y="11516"/>
                </a:cubicBezTo>
                <a:cubicBezTo>
                  <a:pt x="2065493" y="16123"/>
                  <a:pt x="2068947" y="19577"/>
                  <a:pt x="2073552" y="19577"/>
                </a:cubicBezTo>
                <a:lnTo>
                  <a:pt x="2139178" y="19577"/>
                </a:lnTo>
                <a:cubicBezTo>
                  <a:pt x="2143784" y="19577"/>
                  <a:pt x="2147238" y="16123"/>
                  <a:pt x="2147238" y="11516"/>
                </a:cubicBezTo>
                <a:cubicBezTo>
                  <a:pt x="2147238" y="6910"/>
                  <a:pt x="2143784" y="3455"/>
                  <a:pt x="2139178" y="3455"/>
                </a:cubicBezTo>
                <a:lnTo>
                  <a:pt x="2139178" y="3455"/>
                </a:lnTo>
                <a:close/>
                <a:moveTo>
                  <a:pt x="2009077" y="3455"/>
                </a:moveTo>
                <a:lnTo>
                  <a:pt x="1943451" y="3455"/>
                </a:lnTo>
                <a:cubicBezTo>
                  <a:pt x="1938846" y="3455"/>
                  <a:pt x="1935392" y="6910"/>
                  <a:pt x="1935392" y="11516"/>
                </a:cubicBezTo>
                <a:cubicBezTo>
                  <a:pt x="1935392" y="16123"/>
                  <a:pt x="1938846" y="19577"/>
                  <a:pt x="1943451" y="19577"/>
                </a:cubicBezTo>
                <a:lnTo>
                  <a:pt x="2009077" y="19577"/>
                </a:lnTo>
                <a:cubicBezTo>
                  <a:pt x="2013683" y="19577"/>
                  <a:pt x="2017137" y="16123"/>
                  <a:pt x="2017137" y="11516"/>
                </a:cubicBezTo>
                <a:cubicBezTo>
                  <a:pt x="2017137" y="6910"/>
                  <a:pt x="2013683" y="3455"/>
                  <a:pt x="2009077" y="3455"/>
                </a:cubicBezTo>
                <a:lnTo>
                  <a:pt x="2009077" y="3455"/>
                </a:lnTo>
                <a:close/>
                <a:moveTo>
                  <a:pt x="1878977" y="3455"/>
                </a:moveTo>
                <a:lnTo>
                  <a:pt x="1813351" y="3455"/>
                </a:lnTo>
                <a:cubicBezTo>
                  <a:pt x="1808745" y="3455"/>
                  <a:pt x="1805291" y="6910"/>
                  <a:pt x="1805291" y="11516"/>
                </a:cubicBezTo>
                <a:cubicBezTo>
                  <a:pt x="1805291" y="16123"/>
                  <a:pt x="1808745" y="19577"/>
                  <a:pt x="1813351" y="19577"/>
                </a:cubicBezTo>
                <a:lnTo>
                  <a:pt x="1878977" y="19577"/>
                </a:lnTo>
                <a:cubicBezTo>
                  <a:pt x="1883582" y="19577"/>
                  <a:pt x="1887036" y="16123"/>
                  <a:pt x="1887036" y="11516"/>
                </a:cubicBezTo>
                <a:cubicBezTo>
                  <a:pt x="1887036" y="6910"/>
                  <a:pt x="1883582" y="3455"/>
                  <a:pt x="1878977" y="3455"/>
                </a:cubicBezTo>
                <a:lnTo>
                  <a:pt x="1878977" y="3455"/>
                </a:lnTo>
                <a:close/>
                <a:moveTo>
                  <a:pt x="1747725" y="3455"/>
                </a:moveTo>
                <a:lnTo>
                  <a:pt x="1682099" y="3455"/>
                </a:lnTo>
                <a:cubicBezTo>
                  <a:pt x="1677493" y="3455"/>
                  <a:pt x="1674039" y="6910"/>
                  <a:pt x="1674039" y="11516"/>
                </a:cubicBezTo>
                <a:cubicBezTo>
                  <a:pt x="1674039" y="16123"/>
                  <a:pt x="1677493" y="19577"/>
                  <a:pt x="1682099" y="19577"/>
                </a:cubicBezTo>
                <a:lnTo>
                  <a:pt x="1747725" y="19577"/>
                </a:lnTo>
                <a:cubicBezTo>
                  <a:pt x="1752330" y="19577"/>
                  <a:pt x="1755784" y="16123"/>
                  <a:pt x="1755784" y="11516"/>
                </a:cubicBezTo>
                <a:cubicBezTo>
                  <a:pt x="1755784" y="6910"/>
                  <a:pt x="1752330" y="3455"/>
                  <a:pt x="1747725" y="3455"/>
                </a:cubicBezTo>
                <a:lnTo>
                  <a:pt x="1747725" y="3455"/>
                </a:lnTo>
                <a:close/>
                <a:moveTo>
                  <a:pt x="1617624" y="3455"/>
                </a:moveTo>
                <a:lnTo>
                  <a:pt x="1584235" y="3455"/>
                </a:lnTo>
                <a:cubicBezTo>
                  <a:pt x="1572722" y="3455"/>
                  <a:pt x="1561209" y="3455"/>
                  <a:pt x="1549695" y="5758"/>
                </a:cubicBezTo>
                <a:cubicBezTo>
                  <a:pt x="1545090" y="5758"/>
                  <a:pt x="1542787" y="10365"/>
                  <a:pt x="1542787" y="14971"/>
                </a:cubicBezTo>
                <a:cubicBezTo>
                  <a:pt x="1542787" y="18426"/>
                  <a:pt x="1547393" y="21881"/>
                  <a:pt x="1550847" y="21881"/>
                </a:cubicBezTo>
                <a:cubicBezTo>
                  <a:pt x="1554301" y="21881"/>
                  <a:pt x="1550847" y="21881"/>
                  <a:pt x="1551998" y="21881"/>
                </a:cubicBezTo>
                <a:cubicBezTo>
                  <a:pt x="1553149" y="21881"/>
                  <a:pt x="1555452" y="21881"/>
                  <a:pt x="1557755" y="21881"/>
                </a:cubicBezTo>
                <a:lnTo>
                  <a:pt x="1560057" y="21881"/>
                </a:lnTo>
                <a:cubicBezTo>
                  <a:pt x="1564663" y="21881"/>
                  <a:pt x="1569268" y="21881"/>
                  <a:pt x="1573873" y="20729"/>
                </a:cubicBezTo>
                <a:lnTo>
                  <a:pt x="1615321" y="20729"/>
                </a:lnTo>
                <a:cubicBezTo>
                  <a:pt x="1619927" y="20729"/>
                  <a:pt x="1623381" y="17274"/>
                  <a:pt x="1623381" y="12668"/>
                </a:cubicBezTo>
                <a:cubicBezTo>
                  <a:pt x="1623381" y="8061"/>
                  <a:pt x="1619927" y="4607"/>
                  <a:pt x="1615321" y="4607"/>
                </a:cubicBezTo>
                <a:lnTo>
                  <a:pt x="1616473" y="4607"/>
                </a:lnTo>
                <a:close/>
                <a:moveTo>
                  <a:pt x="1487523" y="32245"/>
                </a:moveTo>
                <a:cubicBezTo>
                  <a:pt x="1486372" y="32245"/>
                  <a:pt x="1484069" y="32245"/>
                  <a:pt x="1482918" y="33397"/>
                </a:cubicBezTo>
                <a:cubicBezTo>
                  <a:pt x="1463345" y="46064"/>
                  <a:pt x="1447227" y="62187"/>
                  <a:pt x="1435713" y="73703"/>
                </a:cubicBezTo>
                <a:lnTo>
                  <a:pt x="1431108" y="78309"/>
                </a:lnTo>
                <a:cubicBezTo>
                  <a:pt x="1427654" y="81764"/>
                  <a:pt x="1427654" y="86370"/>
                  <a:pt x="1431108" y="89825"/>
                </a:cubicBezTo>
                <a:cubicBezTo>
                  <a:pt x="1432259" y="90977"/>
                  <a:pt x="1434562" y="92128"/>
                  <a:pt x="1436865" y="92128"/>
                </a:cubicBezTo>
                <a:cubicBezTo>
                  <a:pt x="1439167" y="92128"/>
                  <a:pt x="1441470" y="92128"/>
                  <a:pt x="1442621" y="89825"/>
                </a:cubicBezTo>
                <a:lnTo>
                  <a:pt x="1446075" y="86370"/>
                </a:lnTo>
                <a:lnTo>
                  <a:pt x="1446075" y="86370"/>
                </a:lnTo>
                <a:cubicBezTo>
                  <a:pt x="1458740" y="73703"/>
                  <a:pt x="1472556" y="59883"/>
                  <a:pt x="1490977" y="47216"/>
                </a:cubicBezTo>
                <a:cubicBezTo>
                  <a:pt x="1494431" y="44913"/>
                  <a:pt x="1495583" y="40306"/>
                  <a:pt x="1493280" y="35700"/>
                </a:cubicBezTo>
                <a:cubicBezTo>
                  <a:pt x="1492129" y="33397"/>
                  <a:pt x="1488675" y="32245"/>
                  <a:pt x="1486372" y="32245"/>
                </a:cubicBezTo>
                <a:lnTo>
                  <a:pt x="1486372" y="32245"/>
                </a:lnTo>
                <a:close/>
                <a:moveTo>
                  <a:pt x="1390811" y="122070"/>
                </a:moveTo>
                <a:cubicBezTo>
                  <a:pt x="1388508" y="122070"/>
                  <a:pt x="1386206" y="122070"/>
                  <a:pt x="1385055" y="124373"/>
                </a:cubicBezTo>
                <a:lnTo>
                  <a:pt x="1339001" y="170437"/>
                </a:lnTo>
                <a:cubicBezTo>
                  <a:pt x="1335547" y="173892"/>
                  <a:pt x="1335547" y="178498"/>
                  <a:pt x="1339001" y="181953"/>
                </a:cubicBezTo>
                <a:cubicBezTo>
                  <a:pt x="1340152" y="183105"/>
                  <a:pt x="1342455" y="184256"/>
                  <a:pt x="1344758" y="184256"/>
                </a:cubicBezTo>
                <a:cubicBezTo>
                  <a:pt x="1347061" y="184256"/>
                  <a:pt x="1349363" y="184256"/>
                  <a:pt x="1350515" y="181953"/>
                </a:cubicBezTo>
                <a:lnTo>
                  <a:pt x="1374692" y="157769"/>
                </a:lnTo>
                <a:lnTo>
                  <a:pt x="1374692" y="157769"/>
                </a:lnTo>
                <a:cubicBezTo>
                  <a:pt x="1386206" y="146253"/>
                  <a:pt x="1396568" y="135889"/>
                  <a:pt x="1396568" y="135889"/>
                </a:cubicBezTo>
                <a:cubicBezTo>
                  <a:pt x="1400022" y="132434"/>
                  <a:pt x="1400022" y="127828"/>
                  <a:pt x="1396568" y="124373"/>
                </a:cubicBezTo>
                <a:cubicBezTo>
                  <a:pt x="1395417" y="123221"/>
                  <a:pt x="1393114" y="122070"/>
                  <a:pt x="1390811" y="122070"/>
                </a:cubicBezTo>
                <a:lnTo>
                  <a:pt x="1390811" y="122070"/>
                </a:lnTo>
                <a:close/>
                <a:moveTo>
                  <a:pt x="1297553" y="204985"/>
                </a:moveTo>
                <a:cubicBezTo>
                  <a:pt x="1297553" y="204985"/>
                  <a:pt x="1296402" y="204985"/>
                  <a:pt x="1295251" y="204985"/>
                </a:cubicBezTo>
                <a:cubicBezTo>
                  <a:pt x="1290645" y="206137"/>
                  <a:pt x="1284889" y="207288"/>
                  <a:pt x="1279132" y="207288"/>
                </a:cubicBezTo>
                <a:lnTo>
                  <a:pt x="1235381" y="207288"/>
                </a:lnTo>
                <a:cubicBezTo>
                  <a:pt x="1230776" y="207288"/>
                  <a:pt x="1227322" y="210743"/>
                  <a:pt x="1227322" y="215349"/>
                </a:cubicBezTo>
                <a:cubicBezTo>
                  <a:pt x="1227322" y="219956"/>
                  <a:pt x="1230776" y="223411"/>
                  <a:pt x="1235381" y="223411"/>
                </a:cubicBezTo>
                <a:lnTo>
                  <a:pt x="1281434" y="223411"/>
                </a:lnTo>
                <a:cubicBezTo>
                  <a:pt x="1286040" y="223411"/>
                  <a:pt x="1289494" y="223411"/>
                  <a:pt x="1292948" y="222259"/>
                </a:cubicBezTo>
                <a:cubicBezTo>
                  <a:pt x="1294483" y="222259"/>
                  <a:pt x="1294483" y="222259"/>
                  <a:pt x="1292948" y="222259"/>
                </a:cubicBezTo>
                <a:cubicBezTo>
                  <a:pt x="1289494" y="222259"/>
                  <a:pt x="1292948" y="222259"/>
                  <a:pt x="1292948" y="222259"/>
                </a:cubicBezTo>
                <a:lnTo>
                  <a:pt x="1292948" y="222259"/>
                </a:lnTo>
                <a:cubicBezTo>
                  <a:pt x="1292948" y="222259"/>
                  <a:pt x="1295251" y="222259"/>
                  <a:pt x="1296402" y="222259"/>
                </a:cubicBezTo>
                <a:cubicBezTo>
                  <a:pt x="1301007" y="221107"/>
                  <a:pt x="1303310" y="216501"/>
                  <a:pt x="1302159" y="211895"/>
                </a:cubicBezTo>
                <a:cubicBezTo>
                  <a:pt x="1302159" y="208440"/>
                  <a:pt x="1297553" y="206137"/>
                  <a:pt x="1294099" y="206137"/>
                </a:cubicBezTo>
                <a:lnTo>
                  <a:pt x="1297553" y="206137"/>
                </a:lnTo>
                <a:close/>
                <a:moveTo>
                  <a:pt x="1169755" y="207288"/>
                </a:moveTo>
                <a:lnTo>
                  <a:pt x="1104129" y="207288"/>
                </a:lnTo>
                <a:cubicBezTo>
                  <a:pt x="1099524" y="207288"/>
                  <a:pt x="1096070" y="210743"/>
                  <a:pt x="1096070" y="215349"/>
                </a:cubicBezTo>
                <a:cubicBezTo>
                  <a:pt x="1096070" y="219956"/>
                  <a:pt x="1099524" y="223411"/>
                  <a:pt x="1104129" y="223411"/>
                </a:cubicBezTo>
                <a:lnTo>
                  <a:pt x="1169755" y="223411"/>
                </a:lnTo>
                <a:cubicBezTo>
                  <a:pt x="1174360" y="223411"/>
                  <a:pt x="1177814" y="219956"/>
                  <a:pt x="1177814" y="215349"/>
                </a:cubicBezTo>
                <a:cubicBezTo>
                  <a:pt x="1177814" y="210743"/>
                  <a:pt x="1174360" y="207288"/>
                  <a:pt x="1169755" y="207288"/>
                </a:cubicBezTo>
                <a:lnTo>
                  <a:pt x="1169755" y="207288"/>
                </a:lnTo>
                <a:close/>
                <a:moveTo>
                  <a:pt x="1038503" y="207288"/>
                </a:moveTo>
                <a:lnTo>
                  <a:pt x="972877" y="207288"/>
                </a:lnTo>
                <a:cubicBezTo>
                  <a:pt x="968272" y="207288"/>
                  <a:pt x="964818" y="210743"/>
                  <a:pt x="964818" y="215349"/>
                </a:cubicBezTo>
                <a:cubicBezTo>
                  <a:pt x="964818" y="219956"/>
                  <a:pt x="968272" y="223411"/>
                  <a:pt x="972877" y="223411"/>
                </a:cubicBezTo>
                <a:lnTo>
                  <a:pt x="1038503" y="223411"/>
                </a:lnTo>
                <a:cubicBezTo>
                  <a:pt x="1043108" y="223411"/>
                  <a:pt x="1046562" y="219956"/>
                  <a:pt x="1046562" y="215349"/>
                </a:cubicBezTo>
                <a:cubicBezTo>
                  <a:pt x="1046562" y="210743"/>
                  <a:pt x="1043108" y="207288"/>
                  <a:pt x="1038503" y="207288"/>
                </a:cubicBezTo>
                <a:lnTo>
                  <a:pt x="1038503" y="207288"/>
                </a:lnTo>
                <a:close/>
                <a:moveTo>
                  <a:pt x="908402" y="207288"/>
                </a:moveTo>
                <a:lnTo>
                  <a:pt x="842776" y="207288"/>
                </a:lnTo>
                <a:cubicBezTo>
                  <a:pt x="838171" y="207288"/>
                  <a:pt x="834717" y="210743"/>
                  <a:pt x="834717" y="215349"/>
                </a:cubicBezTo>
                <a:cubicBezTo>
                  <a:pt x="834717" y="219956"/>
                  <a:pt x="838171" y="223411"/>
                  <a:pt x="842776" y="223411"/>
                </a:cubicBezTo>
                <a:lnTo>
                  <a:pt x="908402" y="223411"/>
                </a:lnTo>
                <a:cubicBezTo>
                  <a:pt x="913008" y="223411"/>
                  <a:pt x="916462" y="219956"/>
                  <a:pt x="916462" y="215349"/>
                </a:cubicBezTo>
                <a:cubicBezTo>
                  <a:pt x="916462" y="210743"/>
                  <a:pt x="913008" y="207288"/>
                  <a:pt x="908402" y="207288"/>
                </a:cubicBezTo>
                <a:lnTo>
                  <a:pt x="908402" y="207288"/>
                </a:lnTo>
                <a:close/>
                <a:moveTo>
                  <a:pt x="742610" y="142799"/>
                </a:moveTo>
                <a:cubicBezTo>
                  <a:pt x="740308" y="142799"/>
                  <a:pt x="738005" y="142799"/>
                  <a:pt x="736854" y="145102"/>
                </a:cubicBezTo>
                <a:cubicBezTo>
                  <a:pt x="733400" y="148557"/>
                  <a:pt x="733400" y="153163"/>
                  <a:pt x="736854" y="156618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71394" y="192317"/>
                  <a:pt x="777150" y="196924"/>
                  <a:pt x="780604" y="200379"/>
                </a:cubicBezTo>
                <a:cubicBezTo>
                  <a:pt x="781756" y="201530"/>
                  <a:pt x="784058" y="202682"/>
                  <a:pt x="786361" y="202682"/>
                </a:cubicBezTo>
                <a:cubicBezTo>
                  <a:pt x="788664" y="202682"/>
                  <a:pt x="790966" y="202682"/>
                  <a:pt x="792118" y="200379"/>
                </a:cubicBezTo>
                <a:cubicBezTo>
                  <a:pt x="795572" y="196924"/>
                  <a:pt x="794420" y="192317"/>
                  <a:pt x="792118" y="188863"/>
                </a:cubicBezTo>
                <a:cubicBezTo>
                  <a:pt x="787512" y="184256"/>
                  <a:pt x="782907" y="179650"/>
                  <a:pt x="777150" y="173892"/>
                </a:cubicBezTo>
                <a:lnTo>
                  <a:pt x="747216" y="143950"/>
                </a:lnTo>
                <a:cubicBezTo>
                  <a:pt x="746064" y="142799"/>
                  <a:pt x="743762" y="141647"/>
                  <a:pt x="741459" y="141647"/>
                </a:cubicBezTo>
                <a:lnTo>
                  <a:pt x="741459" y="141647"/>
                </a:lnTo>
                <a:close/>
                <a:moveTo>
                  <a:pt x="649352" y="50671"/>
                </a:moveTo>
                <a:cubicBezTo>
                  <a:pt x="647050" y="50671"/>
                  <a:pt x="644747" y="50671"/>
                  <a:pt x="643596" y="52974"/>
                </a:cubicBezTo>
                <a:cubicBezTo>
                  <a:pt x="640142" y="56429"/>
                  <a:pt x="641293" y="61035"/>
                  <a:pt x="643596" y="64490"/>
                </a:cubicBezTo>
                <a:cubicBezTo>
                  <a:pt x="645898" y="66793"/>
                  <a:pt x="648201" y="69096"/>
                  <a:pt x="650504" y="71399"/>
                </a:cubicBezTo>
                <a:lnTo>
                  <a:pt x="650504" y="71399"/>
                </a:ln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1655" y="72551"/>
                  <a:pt x="652806" y="73703"/>
                </a:cubicBezTo>
                <a:lnTo>
                  <a:pt x="652806" y="73703"/>
                </a:lnTo>
                <a:cubicBezTo>
                  <a:pt x="652806" y="73703"/>
                  <a:pt x="652806" y="73703"/>
                  <a:pt x="652806" y="73703"/>
                </a:cubicBezTo>
                <a:lnTo>
                  <a:pt x="652806" y="73703"/>
                </a:lnTo>
                <a:cubicBezTo>
                  <a:pt x="652806" y="73703"/>
                  <a:pt x="652806" y="73703"/>
                  <a:pt x="652806" y="73703"/>
                </a:cubicBezTo>
                <a:lnTo>
                  <a:pt x="652806" y="73703"/>
                </a:lnTo>
                <a:cubicBezTo>
                  <a:pt x="652806" y="73703"/>
                  <a:pt x="652806" y="73703"/>
                  <a:pt x="652806" y="73703"/>
                </a:cubicBezTo>
                <a:lnTo>
                  <a:pt x="652806" y="73703"/>
                </a:lnTo>
                <a:cubicBezTo>
                  <a:pt x="652806" y="73703"/>
                  <a:pt x="652806" y="73703"/>
                  <a:pt x="652806" y="73703"/>
                </a:cubicBezTo>
                <a:lnTo>
                  <a:pt x="652806" y="73703"/>
                </a:lnTo>
                <a:cubicBezTo>
                  <a:pt x="652806" y="73703"/>
                  <a:pt x="652806" y="73703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79287" y="100189"/>
                </a:lnTo>
                <a:cubicBezTo>
                  <a:pt x="680438" y="101341"/>
                  <a:pt x="682741" y="102493"/>
                  <a:pt x="685044" y="102493"/>
                </a:cubicBezTo>
                <a:cubicBezTo>
                  <a:pt x="687346" y="102493"/>
                  <a:pt x="689649" y="102493"/>
                  <a:pt x="690800" y="100189"/>
                </a:cubicBezTo>
                <a:cubicBezTo>
                  <a:pt x="694254" y="96735"/>
                  <a:pt x="694254" y="92128"/>
                  <a:pt x="690800" y="88673"/>
                </a:cubicBezTo>
                <a:lnTo>
                  <a:pt x="665471" y="63338"/>
                </a:lnTo>
                <a:cubicBezTo>
                  <a:pt x="658563" y="56429"/>
                  <a:pt x="651655" y="49519"/>
                  <a:pt x="643596" y="42609"/>
                </a:cubicBezTo>
                <a:cubicBezTo>
                  <a:pt x="642444" y="41458"/>
                  <a:pt x="640142" y="40306"/>
                  <a:pt x="637839" y="40306"/>
                </a:cubicBezTo>
                <a:lnTo>
                  <a:pt x="637839" y="40306"/>
                </a:lnTo>
                <a:close/>
                <a:moveTo>
                  <a:pt x="528462" y="3455"/>
                </a:moveTo>
                <a:lnTo>
                  <a:pt x="525008" y="3455"/>
                </a:lnTo>
                <a:cubicBezTo>
                  <a:pt x="520403" y="3455"/>
                  <a:pt x="516949" y="6910"/>
                  <a:pt x="516949" y="11516"/>
                </a:cubicBezTo>
                <a:cubicBezTo>
                  <a:pt x="516949" y="16123"/>
                  <a:pt x="520403" y="19577"/>
                  <a:pt x="525008" y="19577"/>
                </a:cubicBezTo>
                <a:lnTo>
                  <a:pt x="548035" y="19577"/>
                </a:lnTo>
                <a:cubicBezTo>
                  <a:pt x="556094" y="19577"/>
                  <a:pt x="563002" y="21881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74516" y="24184"/>
                </a:lnTo>
                <a:cubicBezTo>
                  <a:pt x="577970" y="24184"/>
                  <a:pt x="581424" y="26487"/>
                  <a:pt x="584878" y="27639"/>
                </a:cubicBezTo>
                <a:cubicBezTo>
                  <a:pt x="584878" y="27639"/>
                  <a:pt x="587180" y="27639"/>
                  <a:pt x="587180" y="27639"/>
                </a:cubicBezTo>
                <a:cubicBezTo>
                  <a:pt x="590634" y="27639"/>
                  <a:pt x="594088" y="25335"/>
                  <a:pt x="595240" y="21881"/>
                </a:cubicBezTo>
                <a:cubicBezTo>
                  <a:pt x="596391" y="17274"/>
                  <a:pt x="595240" y="12668"/>
                  <a:pt x="590634" y="11516"/>
                </a:cubicBezTo>
                <a:cubicBezTo>
                  <a:pt x="569910" y="3455"/>
                  <a:pt x="548035" y="0"/>
                  <a:pt x="525008" y="0"/>
                </a:cubicBezTo>
                <a:lnTo>
                  <a:pt x="525008" y="0"/>
                </a:lnTo>
                <a:lnTo>
                  <a:pt x="528462" y="2303"/>
                </a:lnTo>
                <a:close/>
                <a:moveTo>
                  <a:pt x="459382" y="3455"/>
                </a:moveTo>
                <a:lnTo>
                  <a:pt x="393756" y="3455"/>
                </a:lnTo>
                <a:cubicBezTo>
                  <a:pt x="389151" y="3455"/>
                  <a:pt x="385697" y="6910"/>
                  <a:pt x="385697" y="11516"/>
                </a:cubicBezTo>
                <a:cubicBezTo>
                  <a:pt x="385697" y="16123"/>
                  <a:pt x="389151" y="19577"/>
                  <a:pt x="393756" y="19577"/>
                </a:cubicBezTo>
                <a:lnTo>
                  <a:pt x="459382" y="19577"/>
                </a:lnTo>
                <a:cubicBezTo>
                  <a:pt x="463987" y="19577"/>
                  <a:pt x="467442" y="16123"/>
                  <a:pt x="467442" y="11516"/>
                </a:cubicBezTo>
                <a:cubicBezTo>
                  <a:pt x="467442" y="6910"/>
                  <a:pt x="463987" y="3455"/>
                  <a:pt x="459382" y="3455"/>
                </a:cubicBezTo>
                <a:lnTo>
                  <a:pt x="459382" y="3455"/>
                </a:lnTo>
                <a:close/>
                <a:moveTo>
                  <a:pt x="329281" y="3455"/>
                </a:moveTo>
                <a:lnTo>
                  <a:pt x="263655" y="3455"/>
                </a:lnTo>
                <a:cubicBezTo>
                  <a:pt x="259050" y="3455"/>
                  <a:pt x="255596" y="6910"/>
                  <a:pt x="255596" y="11516"/>
                </a:cubicBezTo>
                <a:cubicBezTo>
                  <a:pt x="255596" y="16123"/>
                  <a:pt x="259050" y="19577"/>
                  <a:pt x="263655" y="19577"/>
                </a:cubicBezTo>
                <a:lnTo>
                  <a:pt x="329281" y="19577"/>
                </a:lnTo>
                <a:cubicBezTo>
                  <a:pt x="333887" y="19577"/>
                  <a:pt x="337341" y="16123"/>
                  <a:pt x="337341" y="11516"/>
                </a:cubicBezTo>
                <a:cubicBezTo>
                  <a:pt x="337341" y="6910"/>
                  <a:pt x="333887" y="3455"/>
                  <a:pt x="329281" y="3455"/>
                </a:cubicBezTo>
                <a:lnTo>
                  <a:pt x="329281" y="3455"/>
                </a:lnTo>
                <a:close/>
                <a:moveTo>
                  <a:pt x="199181" y="3455"/>
                </a:moveTo>
                <a:lnTo>
                  <a:pt x="168095" y="3455"/>
                </a:lnTo>
                <a:cubicBezTo>
                  <a:pt x="155430" y="3455"/>
                  <a:pt x="142765" y="4607"/>
                  <a:pt x="131252" y="8061"/>
                </a:cubicBezTo>
                <a:cubicBezTo>
                  <a:pt x="126647" y="8061"/>
                  <a:pt x="124344" y="13819"/>
                  <a:pt x="125495" y="18426"/>
                </a:cubicBezTo>
                <a:cubicBezTo>
                  <a:pt x="125495" y="21881"/>
                  <a:pt x="130101" y="25335"/>
                  <a:pt x="133555" y="25335"/>
                </a:cubicBezTo>
                <a:cubicBezTo>
                  <a:pt x="137009" y="25335"/>
                  <a:pt x="134706" y="25335"/>
                  <a:pt x="135857" y="25335"/>
                </a:cubicBezTo>
                <a:cubicBezTo>
                  <a:pt x="138160" y="25335"/>
                  <a:pt x="141614" y="24184"/>
                  <a:pt x="145068" y="24184"/>
                </a:cubicBezTo>
                <a:lnTo>
                  <a:pt x="146219" y="24184"/>
                </a:lnTo>
                <a:cubicBezTo>
                  <a:pt x="146219" y="24184"/>
                  <a:pt x="146219" y="24184"/>
                  <a:pt x="146219" y="24184"/>
                </a:cubicBezTo>
                <a:lnTo>
                  <a:pt x="146219" y="24184"/>
                </a:lnTo>
                <a:cubicBezTo>
                  <a:pt x="149673" y="24184"/>
                  <a:pt x="153127" y="24184"/>
                  <a:pt x="157733" y="23032"/>
                </a:cubicBezTo>
                <a:lnTo>
                  <a:pt x="196878" y="23032"/>
                </a:lnTo>
                <a:cubicBezTo>
                  <a:pt x="201483" y="23032"/>
                  <a:pt x="204937" y="19577"/>
                  <a:pt x="204937" y="14971"/>
                </a:cubicBezTo>
                <a:cubicBezTo>
                  <a:pt x="204937" y="10365"/>
                  <a:pt x="201483" y="6910"/>
                  <a:pt x="196878" y="6910"/>
                </a:cubicBezTo>
                <a:lnTo>
                  <a:pt x="199181" y="6910"/>
                </a:lnTo>
                <a:close/>
                <a:moveTo>
                  <a:pt x="70231" y="36851"/>
                </a:moveTo>
                <a:cubicBezTo>
                  <a:pt x="69080" y="36851"/>
                  <a:pt x="66777" y="36851"/>
                  <a:pt x="65626" y="38003"/>
                </a:cubicBezTo>
                <a:cubicBezTo>
                  <a:pt x="47205" y="52974"/>
                  <a:pt x="31086" y="71399"/>
                  <a:pt x="19573" y="93280"/>
                </a:cubicBezTo>
                <a:cubicBezTo>
                  <a:pt x="17270" y="97886"/>
                  <a:pt x="19573" y="102493"/>
                  <a:pt x="23027" y="104796"/>
                </a:cubicBezTo>
                <a:cubicBezTo>
                  <a:pt x="24178" y="104796"/>
                  <a:pt x="25329" y="104796"/>
                  <a:pt x="26481" y="104796"/>
                </a:cubicBezTo>
                <a:cubicBezTo>
                  <a:pt x="28783" y="104796"/>
                  <a:pt x="32237" y="103644"/>
                  <a:pt x="33389" y="100189"/>
                </a:cubicBezTo>
                <a:cubicBezTo>
                  <a:pt x="41448" y="85219"/>
                  <a:pt x="50659" y="72551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4475" y="58732"/>
                  <a:pt x="66777" y="56429"/>
                  <a:pt x="69080" y="55277"/>
                </a:cubicBezTo>
                <a:cubicBezTo>
                  <a:pt x="72534" y="52974"/>
                  <a:pt x="73685" y="47216"/>
                  <a:pt x="70231" y="43761"/>
                </a:cubicBezTo>
                <a:cubicBezTo>
                  <a:pt x="69080" y="41458"/>
                  <a:pt x="65626" y="40306"/>
                  <a:pt x="63323" y="40306"/>
                </a:cubicBezTo>
                <a:lnTo>
                  <a:pt x="63323" y="40306"/>
                </a:lnTo>
                <a:lnTo>
                  <a:pt x="63323" y="38003"/>
                </a:lnTo>
                <a:close/>
                <a:moveTo>
                  <a:pt x="9211" y="155466"/>
                </a:moveTo>
                <a:cubicBezTo>
                  <a:pt x="4605" y="155466"/>
                  <a:pt x="1151" y="158921"/>
                  <a:pt x="1151" y="163527"/>
                </a:cubicBezTo>
                <a:cubicBezTo>
                  <a:pt x="1151" y="165831"/>
                  <a:pt x="1151" y="168134"/>
                  <a:pt x="1151" y="171589"/>
                </a:cubicBezTo>
                <a:lnTo>
                  <a:pt x="1151" y="230320"/>
                </a:lnTo>
                <a:cubicBezTo>
                  <a:pt x="1151" y="234927"/>
                  <a:pt x="4605" y="238381"/>
                  <a:pt x="9211" y="238381"/>
                </a:cubicBezTo>
                <a:cubicBezTo>
                  <a:pt x="13816" y="238381"/>
                  <a:pt x="17270" y="234927"/>
                  <a:pt x="17270" y="230320"/>
                </a:cubicBezTo>
                <a:lnTo>
                  <a:pt x="17270" y="171589"/>
                </a:lnTo>
                <a:lnTo>
                  <a:pt x="17270" y="171589"/>
                </a:lnTo>
                <a:lnTo>
                  <a:pt x="17270" y="169285"/>
                </a:lnTo>
                <a:lnTo>
                  <a:pt x="17270" y="169285"/>
                </a:lnTo>
                <a:lnTo>
                  <a:pt x="17270" y="166982"/>
                </a:lnTo>
                <a:lnTo>
                  <a:pt x="17270" y="166982"/>
                </a:lnTo>
                <a:lnTo>
                  <a:pt x="17270" y="164679"/>
                </a:lnTo>
                <a:lnTo>
                  <a:pt x="17270" y="164679"/>
                </a:lnTo>
                <a:cubicBezTo>
                  <a:pt x="17270" y="158921"/>
                  <a:pt x="13816" y="155466"/>
                  <a:pt x="9211" y="154315"/>
                </a:cubicBezTo>
                <a:lnTo>
                  <a:pt x="9211" y="154315"/>
                </a:lnTo>
                <a:lnTo>
                  <a:pt x="9211" y="154315"/>
                </a:lnTo>
                <a:close/>
                <a:moveTo>
                  <a:pt x="8059" y="286749"/>
                </a:moveTo>
                <a:cubicBezTo>
                  <a:pt x="3454" y="286749"/>
                  <a:pt x="0" y="290203"/>
                  <a:pt x="0" y="294810"/>
                </a:cubicBezTo>
                <a:lnTo>
                  <a:pt x="0" y="360451"/>
                </a:lnTo>
                <a:cubicBezTo>
                  <a:pt x="0" y="365057"/>
                  <a:pt x="3454" y="368512"/>
                  <a:pt x="8059" y="368512"/>
                </a:cubicBezTo>
                <a:cubicBezTo>
                  <a:pt x="12665" y="368512"/>
                  <a:pt x="16119" y="365057"/>
                  <a:pt x="16119" y="360451"/>
                </a:cubicBezTo>
                <a:lnTo>
                  <a:pt x="16119" y="294810"/>
                </a:lnTo>
                <a:cubicBezTo>
                  <a:pt x="16119" y="290203"/>
                  <a:pt x="12665" y="286749"/>
                  <a:pt x="8059" y="286749"/>
                </a:cubicBezTo>
                <a:lnTo>
                  <a:pt x="8059" y="286749"/>
                </a:lnTo>
                <a:close/>
                <a:moveTo>
                  <a:pt x="8059" y="416879"/>
                </a:moveTo>
                <a:cubicBezTo>
                  <a:pt x="3454" y="416879"/>
                  <a:pt x="0" y="420334"/>
                  <a:pt x="0" y="424941"/>
                </a:cubicBezTo>
                <a:lnTo>
                  <a:pt x="0" y="490582"/>
                </a:lnTo>
                <a:cubicBezTo>
                  <a:pt x="0" y="495188"/>
                  <a:pt x="3454" y="498643"/>
                  <a:pt x="8059" y="498643"/>
                </a:cubicBezTo>
                <a:cubicBezTo>
                  <a:pt x="12665" y="498643"/>
                  <a:pt x="16119" y="495188"/>
                  <a:pt x="16119" y="490582"/>
                </a:cubicBezTo>
                <a:lnTo>
                  <a:pt x="16119" y="424941"/>
                </a:lnTo>
                <a:cubicBezTo>
                  <a:pt x="16119" y="420334"/>
                  <a:pt x="12665" y="416879"/>
                  <a:pt x="8059" y="416879"/>
                </a:cubicBezTo>
                <a:lnTo>
                  <a:pt x="8059" y="416879"/>
                </a:lnTo>
                <a:close/>
                <a:moveTo>
                  <a:pt x="8059" y="548162"/>
                </a:moveTo>
                <a:cubicBezTo>
                  <a:pt x="3454" y="548162"/>
                  <a:pt x="0" y="551617"/>
                  <a:pt x="0" y="556223"/>
                </a:cubicBezTo>
                <a:lnTo>
                  <a:pt x="0" y="621864"/>
                </a:lnTo>
                <a:cubicBezTo>
                  <a:pt x="0" y="626471"/>
                  <a:pt x="3454" y="629925"/>
                  <a:pt x="8059" y="629925"/>
                </a:cubicBezTo>
                <a:cubicBezTo>
                  <a:pt x="12665" y="629925"/>
                  <a:pt x="16119" y="626471"/>
                  <a:pt x="16119" y="621864"/>
                </a:cubicBezTo>
                <a:lnTo>
                  <a:pt x="16119" y="556223"/>
                </a:lnTo>
                <a:cubicBezTo>
                  <a:pt x="16119" y="551617"/>
                  <a:pt x="12665" y="548162"/>
                  <a:pt x="8059" y="548162"/>
                </a:cubicBezTo>
                <a:lnTo>
                  <a:pt x="8059" y="548162"/>
                </a:lnTo>
                <a:close/>
                <a:moveTo>
                  <a:pt x="8059" y="678293"/>
                </a:moveTo>
                <a:cubicBezTo>
                  <a:pt x="3454" y="678293"/>
                  <a:pt x="0" y="681747"/>
                  <a:pt x="0" y="686354"/>
                </a:cubicBezTo>
                <a:lnTo>
                  <a:pt x="0" y="751995"/>
                </a:lnTo>
                <a:cubicBezTo>
                  <a:pt x="0" y="756601"/>
                  <a:pt x="3454" y="760056"/>
                  <a:pt x="8059" y="760056"/>
                </a:cubicBezTo>
                <a:cubicBezTo>
                  <a:pt x="12665" y="760056"/>
                  <a:pt x="16119" y="756601"/>
                  <a:pt x="16119" y="751995"/>
                </a:cubicBezTo>
                <a:lnTo>
                  <a:pt x="16119" y="686354"/>
                </a:lnTo>
                <a:cubicBezTo>
                  <a:pt x="16119" y="681747"/>
                  <a:pt x="12665" y="678293"/>
                  <a:pt x="8059" y="678293"/>
                </a:cubicBezTo>
                <a:lnTo>
                  <a:pt x="8059" y="678293"/>
                </a:lnTo>
                <a:close/>
                <a:moveTo>
                  <a:pt x="8059" y="808423"/>
                </a:moveTo>
                <a:cubicBezTo>
                  <a:pt x="3454" y="808423"/>
                  <a:pt x="0" y="811878"/>
                  <a:pt x="0" y="816485"/>
                </a:cubicBezTo>
                <a:lnTo>
                  <a:pt x="0" y="882126"/>
                </a:lnTo>
                <a:cubicBezTo>
                  <a:pt x="0" y="886732"/>
                  <a:pt x="3454" y="890187"/>
                  <a:pt x="8059" y="890187"/>
                </a:cubicBezTo>
                <a:cubicBezTo>
                  <a:pt x="12665" y="890187"/>
                  <a:pt x="16119" y="886732"/>
                  <a:pt x="16119" y="882126"/>
                </a:cubicBezTo>
                <a:lnTo>
                  <a:pt x="16119" y="816485"/>
                </a:lnTo>
                <a:cubicBezTo>
                  <a:pt x="16119" y="811878"/>
                  <a:pt x="12665" y="808423"/>
                  <a:pt x="8059" y="808423"/>
                </a:cubicBezTo>
                <a:lnTo>
                  <a:pt x="8059" y="808423"/>
                </a:lnTo>
                <a:close/>
                <a:moveTo>
                  <a:pt x="8059" y="939706"/>
                </a:moveTo>
                <a:cubicBezTo>
                  <a:pt x="3454" y="939706"/>
                  <a:pt x="0" y="943161"/>
                  <a:pt x="0" y="947767"/>
                </a:cubicBezTo>
                <a:lnTo>
                  <a:pt x="0" y="1013409"/>
                </a:lnTo>
                <a:cubicBezTo>
                  <a:pt x="0" y="1018015"/>
                  <a:pt x="3454" y="1021469"/>
                  <a:pt x="8059" y="1021469"/>
                </a:cubicBezTo>
                <a:cubicBezTo>
                  <a:pt x="12665" y="1021469"/>
                  <a:pt x="16119" y="1018015"/>
                  <a:pt x="16119" y="1013409"/>
                </a:cubicBezTo>
                <a:lnTo>
                  <a:pt x="16119" y="947767"/>
                </a:lnTo>
                <a:cubicBezTo>
                  <a:pt x="16119" y="943161"/>
                  <a:pt x="12665" y="939706"/>
                  <a:pt x="8059" y="939706"/>
                </a:cubicBezTo>
                <a:lnTo>
                  <a:pt x="8059" y="939706"/>
                </a:lnTo>
                <a:close/>
                <a:moveTo>
                  <a:pt x="8059" y="1069837"/>
                </a:moveTo>
                <a:cubicBezTo>
                  <a:pt x="3454" y="1069837"/>
                  <a:pt x="0" y="1073292"/>
                  <a:pt x="0" y="1077898"/>
                </a:cubicBezTo>
                <a:lnTo>
                  <a:pt x="0" y="1108991"/>
                </a:lnTo>
                <a:cubicBezTo>
                  <a:pt x="0" y="1121659"/>
                  <a:pt x="1151" y="1134327"/>
                  <a:pt x="4605" y="1145843"/>
                </a:cubicBezTo>
                <a:cubicBezTo>
                  <a:pt x="4605" y="1149297"/>
                  <a:pt x="9211" y="1151601"/>
                  <a:pt x="12665" y="1151601"/>
                </a:cubicBezTo>
                <a:cubicBezTo>
                  <a:pt x="16119" y="1151601"/>
                  <a:pt x="13816" y="1151601"/>
                  <a:pt x="14967" y="1151601"/>
                </a:cubicBezTo>
                <a:cubicBezTo>
                  <a:pt x="19573" y="1151601"/>
                  <a:pt x="21875" y="1145843"/>
                  <a:pt x="20724" y="1142388"/>
                </a:cubicBezTo>
                <a:cubicBezTo>
                  <a:pt x="20724" y="1138933"/>
                  <a:pt x="19573" y="1135478"/>
                  <a:pt x="18421" y="1132023"/>
                </a:cubicBezTo>
                <a:lnTo>
                  <a:pt x="18421" y="1132023"/>
                </a:lnTo>
                <a:lnTo>
                  <a:pt x="18421" y="1129720"/>
                </a:lnTo>
                <a:lnTo>
                  <a:pt x="18421" y="1129720"/>
                </a:lnTo>
                <a:lnTo>
                  <a:pt x="18421" y="1127417"/>
                </a:lnTo>
                <a:lnTo>
                  <a:pt x="18421" y="1127417"/>
                </a:lnTo>
                <a:cubicBezTo>
                  <a:pt x="18421" y="1127417"/>
                  <a:pt x="18421" y="1127417"/>
                  <a:pt x="18421" y="1126265"/>
                </a:cubicBezTo>
                <a:lnTo>
                  <a:pt x="18421" y="1126265"/>
                </a:lnTo>
                <a:lnTo>
                  <a:pt x="18421" y="1123962"/>
                </a:lnTo>
                <a:lnTo>
                  <a:pt x="18421" y="1123962"/>
                </a:lnTo>
                <a:lnTo>
                  <a:pt x="18421" y="1121659"/>
                </a:lnTo>
                <a:lnTo>
                  <a:pt x="18421" y="1121659"/>
                </a:lnTo>
                <a:lnTo>
                  <a:pt x="18421" y="1119356"/>
                </a:lnTo>
                <a:lnTo>
                  <a:pt x="18421" y="1119356"/>
                </a:lnTo>
                <a:lnTo>
                  <a:pt x="18421" y="1117053"/>
                </a:lnTo>
                <a:lnTo>
                  <a:pt x="18421" y="1117053"/>
                </a:lnTo>
                <a:lnTo>
                  <a:pt x="18421" y="1114749"/>
                </a:lnTo>
                <a:lnTo>
                  <a:pt x="18421" y="1114749"/>
                </a:lnTo>
                <a:lnTo>
                  <a:pt x="18421" y="1112446"/>
                </a:lnTo>
                <a:lnTo>
                  <a:pt x="18421" y="1112446"/>
                </a:lnTo>
                <a:lnTo>
                  <a:pt x="18421" y="1079050"/>
                </a:lnTo>
                <a:cubicBezTo>
                  <a:pt x="18421" y="1074443"/>
                  <a:pt x="14967" y="1070989"/>
                  <a:pt x="10362" y="1070989"/>
                </a:cubicBezTo>
                <a:lnTo>
                  <a:pt x="10362" y="1070989"/>
                </a:lnTo>
                <a:lnTo>
                  <a:pt x="10362" y="1066382"/>
                </a:lnTo>
                <a:close/>
                <a:moveTo>
                  <a:pt x="41448" y="1198816"/>
                </a:moveTo>
                <a:cubicBezTo>
                  <a:pt x="40297" y="1198816"/>
                  <a:pt x="37994" y="1198816"/>
                  <a:pt x="36843" y="1199968"/>
                </a:cubicBezTo>
                <a:cubicBezTo>
                  <a:pt x="33389" y="1202271"/>
                  <a:pt x="32237" y="1208029"/>
                  <a:pt x="35691" y="1211484"/>
                </a:cubicBezTo>
                <a:cubicBezTo>
                  <a:pt x="50659" y="1229909"/>
                  <a:pt x="69080" y="1246032"/>
                  <a:pt x="90955" y="1257548"/>
                </a:cubicBezTo>
                <a:cubicBezTo>
                  <a:pt x="92107" y="1257548"/>
                  <a:pt x="93258" y="1257548"/>
                  <a:pt x="94409" y="1257548"/>
                </a:cubicBezTo>
                <a:cubicBezTo>
                  <a:pt x="97863" y="1257548"/>
                  <a:pt x="100166" y="1256396"/>
                  <a:pt x="101317" y="1252941"/>
                </a:cubicBezTo>
                <a:cubicBezTo>
                  <a:pt x="103620" y="1249487"/>
                  <a:pt x="101317" y="1243729"/>
                  <a:pt x="97863" y="1241425"/>
                </a:cubicBezTo>
                <a:cubicBezTo>
                  <a:pt x="94409" y="1240274"/>
                  <a:pt x="92107" y="1237971"/>
                  <a:pt x="88653" y="1235667"/>
                </a:cubicBezTo>
                <a:lnTo>
                  <a:pt x="88653" y="1235667"/>
                </a:lnTo>
                <a:cubicBezTo>
                  <a:pt x="73685" y="1226455"/>
                  <a:pt x="59869" y="1213787"/>
                  <a:pt x="49507" y="1199968"/>
                </a:cubicBezTo>
                <a:cubicBezTo>
                  <a:pt x="48356" y="1197665"/>
                  <a:pt x="44902" y="1196513"/>
                  <a:pt x="42599" y="1196513"/>
                </a:cubicBezTo>
                <a:lnTo>
                  <a:pt x="42599" y="1196513"/>
                </a:lnTo>
                <a:close/>
                <a:moveTo>
                  <a:pt x="160035" y="1259851"/>
                </a:moveTo>
                <a:cubicBezTo>
                  <a:pt x="155430" y="1259851"/>
                  <a:pt x="151976" y="1263306"/>
                  <a:pt x="151976" y="1267912"/>
                </a:cubicBezTo>
                <a:cubicBezTo>
                  <a:pt x="151976" y="1272519"/>
                  <a:pt x="155430" y="1275973"/>
                  <a:pt x="160035" y="1275973"/>
                </a:cubicBezTo>
                <a:cubicBezTo>
                  <a:pt x="162338" y="1275973"/>
                  <a:pt x="165792" y="1275973"/>
                  <a:pt x="168095" y="1275973"/>
                </a:cubicBezTo>
                <a:lnTo>
                  <a:pt x="226813" y="1275973"/>
                </a:lnTo>
                <a:cubicBezTo>
                  <a:pt x="231418" y="1275973"/>
                  <a:pt x="234872" y="1272519"/>
                  <a:pt x="234872" y="1267912"/>
                </a:cubicBezTo>
                <a:cubicBezTo>
                  <a:pt x="234872" y="1263306"/>
                  <a:pt x="231418" y="1259851"/>
                  <a:pt x="226813" y="1259851"/>
                </a:cubicBezTo>
                <a:lnTo>
                  <a:pt x="161187" y="1259851"/>
                </a:lnTo>
                <a:close/>
                <a:moveTo>
                  <a:pt x="355762" y="1259851"/>
                </a:moveTo>
                <a:lnTo>
                  <a:pt x="290136" y="1259851"/>
                </a:lnTo>
                <a:cubicBezTo>
                  <a:pt x="285531" y="1259851"/>
                  <a:pt x="282077" y="1263306"/>
                  <a:pt x="282077" y="1267912"/>
                </a:cubicBezTo>
                <a:cubicBezTo>
                  <a:pt x="282077" y="1272519"/>
                  <a:pt x="285531" y="1275973"/>
                  <a:pt x="290136" y="1275973"/>
                </a:cubicBezTo>
                <a:lnTo>
                  <a:pt x="355762" y="1275973"/>
                </a:lnTo>
                <a:cubicBezTo>
                  <a:pt x="360367" y="1275973"/>
                  <a:pt x="363821" y="1272519"/>
                  <a:pt x="363821" y="1267912"/>
                </a:cubicBezTo>
                <a:cubicBezTo>
                  <a:pt x="363821" y="1263306"/>
                  <a:pt x="360367" y="1259851"/>
                  <a:pt x="355762" y="1259851"/>
                </a:cubicBezTo>
                <a:lnTo>
                  <a:pt x="355762" y="1259851"/>
                </a:lnTo>
                <a:close/>
                <a:moveTo>
                  <a:pt x="487014" y="1259851"/>
                </a:moveTo>
                <a:lnTo>
                  <a:pt x="421388" y="1259851"/>
                </a:lnTo>
                <a:cubicBezTo>
                  <a:pt x="416783" y="1259851"/>
                  <a:pt x="413329" y="1263306"/>
                  <a:pt x="413329" y="1267912"/>
                </a:cubicBezTo>
                <a:cubicBezTo>
                  <a:pt x="413329" y="1272519"/>
                  <a:pt x="416783" y="1275973"/>
                  <a:pt x="421388" y="1275973"/>
                </a:cubicBezTo>
                <a:lnTo>
                  <a:pt x="487014" y="1275973"/>
                </a:lnTo>
                <a:cubicBezTo>
                  <a:pt x="491620" y="1275973"/>
                  <a:pt x="495074" y="1272519"/>
                  <a:pt x="495074" y="1267912"/>
                </a:cubicBezTo>
                <a:cubicBezTo>
                  <a:pt x="495074" y="1263306"/>
                  <a:pt x="491620" y="1259851"/>
                  <a:pt x="487014" y="1259851"/>
                </a:cubicBezTo>
                <a:lnTo>
                  <a:pt x="487014" y="1259851"/>
                </a:lnTo>
                <a:close/>
                <a:moveTo>
                  <a:pt x="551489" y="1259851"/>
                </a:moveTo>
                <a:cubicBezTo>
                  <a:pt x="546884" y="1259851"/>
                  <a:pt x="543430" y="1263306"/>
                  <a:pt x="543430" y="1267912"/>
                </a:cubicBezTo>
                <a:cubicBezTo>
                  <a:pt x="543430" y="1272519"/>
                  <a:pt x="546884" y="1275973"/>
                  <a:pt x="551489" y="1275973"/>
                </a:cubicBezTo>
                <a:cubicBezTo>
                  <a:pt x="569910" y="1275973"/>
                  <a:pt x="586029" y="1281731"/>
                  <a:pt x="602148" y="1294399"/>
                </a:cubicBezTo>
                <a:cubicBezTo>
                  <a:pt x="603299" y="1295551"/>
                  <a:pt x="605602" y="1295551"/>
                  <a:pt x="606753" y="1295551"/>
                </a:cubicBezTo>
                <a:cubicBezTo>
                  <a:pt x="607904" y="1295551"/>
                  <a:pt x="611358" y="1294399"/>
                  <a:pt x="613661" y="1292096"/>
                </a:cubicBezTo>
                <a:cubicBezTo>
                  <a:pt x="615964" y="1288641"/>
                  <a:pt x="615964" y="1282883"/>
                  <a:pt x="612510" y="1280580"/>
                </a:cubicBezTo>
                <a:cubicBezTo>
                  <a:pt x="606753" y="1275973"/>
                  <a:pt x="599845" y="1272519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94088" y="1269064"/>
                  <a:pt x="594088" y="1269064"/>
                  <a:pt x="594088" y="1269064"/>
                </a:cubicBezTo>
                <a:lnTo>
                  <a:pt x="594088" y="1269064"/>
                </a:lnTo>
                <a:cubicBezTo>
                  <a:pt x="583726" y="1265609"/>
                  <a:pt x="573364" y="1263306"/>
                  <a:pt x="561851" y="1263306"/>
                </a:cubicBezTo>
                <a:lnTo>
                  <a:pt x="560700" y="1263306"/>
                </a:lnTo>
                <a:close/>
                <a:moveTo>
                  <a:pt x="653958" y="1324341"/>
                </a:moveTo>
                <a:cubicBezTo>
                  <a:pt x="651655" y="1324341"/>
                  <a:pt x="649352" y="1324341"/>
                  <a:pt x="648201" y="1326644"/>
                </a:cubicBezTo>
                <a:cubicBezTo>
                  <a:pt x="644747" y="1330099"/>
                  <a:pt x="644747" y="1334705"/>
                  <a:pt x="648201" y="1338160"/>
                </a:cubicBezTo>
                <a:lnTo>
                  <a:pt x="694254" y="1384224"/>
                </a:lnTo>
                <a:cubicBezTo>
                  <a:pt x="695406" y="1385375"/>
                  <a:pt x="697708" y="1386527"/>
                  <a:pt x="700011" y="1386527"/>
                </a:cubicBezTo>
                <a:cubicBezTo>
                  <a:pt x="702314" y="1386527"/>
                  <a:pt x="704616" y="1386527"/>
                  <a:pt x="705768" y="1384224"/>
                </a:cubicBezTo>
                <a:cubicBezTo>
                  <a:pt x="709222" y="1380769"/>
                  <a:pt x="709222" y="1376163"/>
                  <a:pt x="705768" y="1372708"/>
                </a:cubicBezTo>
                <a:lnTo>
                  <a:pt x="659714" y="1326644"/>
                </a:lnTo>
                <a:cubicBezTo>
                  <a:pt x="658563" y="1325492"/>
                  <a:pt x="656260" y="1324341"/>
                  <a:pt x="653958" y="1324341"/>
                </a:cubicBezTo>
                <a:lnTo>
                  <a:pt x="653958" y="1324341"/>
                </a:lnTo>
                <a:close/>
                <a:moveTo>
                  <a:pt x="746064" y="1417620"/>
                </a:moveTo>
                <a:cubicBezTo>
                  <a:pt x="743762" y="1417620"/>
                  <a:pt x="741459" y="1417620"/>
                  <a:pt x="740308" y="1419923"/>
                </a:cubicBezTo>
                <a:cubicBezTo>
                  <a:pt x="736854" y="1423378"/>
                  <a:pt x="736854" y="1427985"/>
                  <a:pt x="740308" y="1431439"/>
                </a:cubicBezTo>
                <a:cubicBezTo>
                  <a:pt x="752972" y="1444107"/>
                  <a:pt x="771394" y="1460229"/>
                  <a:pt x="801328" y="1470594"/>
                </a:cubicBezTo>
                <a:cubicBezTo>
                  <a:pt x="801328" y="1470594"/>
                  <a:pt x="803631" y="1470594"/>
                  <a:pt x="803631" y="1470594"/>
                </a:cubicBezTo>
                <a:cubicBezTo>
                  <a:pt x="807085" y="1470594"/>
                  <a:pt x="810539" y="1468291"/>
                  <a:pt x="811690" y="1464836"/>
                </a:cubicBezTo>
                <a:cubicBezTo>
                  <a:pt x="812842" y="1460229"/>
                  <a:pt x="811690" y="1455623"/>
                  <a:pt x="807085" y="1454471"/>
                </a:cubicBezTo>
                <a:cubicBezTo>
                  <a:pt x="804782" y="1454471"/>
                  <a:pt x="802480" y="1453320"/>
                  <a:pt x="800177" y="1452168"/>
                </a:cubicBezTo>
                <a:lnTo>
                  <a:pt x="796723" y="1452168"/>
                </a:lnTo>
                <a:cubicBezTo>
                  <a:pt x="777150" y="1444107"/>
                  <a:pt x="763334" y="1432591"/>
                  <a:pt x="752972" y="1421075"/>
                </a:cubicBezTo>
                <a:cubicBezTo>
                  <a:pt x="751821" y="1419923"/>
                  <a:pt x="749518" y="1418772"/>
                  <a:pt x="747216" y="1418772"/>
                </a:cubicBezTo>
                <a:lnTo>
                  <a:pt x="747216" y="1418772"/>
                </a:lnTo>
                <a:close/>
                <a:moveTo>
                  <a:pt x="934883" y="1463684"/>
                </a:moveTo>
                <a:lnTo>
                  <a:pt x="869257" y="1463684"/>
                </a:lnTo>
                <a:cubicBezTo>
                  <a:pt x="864652" y="1463684"/>
                  <a:pt x="861198" y="1467139"/>
                  <a:pt x="861198" y="1471745"/>
                </a:cubicBezTo>
                <a:cubicBezTo>
                  <a:pt x="861198" y="1476352"/>
                  <a:pt x="864652" y="1479807"/>
                  <a:pt x="869257" y="1479807"/>
                </a:cubicBezTo>
                <a:lnTo>
                  <a:pt x="934883" y="1479807"/>
                </a:lnTo>
                <a:cubicBezTo>
                  <a:pt x="939488" y="1479807"/>
                  <a:pt x="942942" y="1476352"/>
                  <a:pt x="942942" y="1471745"/>
                </a:cubicBezTo>
                <a:cubicBezTo>
                  <a:pt x="942942" y="1467139"/>
                  <a:pt x="939488" y="1463684"/>
                  <a:pt x="934883" y="1463684"/>
                </a:cubicBezTo>
                <a:lnTo>
                  <a:pt x="934883" y="1463684"/>
                </a:lnTo>
                <a:close/>
                <a:moveTo>
                  <a:pt x="1066135" y="1463684"/>
                </a:moveTo>
                <a:lnTo>
                  <a:pt x="1000509" y="1463684"/>
                </a:lnTo>
                <a:cubicBezTo>
                  <a:pt x="995904" y="1463684"/>
                  <a:pt x="992450" y="1467139"/>
                  <a:pt x="992450" y="1471745"/>
                </a:cubicBezTo>
                <a:cubicBezTo>
                  <a:pt x="992450" y="1476352"/>
                  <a:pt x="995904" y="1479807"/>
                  <a:pt x="1000509" y="1479807"/>
                </a:cubicBezTo>
                <a:lnTo>
                  <a:pt x="1066135" y="1479807"/>
                </a:lnTo>
                <a:cubicBezTo>
                  <a:pt x="1070740" y="1479807"/>
                  <a:pt x="1074194" y="1476352"/>
                  <a:pt x="1074194" y="1471745"/>
                </a:cubicBezTo>
                <a:cubicBezTo>
                  <a:pt x="1074194" y="1467139"/>
                  <a:pt x="1070740" y="1463684"/>
                  <a:pt x="1066135" y="1463684"/>
                </a:cubicBezTo>
                <a:lnTo>
                  <a:pt x="1066135" y="1463684"/>
                </a:lnTo>
                <a:close/>
                <a:moveTo>
                  <a:pt x="1196236" y="1463684"/>
                </a:moveTo>
                <a:lnTo>
                  <a:pt x="1130610" y="1463684"/>
                </a:lnTo>
                <a:cubicBezTo>
                  <a:pt x="1126004" y="1463684"/>
                  <a:pt x="1122550" y="1467139"/>
                  <a:pt x="1122550" y="1471745"/>
                </a:cubicBezTo>
                <a:cubicBezTo>
                  <a:pt x="1122550" y="1476352"/>
                  <a:pt x="1126004" y="1479807"/>
                  <a:pt x="1130610" y="1479807"/>
                </a:cubicBezTo>
                <a:lnTo>
                  <a:pt x="1196236" y="1479807"/>
                </a:lnTo>
                <a:cubicBezTo>
                  <a:pt x="1200841" y="1479807"/>
                  <a:pt x="1204295" y="1476352"/>
                  <a:pt x="1204295" y="1471745"/>
                </a:cubicBezTo>
                <a:cubicBezTo>
                  <a:pt x="1204295" y="1467139"/>
                  <a:pt x="1200841" y="1463684"/>
                  <a:pt x="1196236" y="1463684"/>
                </a:cubicBezTo>
                <a:lnTo>
                  <a:pt x="1196236" y="1463684"/>
                </a:lnTo>
                <a:close/>
                <a:moveTo>
                  <a:pt x="1327488" y="1441804"/>
                </a:moveTo>
                <a:cubicBezTo>
                  <a:pt x="1326337" y="1441804"/>
                  <a:pt x="1325185" y="1441804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cubicBezTo>
                  <a:pt x="1312521" y="1448713"/>
                  <a:pt x="1302159" y="1452168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0283" y="1455623"/>
                  <a:pt x="1275678" y="1456775"/>
                  <a:pt x="1271072" y="1457926"/>
                </a:cubicBezTo>
                <a:cubicBezTo>
                  <a:pt x="1266467" y="1457926"/>
                  <a:pt x="1263013" y="1462533"/>
                  <a:pt x="1264164" y="1467139"/>
                </a:cubicBezTo>
                <a:cubicBezTo>
                  <a:pt x="1264164" y="1471745"/>
                  <a:pt x="1267619" y="1474049"/>
                  <a:pt x="1272224" y="1474049"/>
                </a:cubicBezTo>
                <a:lnTo>
                  <a:pt x="1272224" y="1474049"/>
                </a:lnTo>
                <a:cubicBezTo>
                  <a:pt x="1297553" y="1471745"/>
                  <a:pt x="1320580" y="1463684"/>
                  <a:pt x="1340152" y="1452168"/>
                </a:cubicBezTo>
                <a:cubicBezTo>
                  <a:pt x="1343607" y="1449865"/>
                  <a:pt x="1344758" y="1445259"/>
                  <a:pt x="1342455" y="1440652"/>
                </a:cubicBezTo>
                <a:cubicBezTo>
                  <a:pt x="1341304" y="1438349"/>
                  <a:pt x="1337850" y="1436046"/>
                  <a:pt x="1335547" y="1436046"/>
                </a:cubicBezTo>
                <a:lnTo>
                  <a:pt x="1335547" y="1436046"/>
                </a:lnTo>
                <a:lnTo>
                  <a:pt x="1333245" y="1438349"/>
                </a:lnTo>
                <a:close/>
                <a:moveTo>
                  <a:pt x="1424200" y="1351979"/>
                </a:moveTo>
                <a:cubicBezTo>
                  <a:pt x="1421897" y="1351979"/>
                  <a:pt x="1419595" y="1351979"/>
                  <a:pt x="1418443" y="1354282"/>
                </a:cubicBezTo>
                <a:lnTo>
                  <a:pt x="1374692" y="1398043"/>
                </a:lnTo>
                <a:lnTo>
                  <a:pt x="1374692" y="1398043"/>
                </a:lnTo>
                <a:cubicBezTo>
                  <a:pt x="1374692" y="1398043"/>
                  <a:pt x="1374692" y="1398043"/>
                  <a:pt x="1374692" y="1398043"/>
                </a:cubicBezTo>
                <a:cubicBezTo>
                  <a:pt x="1374692" y="1398043"/>
                  <a:pt x="1373541" y="1399195"/>
                  <a:pt x="1373541" y="1399195"/>
                </a:cubicBezTo>
                <a:cubicBezTo>
                  <a:pt x="1370087" y="1402649"/>
                  <a:pt x="1370087" y="1407256"/>
                  <a:pt x="1373541" y="1410711"/>
                </a:cubicBezTo>
                <a:cubicBezTo>
                  <a:pt x="1374692" y="1411862"/>
                  <a:pt x="1376995" y="1413014"/>
                  <a:pt x="1379298" y="1413014"/>
                </a:cubicBezTo>
                <a:cubicBezTo>
                  <a:pt x="1381601" y="1413014"/>
                  <a:pt x="1383903" y="1413014"/>
                  <a:pt x="1385055" y="1410711"/>
                </a:cubicBezTo>
                <a:lnTo>
                  <a:pt x="1387357" y="1408407"/>
                </a:lnTo>
                <a:lnTo>
                  <a:pt x="1431108" y="1364647"/>
                </a:lnTo>
                <a:cubicBezTo>
                  <a:pt x="1434562" y="1361192"/>
                  <a:pt x="1434562" y="1356585"/>
                  <a:pt x="1431108" y="1353131"/>
                </a:cubicBezTo>
                <a:cubicBezTo>
                  <a:pt x="1429957" y="1351979"/>
                  <a:pt x="1427654" y="1350827"/>
                  <a:pt x="1425351" y="1350827"/>
                </a:cubicBezTo>
                <a:lnTo>
                  <a:pt x="1425351" y="1350827"/>
                </a:lnTo>
                <a:close/>
                <a:moveTo>
                  <a:pt x="1518609" y="1266761"/>
                </a:moveTo>
                <a:cubicBezTo>
                  <a:pt x="1517458" y="1266761"/>
                  <a:pt x="1516307" y="1266761"/>
                  <a:pt x="1515155" y="1266761"/>
                </a:cubicBezTo>
                <a:cubicBezTo>
                  <a:pt x="1511701" y="1267912"/>
                  <a:pt x="1509399" y="1270215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496734" y="1277125"/>
                  <a:pt x="1487523" y="1285186"/>
                  <a:pt x="1478313" y="1294399"/>
                </a:cubicBezTo>
                <a:lnTo>
                  <a:pt x="1478313" y="1294399"/>
                </a:lnTo>
                <a:cubicBezTo>
                  <a:pt x="1478313" y="1294399"/>
                  <a:pt x="1478313" y="1294399"/>
                  <a:pt x="1478313" y="1294399"/>
                </a:cubicBezTo>
                <a:lnTo>
                  <a:pt x="1478313" y="1294399"/>
                </a:lnTo>
                <a:cubicBezTo>
                  <a:pt x="1478313" y="1294399"/>
                  <a:pt x="1478313" y="1294399"/>
                  <a:pt x="1478313" y="1294399"/>
                </a:cubicBezTo>
                <a:lnTo>
                  <a:pt x="1478313" y="1294399"/>
                </a:lnTo>
                <a:lnTo>
                  <a:pt x="1466799" y="1305915"/>
                </a:lnTo>
                <a:cubicBezTo>
                  <a:pt x="1463345" y="1309370"/>
                  <a:pt x="1463345" y="1313976"/>
                  <a:pt x="1466799" y="1317431"/>
                </a:cubicBezTo>
                <a:cubicBezTo>
                  <a:pt x="1467951" y="1318583"/>
                  <a:pt x="1470253" y="1319734"/>
                  <a:pt x="1472556" y="1319734"/>
                </a:cubicBezTo>
                <a:cubicBezTo>
                  <a:pt x="1474858" y="1319734"/>
                  <a:pt x="1477161" y="1319734"/>
                  <a:pt x="1478313" y="1317431"/>
                </a:cubicBezTo>
                <a:lnTo>
                  <a:pt x="1489826" y="1305915"/>
                </a:lnTo>
                <a:cubicBezTo>
                  <a:pt x="1502491" y="1293247"/>
                  <a:pt x="1514004" y="1285186"/>
                  <a:pt x="1524366" y="1280580"/>
                </a:cubicBezTo>
                <a:cubicBezTo>
                  <a:pt x="1528971" y="1278277"/>
                  <a:pt x="1530123" y="1273670"/>
                  <a:pt x="1528971" y="1270215"/>
                </a:cubicBezTo>
                <a:cubicBezTo>
                  <a:pt x="1527820" y="1266761"/>
                  <a:pt x="1524366" y="1265609"/>
                  <a:pt x="1522063" y="1265609"/>
                </a:cubicBezTo>
                <a:lnTo>
                  <a:pt x="1520912" y="1265609"/>
                </a:lnTo>
                <a:close/>
                <a:moveTo>
                  <a:pt x="1645256" y="1259851"/>
                </a:moveTo>
                <a:lnTo>
                  <a:pt x="1579630" y="1259851"/>
                </a:lnTo>
                <a:cubicBezTo>
                  <a:pt x="1575025" y="1259851"/>
                  <a:pt x="1571571" y="1263306"/>
                  <a:pt x="1571571" y="1267912"/>
                </a:cubicBezTo>
                <a:cubicBezTo>
                  <a:pt x="1571571" y="1272519"/>
                  <a:pt x="1575025" y="1275973"/>
                  <a:pt x="1579630" y="1275973"/>
                </a:cubicBezTo>
                <a:lnTo>
                  <a:pt x="1645256" y="1275973"/>
                </a:lnTo>
                <a:cubicBezTo>
                  <a:pt x="1649861" y="1275973"/>
                  <a:pt x="1653315" y="1272519"/>
                  <a:pt x="1653315" y="1267912"/>
                </a:cubicBezTo>
                <a:cubicBezTo>
                  <a:pt x="1653315" y="1263306"/>
                  <a:pt x="1649861" y="1259851"/>
                  <a:pt x="1645256" y="1259851"/>
                </a:cubicBezTo>
                <a:lnTo>
                  <a:pt x="1645256" y="1259851"/>
                </a:lnTo>
                <a:close/>
                <a:moveTo>
                  <a:pt x="1775357" y="1259851"/>
                </a:moveTo>
                <a:lnTo>
                  <a:pt x="1709731" y="1259851"/>
                </a:lnTo>
                <a:cubicBezTo>
                  <a:pt x="1705125" y="1259851"/>
                  <a:pt x="1701671" y="1263306"/>
                  <a:pt x="1701671" y="1267912"/>
                </a:cubicBezTo>
                <a:cubicBezTo>
                  <a:pt x="1701671" y="1272519"/>
                  <a:pt x="1705125" y="1275973"/>
                  <a:pt x="1709731" y="1275973"/>
                </a:cubicBezTo>
                <a:lnTo>
                  <a:pt x="1775357" y="1275973"/>
                </a:lnTo>
                <a:cubicBezTo>
                  <a:pt x="1779962" y="1275973"/>
                  <a:pt x="1783416" y="1272519"/>
                  <a:pt x="1783416" y="1267912"/>
                </a:cubicBezTo>
                <a:cubicBezTo>
                  <a:pt x="1783416" y="1263306"/>
                  <a:pt x="1779962" y="1259851"/>
                  <a:pt x="1775357" y="1259851"/>
                </a:cubicBezTo>
                <a:lnTo>
                  <a:pt x="1775357" y="1259851"/>
                </a:lnTo>
                <a:close/>
                <a:moveTo>
                  <a:pt x="1906609" y="1259851"/>
                </a:moveTo>
                <a:lnTo>
                  <a:pt x="1840983" y="1259851"/>
                </a:lnTo>
                <a:cubicBezTo>
                  <a:pt x="1836377" y="1259851"/>
                  <a:pt x="1832923" y="1263306"/>
                  <a:pt x="1832923" y="1267912"/>
                </a:cubicBezTo>
                <a:cubicBezTo>
                  <a:pt x="1832923" y="1272519"/>
                  <a:pt x="1836377" y="1275973"/>
                  <a:pt x="1840983" y="1275973"/>
                </a:cubicBezTo>
                <a:lnTo>
                  <a:pt x="1906609" y="1275973"/>
                </a:lnTo>
                <a:cubicBezTo>
                  <a:pt x="1911214" y="1275973"/>
                  <a:pt x="1914668" y="1272519"/>
                  <a:pt x="1914668" y="1267912"/>
                </a:cubicBezTo>
                <a:cubicBezTo>
                  <a:pt x="1914668" y="1263306"/>
                  <a:pt x="1911214" y="1259851"/>
                  <a:pt x="1906609" y="1259851"/>
                </a:cubicBezTo>
                <a:lnTo>
                  <a:pt x="1906609" y="1259851"/>
                </a:lnTo>
                <a:close/>
                <a:moveTo>
                  <a:pt x="2036709" y="1259851"/>
                </a:moveTo>
                <a:lnTo>
                  <a:pt x="1971083" y="1259851"/>
                </a:lnTo>
                <a:cubicBezTo>
                  <a:pt x="1966478" y="1259851"/>
                  <a:pt x="1963024" y="1263306"/>
                  <a:pt x="1963024" y="1267912"/>
                </a:cubicBezTo>
                <a:cubicBezTo>
                  <a:pt x="1963024" y="1272519"/>
                  <a:pt x="1966478" y="1275973"/>
                  <a:pt x="1971083" y="1275973"/>
                </a:cubicBezTo>
                <a:lnTo>
                  <a:pt x="2036709" y="1275973"/>
                </a:lnTo>
                <a:cubicBezTo>
                  <a:pt x="2041315" y="1275973"/>
                  <a:pt x="2044769" y="1272519"/>
                  <a:pt x="2044769" y="1267912"/>
                </a:cubicBezTo>
                <a:cubicBezTo>
                  <a:pt x="2044769" y="1263306"/>
                  <a:pt x="2041315" y="1259851"/>
                  <a:pt x="2036709" y="1259851"/>
                </a:cubicBezTo>
                <a:lnTo>
                  <a:pt x="2036709" y="1259851"/>
                </a:lnTo>
                <a:close/>
                <a:moveTo>
                  <a:pt x="2166810" y="1259851"/>
                </a:moveTo>
                <a:lnTo>
                  <a:pt x="2101184" y="1259851"/>
                </a:lnTo>
                <a:cubicBezTo>
                  <a:pt x="2096579" y="1259851"/>
                  <a:pt x="2093125" y="1263306"/>
                  <a:pt x="2093125" y="1267912"/>
                </a:cubicBezTo>
                <a:cubicBezTo>
                  <a:pt x="2093125" y="1272519"/>
                  <a:pt x="2096579" y="1275973"/>
                  <a:pt x="2101184" y="1275973"/>
                </a:cubicBezTo>
                <a:lnTo>
                  <a:pt x="2166810" y="1275973"/>
                </a:lnTo>
                <a:cubicBezTo>
                  <a:pt x="2171415" y="1275973"/>
                  <a:pt x="2174870" y="1272519"/>
                  <a:pt x="2174870" y="1267912"/>
                </a:cubicBezTo>
                <a:cubicBezTo>
                  <a:pt x="2174870" y="1263306"/>
                  <a:pt x="2171415" y="1259851"/>
                  <a:pt x="2166810" y="1259851"/>
                </a:cubicBezTo>
                <a:lnTo>
                  <a:pt x="2166810" y="1259851"/>
                </a:lnTo>
                <a:close/>
                <a:moveTo>
                  <a:pt x="2298062" y="1259851"/>
                </a:moveTo>
                <a:lnTo>
                  <a:pt x="2232436" y="1259851"/>
                </a:lnTo>
                <a:cubicBezTo>
                  <a:pt x="2227831" y="1259851"/>
                  <a:pt x="2224377" y="1263306"/>
                  <a:pt x="2224377" y="1267912"/>
                </a:cubicBezTo>
                <a:cubicBezTo>
                  <a:pt x="2224377" y="1272519"/>
                  <a:pt x="2227831" y="1275973"/>
                  <a:pt x="2232436" y="1275973"/>
                </a:cubicBezTo>
                <a:lnTo>
                  <a:pt x="2298062" y="1275973"/>
                </a:lnTo>
                <a:cubicBezTo>
                  <a:pt x="2302668" y="1275973"/>
                  <a:pt x="2306122" y="1272519"/>
                  <a:pt x="2306122" y="1267912"/>
                </a:cubicBezTo>
                <a:cubicBezTo>
                  <a:pt x="2306122" y="1263306"/>
                  <a:pt x="2302668" y="1259851"/>
                  <a:pt x="2298062" y="1259851"/>
                </a:cubicBezTo>
                <a:lnTo>
                  <a:pt x="2298062" y="1259851"/>
                </a:lnTo>
                <a:close/>
                <a:moveTo>
                  <a:pt x="2428163" y="1259851"/>
                </a:moveTo>
                <a:lnTo>
                  <a:pt x="2362537" y="1259851"/>
                </a:lnTo>
                <a:cubicBezTo>
                  <a:pt x="2357932" y="1259851"/>
                  <a:pt x="2354478" y="1263306"/>
                  <a:pt x="2354478" y="1267912"/>
                </a:cubicBezTo>
                <a:cubicBezTo>
                  <a:pt x="2354478" y="1272519"/>
                  <a:pt x="2357932" y="1275973"/>
                  <a:pt x="2362537" y="1275973"/>
                </a:cubicBezTo>
                <a:lnTo>
                  <a:pt x="2428163" y="1275973"/>
                </a:lnTo>
                <a:cubicBezTo>
                  <a:pt x="2432768" y="1275973"/>
                  <a:pt x="2436222" y="1272519"/>
                  <a:pt x="2436222" y="1267912"/>
                </a:cubicBezTo>
                <a:cubicBezTo>
                  <a:pt x="2436222" y="1263306"/>
                  <a:pt x="2432768" y="1259851"/>
                  <a:pt x="2428163" y="1259851"/>
                </a:cubicBezTo>
                <a:lnTo>
                  <a:pt x="2428163" y="1259851"/>
                </a:lnTo>
                <a:close/>
                <a:moveTo>
                  <a:pt x="2559415" y="1259851"/>
                </a:moveTo>
                <a:lnTo>
                  <a:pt x="2493789" y="1259851"/>
                </a:lnTo>
                <a:cubicBezTo>
                  <a:pt x="2489184" y="1259851"/>
                  <a:pt x="2485730" y="1263306"/>
                  <a:pt x="2485730" y="1267912"/>
                </a:cubicBezTo>
                <a:cubicBezTo>
                  <a:pt x="2485730" y="1272519"/>
                  <a:pt x="2489184" y="1275973"/>
                  <a:pt x="2493789" y="1275973"/>
                </a:cubicBezTo>
                <a:lnTo>
                  <a:pt x="2559415" y="1275973"/>
                </a:lnTo>
                <a:cubicBezTo>
                  <a:pt x="2564020" y="1275973"/>
                  <a:pt x="2567474" y="1272519"/>
                  <a:pt x="2567474" y="1267912"/>
                </a:cubicBezTo>
                <a:cubicBezTo>
                  <a:pt x="2567474" y="1263306"/>
                  <a:pt x="2564020" y="1259851"/>
                  <a:pt x="2559415" y="1259851"/>
                </a:cubicBezTo>
                <a:lnTo>
                  <a:pt x="2559415" y="1259851"/>
                </a:lnTo>
                <a:close/>
                <a:moveTo>
                  <a:pt x="2689516" y="1259851"/>
                </a:moveTo>
                <a:lnTo>
                  <a:pt x="2623890" y="1259851"/>
                </a:lnTo>
                <a:cubicBezTo>
                  <a:pt x="2619284" y="1259851"/>
                  <a:pt x="2615830" y="1263306"/>
                  <a:pt x="2615830" y="1267912"/>
                </a:cubicBezTo>
                <a:cubicBezTo>
                  <a:pt x="2615830" y="1272519"/>
                  <a:pt x="2619284" y="1275973"/>
                  <a:pt x="2623890" y="1275973"/>
                </a:cubicBezTo>
                <a:lnTo>
                  <a:pt x="2689516" y="1275973"/>
                </a:lnTo>
                <a:cubicBezTo>
                  <a:pt x="2694121" y="1275973"/>
                  <a:pt x="2697575" y="1272519"/>
                  <a:pt x="2697575" y="1267912"/>
                </a:cubicBezTo>
                <a:cubicBezTo>
                  <a:pt x="2697575" y="1263306"/>
                  <a:pt x="2694121" y="1259851"/>
                  <a:pt x="2689516" y="1259851"/>
                </a:cubicBezTo>
                <a:lnTo>
                  <a:pt x="2689516" y="1259851"/>
                </a:lnTo>
                <a:close/>
                <a:moveTo>
                  <a:pt x="2819616" y="1259851"/>
                </a:moveTo>
                <a:lnTo>
                  <a:pt x="2753990" y="1259851"/>
                </a:lnTo>
                <a:cubicBezTo>
                  <a:pt x="2749385" y="1259851"/>
                  <a:pt x="2745931" y="1263306"/>
                  <a:pt x="2745931" y="1267912"/>
                </a:cubicBezTo>
                <a:cubicBezTo>
                  <a:pt x="2745931" y="1272519"/>
                  <a:pt x="2749385" y="1275973"/>
                  <a:pt x="2753990" y="1275973"/>
                </a:cubicBezTo>
                <a:lnTo>
                  <a:pt x="2819616" y="1275973"/>
                </a:lnTo>
                <a:cubicBezTo>
                  <a:pt x="2824222" y="1275973"/>
                  <a:pt x="2827676" y="1272519"/>
                  <a:pt x="2827676" y="1267912"/>
                </a:cubicBezTo>
                <a:cubicBezTo>
                  <a:pt x="2827676" y="1263306"/>
                  <a:pt x="2824222" y="1259851"/>
                  <a:pt x="2819616" y="1259851"/>
                </a:cubicBezTo>
                <a:lnTo>
                  <a:pt x="2819616" y="1259851"/>
                </a:lnTo>
                <a:close/>
                <a:moveTo>
                  <a:pt x="2950869" y="1259851"/>
                </a:moveTo>
                <a:lnTo>
                  <a:pt x="2885242" y="1259851"/>
                </a:lnTo>
                <a:cubicBezTo>
                  <a:pt x="2880637" y="1259851"/>
                  <a:pt x="2877183" y="1263306"/>
                  <a:pt x="2877183" y="1267912"/>
                </a:cubicBezTo>
                <a:cubicBezTo>
                  <a:pt x="2877183" y="1272519"/>
                  <a:pt x="2880637" y="1275973"/>
                  <a:pt x="2885242" y="1275973"/>
                </a:cubicBezTo>
                <a:lnTo>
                  <a:pt x="2950869" y="1275973"/>
                </a:lnTo>
                <a:cubicBezTo>
                  <a:pt x="2955474" y="1275973"/>
                  <a:pt x="2958928" y="1272519"/>
                  <a:pt x="2958928" y="1267912"/>
                </a:cubicBezTo>
                <a:cubicBezTo>
                  <a:pt x="2958928" y="1263306"/>
                  <a:pt x="2955474" y="1259851"/>
                  <a:pt x="2950869" y="1259851"/>
                </a:cubicBezTo>
                <a:lnTo>
                  <a:pt x="2950869" y="1259851"/>
                </a:lnTo>
                <a:close/>
                <a:moveTo>
                  <a:pt x="3080969" y="1259851"/>
                </a:moveTo>
                <a:lnTo>
                  <a:pt x="3015343" y="1259851"/>
                </a:lnTo>
                <a:cubicBezTo>
                  <a:pt x="3010738" y="1259851"/>
                  <a:pt x="3007284" y="1263306"/>
                  <a:pt x="3007284" y="1267912"/>
                </a:cubicBezTo>
                <a:cubicBezTo>
                  <a:pt x="3007284" y="1272519"/>
                  <a:pt x="3010738" y="1275973"/>
                  <a:pt x="3015343" y="1275973"/>
                </a:cubicBezTo>
                <a:lnTo>
                  <a:pt x="3080969" y="1275973"/>
                </a:lnTo>
                <a:cubicBezTo>
                  <a:pt x="3085574" y="1275973"/>
                  <a:pt x="3089029" y="1272519"/>
                  <a:pt x="3089029" y="1267912"/>
                </a:cubicBezTo>
                <a:cubicBezTo>
                  <a:pt x="3089029" y="1263306"/>
                  <a:pt x="3085574" y="1259851"/>
                  <a:pt x="3080969" y="1259851"/>
                </a:cubicBezTo>
                <a:lnTo>
                  <a:pt x="3080969" y="1259851"/>
                </a:lnTo>
                <a:close/>
                <a:moveTo>
                  <a:pt x="3211070" y="1259851"/>
                </a:moveTo>
                <a:lnTo>
                  <a:pt x="3145444" y="1259851"/>
                </a:lnTo>
                <a:cubicBezTo>
                  <a:pt x="3140839" y="1259851"/>
                  <a:pt x="3137384" y="1263306"/>
                  <a:pt x="3137384" y="1267912"/>
                </a:cubicBezTo>
                <a:cubicBezTo>
                  <a:pt x="3137384" y="1272519"/>
                  <a:pt x="3140839" y="1275973"/>
                  <a:pt x="3145444" y="1275973"/>
                </a:cubicBezTo>
                <a:lnTo>
                  <a:pt x="3211070" y="1275973"/>
                </a:lnTo>
                <a:cubicBezTo>
                  <a:pt x="3215675" y="1275973"/>
                  <a:pt x="3219129" y="1272519"/>
                  <a:pt x="3219129" y="1267912"/>
                </a:cubicBezTo>
                <a:cubicBezTo>
                  <a:pt x="3219129" y="1263306"/>
                  <a:pt x="3215675" y="1259851"/>
                  <a:pt x="3211070" y="1259851"/>
                </a:cubicBezTo>
                <a:lnTo>
                  <a:pt x="3211070" y="1259851"/>
                </a:lnTo>
                <a:close/>
                <a:moveTo>
                  <a:pt x="3342322" y="1259851"/>
                </a:moveTo>
                <a:lnTo>
                  <a:pt x="3276696" y="1259851"/>
                </a:lnTo>
                <a:cubicBezTo>
                  <a:pt x="3272091" y="1259851"/>
                  <a:pt x="3268637" y="1263306"/>
                  <a:pt x="3268637" y="1267912"/>
                </a:cubicBezTo>
                <a:cubicBezTo>
                  <a:pt x="3268637" y="1272519"/>
                  <a:pt x="3272091" y="1275973"/>
                  <a:pt x="3276696" y="1275973"/>
                </a:cubicBezTo>
                <a:lnTo>
                  <a:pt x="3342322" y="1275973"/>
                </a:lnTo>
                <a:cubicBezTo>
                  <a:pt x="3346927" y="1275973"/>
                  <a:pt x="3350381" y="1272519"/>
                  <a:pt x="3350381" y="1267912"/>
                </a:cubicBezTo>
                <a:cubicBezTo>
                  <a:pt x="3350381" y="1263306"/>
                  <a:pt x="3346927" y="1259851"/>
                  <a:pt x="3342322" y="1259851"/>
                </a:cubicBezTo>
                <a:lnTo>
                  <a:pt x="3342322" y="1259851"/>
                </a:lnTo>
                <a:close/>
                <a:moveTo>
                  <a:pt x="3472423" y="1259851"/>
                </a:moveTo>
                <a:lnTo>
                  <a:pt x="3406797" y="1259851"/>
                </a:lnTo>
                <a:cubicBezTo>
                  <a:pt x="3402191" y="1259851"/>
                  <a:pt x="3398737" y="1263306"/>
                  <a:pt x="3398737" y="1267912"/>
                </a:cubicBezTo>
                <a:cubicBezTo>
                  <a:pt x="3398737" y="1272519"/>
                  <a:pt x="3402191" y="1275973"/>
                  <a:pt x="3406797" y="1275973"/>
                </a:cubicBezTo>
                <a:lnTo>
                  <a:pt x="3472423" y="1275973"/>
                </a:lnTo>
                <a:cubicBezTo>
                  <a:pt x="3477028" y="1275973"/>
                  <a:pt x="3480482" y="1272519"/>
                  <a:pt x="3480482" y="1267912"/>
                </a:cubicBezTo>
                <a:cubicBezTo>
                  <a:pt x="3480482" y="1263306"/>
                  <a:pt x="3477028" y="1259851"/>
                  <a:pt x="3472423" y="1259851"/>
                </a:cubicBezTo>
                <a:lnTo>
                  <a:pt x="3472423" y="1259851"/>
                </a:lnTo>
                <a:close/>
                <a:moveTo>
                  <a:pt x="3603675" y="1259851"/>
                </a:moveTo>
                <a:lnTo>
                  <a:pt x="3538049" y="1259851"/>
                </a:lnTo>
                <a:cubicBezTo>
                  <a:pt x="3533443" y="1259851"/>
                  <a:pt x="3529989" y="1263306"/>
                  <a:pt x="3529989" y="1267912"/>
                </a:cubicBezTo>
                <a:cubicBezTo>
                  <a:pt x="3529989" y="1272519"/>
                  <a:pt x="3533443" y="1275973"/>
                  <a:pt x="3538049" y="1275973"/>
                </a:cubicBezTo>
                <a:lnTo>
                  <a:pt x="3603675" y="1275973"/>
                </a:lnTo>
                <a:cubicBezTo>
                  <a:pt x="3608280" y="1275973"/>
                  <a:pt x="3611734" y="1272519"/>
                  <a:pt x="3611734" y="1267912"/>
                </a:cubicBezTo>
                <a:cubicBezTo>
                  <a:pt x="3611734" y="1263306"/>
                  <a:pt x="3608280" y="1259851"/>
                  <a:pt x="3603675" y="1259851"/>
                </a:cubicBezTo>
                <a:lnTo>
                  <a:pt x="3603675" y="1259851"/>
                </a:lnTo>
                <a:close/>
                <a:moveTo>
                  <a:pt x="3733775" y="1259851"/>
                </a:moveTo>
                <a:lnTo>
                  <a:pt x="3668149" y="1259851"/>
                </a:lnTo>
                <a:cubicBezTo>
                  <a:pt x="3663544" y="1259851"/>
                  <a:pt x="3660090" y="1263306"/>
                  <a:pt x="3660090" y="1267912"/>
                </a:cubicBezTo>
                <a:cubicBezTo>
                  <a:pt x="3660090" y="1272519"/>
                  <a:pt x="3663544" y="1275973"/>
                  <a:pt x="3668149" y="1275973"/>
                </a:cubicBezTo>
                <a:lnTo>
                  <a:pt x="3733775" y="1275973"/>
                </a:lnTo>
                <a:cubicBezTo>
                  <a:pt x="3738381" y="1275973"/>
                  <a:pt x="3741835" y="1272519"/>
                  <a:pt x="3741835" y="1267912"/>
                </a:cubicBezTo>
                <a:cubicBezTo>
                  <a:pt x="3741835" y="1263306"/>
                  <a:pt x="3738381" y="1259851"/>
                  <a:pt x="3733775" y="1259851"/>
                </a:cubicBezTo>
                <a:lnTo>
                  <a:pt x="3733775" y="1259851"/>
                </a:lnTo>
                <a:close/>
                <a:moveTo>
                  <a:pt x="3863876" y="1259851"/>
                </a:moveTo>
                <a:lnTo>
                  <a:pt x="3798250" y="1259851"/>
                </a:lnTo>
                <a:cubicBezTo>
                  <a:pt x="3793645" y="1259851"/>
                  <a:pt x="3790191" y="1263306"/>
                  <a:pt x="3790191" y="1267912"/>
                </a:cubicBezTo>
                <a:cubicBezTo>
                  <a:pt x="3790191" y="1272519"/>
                  <a:pt x="3793645" y="1275973"/>
                  <a:pt x="3798250" y="1275973"/>
                </a:cubicBezTo>
                <a:lnTo>
                  <a:pt x="3863876" y="1275973"/>
                </a:lnTo>
                <a:cubicBezTo>
                  <a:pt x="3868481" y="1275973"/>
                  <a:pt x="3871936" y="1272519"/>
                  <a:pt x="3871936" y="1267912"/>
                </a:cubicBezTo>
                <a:cubicBezTo>
                  <a:pt x="3871936" y="1263306"/>
                  <a:pt x="3868481" y="1259851"/>
                  <a:pt x="3863876" y="1259851"/>
                </a:cubicBezTo>
                <a:lnTo>
                  <a:pt x="3863876" y="1259851"/>
                </a:lnTo>
                <a:close/>
                <a:moveTo>
                  <a:pt x="3995128" y="1259851"/>
                </a:moveTo>
                <a:lnTo>
                  <a:pt x="3929502" y="1259851"/>
                </a:lnTo>
                <a:cubicBezTo>
                  <a:pt x="3924897" y="1259851"/>
                  <a:pt x="3921443" y="1263306"/>
                  <a:pt x="3921443" y="1267912"/>
                </a:cubicBezTo>
                <a:cubicBezTo>
                  <a:pt x="3921443" y="1272519"/>
                  <a:pt x="3924897" y="1275973"/>
                  <a:pt x="3929502" y="1275973"/>
                </a:cubicBezTo>
                <a:lnTo>
                  <a:pt x="3995128" y="1275973"/>
                </a:lnTo>
                <a:cubicBezTo>
                  <a:pt x="3999734" y="1275973"/>
                  <a:pt x="4003187" y="1272519"/>
                  <a:pt x="4003187" y="1267912"/>
                </a:cubicBezTo>
                <a:cubicBezTo>
                  <a:pt x="4003187" y="1263306"/>
                  <a:pt x="3999734" y="1259851"/>
                  <a:pt x="3995128" y="1259851"/>
                </a:cubicBezTo>
                <a:lnTo>
                  <a:pt x="3995128" y="1259851"/>
                </a:lnTo>
                <a:close/>
                <a:moveTo>
                  <a:pt x="4125229" y="1259851"/>
                </a:moveTo>
                <a:lnTo>
                  <a:pt x="4059603" y="1259851"/>
                </a:lnTo>
                <a:cubicBezTo>
                  <a:pt x="4054998" y="1259851"/>
                  <a:pt x="4051544" y="1263306"/>
                  <a:pt x="4051544" y="1267912"/>
                </a:cubicBezTo>
                <a:cubicBezTo>
                  <a:pt x="4051544" y="1272519"/>
                  <a:pt x="4054998" y="1275973"/>
                  <a:pt x="4059603" y="1275973"/>
                </a:cubicBezTo>
                <a:lnTo>
                  <a:pt x="4125229" y="1275973"/>
                </a:lnTo>
                <a:cubicBezTo>
                  <a:pt x="4129834" y="1275973"/>
                  <a:pt x="4133288" y="1272519"/>
                  <a:pt x="4133288" y="1267912"/>
                </a:cubicBezTo>
                <a:cubicBezTo>
                  <a:pt x="4133288" y="1263306"/>
                  <a:pt x="4129834" y="1259851"/>
                  <a:pt x="4125229" y="1259851"/>
                </a:cubicBezTo>
                <a:lnTo>
                  <a:pt x="4125229" y="1259851"/>
                </a:lnTo>
                <a:close/>
                <a:moveTo>
                  <a:pt x="4256481" y="1259851"/>
                </a:moveTo>
                <a:lnTo>
                  <a:pt x="4190855" y="1259851"/>
                </a:lnTo>
                <a:cubicBezTo>
                  <a:pt x="4186249" y="1259851"/>
                  <a:pt x="4182796" y="1263306"/>
                  <a:pt x="4182796" y="1267912"/>
                </a:cubicBezTo>
                <a:cubicBezTo>
                  <a:pt x="4182796" y="1272519"/>
                  <a:pt x="4186249" y="1275973"/>
                  <a:pt x="4190855" y="1275973"/>
                </a:cubicBezTo>
                <a:lnTo>
                  <a:pt x="4256481" y="1275973"/>
                </a:lnTo>
                <a:cubicBezTo>
                  <a:pt x="4261086" y="1275973"/>
                  <a:pt x="4264541" y="1272519"/>
                  <a:pt x="4264541" y="1267912"/>
                </a:cubicBezTo>
                <a:cubicBezTo>
                  <a:pt x="4264541" y="1263306"/>
                  <a:pt x="4261086" y="1259851"/>
                  <a:pt x="4256481" y="1259851"/>
                </a:cubicBezTo>
                <a:lnTo>
                  <a:pt x="4256481" y="1259851"/>
                </a:lnTo>
                <a:close/>
                <a:moveTo>
                  <a:pt x="4386582" y="1259851"/>
                </a:moveTo>
                <a:lnTo>
                  <a:pt x="4320956" y="1259851"/>
                </a:lnTo>
                <a:cubicBezTo>
                  <a:pt x="4316351" y="1259851"/>
                  <a:pt x="4312896" y="1263306"/>
                  <a:pt x="4312896" y="1267912"/>
                </a:cubicBezTo>
                <a:cubicBezTo>
                  <a:pt x="4312896" y="1272519"/>
                  <a:pt x="4316351" y="1275973"/>
                  <a:pt x="4320956" y="1275973"/>
                </a:cubicBezTo>
                <a:lnTo>
                  <a:pt x="4386582" y="1275973"/>
                </a:lnTo>
                <a:cubicBezTo>
                  <a:pt x="4391187" y="1275973"/>
                  <a:pt x="4394641" y="1272519"/>
                  <a:pt x="4394641" y="1267912"/>
                </a:cubicBezTo>
                <a:cubicBezTo>
                  <a:pt x="4394641" y="1263306"/>
                  <a:pt x="4391187" y="1259851"/>
                  <a:pt x="4386582" y="1259851"/>
                </a:cubicBezTo>
                <a:lnTo>
                  <a:pt x="4386582" y="1259851"/>
                </a:lnTo>
                <a:close/>
                <a:moveTo>
                  <a:pt x="4516683" y="1259851"/>
                </a:moveTo>
                <a:lnTo>
                  <a:pt x="4451056" y="1259851"/>
                </a:lnTo>
                <a:cubicBezTo>
                  <a:pt x="4446451" y="1259851"/>
                  <a:pt x="4442997" y="1263306"/>
                  <a:pt x="4442997" y="1267912"/>
                </a:cubicBezTo>
                <a:cubicBezTo>
                  <a:pt x="4442997" y="1272519"/>
                  <a:pt x="4446451" y="1275973"/>
                  <a:pt x="4451056" y="1275973"/>
                </a:cubicBezTo>
                <a:lnTo>
                  <a:pt x="4516683" y="1275973"/>
                </a:lnTo>
                <a:cubicBezTo>
                  <a:pt x="4521288" y="1275973"/>
                  <a:pt x="4524742" y="1272519"/>
                  <a:pt x="4524742" y="1267912"/>
                </a:cubicBezTo>
                <a:cubicBezTo>
                  <a:pt x="4524742" y="1263306"/>
                  <a:pt x="4521288" y="1259851"/>
                  <a:pt x="4516683" y="1259851"/>
                </a:cubicBezTo>
                <a:lnTo>
                  <a:pt x="4516683" y="1259851"/>
                </a:lnTo>
                <a:close/>
                <a:moveTo>
                  <a:pt x="4647935" y="1259851"/>
                </a:moveTo>
                <a:lnTo>
                  <a:pt x="4582308" y="1259851"/>
                </a:lnTo>
                <a:cubicBezTo>
                  <a:pt x="4577703" y="1259851"/>
                  <a:pt x="4574249" y="1263306"/>
                  <a:pt x="4574249" y="1267912"/>
                </a:cubicBezTo>
                <a:cubicBezTo>
                  <a:pt x="4574249" y="1272519"/>
                  <a:pt x="4577703" y="1275973"/>
                  <a:pt x="4582308" y="1275973"/>
                </a:cubicBezTo>
                <a:lnTo>
                  <a:pt x="4647935" y="1275973"/>
                </a:lnTo>
                <a:cubicBezTo>
                  <a:pt x="4652540" y="1275973"/>
                  <a:pt x="4655994" y="1272519"/>
                  <a:pt x="4655994" y="1267912"/>
                </a:cubicBezTo>
                <a:cubicBezTo>
                  <a:pt x="4655994" y="1263306"/>
                  <a:pt x="4652540" y="1259851"/>
                  <a:pt x="4647935" y="1259851"/>
                </a:cubicBezTo>
                <a:lnTo>
                  <a:pt x="4647935" y="1259851"/>
                </a:lnTo>
                <a:close/>
                <a:moveTo>
                  <a:pt x="4778035" y="1259851"/>
                </a:moveTo>
                <a:lnTo>
                  <a:pt x="4712409" y="1259851"/>
                </a:lnTo>
                <a:cubicBezTo>
                  <a:pt x="4707804" y="1259851"/>
                  <a:pt x="4704350" y="1263306"/>
                  <a:pt x="4704350" y="1267912"/>
                </a:cubicBezTo>
                <a:cubicBezTo>
                  <a:pt x="4704350" y="1272519"/>
                  <a:pt x="4707804" y="1275973"/>
                  <a:pt x="4712409" y="1275973"/>
                </a:cubicBezTo>
                <a:lnTo>
                  <a:pt x="4778035" y="1275973"/>
                </a:lnTo>
                <a:cubicBezTo>
                  <a:pt x="4782641" y="1275973"/>
                  <a:pt x="4786095" y="1272519"/>
                  <a:pt x="4786095" y="1267912"/>
                </a:cubicBezTo>
                <a:cubicBezTo>
                  <a:pt x="4786095" y="1263306"/>
                  <a:pt x="4782641" y="1259851"/>
                  <a:pt x="4778035" y="1259851"/>
                </a:cubicBezTo>
                <a:lnTo>
                  <a:pt x="4778035" y="1259851"/>
                </a:lnTo>
                <a:close/>
                <a:moveTo>
                  <a:pt x="4908136" y="1259851"/>
                </a:moveTo>
                <a:lnTo>
                  <a:pt x="4842510" y="1259851"/>
                </a:lnTo>
                <a:cubicBezTo>
                  <a:pt x="4837905" y="1259851"/>
                  <a:pt x="4834451" y="1263306"/>
                  <a:pt x="4834451" y="1267912"/>
                </a:cubicBezTo>
                <a:cubicBezTo>
                  <a:pt x="4834451" y="1272519"/>
                  <a:pt x="4837905" y="1275973"/>
                  <a:pt x="4842510" y="1275973"/>
                </a:cubicBezTo>
                <a:lnTo>
                  <a:pt x="4908136" y="1275973"/>
                </a:lnTo>
                <a:cubicBezTo>
                  <a:pt x="4912741" y="1275973"/>
                  <a:pt x="4916195" y="1272519"/>
                  <a:pt x="4916195" y="1267912"/>
                </a:cubicBezTo>
                <a:cubicBezTo>
                  <a:pt x="4916195" y="1263306"/>
                  <a:pt x="4912741" y="1259851"/>
                  <a:pt x="4908136" y="1259851"/>
                </a:cubicBezTo>
                <a:lnTo>
                  <a:pt x="4908136" y="1259851"/>
                </a:lnTo>
                <a:close/>
                <a:moveTo>
                  <a:pt x="5039388" y="1259851"/>
                </a:moveTo>
                <a:lnTo>
                  <a:pt x="4973762" y="1259851"/>
                </a:lnTo>
                <a:cubicBezTo>
                  <a:pt x="4969157" y="1259851"/>
                  <a:pt x="4965703" y="1263306"/>
                  <a:pt x="4965703" y="1267912"/>
                </a:cubicBezTo>
                <a:cubicBezTo>
                  <a:pt x="4965703" y="1272519"/>
                  <a:pt x="4969157" y="1275973"/>
                  <a:pt x="4973762" y="1275973"/>
                </a:cubicBezTo>
                <a:lnTo>
                  <a:pt x="5039388" y="1275973"/>
                </a:lnTo>
                <a:cubicBezTo>
                  <a:pt x="5043993" y="1275973"/>
                  <a:pt x="5047447" y="1272519"/>
                  <a:pt x="5047447" y="1267912"/>
                </a:cubicBezTo>
                <a:cubicBezTo>
                  <a:pt x="5047447" y="1263306"/>
                  <a:pt x="5043993" y="1259851"/>
                  <a:pt x="5039388" y="1259851"/>
                </a:cubicBezTo>
                <a:lnTo>
                  <a:pt x="5039388" y="1259851"/>
                </a:lnTo>
                <a:close/>
                <a:moveTo>
                  <a:pt x="5169489" y="1259851"/>
                </a:moveTo>
                <a:lnTo>
                  <a:pt x="5103863" y="1259851"/>
                </a:lnTo>
                <a:cubicBezTo>
                  <a:pt x="5099257" y="1259851"/>
                  <a:pt x="5095803" y="1263306"/>
                  <a:pt x="5095803" y="1267912"/>
                </a:cubicBezTo>
                <a:cubicBezTo>
                  <a:pt x="5095803" y="1272519"/>
                  <a:pt x="5099257" y="1275973"/>
                  <a:pt x="5103863" y="1275973"/>
                </a:cubicBezTo>
                <a:lnTo>
                  <a:pt x="5169489" y="1275973"/>
                </a:lnTo>
                <a:cubicBezTo>
                  <a:pt x="5174094" y="1275973"/>
                  <a:pt x="5177548" y="1272519"/>
                  <a:pt x="5177548" y="1267912"/>
                </a:cubicBezTo>
                <a:cubicBezTo>
                  <a:pt x="5177548" y="1263306"/>
                  <a:pt x="5174094" y="1259851"/>
                  <a:pt x="5169489" y="1259851"/>
                </a:cubicBezTo>
                <a:lnTo>
                  <a:pt x="5169489" y="1259851"/>
                </a:lnTo>
                <a:close/>
                <a:moveTo>
                  <a:pt x="5300741" y="1259851"/>
                </a:moveTo>
                <a:lnTo>
                  <a:pt x="5235115" y="1259851"/>
                </a:lnTo>
                <a:cubicBezTo>
                  <a:pt x="5230509" y="1259851"/>
                  <a:pt x="5227055" y="1263306"/>
                  <a:pt x="5227055" y="1267912"/>
                </a:cubicBezTo>
                <a:cubicBezTo>
                  <a:pt x="5227055" y="1272519"/>
                  <a:pt x="5230509" y="1275973"/>
                  <a:pt x="5235115" y="1275973"/>
                </a:cubicBezTo>
                <a:lnTo>
                  <a:pt x="5300741" y="1275973"/>
                </a:lnTo>
                <a:cubicBezTo>
                  <a:pt x="5305346" y="1275973"/>
                  <a:pt x="5308800" y="1272519"/>
                  <a:pt x="5308800" y="1267912"/>
                </a:cubicBezTo>
                <a:cubicBezTo>
                  <a:pt x="5308800" y="1263306"/>
                  <a:pt x="5305346" y="1259851"/>
                  <a:pt x="5300741" y="1259851"/>
                </a:cubicBezTo>
                <a:lnTo>
                  <a:pt x="5300741" y="1259851"/>
                </a:lnTo>
                <a:close/>
                <a:moveTo>
                  <a:pt x="5430841" y="1259851"/>
                </a:moveTo>
                <a:lnTo>
                  <a:pt x="5365215" y="1259851"/>
                </a:lnTo>
                <a:cubicBezTo>
                  <a:pt x="5360610" y="1259851"/>
                  <a:pt x="5357156" y="1263306"/>
                  <a:pt x="5357156" y="1267912"/>
                </a:cubicBezTo>
                <a:cubicBezTo>
                  <a:pt x="5357156" y="1272519"/>
                  <a:pt x="5360610" y="1275973"/>
                  <a:pt x="5365215" y="1275973"/>
                </a:cubicBezTo>
                <a:lnTo>
                  <a:pt x="5430841" y="1275973"/>
                </a:lnTo>
                <a:cubicBezTo>
                  <a:pt x="5435447" y="1275973"/>
                  <a:pt x="5438901" y="1272519"/>
                  <a:pt x="5438901" y="1267912"/>
                </a:cubicBezTo>
                <a:cubicBezTo>
                  <a:pt x="5438901" y="1263306"/>
                  <a:pt x="5435447" y="1259851"/>
                  <a:pt x="5430841" y="1259851"/>
                </a:cubicBezTo>
                <a:lnTo>
                  <a:pt x="5430841" y="1259851"/>
                </a:lnTo>
                <a:close/>
                <a:moveTo>
                  <a:pt x="5560942" y="1259851"/>
                </a:moveTo>
                <a:lnTo>
                  <a:pt x="5495316" y="1259851"/>
                </a:lnTo>
                <a:cubicBezTo>
                  <a:pt x="5490711" y="1259851"/>
                  <a:pt x="5487257" y="1263306"/>
                  <a:pt x="5487257" y="1267912"/>
                </a:cubicBezTo>
                <a:cubicBezTo>
                  <a:pt x="5487257" y="1272519"/>
                  <a:pt x="5490711" y="1275973"/>
                  <a:pt x="5495316" y="1275973"/>
                </a:cubicBezTo>
                <a:lnTo>
                  <a:pt x="5560942" y="1275973"/>
                </a:lnTo>
                <a:cubicBezTo>
                  <a:pt x="5565548" y="1275973"/>
                  <a:pt x="5569001" y="1272519"/>
                  <a:pt x="5569001" y="1267912"/>
                </a:cubicBezTo>
                <a:cubicBezTo>
                  <a:pt x="5569001" y="1263306"/>
                  <a:pt x="5565548" y="1259851"/>
                  <a:pt x="5560942" y="1259851"/>
                </a:cubicBezTo>
                <a:lnTo>
                  <a:pt x="5560942" y="1259851"/>
                </a:lnTo>
                <a:close/>
                <a:moveTo>
                  <a:pt x="5692194" y="1259851"/>
                </a:moveTo>
                <a:lnTo>
                  <a:pt x="5626568" y="1259851"/>
                </a:lnTo>
                <a:cubicBezTo>
                  <a:pt x="5621963" y="1259851"/>
                  <a:pt x="5618509" y="1263306"/>
                  <a:pt x="5618509" y="1267912"/>
                </a:cubicBezTo>
                <a:cubicBezTo>
                  <a:pt x="5618509" y="1272519"/>
                  <a:pt x="5621963" y="1275973"/>
                  <a:pt x="5626568" y="1275973"/>
                </a:cubicBezTo>
                <a:lnTo>
                  <a:pt x="5692194" y="1275973"/>
                </a:lnTo>
                <a:cubicBezTo>
                  <a:pt x="5696800" y="1275973"/>
                  <a:pt x="5700253" y="1272519"/>
                  <a:pt x="5700253" y="1267912"/>
                </a:cubicBezTo>
                <a:cubicBezTo>
                  <a:pt x="5700253" y="1263306"/>
                  <a:pt x="5696800" y="1259851"/>
                  <a:pt x="5692194" y="1259851"/>
                </a:cubicBezTo>
                <a:lnTo>
                  <a:pt x="5692194" y="1259851"/>
                </a:lnTo>
                <a:close/>
                <a:moveTo>
                  <a:pt x="5822295" y="1259851"/>
                </a:moveTo>
                <a:lnTo>
                  <a:pt x="5756669" y="1259851"/>
                </a:lnTo>
                <a:cubicBezTo>
                  <a:pt x="5752063" y="1259851"/>
                  <a:pt x="5748610" y="1263306"/>
                  <a:pt x="5748610" y="1267912"/>
                </a:cubicBezTo>
                <a:cubicBezTo>
                  <a:pt x="5748610" y="1272519"/>
                  <a:pt x="5752063" y="1275973"/>
                  <a:pt x="5756669" y="1275973"/>
                </a:cubicBezTo>
                <a:lnTo>
                  <a:pt x="5822295" y="1275973"/>
                </a:lnTo>
                <a:cubicBezTo>
                  <a:pt x="5826901" y="1275973"/>
                  <a:pt x="5830354" y="1272519"/>
                  <a:pt x="5830354" y="1267912"/>
                </a:cubicBezTo>
                <a:cubicBezTo>
                  <a:pt x="5830354" y="1263306"/>
                  <a:pt x="5826901" y="1259851"/>
                  <a:pt x="5822295" y="1259851"/>
                </a:cubicBezTo>
                <a:lnTo>
                  <a:pt x="5822295" y="1259851"/>
                </a:lnTo>
                <a:close/>
                <a:moveTo>
                  <a:pt x="5953547" y="1259851"/>
                </a:moveTo>
                <a:lnTo>
                  <a:pt x="5887921" y="1259851"/>
                </a:lnTo>
                <a:cubicBezTo>
                  <a:pt x="5883315" y="1259851"/>
                  <a:pt x="5879862" y="1263306"/>
                  <a:pt x="5879862" y="1267912"/>
                </a:cubicBezTo>
                <a:cubicBezTo>
                  <a:pt x="5879862" y="1272519"/>
                  <a:pt x="5883315" y="1275973"/>
                  <a:pt x="5887921" y="1275973"/>
                </a:cubicBezTo>
                <a:lnTo>
                  <a:pt x="5953547" y="1275973"/>
                </a:lnTo>
                <a:cubicBezTo>
                  <a:pt x="5958152" y="1275973"/>
                  <a:pt x="5961606" y="1272519"/>
                  <a:pt x="5961606" y="1267912"/>
                </a:cubicBezTo>
                <a:cubicBezTo>
                  <a:pt x="5961606" y="1263306"/>
                  <a:pt x="5958152" y="1259851"/>
                  <a:pt x="5953547" y="1259851"/>
                </a:cubicBezTo>
                <a:lnTo>
                  <a:pt x="5953547" y="1259851"/>
                </a:lnTo>
                <a:close/>
                <a:moveTo>
                  <a:pt x="6083648" y="1259851"/>
                </a:moveTo>
                <a:lnTo>
                  <a:pt x="6018022" y="1259851"/>
                </a:lnTo>
                <a:cubicBezTo>
                  <a:pt x="6013416" y="1259851"/>
                  <a:pt x="6009962" y="1263306"/>
                  <a:pt x="6009962" y="1267912"/>
                </a:cubicBezTo>
                <a:cubicBezTo>
                  <a:pt x="6009962" y="1272519"/>
                  <a:pt x="6013416" y="1275973"/>
                  <a:pt x="6018022" y="1275973"/>
                </a:cubicBezTo>
                <a:lnTo>
                  <a:pt x="6083648" y="1275973"/>
                </a:lnTo>
                <a:cubicBezTo>
                  <a:pt x="6088253" y="1275973"/>
                  <a:pt x="6091707" y="1272519"/>
                  <a:pt x="6091707" y="1267912"/>
                </a:cubicBezTo>
                <a:cubicBezTo>
                  <a:pt x="6091707" y="1263306"/>
                  <a:pt x="6088253" y="1259851"/>
                  <a:pt x="6083648" y="1259851"/>
                </a:cubicBezTo>
                <a:lnTo>
                  <a:pt x="6083648" y="1259851"/>
                </a:lnTo>
                <a:close/>
                <a:moveTo>
                  <a:pt x="6213748" y="1259851"/>
                </a:moveTo>
                <a:lnTo>
                  <a:pt x="6148122" y="1259851"/>
                </a:lnTo>
                <a:cubicBezTo>
                  <a:pt x="6143517" y="1259851"/>
                  <a:pt x="6140063" y="1263306"/>
                  <a:pt x="6140063" y="1267912"/>
                </a:cubicBezTo>
                <a:cubicBezTo>
                  <a:pt x="6140063" y="1272519"/>
                  <a:pt x="6143517" y="1275973"/>
                  <a:pt x="6148122" y="1275973"/>
                </a:cubicBezTo>
                <a:lnTo>
                  <a:pt x="6213748" y="1275973"/>
                </a:lnTo>
                <a:cubicBezTo>
                  <a:pt x="6218354" y="1275973"/>
                  <a:pt x="6221808" y="1272519"/>
                  <a:pt x="6221808" y="1267912"/>
                </a:cubicBezTo>
                <a:cubicBezTo>
                  <a:pt x="6221808" y="1263306"/>
                  <a:pt x="6218354" y="1259851"/>
                  <a:pt x="6213748" y="1259851"/>
                </a:cubicBezTo>
                <a:lnTo>
                  <a:pt x="6213748" y="1259851"/>
                </a:lnTo>
                <a:close/>
                <a:moveTo>
                  <a:pt x="6345001" y="1259851"/>
                </a:moveTo>
                <a:lnTo>
                  <a:pt x="6279375" y="1259851"/>
                </a:lnTo>
                <a:cubicBezTo>
                  <a:pt x="6274769" y="1259851"/>
                  <a:pt x="6271315" y="1263306"/>
                  <a:pt x="6271315" y="1267912"/>
                </a:cubicBezTo>
                <a:cubicBezTo>
                  <a:pt x="6271315" y="1272519"/>
                  <a:pt x="6274769" y="1275973"/>
                  <a:pt x="6279375" y="1275973"/>
                </a:cubicBezTo>
                <a:lnTo>
                  <a:pt x="6345001" y="1275973"/>
                </a:lnTo>
                <a:cubicBezTo>
                  <a:pt x="6349606" y="1275973"/>
                  <a:pt x="6353059" y="1272519"/>
                  <a:pt x="6353059" y="1267912"/>
                </a:cubicBezTo>
                <a:cubicBezTo>
                  <a:pt x="6353059" y="1263306"/>
                  <a:pt x="6349606" y="1259851"/>
                  <a:pt x="6345001" y="1259851"/>
                </a:cubicBezTo>
                <a:lnTo>
                  <a:pt x="6345001" y="1259851"/>
                </a:lnTo>
                <a:close/>
                <a:moveTo>
                  <a:pt x="6475101" y="1259851"/>
                </a:moveTo>
                <a:lnTo>
                  <a:pt x="6409475" y="1259851"/>
                </a:lnTo>
                <a:cubicBezTo>
                  <a:pt x="6404870" y="1259851"/>
                  <a:pt x="6401416" y="1263306"/>
                  <a:pt x="6401416" y="1267912"/>
                </a:cubicBezTo>
                <a:cubicBezTo>
                  <a:pt x="6401416" y="1272519"/>
                  <a:pt x="6404870" y="1275973"/>
                  <a:pt x="6409475" y="1275973"/>
                </a:cubicBezTo>
                <a:lnTo>
                  <a:pt x="6475101" y="1275973"/>
                </a:lnTo>
                <a:cubicBezTo>
                  <a:pt x="6479706" y="1275973"/>
                  <a:pt x="6483161" y="1272519"/>
                  <a:pt x="6483161" y="1267912"/>
                </a:cubicBezTo>
                <a:cubicBezTo>
                  <a:pt x="6483161" y="1263306"/>
                  <a:pt x="6479706" y="1259851"/>
                  <a:pt x="6475101" y="1259851"/>
                </a:cubicBezTo>
                <a:lnTo>
                  <a:pt x="6475101" y="1259851"/>
                </a:lnTo>
                <a:close/>
                <a:moveTo>
                  <a:pt x="6605202" y="1259851"/>
                </a:moveTo>
                <a:lnTo>
                  <a:pt x="6539576" y="1259851"/>
                </a:lnTo>
                <a:cubicBezTo>
                  <a:pt x="6534971" y="1259851"/>
                  <a:pt x="6531516" y="1263306"/>
                  <a:pt x="6531516" y="1267912"/>
                </a:cubicBezTo>
                <a:cubicBezTo>
                  <a:pt x="6531516" y="1272519"/>
                  <a:pt x="6534971" y="1275973"/>
                  <a:pt x="6539576" y="1275973"/>
                </a:cubicBezTo>
                <a:lnTo>
                  <a:pt x="6605202" y="1275973"/>
                </a:lnTo>
                <a:cubicBezTo>
                  <a:pt x="6609807" y="1275973"/>
                  <a:pt x="6613261" y="1272519"/>
                  <a:pt x="6613261" y="1267912"/>
                </a:cubicBezTo>
                <a:cubicBezTo>
                  <a:pt x="6613261" y="1263306"/>
                  <a:pt x="6609807" y="1259851"/>
                  <a:pt x="6605202" y="1259851"/>
                </a:cubicBezTo>
                <a:lnTo>
                  <a:pt x="6605202" y="1259851"/>
                </a:lnTo>
                <a:close/>
                <a:moveTo>
                  <a:pt x="6736454" y="1259851"/>
                </a:moveTo>
                <a:lnTo>
                  <a:pt x="6670828" y="1259851"/>
                </a:lnTo>
                <a:cubicBezTo>
                  <a:pt x="6666222" y="1259851"/>
                  <a:pt x="6662769" y="1263306"/>
                  <a:pt x="6662769" y="1267912"/>
                </a:cubicBezTo>
                <a:cubicBezTo>
                  <a:pt x="6662769" y="1272519"/>
                  <a:pt x="6666222" y="1275973"/>
                  <a:pt x="6670828" y="1275973"/>
                </a:cubicBezTo>
                <a:lnTo>
                  <a:pt x="6736454" y="1275973"/>
                </a:lnTo>
                <a:cubicBezTo>
                  <a:pt x="6741059" y="1275973"/>
                  <a:pt x="6744513" y="1272519"/>
                  <a:pt x="6744513" y="1267912"/>
                </a:cubicBezTo>
                <a:cubicBezTo>
                  <a:pt x="6744513" y="1263306"/>
                  <a:pt x="6741059" y="1259851"/>
                  <a:pt x="6736454" y="1259851"/>
                </a:cubicBezTo>
                <a:lnTo>
                  <a:pt x="6736454" y="1259851"/>
                </a:lnTo>
                <a:close/>
                <a:moveTo>
                  <a:pt x="6866555" y="1259851"/>
                </a:moveTo>
                <a:lnTo>
                  <a:pt x="6800929" y="1259851"/>
                </a:lnTo>
                <a:cubicBezTo>
                  <a:pt x="6796323" y="1259851"/>
                  <a:pt x="6792869" y="1263306"/>
                  <a:pt x="6792869" y="1267912"/>
                </a:cubicBezTo>
                <a:cubicBezTo>
                  <a:pt x="6792869" y="1272519"/>
                  <a:pt x="6796323" y="1275973"/>
                  <a:pt x="6800929" y="1275973"/>
                </a:cubicBezTo>
                <a:lnTo>
                  <a:pt x="6866555" y="1275973"/>
                </a:lnTo>
                <a:cubicBezTo>
                  <a:pt x="6871160" y="1275973"/>
                  <a:pt x="6874614" y="1272519"/>
                  <a:pt x="6874614" y="1267912"/>
                </a:cubicBezTo>
                <a:cubicBezTo>
                  <a:pt x="6874614" y="1263306"/>
                  <a:pt x="6871160" y="1259851"/>
                  <a:pt x="6866555" y="1259851"/>
                </a:cubicBezTo>
                <a:lnTo>
                  <a:pt x="6866555" y="1259851"/>
                </a:lnTo>
                <a:close/>
                <a:moveTo>
                  <a:pt x="6997806" y="1259851"/>
                </a:moveTo>
                <a:lnTo>
                  <a:pt x="6932181" y="1259851"/>
                </a:lnTo>
                <a:cubicBezTo>
                  <a:pt x="6927575" y="1259851"/>
                  <a:pt x="6924121" y="1263306"/>
                  <a:pt x="6924121" y="1267912"/>
                </a:cubicBezTo>
                <a:cubicBezTo>
                  <a:pt x="6924121" y="1272519"/>
                  <a:pt x="6927575" y="1275973"/>
                  <a:pt x="6932181" y="1275973"/>
                </a:cubicBezTo>
                <a:lnTo>
                  <a:pt x="6997806" y="1275973"/>
                </a:lnTo>
                <a:cubicBezTo>
                  <a:pt x="7002412" y="1275973"/>
                  <a:pt x="7005866" y="1272519"/>
                  <a:pt x="7005866" y="1267912"/>
                </a:cubicBezTo>
                <a:cubicBezTo>
                  <a:pt x="7005866" y="1263306"/>
                  <a:pt x="7002412" y="1259851"/>
                  <a:pt x="6997806" y="1259851"/>
                </a:cubicBezTo>
                <a:lnTo>
                  <a:pt x="6997806" y="1259851"/>
                </a:lnTo>
                <a:close/>
                <a:moveTo>
                  <a:pt x="7127908" y="1259851"/>
                </a:moveTo>
                <a:lnTo>
                  <a:pt x="7062281" y="1259851"/>
                </a:lnTo>
                <a:cubicBezTo>
                  <a:pt x="7057676" y="1259851"/>
                  <a:pt x="7054222" y="1263306"/>
                  <a:pt x="7054222" y="1267912"/>
                </a:cubicBezTo>
                <a:cubicBezTo>
                  <a:pt x="7054222" y="1272519"/>
                  <a:pt x="7057676" y="1275973"/>
                  <a:pt x="7062281" y="1275973"/>
                </a:cubicBezTo>
                <a:lnTo>
                  <a:pt x="7127908" y="1275973"/>
                </a:lnTo>
                <a:cubicBezTo>
                  <a:pt x="7132513" y="1275973"/>
                  <a:pt x="7135966" y="1272519"/>
                  <a:pt x="7135966" y="1267912"/>
                </a:cubicBezTo>
                <a:cubicBezTo>
                  <a:pt x="7135966" y="1263306"/>
                  <a:pt x="7132513" y="1259851"/>
                  <a:pt x="7127908" y="1259851"/>
                </a:cubicBezTo>
                <a:lnTo>
                  <a:pt x="7127908" y="1259851"/>
                </a:lnTo>
                <a:close/>
                <a:moveTo>
                  <a:pt x="7259159" y="1259851"/>
                </a:moveTo>
                <a:lnTo>
                  <a:pt x="7193533" y="1259851"/>
                </a:lnTo>
                <a:cubicBezTo>
                  <a:pt x="7188928" y="1259851"/>
                  <a:pt x="7185474" y="1263306"/>
                  <a:pt x="7185474" y="1267912"/>
                </a:cubicBezTo>
                <a:cubicBezTo>
                  <a:pt x="7185474" y="1272519"/>
                  <a:pt x="7188928" y="1275973"/>
                  <a:pt x="7193533" y="1275973"/>
                </a:cubicBezTo>
                <a:lnTo>
                  <a:pt x="7259159" y="1275973"/>
                </a:lnTo>
                <a:cubicBezTo>
                  <a:pt x="7263765" y="1275973"/>
                  <a:pt x="7267219" y="1272519"/>
                  <a:pt x="7267219" y="1267912"/>
                </a:cubicBezTo>
                <a:cubicBezTo>
                  <a:pt x="7267219" y="1263306"/>
                  <a:pt x="7263765" y="1259851"/>
                  <a:pt x="7259159" y="1259851"/>
                </a:cubicBezTo>
                <a:lnTo>
                  <a:pt x="7259159" y="1259851"/>
                </a:lnTo>
                <a:close/>
                <a:moveTo>
                  <a:pt x="7389260" y="1259851"/>
                </a:moveTo>
                <a:lnTo>
                  <a:pt x="7323634" y="1259851"/>
                </a:lnTo>
                <a:cubicBezTo>
                  <a:pt x="7319029" y="1259851"/>
                  <a:pt x="7315575" y="1263306"/>
                  <a:pt x="7315575" y="1267912"/>
                </a:cubicBezTo>
                <a:cubicBezTo>
                  <a:pt x="7315575" y="1272519"/>
                  <a:pt x="7319029" y="1275973"/>
                  <a:pt x="7323634" y="1275973"/>
                </a:cubicBezTo>
                <a:lnTo>
                  <a:pt x="7389260" y="1275973"/>
                </a:lnTo>
                <a:cubicBezTo>
                  <a:pt x="7393865" y="1275973"/>
                  <a:pt x="7397319" y="1272519"/>
                  <a:pt x="7397319" y="1267912"/>
                </a:cubicBezTo>
                <a:cubicBezTo>
                  <a:pt x="7397319" y="1263306"/>
                  <a:pt x="7393865" y="1259851"/>
                  <a:pt x="7389260" y="1259851"/>
                </a:cubicBezTo>
                <a:lnTo>
                  <a:pt x="7389260" y="1259851"/>
                </a:lnTo>
                <a:close/>
                <a:moveTo>
                  <a:pt x="7519361" y="1259851"/>
                </a:moveTo>
                <a:lnTo>
                  <a:pt x="7453735" y="1259851"/>
                </a:lnTo>
                <a:cubicBezTo>
                  <a:pt x="7449129" y="1259851"/>
                  <a:pt x="7445675" y="1263306"/>
                  <a:pt x="7445675" y="1267912"/>
                </a:cubicBezTo>
                <a:cubicBezTo>
                  <a:pt x="7445675" y="1272519"/>
                  <a:pt x="7449129" y="1275973"/>
                  <a:pt x="7453735" y="1275973"/>
                </a:cubicBezTo>
                <a:lnTo>
                  <a:pt x="7519361" y="1275973"/>
                </a:lnTo>
                <a:cubicBezTo>
                  <a:pt x="7523966" y="1275973"/>
                  <a:pt x="7527420" y="1272519"/>
                  <a:pt x="7527420" y="1267912"/>
                </a:cubicBezTo>
                <a:cubicBezTo>
                  <a:pt x="7527420" y="1263306"/>
                  <a:pt x="7523966" y="1259851"/>
                  <a:pt x="7519361" y="1259851"/>
                </a:cubicBezTo>
                <a:lnTo>
                  <a:pt x="7519361" y="1259851"/>
                </a:lnTo>
                <a:close/>
                <a:moveTo>
                  <a:pt x="7650613" y="1259851"/>
                </a:moveTo>
                <a:lnTo>
                  <a:pt x="7584987" y="1259851"/>
                </a:lnTo>
                <a:cubicBezTo>
                  <a:pt x="7580382" y="1259851"/>
                  <a:pt x="7576928" y="1263306"/>
                  <a:pt x="7576928" y="1267912"/>
                </a:cubicBezTo>
                <a:cubicBezTo>
                  <a:pt x="7576928" y="1272519"/>
                  <a:pt x="7580382" y="1275973"/>
                  <a:pt x="7584987" y="1275973"/>
                </a:cubicBezTo>
                <a:lnTo>
                  <a:pt x="7650613" y="1275973"/>
                </a:lnTo>
                <a:cubicBezTo>
                  <a:pt x="7655218" y="1275973"/>
                  <a:pt x="7658672" y="1272519"/>
                  <a:pt x="7658672" y="1267912"/>
                </a:cubicBezTo>
                <a:cubicBezTo>
                  <a:pt x="7658672" y="1263306"/>
                  <a:pt x="7655218" y="1259851"/>
                  <a:pt x="7650613" y="1259851"/>
                </a:cubicBezTo>
                <a:lnTo>
                  <a:pt x="7650613" y="1259851"/>
                </a:lnTo>
                <a:close/>
                <a:moveTo>
                  <a:pt x="7780713" y="1259851"/>
                </a:moveTo>
                <a:lnTo>
                  <a:pt x="7715088" y="1259851"/>
                </a:lnTo>
                <a:cubicBezTo>
                  <a:pt x="7710482" y="1259851"/>
                  <a:pt x="7707028" y="1263306"/>
                  <a:pt x="7707028" y="1267912"/>
                </a:cubicBezTo>
                <a:cubicBezTo>
                  <a:pt x="7707028" y="1272519"/>
                  <a:pt x="7710482" y="1275973"/>
                  <a:pt x="7715088" y="1275973"/>
                </a:cubicBezTo>
                <a:lnTo>
                  <a:pt x="7780713" y="1275973"/>
                </a:lnTo>
                <a:cubicBezTo>
                  <a:pt x="7785319" y="1275973"/>
                  <a:pt x="7788773" y="1272519"/>
                  <a:pt x="7788773" y="1267912"/>
                </a:cubicBezTo>
                <a:cubicBezTo>
                  <a:pt x="7788773" y="1263306"/>
                  <a:pt x="7785319" y="1259851"/>
                  <a:pt x="7780713" y="1259851"/>
                </a:cubicBezTo>
                <a:lnTo>
                  <a:pt x="7780713" y="1259851"/>
                </a:lnTo>
                <a:close/>
                <a:moveTo>
                  <a:pt x="7910815" y="1259851"/>
                </a:moveTo>
                <a:lnTo>
                  <a:pt x="7845188" y="1259851"/>
                </a:lnTo>
                <a:cubicBezTo>
                  <a:pt x="7840583" y="1259851"/>
                  <a:pt x="7837129" y="1263306"/>
                  <a:pt x="7837129" y="1267912"/>
                </a:cubicBezTo>
                <a:cubicBezTo>
                  <a:pt x="7837129" y="1272519"/>
                  <a:pt x="7840583" y="1275973"/>
                  <a:pt x="7845188" y="1275973"/>
                </a:cubicBezTo>
                <a:lnTo>
                  <a:pt x="7910815" y="1275973"/>
                </a:lnTo>
                <a:cubicBezTo>
                  <a:pt x="7915419" y="1275973"/>
                  <a:pt x="7918873" y="1272519"/>
                  <a:pt x="7918873" y="1267912"/>
                </a:cubicBezTo>
                <a:cubicBezTo>
                  <a:pt x="7918873" y="1263306"/>
                  <a:pt x="7915419" y="1259851"/>
                  <a:pt x="7910815" y="1259851"/>
                </a:cubicBezTo>
                <a:lnTo>
                  <a:pt x="7910815" y="1259851"/>
                </a:lnTo>
                <a:close/>
                <a:moveTo>
                  <a:pt x="8042066" y="1259851"/>
                </a:moveTo>
                <a:lnTo>
                  <a:pt x="7976440" y="1259851"/>
                </a:lnTo>
                <a:cubicBezTo>
                  <a:pt x="7971835" y="1259851"/>
                  <a:pt x="7968381" y="1263306"/>
                  <a:pt x="7968381" y="1267912"/>
                </a:cubicBezTo>
                <a:cubicBezTo>
                  <a:pt x="7968381" y="1272519"/>
                  <a:pt x="7971835" y="1275973"/>
                  <a:pt x="7976440" y="1275973"/>
                </a:cubicBezTo>
                <a:lnTo>
                  <a:pt x="8042066" y="1275973"/>
                </a:lnTo>
                <a:cubicBezTo>
                  <a:pt x="8046672" y="1275973"/>
                  <a:pt x="8050126" y="1272519"/>
                  <a:pt x="8050126" y="1267912"/>
                </a:cubicBezTo>
                <a:cubicBezTo>
                  <a:pt x="8050126" y="1263306"/>
                  <a:pt x="8046672" y="1259851"/>
                  <a:pt x="8042066" y="1259851"/>
                </a:cubicBezTo>
                <a:lnTo>
                  <a:pt x="8042066" y="1259851"/>
                </a:lnTo>
                <a:close/>
                <a:moveTo>
                  <a:pt x="8172167" y="1259851"/>
                </a:moveTo>
                <a:lnTo>
                  <a:pt x="8106541" y="1259851"/>
                </a:lnTo>
                <a:cubicBezTo>
                  <a:pt x="8101936" y="1259851"/>
                  <a:pt x="8098482" y="1263306"/>
                  <a:pt x="8098482" y="1267912"/>
                </a:cubicBezTo>
                <a:cubicBezTo>
                  <a:pt x="8098482" y="1272519"/>
                  <a:pt x="8101936" y="1275973"/>
                  <a:pt x="8106541" y="1275973"/>
                </a:cubicBezTo>
                <a:lnTo>
                  <a:pt x="8172167" y="1275973"/>
                </a:lnTo>
                <a:cubicBezTo>
                  <a:pt x="8176772" y="1275973"/>
                  <a:pt x="8180226" y="1272519"/>
                  <a:pt x="8180226" y="1267912"/>
                </a:cubicBezTo>
                <a:cubicBezTo>
                  <a:pt x="8180226" y="1263306"/>
                  <a:pt x="8176772" y="1259851"/>
                  <a:pt x="8172167" y="1259851"/>
                </a:cubicBezTo>
                <a:lnTo>
                  <a:pt x="8172167" y="1259851"/>
                </a:lnTo>
                <a:close/>
                <a:moveTo>
                  <a:pt x="8303419" y="1259851"/>
                </a:moveTo>
                <a:lnTo>
                  <a:pt x="8237793" y="1259851"/>
                </a:lnTo>
                <a:cubicBezTo>
                  <a:pt x="8233188" y="1259851"/>
                  <a:pt x="8229733" y="1263306"/>
                  <a:pt x="8229733" y="1267912"/>
                </a:cubicBezTo>
                <a:cubicBezTo>
                  <a:pt x="8229733" y="1272519"/>
                  <a:pt x="8233188" y="1275973"/>
                  <a:pt x="8237793" y="1275973"/>
                </a:cubicBezTo>
                <a:lnTo>
                  <a:pt x="8303419" y="1275973"/>
                </a:lnTo>
                <a:cubicBezTo>
                  <a:pt x="8308025" y="1275973"/>
                  <a:pt x="8311479" y="1272519"/>
                  <a:pt x="8311479" y="1267912"/>
                </a:cubicBezTo>
                <a:cubicBezTo>
                  <a:pt x="8311479" y="1263306"/>
                  <a:pt x="8308025" y="1259851"/>
                  <a:pt x="8303419" y="1259851"/>
                </a:cubicBezTo>
                <a:lnTo>
                  <a:pt x="8303419" y="1259851"/>
                </a:lnTo>
                <a:close/>
                <a:moveTo>
                  <a:pt x="8433519" y="1259851"/>
                </a:moveTo>
                <a:lnTo>
                  <a:pt x="8367894" y="1259851"/>
                </a:lnTo>
                <a:cubicBezTo>
                  <a:pt x="8363289" y="1259851"/>
                  <a:pt x="8359835" y="1263306"/>
                  <a:pt x="8359835" y="1267912"/>
                </a:cubicBezTo>
                <a:cubicBezTo>
                  <a:pt x="8359835" y="1272519"/>
                  <a:pt x="8363289" y="1275973"/>
                  <a:pt x="8367894" y="1275973"/>
                </a:cubicBezTo>
                <a:lnTo>
                  <a:pt x="8433519" y="1275973"/>
                </a:lnTo>
                <a:cubicBezTo>
                  <a:pt x="8438125" y="1275973"/>
                  <a:pt x="8441579" y="1272519"/>
                  <a:pt x="8441579" y="1267912"/>
                </a:cubicBezTo>
                <a:cubicBezTo>
                  <a:pt x="8441579" y="1263306"/>
                  <a:pt x="8438125" y="1259851"/>
                  <a:pt x="8433519" y="1259851"/>
                </a:cubicBezTo>
                <a:lnTo>
                  <a:pt x="8433519" y="1259851"/>
                </a:lnTo>
                <a:close/>
                <a:moveTo>
                  <a:pt x="8563620" y="1259851"/>
                </a:moveTo>
                <a:lnTo>
                  <a:pt x="8497995" y="1259851"/>
                </a:lnTo>
                <a:cubicBezTo>
                  <a:pt x="8493389" y="1259851"/>
                  <a:pt x="8489935" y="1263306"/>
                  <a:pt x="8489935" y="1267912"/>
                </a:cubicBezTo>
                <a:cubicBezTo>
                  <a:pt x="8489935" y="1272519"/>
                  <a:pt x="8493389" y="1275973"/>
                  <a:pt x="8497995" y="1275973"/>
                </a:cubicBezTo>
                <a:lnTo>
                  <a:pt x="8563620" y="1275973"/>
                </a:lnTo>
                <a:cubicBezTo>
                  <a:pt x="8568226" y="1275973"/>
                  <a:pt x="8571679" y="1272519"/>
                  <a:pt x="8571679" y="1267912"/>
                </a:cubicBezTo>
                <a:cubicBezTo>
                  <a:pt x="8571679" y="1263306"/>
                  <a:pt x="8568226" y="1259851"/>
                  <a:pt x="8563620" y="1259851"/>
                </a:cubicBezTo>
                <a:lnTo>
                  <a:pt x="8563620" y="1259851"/>
                </a:lnTo>
                <a:close/>
                <a:moveTo>
                  <a:pt x="8694872" y="1259851"/>
                </a:moveTo>
                <a:lnTo>
                  <a:pt x="8629246" y="1259851"/>
                </a:lnTo>
                <a:cubicBezTo>
                  <a:pt x="8624641" y="1259851"/>
                  <a:pt x="8621187" y="1263306"/>
                  <a:pt x="8621187" y="1267912"/>
                </a:cubicBezTo>
                <a:cubicBezTo>
                  <a:pt x="8621187" y="1272519"/>
                  <a:pt x="8624641" y="1275973"/>
                  <a:pt x="8629246" y="1275973"/>
                </a:cubicBezTo>
                <a:lnTo>
                  <a:pt x="8694872" y="1275973"/>
                </a:lnTo>
                <a:cubicBezTo>
                  <a:pt x="8699478" y="1275973"/>
                  <a:pt x="8702932" y="1272519"/>
                  <a:pt x="8702932" y="1267912"/>
                </a:cubicBezTo>
                <a:cubicBezTo>
                  <a:pt x="8702932" y="1263306"/>
                  <a:pt x="8699478" y="1259851"/>
                  <a:pt x="8694872" y="1259851"/>
                </a:cubicBezTo>
                <a:lnTo>
                  <a:pt x="8694872" y="1259851"/>
                </a:lnTo>
                <a:close/>
                <a:moveTo>
                  <a:pt x="8824973" y="1259851"/>
                </a:moveTo>
                <a:lnTo>
                  <a:pt x="8759347" y="1259851"/>
                </a:lnTo>
                <a:cubicBezTo>
                  <a:pt x="8754742" y="1259851"/>
                  <a:pt x="8751288" y="1263306"/>
                  <a:pt x="8751288" y="1267912"/>
                </a:cubicBezTo>
                <a:cubicBezTo>
                  <a:pt x="8751288" y="1272519"/>
                  <a:pt x="8754742" y="1275973"/>
                  <a:pt x="8759347" y="1275973"/>
                </a:cubicBezTo>
                <a:lnTo>
                  <a:pt x="8824973" y="1275973"/>
                </a:lnTo>
                <a:cubicBezTo>
                  <a:pt x="8829579" y="1275973"/>
                  <a:pt x="8833032" y="1272519"/>
                  <a:pt x="8833032" y="1267912"/>
                </a:cubicBezTo>
                <a:cubicBezTo>
                  <a:pt x="8833032" y="1263306"/>
                  <a:pt x="8829579" y="1259851"/>
                  <a:pt x="8824973" y="1259851"/>
                </a:cubicBezTo>
                <a:lnTo>
                  <a:pt x="8824973" y="1259851"/>
                </a:lnTo>
                <a:close/>
                <a:moveTo>
                  <a:pt x="8956225" y="1259851"/>
                </a:moveTo>
                <a:lnTo>
                  <a:pt x="8890599" y="1259851"/>
                </a:lnTo>
                <a:cubicBezTo>
                  <a:pt x="8885993" y="1259851"/>
                  <a:pt x="8882540" y="1263306"/>
                  <a:pt x="8882540" y="1267912"/>
                </a:cubicBezTo>
                <a:cubicBezTo>
                  <a:pt x="8882540" y="1272519"/>
                  <a:pt x="8885993" y="1275973"/>
                  <a:pt x="8890599" y="1275973"/>
                </a:cubicBezTo>
                <a:lnTo>
                  <a:pt x="8956225" y="1275973"/>
                </a:lnTo>
                <a:cubicBezTo>
                  <a:pt x="8960830" y="1275973"/>
                  <a:pt x="8964285" y="1272519"/>
                  <a:pt x="8964285" y="1267912"/>
                </a:cubicBezTo>
                <a:cubicBezTo>
                  <a:pt x="8964285" y="1263306"/>
                  <a:pt x="8960830" y="1259851"/>
                  <a:pt x="8956225" y="1259851"/>
                </a:cubicBezTo>
                <a:lnTo>
                  <a:pt x="8956225" y="1259851"/>
                </a:lnTo>
                <a:close/>
                <a:moveTo>
                  <a:pt x="9086326" y="1259851"/>
                </a:moveTo>
                <a:lnTo>
                  <a:pt x="9020700" y="1259851"/>
                </a:lnTo>
                <a:cubicBezTo>
                  <a:pt x="9016095" y="1259851"/>
                  <a:pt x="9012640" y="1263306"/>
                  <a:pt x="9012640" y="1267912"/>
                </a:cubicBezTo>
                <a:cubicBezTo>
                  <a:pt x="9012640" y="1272519"/>
                  <a:pt x="9016095" y="1275973"/>
                  <a:pt x="9020700" y="1275973"/>
                </a:cubicBezTo>
                <a:lnTo>
                  <a:pt x="9086326" y="1275973"/>
                </a:lnTo>
                <a:cubicBezTo>
                  <a:pt x="9090931" y="1275973"/>
                  <a:pt x="9094385" y="1272519"/>
                  <a:pt x="9094385" y="1267912"/>
                </a:cubicBezTo>
                <a:cubicBezTo>
                  <a:pt x="9094385" y="1263306"/>
                  <a:pt x="9090931" y="1259851"/>
                  <a:pt x="9086326" y="1259851"/>
                </a:cubicBezTo>
                <a:lnTo>
                  <a:pt x="9086326" y="1259851"/>
                </a:lnTo>
                <a:close/>
                <a:moveTo>
                  <a:pt x="9216426" y="1259851"/>
                </a:moveTo>
                <a:lnTo>
                  <a:pt x="9150800" y="1259851"/>
                </a:lnTo>
                <a:cubicBezTo>
                  <a:pt x="9146195" y="1259851"/>
                  <a:pt x="9142741" y="1263306"/>
                  <a:pt x="9142741" y="1267912"/>
                </a:cubicBezTo>
                <a:cubicBezTo>
                  <a:pt x="9142741" y="1272519"/>
                  <a:pt x="9146195" y="1275973"/>
                  <a:pt x="9150800" y="1275973"/>
                </a:cubicBezTo>
                <a:lnTo>
                  <a:pt x="9216426" y="1275973"/>
                </a:lnTo>
                <a:cubicBezTo>
                  <a:pt x="9221032" y="1275973"/>
                  <a:pt x="9224486" y="1272519"/>
                  <a:pt x="9224486" y="1267912"/>
                </a:cubicBezTo>
                <a:cubicBezTo>
                  <a:pt x="9224486" y="1263306"/>
                  <a:pt x="9221032" y="1259851"/>
                  <a:pt x="9216426" y="1259851"/>
                </a:cubicBezTo>
                <a:lnTo>
                  <a:pt x="9216426" y="1259851"/>
                </a:lnTo>
                <a:close/>
                <a:moveTo>
                  <a:pt x="9348830" y="1257548"/>
                </a:moveTo>
                <a:cubicBezTo>
                  <a:pt x="9348830" y="1257548"/>
                  <a:pt x="9348830" y="1257548"/>
                  <a:pt x="9347679" y="1257548"/>
                </a:cubicBezTo>
                <a:cubicBezTo>
                  <a:pt x="9341922" y="1258699"/>
                  <a:pt x="9335014" y="1259851"/>
                  <a:pt x="9328106" y="1259851"/>
                </a:cubicBezTo>
                <a:lnTo>
                  <a:pt x="9283204" y="1259851"/>
                </a:lnTo>
                <a:cubicBezTo>
                  <a:pt x="9278599" y="1259851"/>
                  <a:pt x="9275145" y="1263306"/>
                  <a:pt x="9275145" y="1267912"/>
                </a:cubicBezTo>
                <a:cubicBezTo>
                  <a:pt x="9275145" y="1272519"/>
                  <a:pt x="9278599" y="1275973"/>
                  <a:pt x="9283204" y="1275973"/>
                </a:cubicBezTo>
                <a:lnTo>
                  <a:pt x="9321198" y="1275973"/>
                </a:lnTo>
                <a:cubicBezTo>
                  <a:pt x="9331560" y="1275973"/>
                  <a:pt x="9341922" y="1275973"/>
                  <a:pt x="9351133" y="1273670"/>
                </a:cubicBezTo>
                <a:cubicBezTo>
                  <a:pt x="9355738" y="1273670"/>
                  <a:pt x="9358040" y="1269064"/>
                  <a:pt x="9358040" y="1264457"/>
                </a:cubicBezTo>
                <a:cubicBezTo>
                  <a:pt x="9358040" y="1261003"/>
                  <a:pt x="9353435" y="1257548"/>
                  <a:pt x="9349981" y="1257548"/>
                </a:cubicBezTo>
                <a:lnTo>
                  <a:pt x="9349981" y="1257548"/>
                </a:lnTo>
                <a:close/>
                <a:moveTo>
                  <a:pt x="9457055" y="1180391"/>
                </a:moveTo>
                <a:cubicBezTo>
                  <a:pt x="9454753" y="1180391"/>
                  <a:pt x="9451299" y="1181542"/>
                  <a:pt x="9450147" y="1184997"/>
                </a:cubicBezTo>
                <a:cubicBezTo>
                  <a:pt x="9438634" y="1203423"/>
                  <a:pt x="9424818" y="1220697"/>
                  <a:pt x="9406396" y="1233364"/>
                </a:cubicBezTo>
                <a:cubicBezTo>
                  <a:pt x="9402943" y="1235667"/>
                  <a:pt x="9401792" y="1241425"/>
                  <a:pt x="9404094" y="1244880"/>
                </a:cubicBezTo>
                <a:cubicBezTo>
                  <a:pt x="9405245" y="1247183"/>
                  <a:pt x="9408699" y="1248335"/>
                  <a:pt x="9411002" y="1248335"/>
                </a:cubicBezTo>
                <a:cubicBezTo>
                  <a:pt x="9413305" y="1248335"/>
                  <a:pt x="9414456" y="1248335"/>
                  <a:pt x="9415607" y="1247183"/>
                </a:cubicBezTo>
                <a:cubicBezTo>
                  <a:pt x="9435180" y="1233364"/>
                  <a:pt x="9452450" y="1214939"/>
                  <a:pt x="9463963" y="1194210"/>
                </a:cubicBezTo>
                <a:cubicBezTo>
                  <a:pt x="9466266" y="1190755"/>
                  <a:pt x="9463963" y="1184997"/>
                  <a:pt x="9460509" y="1182694"/>
                </a:cubicBezTo>
                <a:cubicBezTo>
                  <a:pt x="9459358" y="1182694"/>
                  <a:pt x="9458206" y="1181542"/>
                  <a:pt x="9457055" y="1181542"/>
                </a:cubicBezTo>
                <a:lnTo>
                  <a:pt x="9457055" y="1181542"/>
                </a:lnTo>
                <a:close/>
                <a:moveTo>
                  <a:pt x="9478930" y="1049108"/>
                </a:moveTo>
                <a:cubicBezTo>
                  <a:pt x="9474325" y="1049108"/>
                  <a:pt x="9470872" y="1052563"/>
                  <a:pt x="9470872" y="1057169"/>
                </a:cubicBezTo>
                <a:lnTo>
                  <a:pt x="9470872" y="1108991"/>
                </a:lnTo>
                <a:lnTo>
                  <a:pt x="9470872" y="1108991"/>
                </a:lnTo>
                <a:lnTo>
                  <a:pt x="9470872" y="1111295"/>
                </a:lnTo>
                <a:lnTo>
                  <a:pt x="9470872" y="1111295"/>
                </a:lnTo>
                <a:lnTo>
                  <a:pt x="9470872" y="1113598"/>
                </a:lnTo>
                <a:lnTo>
                  <a:pt x="9470872" y="1113598"/>
                </a:lnTo>
                <a:lnTo>
                  <a:pt x="9470872" y="1115901"/>
                </a:lnTo>
                <a:lnTo>
                  <a:pt x="9470872" y="1115901"/>
                </a:lnTo>
                <a:cubicBezTo>
                  <a:pt x="9470872" y="1118204"/>
                  <a:pt x="9470872" y="1120507"/>
                  <a:pt x="9470872" y="1122811"/>
                </a:cubicBezTo>
                <a:cubicBezTo>
                  <a:pt x="9470872" y="1127417"/>
                  <a:pt x="9474325" y="1130872"/>
                  <a:pt x="9477779" y="1132023"/>
                </a:cubicBezTo>
                <a:lnTo>
                  <a:pt x="9477779" y="1132023"/>
                </a:lnTo>
                <a:cubicBezTo>
                  <a:pt x="9482385" y="1132023"/>
                  <a:pt x="9485839" y="1128569"/>
                  <a:pt x="9485839" y="1125114"/>
                </a:cubicBezTo>
                <a:cubicBezTo>
                  <a:pt x="9485839" y="1120507"/>
                  <a:pt x="9485839" y="1114749"/>
                  <a:pt x="9485839" y="1110143"/>
                </a:cubicBezTo>
                <a:lnTo>
                  <a:pt x="9485839" y="1058321"/>
                </a:lnTo>
                <a:cubicBezTo>
                  <a:pt x="9485839" y="1053715"/>
                  <a:pt x="9482385" y="1050260"/>
                  <a:pt x="9477779" y="1050260"/>
                </a:cubicBezTo>
                <a:lnTo>
                  <a:pt x="9477779" y="1050260"/>
                </a:lnTo>
                <a:close/>
                <a:moveTo>
                  <a:pt x="9478930" y="918977"/>
                </a:moveTo>
                <a:cubicBezTo>
                  <a:pt x="9474325" y="918977"/>
                  <a:pt x="9470872" y="922432"/>
                  <a:pt x="9470872" y="927038"/>
                </a:cubicBezTo>
                <a:lnTo>
                  <a:pt x="9470872" y="992679"/>
                </a:lnTo>
                <a:cubicBezTo>
                  <a:pt x="9470872" y="997286"/>
                  <a:pt x="9474325" y="1000741"/>
                  <a:pt x="9478930" y="1000741"/>
                </a:cubicBezTo>
                <a:cubicBezTo>
                  <a:pt x="9483536" y="1000741"/>
                  <a:pt x="9486990" y="997286"/>
                  <a:pt x="9486990" y="992679"/>
                </a:cubicBezTo>
                <a:lnTo>
                  <a:pt x="9486990" y="927038"/>
                </a:lnTo>
                <a:cubicBezTo>
                  <a:pt x="9486990" y="922432"/>
                  <a:pt x="9483536" y="918977"/>
                  <a:pt x="9478930" y="918977"/>
                </a:cubicBezTo>
                <a:lnTo>
                  <a:pt x="9478930" y="918977"/>
                </a:lnTo>
                <a:close/>
                <a:moveTo>
                  <a:pt x="9478930" y="788846"/>
                </a:moveTo>
                <a:cubicBezTo>
                  <a:pt x="9474325" y="788846"/>
                  <a:pt x="9470872" y="792301"/>
                  <a:pt x="9470872" y="796907"/>
                </a:cubicBezTo>
                <a:lnTo>
                  <a:pt x="9470872" y="862549"/>
                </a:lnTo>
                <a:cubicBezTo>
                  <a:pt x="9470872" y="867155"/>
                  <a:pt x="9474325" y="870610"/>
                  <a:pt x="9478930" y="870610"/>
                </a:cubicBezTo>
                <a:cubicBezTo>
                  <a:pt x="9483536" y="870610"/>
                  <a:pt x="9486990" y="867155"/>
                  <a:pt x="9486990" y="862549"/>
                </a:cubicBezTo>
                <a:lnTo>
                  <a:pt x="9486990" y="796907"/>
                </a:lnTo>
                <a:cubicBezTo>
                  <a:pt x="9486990" y="792301"/>
                  <a:pt x="9483536" y="788846"/>
                  <a:pt x="9478930" y="788846"/>
                </a:cubicBezTo>
                <a:lnTo>
                  <a:pt x="9478930" y="788846"/>
                </a:lnTo>
                <a:close/>
                <a:moveTo>
                  <a:pt x="9478930" y="657564"/>
                </a:moveTo>
                <a:cubicBezTo>
                  <a:pt x="9474325" y="657564"/>
                  <a:pt x="9470872" y="661019"/>
                  <a:pt x="9470872" y="665625"/>
                </a:cubicBezTo>
                <a:lnTo>
                  <a:pt x="9470872" y="731266"/>
                </a:lnTo>
                <a:cubicBezTo>
                  <a:pt x="9470872" y="735873"/>
                  <a:pt x="9474325" y="739327"/>
                  <a:pt x="9478930" y="739327"/>
                </a:cubicBezTo>
                <a:cubicBezTo>
                  <a:pt x="9483536" y="739327"/>
                  <a:pt x="9486990" y="735873"/>
                  <a:pt x="9486990" y="731266"/>
                </a:cubicBezTo>
                <a:lnTo>
                  <a:pt x="9486990" y="665625"/>
                </a:lnTo>
                <a:cubicBezTo>
                  <a:pt x="9486990" y="661019"/>
                  <a:pt x="9483536" y="657564"/>
                  <a:pt x="9478930" y="657564"/>
                </a:cubicBezTo>
                <a:lnTo>
                  <a:pt x="9478930" y="657564"/>
                </a:lnTo>
                <a:close/>
                <a:moveTo>
                  <a:pt x="9478930" y="527433"/>
                </a:moveTo>
                <a:cubicBezTo>
                  <a:pt x="9474325" y="527433"/>
                  <a:pt x="9470872" y="530888"/>
                  <a:pt x="9470872" y="535494"/>
                </a:cubicBezTo>
                <a:lnTo>
                  <a:pt x="9470872" y="601135"/>
                </a:lnTo>
                <a:cubicBezTo>
                  <a:pt x="9470872" y="605742"/>
                  <a:pt x="9474325" y="609197"/>
                  <a:pt x="9478930" y="609197"/>
                </a:cubicBezTo>
                <a:cubicBezTo>
                  <a:pt x="9483536" y="609197"/>
                  <a:pt x="9486990" y="605742"/>
                  <a:pt x="9486990" y="601135"/>
                </a:cubicBezTo>
                <a:lnTo>
                  <a:pt x="9486990" y="535494"/>
                </a:lnTo>
                <a:cubicBezTo>
                  <a:pt x="9486990" y="530888"/>
                  <a:pt x="9483536" y="527433"/>
                  <a:pt x="9478930" y="527433"/>
                </a:cubicBezTo>
                <a:lnTo>
                  <a:pt x="9478930" y="527433"/>
                </a:lnTo>
                <a:close/>
                <a:moveTo>
                  <a:pt x="9478930" y="396151"/>
                </a:moveTo>
                <a:cubicBezTo>
                  <a:pt x="9474325" y="396151"/>
                  <a:pt x="9470872" y="399605"/>
                  <a:pt x="9470872" y="404212"/>
                </a:cubicBezTo>
                <a:lnTo>
                  <a:pt x="9470872" y="469853"/>
                </a:lnTo>
                <a:cubicBezTo>
                  <a:pt x="9470872" y="474459"/>
                  <a:pt x="9474325" y="477914"/>
                  <a:pt x="9478930" y="477914"/>
                </a:cubicBezTo>
                <a:cubicBezTo>
                  <a:pt x="9483536" y="477914"/>
                  <a:pt x="9486990" y="474459"/>
                  <a:pt x="9486990" y="469853"/>
                </a:cubicBezTo>
                <a:lnTo>
                  <a:pt x="9486990" y="404212"/>
                </a:lnTo>
                <a:cubicBezTo>
                  <a:pt x="9486990" y="399605"/>
                  <a:pt x="9483536" y="396151"/>
                  <a:pt x="9478930" y="396151"/>
                </a:cubicBezTo>
                <a:lnTo>
                  <a:pt x="9478930" y="396151"/>
                </a:lnTo>
                <a:close/>
                <a:moveTo>
                  <a:pt x="9478930" y="266020"/>
                </a:moveTo>
                <a:cubicBezTo>
                  <a:pt x="9474325" y="266020"/>
                  <a:pt x="9470872" y="269475"/>
                  <a:pt x="9470872" y="274081"/>
                </a:cubicBezTo>
                <a:lnTo>
                  <a:pt x="9470872" y="339722"/>
                </a:lnTo>
                <a:cubicBezTo>
                  <a:pt x="9470872" y="344329"/>
                  <a:pt x="9474325" y="347783"/>
                  <a:pt x="9478930" y="347783"/>
                </a:cubicBezTo>
                <a:cubicBezTo>
                  <a:pt x="9483536" y="347783"/>
                  <a:pt x="9486990" y="344329"/>
                  <a:pt x="9486990" y="339722"/>
                </a:cubicBezTo>
                <a:lnTo>
                  <a:pt x="9486990" y="274081"/>
                </a:lnTo>
                <a:cubicBezTo>
                  <a:pt x="9486990" y="269475"/>
                  <a:pt x="9483536" y="266020"/>
                  <a:pt x="9478930" y="266020"/>
                </a:cubicBezTo>
                <a:lnTo>
                  <a:pt x="9478930" y="266020"/>
                </a:lnTo>
                <a:close/>
                <a:moveTo>
                  <a:pt x="9475476" y="134737"/>
                </a:moveTo>
                <a:cubicBezTo>
                  <a:pt x="9475476" y="134737"/>
                  <a:pt x="9475476" y="134737"/>
                  <a:pt x="9474325" y="134737"/>
                </a:cubicBezTo>
                <a:cubicBezTo>
                  <a:pt x="9469720" y="134737"/>
                  <a:pt x="9467417" y="139344"/>
                  <a:pt x="9467417" y="143950"/>
                </a:cubicBezTo>
                <a:cubicBezTo>
                  <a:pt x="9467417" y="148557"/>
                  <a:pt x="9468569" y="153163"/>
                  <a:pt x="9469720" y="157769"/>
                </a:cubicBezTo>
                <a:lnTo>
                  <a:pt x="9469720" y="157769"/>
                </a:lnTo>
                <a:lnTo>
                  <a:pt x="9469720" y="160073"/>
                </a:lnTo>
                <a:lnTo>
                  <a:pt x="9469720" y="160073"/>
                </a:lnTo>
                <a:lnTo>
                  <a:pt x="9469720" y="162376"/>
                </a:lnTo>
                <a:lnTo>
                  <a:pt x="9469720" y="162376"/>
                </a:lnTo>
                <a:lnTo>
                  <a:pt x="9469720" y="164679"/>
                </a:lnTo>
                <a:lnTo>
                  <a:pt x="9469720" y="164679"/>
                </a:lnTo>
                <a:lnTo>
                  <a:pt x="9469720" y="166982"/>
                </a:lnTo>
                <a:lnTo>
                  <a:pt x="9469720" y="166982"/>
                </a:lnTo>
                <a:lnTo>
                  <a:pt x="9469720" y="169285"/>
                </a:lnTo>
                <a:lnTo>
                  <a:pt x="9469720" y="169285"/>
                </a:lnTo>
                <a:lnTo>
                  <a:pt x="9469720" y="171589"/>
                </a:lnTo>
                <a:lnTo>
                  <a:pt x="9469720" y="171589"/>
                </a:lnTo>
                <a:lnTo>
                  <a:pt x="9469720" y="209591"/>
                </a:lnTo>
                <a:cubicBezTo>
                  <a:pt x="9469720" y="214198"/>
                  <a:pt x="9473174" y="217653"/>
                  <a:pt x="9477779" y="217653"/>
                </a:cubicBezTo>
                <a:cubicBezTo>
                  <a:pt x="9482385" y="217653"/>
                  <a:pt x="9485839" y="214198"/>
                  <a:pt x="9485839" y="209591"/>
                </a:cubicBezTo>
                <a:lnTo>
                  <a:pt x="9485839" y="171589"/>
                </a:lnTo>
                <a:cubicBezTo>
                  <a:pt x="9485839" y="161224"/>
                  <a:pt x="9485839" y="150860"/>
                  <a:pt x="9483536" y="141647"/>
                </a:cubicBezTo>
                <a:cubicBezTo>
                  <a:pt x="9483536" y="138192"/>
                  <a:pt x="9478930" y="134737"/>
                  <a:pt x="9475476" y="134737"/>
                </a:cubicBezTo>
                <a:lnTo>
                  <a:pt x="9475476" y="134737"/>
                </a:lnTo>
                <a:close/>
                <a:moveTo>
                  <a:pt x="9399489" y="25335"/>
                </a:moveTo>
                <a:cubicBezTo>
                  <a:pt x="9397186" y="25335"/>
                  <a:pt x="9393732" y="26487"/>
                  <a:pt x="9392580" y="29942"/>
                </a:cubicBezTo>
                <a:cubicBezTo>
                  <a:pt x="9390278" y="33397"/>
                  <a:pt x="9392580" y="39155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7186" y="41458"/>
                </a:cubicBezTo>
                <a:lnTo>
                  <a:pt x="9397186" y="41458"/>
                </a:lnTo>
                <a:cubicBezTo>
                  <a:pt x="9397186" y="41458"/>
                  <a:pt x="9397186" y="41458"/>
                  <a:pt x="9397186" y="41458"/>
                </a:cubicBezTo>
                <a:lnTo>
                  <a:pt x="9397186" y="41458"/>
                </a:lnTo>
                <a:cubicBezTo>
                  <a:pt x="9413305" y="51822"/>
                  <a:pt x="9427120" y="65641"/>
                  <a:pt x="9437483" y="80612"/>
                </a:cubicBezTo>
                <a:cubicBezTo>
                  <a:pt x="9438634" y="82915"/>
                  <a:pt x="9442088" y="84067"/>
                  <a:pt x="9444390" y="84067"/>
                </a:cubicBezTo>
                <a:cubicBezTo>
                  <a:pt x="9446693" y="84067"/>
                  <a:pt x="9447845" y="84067"/>
                  <a:pt x="9448996" y="82915"/>
                </a:cubicBezTo>
                <a:cubicBezTo>
                  <a:pt x="9452450" y="80612"/>
                  <a:pt x="9453602" y="74854"/>
                  <a:pt x="9451299" y="71399"/>
                </a:cubicBezTo>
                <a:cubicBezTo>
                  <a:pt x="9437483" y="51822"/>
                  <a:pt x="9419062" y="34548"/>
                  <a:pt x="9398337" y="23032"/>
                </a:cubicBezTo>
                <a:cubicBezTo>
                  <a:pt x="9397186" y="23032"/>
                  <a:pt x="9396035" y="21881"/>
                  <a:pt x="9394883" y="21881"/>
                </a:cubicBezTo>
                <a:lnTo>
                  <a:pt x="9394883" y="21881"/>
                </a:lnTo>
                <a:lnTo>
                  <a:pt x="9394883" y="24184"/>
                </a:lnTo>
                <a:close/>
                <a:moveTo>
                  <a:pt x="9320046" y="3455"/>
                </a:moveTo>
                <a:lnTo>
                  <a:pt x="9254420" y="3455"/>
                </a:lnTo>
                <a:cubicBezTo>
                  <a:pt x="9249815" y="3455"/>
                  <a:pt x="9246361" y="6910"/>
                  <a:pt x="9246361" y="11516"/>
                </a:cubicBezTo>
                <a:cubicBezTo>
                  <a:pt x="9246361" y="16123"/>
                  <a:pt x="9249815" y="19577"/>
                  <a:pt x="9254420" y="19577"/>
                </a:cubicBezTo>
                <a:lnTo>
                  <a:pt x="9332711" y="19577"/>
                </a:lnTo>
                <a:cubicBezTo>
                  <a:pt x="9337316" y="19577"/>
                  <a:pt x="9340770" y="16123"/>
                  <a:pt x="9340770" y="12668"/>
                </a:cubicBezTo>
                <a:cubicBezTo>
                  <a:pt x="9340770" y="8061"/>
                  <a:pt x="9338468" y="4607"/>
                  <a:pt x="9333863" y="3455"/>
                </a:cubicBezTo>
                <a:cubicBezTo>
                  <a:pt x="9329257" y="3455"/>
                  <a:pt x="9323500" y="3455"/>
                  <a:pt x="9318895" y="3455"/>
                </a:cubicBezTo>
                <a:lnTo>
                  <a:pt x="9321198" y="3455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0BC06B08-6365-95C3-66FA-80BBC80230BD}"/>
              </a:ext>
            </a:extLst>
          </p:cNvPr>
          <p:cNvSpPr/>
          <p:nvPr/>
        </p:nvSpPr>
        <p:spPr>
          <a:xfrm>
            <a:off x="251905" y="2064819"/>
            <a:ext cx="9351132" cy="1343917"/>
          </a:xfrm>
          <a:custGeom>
            <a:avLst/>
            <a:gdLst>
              <a:gd name="csX0" fmla="*/ 9249815 w 9351132"/>
              <a:gd name="csY0" fmla="*/ 1141236 h 1343917"/>
              <a:gd name="csX1" fmla="*/ 9351132 w 9351132"/>
              <a:gd name="csY1" fmla="*/ 1039895 h 1343917"/>
              <a:gd name="csX2" fmla="*/ 9351132 w 9351132"/>
              <a:gd name="csY2" fmla="*/ 101341 h 1343917"/>
              <a:gd name="csX3" fmla="*/ 9249815 w 9351132"/>
              <a:gd name="csY3" fmla="*/ 0 h 1343917"/>
              <a:gd name="csX4" fmla="*/ 1514004 w 9351132"/>
              <a:gd name="csY4" fmla="*/ 0 h 1343917"/>
              <a:gd name="csX5" fmla="*/ 1412687 w 9351132"/>
              <a:gd name="csY5" fmla="*/ 50670 h 1343917"/>
              <a:gd name="csX6" fmla="*/ 1311369 w 9351132"/>
              <a:gd name="csY6" fmla="*/ 152011 h 1343917"/>
              <a:gd name="csX7" fmla="*/ 1210052 w 9351132"/>
              <a:gd name="csY7" fmla="*/ 202682 h 1343917"/>
              <a:gd name="csX8" fmla="*/ 766788 w 9351132"/>
              <a:gd name="csY8" fmla="*/ 202682 h 1343917"/>
              <a:gd name="csX9" fmla="*/ 665471 w 9351132"/>
              <a:gd name="csY9" fmla="*/ 152011 h 1343917"/>
              <a:gd name="csX10" fmla="*/ 564154 w 9351132"/>
              <a:gd name="csY10" fmla="*/ 50670 h 1343917"/>
              <a:gd name="csX11" fmla="*/ 462836 w 9351132"/>
              <a:gd name="csY11" fmla="*/ 0 h 1343917"/>
              <a:gd name="csX12" fmla="*/ 101317 w 9351132"/>
              <a:gd name="csY12" fmla="*/ 0 h 1343917"/>
              <a:gd name="csX13" fmla="*/ 0 w 9351132"/>
              <a:gd name="csY13" fmla="*/ 101341 h 1343917"/>
              <a:gd name="csX14" fmla="*/ 0 w 9351132"/>
              <a:gd name="csY14" fmla="*/ 1039895 h 1343917"/>
              <a:gd name="csX15" fmla="*/ 101317 w 9351132"/>
              <a:gd name="csY15" fmla="*/ 1141236 h 1343917"/>
              <a:gd name="csX16" fmla="*/ 485863 w 9351132"/>
              <a:gd name="csY16" fmla="*/ 1141236 h 1343917"/>
              <a:gd name="csX17" fmla="*/ 598694 w 9351132"/>
              <a:gd name="csY17" fmla="*/ 1191906 h 1343917"/>
              <a:gd name="csX18" fmla="*/ 700011 w 9351132"/>
              <a:gd name="csY18" fmla="*/ 1293247 h 1343917"/>
              <a:gd name="csX19" fmla="*/ 801328 w 9351132"/>
              <a:gd name="csY19" fmla="*/ 1343918 h 1343917"/>
              <a:gd name="csX20" fmla="*/ 1172058 w 9351132"/>
              <a:gd name="csY20" fmla="*/ 1343918 h 1343917"/>
              <a:gd name="csX21" fmla="*/ 1273375 w 9351132"/>
              <a:gd name="csY21" fmla="*/ 1293247 h 1343917"/>
              <a:gd name="csX22" fmla="*/ 1374693 w 9351132"/>
              <a:gd name="csY22" fmla="*/ 1191906 h 1343917"/>
              <a:gd name="csX23" fmla="*/ 1484069 w 9351132"/>
              <a:gd name="csY23" fmla="*/ 1141236 h 1343917"/>
              <a:gd name="csX24" fmla="*/ 9252118 w 9351132"/>
              <a:gd name="csY24" fmla="*/ 1141236 h 1343917"/>
              <a:gd name="csX25" fmla="*/ 9252118 w 9351132"/>
              <a:gd name="csY25" fmla="*/ 1141236 h 1343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351132" h="1343917">
                <a:moveTo>
                  <a:pt x="9249815" y="1141236"/>
                </a:moveTo>
                <a:cubicBezTo>
                  <a:pt x="9306231" y="1141236"/>
                  <a:pt x="9351132" y="1095172"/>
                  <a:pt x="9351132" y="1039895"/>
                </a:cubicBezTo>
                <a:lnTo>
                  <a:pt x="9351132" y="101341"/>
                </a:lnTo>
                <a:cubicBezTo>
                  <a:pt x="9351132" y="44912"/>
                  <a:pt x="9305079" y="0"/>
                  <a:pt x="9249815" y="0"/>
                </a:cubicBezTo>
                <a:lnTo>
                  <a:pt x="1514004" y="0"/>
                </a:lnTo>
                <a:cubicBezTo>
                  <a:pt x="1463345" y="0"/>
                  <a:pt x="1438016" y="25335"/>
                  <a:pt x="1412687" y="50670"/>
                </a:cubicBezTo>
                <a:lnTo>
                  <a:pt x="1311369" y="152011"/>
                </a:lnTo>
                <a:cubicBezTo>
                  <a:pt x="1286040" y="177346"/>
                  <a:pt x="1260711" y="202682"/>
                  <a:pt x="1210052" y="202682"/>
                </a:cubicBezTo>
                <a:lnTo>
                  <a:pt x="766788" y="202682"/>
                </a:lnTo>
                <a:cubicBezTo>
                  <a:pt x="716130" y="202682"/>
                  <a:pt x="690800" y="177346"/>
                  <a:pt x="665471" y="152011"/>
                </a:cubicBezTo>
                <a:lnTo>
                  <a:pt x="564154" y="50670"/>
                </a:lnTo>
                <a:cubicBezTo>
                  <a:pt x="538824" y="25335"/>
                  <a:pt x="513495" y="0"/>
                  <a:pt x="462836" y="0"/>
                </a:cubicBezTo>
                <a:lnTo>
                  <a:pt x="101317" y="0"/>
                </a:lnTo>
                <a:cubicBezTo>
                  <a:pt x="44902" y="0"/>
                  <a:pt x="0" y="46064"/>
                  <a:pt x="0" y="101341"/>
                </a:cubicBezTo>
                <a:lnTo>
                  <a:pt x="0" y="1039895"/>
                </a:lnTo>
                <a:cubicBezTo>
                  <a:pt x="0" y="1096324"/>
                  <a:pt x="46053" y="1141236"/>
                  <a:pt x="101317" y="1141236"/>
                </a:cubicBezTo>
                <a:lnTo>
                  <a:pt x="485863" y="1141236"/>
                </a:lnTo>
                <a:cubicBezTo>
                  <a:pt x="536522" y="1141236"/>
                  <a:pt x="573364" y="1166571"/>
                  <a:pt x="598694" y="1191906"/>
                </a:cubicBezTo>
                <a:lnTo>
                  <a:pt x="700011" y="1293247"/>
                </a:lnTo>
                <a:cubicBezTo>
                  <a:pt x="725340" y="1318582"/>
                  <a:pt x="739156" y="1343918"/>
                  <a:pt x="801328" y="1343918"/>
                </a:cubicBezTo>
                <a:lnTo>
                  <a:pt x="1172058" y="1343918"/>
                </a:lnTo>
                <a:cubicBezTo>
                  <a:pt x="1230776" y="1343918"/>
                  <a:pt x="1248046" y="1318582"/>
                  <a:pt x="1273375" y="1293247"/>
                </a:cubicBezTo>
                <a:lnTo>
                  <a:pt x="1374693" y="1191906"/>
                </a:lnTo>
                <a:cubicBezTo>
                  <a:pt x="1400022" y="1166571"/>
                  <a:pt x="1433410" y="1141236"/>
                  <a:pt x="1484069" y="1141236"/>
                </a:cubicBezTo>
                <a:lnTo>
                  <a:pt x="9252118" y="1141236"/>
                </a:lnTo>
                <a:lnTo>
                  <a:pt x="9252118" y="1141236"/>
                </a:lnTo>
                <a:close/>
              </a:path>
            </a:pathLst>
          </a:custGeom>
          <a:solidFill>
            <a:srgbClr val="FFFFFF"/>
          </a:solidFill>
          <a:ln w="3106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4E5FBB-3A02-5E10-9CA6-B02A3F59D91D}"/>
              </a:ext>
            </a:extLst>
          </p:cNvPr>
          <p:cNvSpPr txBox="1"/>
          <p:nvPr/>
        </p:nvSpPr>
        <p:spPr>
          <a:xfrm>
            <a:off x="800607" y="2642115"/>
            <a:ext cx="575318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C153DE-4E7B-E45D-C773-E8541DB21A24}"/>
              </a:ext>
            </a:extLst>
          </p:cNvPr>
          <p:cNvSpPr txBox="1"/>
          <p:nvPr/>
        </p:nvSpPr>
        <p:spPr>
          <a:xfrm>
            <a:off x="748797" y="2350298"/>
            <a:ext cx="1031538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93B5AFE8-788E-475A-9B05-E15BB98B6BC9}"/>
              </a:ext>
            </a:extLst>
          </p:cNvPr>
          <p:cNvSpPr/>
          <p:nvPr/>
        </p:nvSpPr>
        <p:spPr>
          <a:xfrm>
            <a:off x="409638" y="2412602"/>
            <a:ext cx="359216" cy="266019"/>
          </a:xfrm>
          <a:custGeom>
            <a:avLst/>
            <a:gdLst>
              <a:gd name="csX0" fmla="*/ 337341 w 359216"/>
              <a:gd name="csY0" fmla="*/ 266020 h 266019"/>
              <a:gd name="csX1" fmla="*/ 359216 w 359216"/>
              <a:gd name="csY1" fmla="*/ 179650 h 266019"/>
              <a:gd name="csX2" fmla="*/ 179608 w 359216"/>
              <a:gd name="csY2" fmla="*/ 0 h 266019"/>
              <a:gd name="csX3" fmla="*/ 0 w 359216"/>
              <a:gd name="csY3" fmla="*/ 179650 h 266019"/>
              <a:gd name="csX4" fmla="*/ 21875 w 359216"/>
              <a:gd name="csY4" fmla="*/ 266020 h 266019"/>
              <a:gd name="csX5" fmla="*/ 337341 w 359216"/>
              <a:gd name="csY5" fmla="*/ 266020 h 266019"/>
              <a:gd name="csX6" fmla="*/ 337341 w 359216"/>
              <a:gd name="csY6" fmla="*/ 266020 h 266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216" h="266019">
                <a:moveTo>
                  <a:pt x="337341" y="266020"/>
                </a:moveTo>
                <a:cubicBezTo>
                  <a:pt x="351157" y="240684"/>
                  <a:pt x="359216" y="210743"/>
                  <a:pt x="359216" y="179650"/>
                </a:cubicBezTo>
                <a:cubicBezTo>
                  <a:pt x="359216" y="80612"/>
                  <a:pt x="278623" y="0"/>
                  <a:pt x="179608" y="0"/>
                </a:cubicBezTo>
                <a:cubicBezTo>
                  <a:pt x="80593" y="0"/>
                  <a:pt x="0" y="80612"/>
                  <a:pt x="0" y="179650"/>
                </a:cubicBezTo>
                <a:cubicBezTo>
                  <a:pt x="0" y="278687"/>
                  <a:pt x="8059" y="239533"/>
                  <a:pt x="21875" y="266020"/>
                </a:cubicBezTo>
                <a:lnTo>
                  <a:pt x="337341" y="266020"/>
                </a:lnTo>
                <a:lnTo>
                  <a:pt x="337341" y="266020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1C68CEE-5503-1DAF-6988-A0E6E5A3D0A5}"/>
              </a:ext>
            </a:extLst>
          </p:cNvPr>
          <p:cNvSpPr/>
          <p:nvPr/>
        </p:nvSpPr>
        <p:spPr>
          <a:xfrm>
            <a:off x="1739428" y="2258288"/>
            <a:ext cx="2105789" cy="778481"/>
          </a:xfrm>
          <a:custGeom>
            <a:avLst/>
            <a:gdLst>
              <a:gd name="csX0" fmla="*/ 2105789 w 2105789"/>
              <a:gd name="csY0" fmla="*/ 742782 h 778481"/>
              <a:gd name="csX1" fmla="*/ 389151 w 2105789"/>
              <a:gd name="csY1" fmla="*/ 742782 h 778481"/>
              <a:gd name="csX2" fmla="*/ 36843 w 2105789"/>
              <a:gd name="csY2" fmla="*/ 390392 h 778481"/>
              <a:gd name="csX3" fmla="*/ 36843 w 2105789"/>
              <a:gd name="csY3" fmla="*/ 390392 h 778481"/>
              <a:gd name="csX4" fmla="*/ 389151 w 2105789"/>
              <a:gd name="csY4" fmla="*/ 38003 h 778481"/>
              <a:gd name="csX5" fmla="*/ 2105789 w 2105789"/>
              <a:gd name="csY5" fmla="*/ 38003 h 778481"/>
              <a:gd name="csX6" fmla="*/ 2105789 w 2105789"/>
              <a:gd name="csY6" fmla="*/ 0 h 778481"/>
              <a:gd name="csX7" fmla="*/ 389151 w 2105789"/>
              <a:gd name="csY7" fmla="*/ 0 h 778481"/>
              <a:gd name="csX8" fmla="*/ 0 w 2105789"/>
              <a:gd name="csY8" fmla="*/ 389241 h 778481"/>
              <a:gd name="csX9" fmla="*/ 389151 w 2105789"/>
              <a:gd name="csY9" fmla="*/ 778482 h 778481"/>
              <a:gd name="csX10" fmla="*/ 2105789 w 2105789"/>
              <a:gd name="csY10" fmla="*/ 778482 h 778481"/>
              <a:gd name="csX11" fmla="*/ 2105789 w 2105789"/>
              <a:gd name="csY11" fmla="*/ 740479 h 778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105789" h="778481">
                <a:moveTo>
                  <a:pt x="2105789" y="742782"/>
                </a:moveTo>
                <a:lnTo>
                  <a:pt x="389151" y="742782"/>
                </a:lnTo>
                <a:cubicBezTo>
                  <a:pt x="195727" y="742782"/>
                  <a:pt x="36843" y="583861"/>
                  <a:pt x="36843" y="390392"/>
                </a:cubicBezTo>
                <a:lnTo>
                  <a:pt x="36843" y="390392"/>
                </a:lnTo>
                <a:cubicBezTo>
                  <a:pt x="36843" y="196924"/>
                  <a:pt x="195727" y="38003"/>
                  <a:pt x="389151" y="38003"/>
                </a:cubicBezTo>
                <a:lnTo>
                  <a:pt x="2105789" y="38003"/>
                </a:lnTo>
                <a:lnTo>
                  <a:pt x="2105789" y="0"/>
                </a:lnTo>
                <a:lnTo>
                  <a:pt x="389151" y="0"/>
                </a:lnTo>
                <a:cubicBezTo>
                  <a:pt x="173851" y="0"/>
                  <a:pt x="0" y="175043"/>
                  <a:pt x="0" y="389241"/>
                </a:cubicBezTo>
                <a:cubicBezTo>
                  <a:pt x="0" y="603439"/>
                  <a:pt x="175003" y="778482"/>
                  <a:pt x="389151" y="778482"/>
                </a:cubicBezTo>
                <a:lnTo>
                  <a:pt x="2105789" y="778482"/>
                </a:lnTo>
                <a:lnTo>
                  <a:pt x="2105789" y="74047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F2217093-1C12-CB91-ACED-927867332C74}"/>
              </a:ext>
            </a:extLst>
          </p:cNvPr>
          <p:cNvSpPr/>
          <p:nvPr/>
        </p:nvSpPr>
        <p:spPr>
          <a:xfrm>
            <a:off x="1830384" y="2348113"/>
            <a:ext cx="4355495" cy="604590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C299EF-D7BD-2561-AF6B-DB59914875A6}"/>
              </a:ext>
            </a:extLst>
          </p:cNvPr>
          <p:cNvSpPr txBox="1"/>
          <p:nvPr/>
        </p:nvSpPr>
        <p:spPr>
          <a:xfrm>
            <a:off x="1934671" y="2640963"/>
            <a:ext cx="155641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EF384C-8727-5580-1A38-0E0760DFFD68}"/>
              </a:ext>
            </a:extLst>
          </p:cNvPr>
          <p:cNvSpPr txBox="1"/>
          <p:nvPr/>
        </p:nvSpPr>
        <p:spPr>
          <a:xfrm>
            <a:off x="6251021" y="2622537"/>
            <a:ext cx="145830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AB12CCE-FB51-E211-9074-2B2BBD05DF0C}"/>
              </a:ext>
            </a:extLst>
          </p:cNvPr>
          <p:cNvSpPr/>
          <p:nvPr/>
        </p:nvSpPr>
        <p:spPr>
          <a:xfrm>
            <a:off x="9141353" y="2591388"/>
            <a:ext cx="193424" cy="124084"/>
          </a:xfrm>
          <a:custGeom>
            <a:avLst/>
            <a:gdLst>
              <a:gd name="csX0" fmla="*/ 96712 w 193424"/>
              <a:gd name="csY0" fmla="*/ 124085 h 124084"/>
              <a:gd name="csX1" fmla="*/ 78291 w 193424"/>
              <a:gd name="csY1" fmla="*/ 116024 h 124084"/>
              <a:gd name="csX2" fmla="*/ 6908 w 193424"/>
              <a:gd name="csY2" fmla="*/ 44624 h 124084"/>
              <a:gd name="csX3" fmla="*/ 6908 w 193424"/>
              <a:gd name="csY3" fmla="*/ 7773 h 124084"/>
              <a:gd name="csX4" fmla="*/ 186516 w 193424"/>
              <a:gd name="csY4" fmla="*/ 7773 h 124084"/>
              <a:gd name="csX5" fmla="*/ 186516 w 193424"/>
              <a:gd name="csY5" fmla="*/ 44624 h 124084"/>
              <a:gd name="csX6" fmla="*/ 115134 w 193424"/>
              <a:gd name="csY6" fmla="*/ 116024 h 124084"/>
              <a:gd name="csX7" fmla="*/ 96712 w 193424"/>
              <a:gd name="csY7" fmla="*/ 124085 h 124084"/>
              <a:gd name="csX8" fmla="*/ 96712 w 193424"/>
              <a:gd name="csY8" fmla="*/ 124085 h 1240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24" h="124084">
                <a:moveTo>
                  <a:pt x="96712" y="124085"/>
                </a:moveTo>
                <a:cubicBezTo>
                  <a:pt x="89804" y="124085"/>
                  <a:pt x="82896" y="121782"/>
                  <a:pt x="78291" y="116024"/>
                </a:cubicBezTo>
                <a:lnTo>
                  <a:pt x="6908" y="44624"/>
                </a:lnTo>
                <a:cubicBezTo>
                  <a:pt x="-2303" y="34260"/>
                  <a:pt x="-2303" y="18138"/>
                  <a:pt x="6908" y="7773"/>
                </a:cubicBezTo>
                <a:cubicBezTo>
                  <a:pt x="17270" y="-2591"/>
                  <a:pt x="176154" y="-2591"/>
                  <a:pt x="186516" y="7773"/>
                </a:cubicBezTo>
                <a:cubicBezTo>
                  <a:pt x="195727" y="18138"/>
                  <a:pt x="195727" y="34260"/>
                  <a:pt x="186516" y="44624"/>
                </a:cubicBezTo>
                <a:lnTo>
                  <a:pt x="115134" y="116024"/>
                </a:lnTo>
                <a:cubicBezTo>
                  <a:pt x="110528" y="120630"/>
                  <a:pt x="103620" y="124085"/>
                  <a:pt x="96712" y="124085"/>
                </a:cubicBezTo>
                <a:lnTo>
                  <a:pt x="96712" y="124085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49A4DC48-9460-8B46-6012-77BA8B745809}"/>
              </a:ext>
            </a:extLst>
          </p:cNvPr>
          <p:cNvSpPr/>
          <p:nvPr/>
        </p:nvSpPr>
        <p:spPr>
          <a:xfrm>
            <a:off x="6238841" y="2333142"/>
            <a:ext cx="3208766" cy="627622"/>
          </a:xfrm>
          <a:custGeom>
            <a:avLst/>
            <a:gdLst>
              <a:gd name="csX0" fmla="*/ 3137385 w 3208766"/>
              <a:gd name="csY0" fmla="*/ 28790 h 627622"/>
              <a:gd name="csX1" fmla="*/ 3179983 w 3208766"/>
              <a:gd name="csY1" fmla="*/ 71399 h 627622"/>
              <a:gd name="csX2" fmla="*/ 3179983 w 3208766"/>
              <a:gd name="csY2" fmla="*/ 556223 h 627622"/>
              <a:gd name="csX3" fmla="*/ 3137385 w 3208766"/>
              <a:gd name="csY3" fmla="*/ 598832 h 627622"/>
              <a:gd name="csX4" fmla="*/ 71382 w 3208766"/>
              <a:gd name="csY4" fmla="*/ 598832 h 627622"/>
              <a:gd name="csX5" fmla="*/ 28783 w 3208766"/>
              <a:gd name="csY5" fmla="*/ 556223 h 627622"/>
              <a:gd name="csX6" fmla="*/ 28783 w 3208766"/>
              <a:gd name="csY6" fmla="*/ 71399 h 627622"/>
              <a:gd name="csX7" fmla="*/ 71382 w 3208766"/>
              <a:gd name="csY7" fmla="*/ 28790 h 627622"/>
              <a:gd name="csX8" fmla="*/ 3137385 w 3208766"/>
              <a:gd name="csY8" fmla="*/ 28790 h 627622"/>
              <a:gd name="csX9" fmla="*/ 3137385 w 3208766"/>
              <a:gd name="csY9" fmla="*/ 0 h 627622"/>
              <a:gd name="csX10" fmla="*/ 71382 w 3208766"/>
              <a:gd name="csY10" fmla="*/ 0 h 627622"/>
              <a:gd name="csX11" fmla="*/ 0 w 3208766"/>
              <a:gd name="csY11" fmla="*/ 71399 h 627622"/>
              <a:gd name="csX12" fmla="*/ 0 w 3208766"/>
              <a:gd name="csY12" fmla="*/ 556223 h 627622"/>
              <a:gd name="csX13" fmla="*/ 71382 w 3208766"/>
              <a:gd name="csY13" fmla="*/ 627622 h 627622"/>
              <a:gd name="csX14" fmla="*/ 3137385 w 3208766"/>
              <a:gd name="csY14" fmla="*/ 627622 h 627622"/>
              <a:gd name="csX15" fmla="*/ 3208767 w 3208766"/>
              <a:gd name="csY15" fmla="*/ 556223 h 627622"/>
              <a:gd name="csX16" fmla="*/ 3208767 w 3208766"/>
              <a:gd name="csY16" fmla="*/ 71399 h 627622"/>
              <a:gd name="csX17" fmla="*/ 3137385 w 3208766"/>
              <a:gd name="csY17" fmla="*/ 0 h 627622"/>
              <a:gd name="csX18" fmla="*/ 3137385 w 3208766"/>
              <a:gd name="csY18" fmla="*/ 0 h 6276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08766" h="627622">
                <a:moveTo>
                  <a:pt x="3137385" y="28790"/>
                </a:moveTo>
                <a:cubicBezTo>
                  <a:pt x="3160411" y="28790"/>
                  <a:pt x="3179983" y="47216"/>
                  <a:pt x="3179983" y="71399"/>
                </a:cubicBezTo>
                <a:lnTo>
                  <a:pt x="3179983" y="556223"/>
                </a:lnTo>
                <a:cubicBezTo>
                  <a:pt x="3179983" y="579255"/>
                  <a:pt x="3160411" y="598832"/>
                  <a:pt x="3137385" y="598832"/>
                </a:cubicBezTo>
                <a:lnTo>
                  <a:pt x="71382" y="598832"/>
                </a:lnTo>
                <a:cubicBezTo>
                  <a:pt x="48355" y="598832"/>
                  <a:pt x="28783" y="580407"/>
                  <a:pt x="28783" y="556223"/>
                </a:cubicBezTo>
                <a:lnTo>
                  <a:pt x="28783" y="71399"/>
                </a:lnTo>
                <a:cubicBezTo>
                  <a:pt x="28783" y="48367"/>
                  <a:pt x="48355" y="28790"/>
                  <a:pt x="71382" y="28790"/>
                </a:cubicBezTo>
                <a:lnTo>
                  <a:pt x="3137385" y="28790"/>
                </a:lnTo>
                <a:moveTo>
                  <a:pt x="3137385" y="0"/>
                </a:moveTo>
                <a:lnTo>
                  <a:pt x="71382" y="0"/>
                </a:lnTo>
                <a:cubicBezTo>
                  <a:pt x="32237" y="0"/>
                  <a:pt x="0" y="32245"/>
                  <a:pt x="0" y="71399"/>
                </a:cubicBezTo>
                <a:lnTo>
                  <a:pt x="0" y="556223"/>
                </a:lnTo>
                <a:cubicBezTo>
                  <a:pt x="0" y="595377"/>
                  <a:pt x="32237" y="627622"/>
                  <a:pt x="71382" y="627622"/>
                </a:cubicBezTo>
                <a:lnTo>
                  <a:pt x="3137385" y="627622"/>
                </a:lnTo>
                <a:cubicBezTo>
                  <a:pt x="3176529" y="627622"/>
                  <a:pt x="3208767" y="595377"/>
                  <a:pt x="3208767" y="556223"/>
                </a:cubicBezTo>
                <a:lnTo>
                  <a:pt x="3208767" y="71399"/>
                </a:lnTo>
                <a:cubicBezTo>
                  <a:pt x="3208767" y="32245"/>
                  <a:pt x="3176529" y="0"/>
                  <a:pt x="3137385" y="0"/>
                </a:cubicBezTo>
                <a:lnTo>
                  <a:pt x="3137385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ABB475B-9413-2209-1AAD-DD0D77BDA7A4}"/>
              </a:ext>
            </a:extLst>
          </p:cNvPr>
          <p:cNvSpPr txBox="1"/>
          <p:nvPr/>
        </p:nvSpPr>
        <p:spPr>
          <a:xfrm>
            <a:off x="6253323" y="2358359"/>
            <a:ext cx="2941021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B75F1533-F0AF-513A-A4C9-50C76F525EF9}"/>
              </a:ext>
            </a:extLst>
          </p:cNvPr>
          <p:cNvSpPr/>
          <p:nvPr/>
        </p:nvSpPr>
        <p:spPr>
          <a:xfrm>
            <a:off x="181674" y="3335034"/>
            <a:ext cx="9486989" cy="1479806"/>
          </a:xfrm>
          <a:custGeom>
            <a:avLst/>
            <a:gdLst>
              <a:gd name="csX0" fmla="*/ 9188795 w 9486989"/>
              <a:gd name="csY0" fmla="*/ 3455 h 1479806"/>
              <a:gd name="csX1" fmla="*/ 9123169 w 9486989"/>
              <a:gd name="csY1" fmla="*/ 3455 h 1479806"/>
              <a:gd name="csX2" fmla="*/ 9115109 w 9486989"/>
              <a:gd name="csY2" fmla="*/ 11516 h 1479806"/>
              <a:gd name="csX3" fmla="*/ 9123169 w 9486989"/>
              <a:gd name="csY3" fmla="*/ 19577 h 1479806"/>
              <a:gd name="csX4" fmla="*/ 9188795 w 9486989"/>
              <a:gd name="csY4" fmla="*/ 19577 h 1479806"/>
              <a:gd name="csX5" fmla="*/ 9196854 w 9486989"/>
              <a:gd name="csY5" fmla="*/ 11516 h 1479806"/>
              <a:gd name="csX6" fmla="*/ 9188795 w 9486989"/>
              <a:gd name="csY6" fmla="*/ 3455 h 1479806"/>
              <a:gd name="csX7" fmla="*/ 9188795 w 9486989"/>
              <a:gd name="csY7" fmla="*/ 3455 h 1479806"/>
              <a:gd name="csX8" fmla="*/ 9058693 w 9486989"/>
              <a:gd name="csY8" fmla="*/ 3455 h 1479806"/>
              <a:gd name="csX9" fmla="*/ 8993068 w 9486989"/>
              <a:gd name="csY9" fmla="*/ 3455 h 1479806"/>
              <a:gd name="csX10" fmla="*/ 8985009 w 9486989"/>
              <a:gd name="csY10" fmla="*/ 11516 h 1479806"/>
              <a:gd name="csX11" fmla="*/ 8993068 w 9486989"/>
              <a:gd name="csY11" fmla="*/ 19577 h 1479806"/>
              <a:gd name="csX12" fmla="*/ 9058693 w 9486989"/>
              <a:gd name="csY12" fmla="*/ 19577 h 1479806"/>
              <a:gd name="csX13" fmla="*/ 9066753 w 9486989"/>
              <a:gd name="csY13" fmla="*/ 11516 h 1479806"/>
              <a:gd name="csX14" fmla="*/ 9058693 w 9486989"/>
              <a:gd name="csY14" fmla="*/ 3455 h 1479806"/>
              <a:gd name="csX15" fmla="*/ 9058693 w 9486989"/>
              <a:gd name="csY15" fmla="*/ 3455 h 1479806"/>
              <a:gd name="csX16" fmla="*/ 8928593 w 9486989"/>
              <a:gd name="csY16" fmla="*/ 3455 h 1479806"/>
              <a:gd name="csX17" fmla="*/ 8862967 w 9486989"/>
              <a:gd name="csY17" fmla="*/ 3455 h 1479806"/>
              <a:gd name="csX18" fmla="*/ 8854908 w 9486989"/>
              <a:gd name="csY18" fmla="*/ 11516 h 1479806"/>
              <a:gd name="csX19" fmla="*/ 8862967 w 9486989"/>
              <a:gd name="csY19" fmla="*/ 19577 h 1479806"/>
              <a:gd name="csX20" fmla="*/ 8928593 w 9486989"/>
              <a:gd name="csY20" fmla="*/ 19577 h 1479806"/>
              <a:gd name="csX21" fmla="*/ 8936652 w 9486989"/>
              <a:gd name="csY21" fmla="*/ 11516 h 1479806"/>
              <a:gd name="csX22" fmla="*/ 8928593 w 9486989"/>
              <a:gd name="csY22" fmla="*/ 3455 h 1479806"/>
              <a:gd name="csX23" fmla="*/ 8928593 w 9486989"/>
              <a:gd name="csY23" fmla="*/ 3455 h 1479806"/>
              <a:gd name="csX24" fmla="*/ 8797341 w 9486989"/>
              <a:gd name="csY24" fmla="*/ 3455 h 1479806"/>
              <a:gd name="csX25" fmla="*/ 8731715 w 9486989"/>
              <a:gd name="csY25" fmla="*/ 3455 h 1479806"/>
              <a:gd name="csX26" fmla="*/ 8723656 w 9486989"/>
              <a:gd name="csY26" fmla="*/ 11516 h 1479806"/>
              <a:gd name="csX27" fmla="*/ 8731715 w 9486989"/>
              <a:gd name="csY27" fmla="*/ 19577 h 1479806"/>
              <a:gd name="csX28" fmla="*/ 8797341 w 9486989"/>
              <a:gd name="csY28" fmla="*/ 19577 h 1479806"/>
              <a:gd name="csX29" fmla="*/ 8805400 w 9486989"/>
              <a:gd name="csY29" fmla="*/ 11516 h 1479806"/>
              <a:gd name="csX30" fmla="*/ 8797341 w 9486989"/>
              <a:gd name="csY30" fmla="*/ 3455 h 1479806"/>
              <a:gd name="csX31" fmla="*/ 8797341 w 9486989"/>
              <a:gd name="csY31" fmla="*/ 3455 h 1479806"/>
              <a:gd name="csX32" fmla="*/ 8667240 w 9486989"/>
              <a:gd name="csY32" fmla="*/ 3455 h 1479806"/>
              <a:gd name="csX33" fmla="*/ 8601615 w 9486989"/>
              <a:gd name="csY33" fmla="*/ 3455 h 1479806"/>
              <a:gd name="csX34" fmla="*/ 8593555 w 9486989"/>
              <a:gd name="csY34" fmla="*/ 11516 h 1479806"/>
              <a:gd name="csX35" fmla="*/ 8601615 w 9486989"/>
              <a:gd name="csY35" fmla="*/ 19577 h 1479806"/>
              <a:gd name="csX36" fmla="*/ 8667240 w 9486989"/>
              <a:gd name="csY36" fmla="*/ 19577 h 1479806"/>
              <a:gd name="csX37" fmla="*/ 8675300 w 9486989"/>
              <a:gd name="csY37" fmla="*/ 11516 h 1479806"/>
              <a:gd name="csX38" fmla="*/ 8667240 w 9486989"/>
              <a:gd name="csY38" fmla="*/ 3455 h 1479806"/>
              <a:gd name="csX39" fmla="*/ 8667240 w 9486989"/>
              <a:gd name="csY39" fmla="*/ 3455 h 1479806"/>
              <a:gd name="csX40" fmla="*/ 8535988 w 9486989"/>
              <a:gd name="csY40" fmla="*/ 3455 h 1479806"/>
              <a:gd name="csX41" fmla="*/ 8470362 w 9486989"/>
              <a:gd name="csY41" fmla="*/ 3455 h 1479806"/>
              <a:gd name="csX42" fmla="*/ 8462303 w 9486989"/>
              <a:gd name="csY42" fmla="*/ 11516 h 1479806"/>
              <a:gd name="csX43" fmla="*/ 8470362 w 9486989"/>
              <a:gd name="csY43" fmla="*/ 19577 h 1479806"/>
              <a:gd name="csX44" fmla="*/ 8535988 w 9486989"/>
              <a:gd name="csY44" fmla="*/ 19577 h 1479806"/>
              <a:gd name="csX45" fmla="*/ 8544048 w 9486989"/>
              <a:gd name="csY45" fmla="*/ 11516 h 1479806"/>
              <a:gd name="csX46" fmla="*/ 8535988 w 9486989"/>
              <a:gd name="csY46" fmla="*/ 3455 h 1479806"/>
              <a:gd name="csX47" fmla="*/ 8535988 w 9486989"/>
              <a:gd name="csY47" fmla="*/ 3455 h 1479806"/>
              <a:gd name="csX48" fmla="*/ 8405888 w 9486989"/>
              <a:gd name="csY48" fmla="*/ 3455 h 1479806"/>
              <a:gd name="csX49" fmla="*/ 8340262 w 9486989"/>
              <a:gd name="csY49" fmla="*/ 3455 h 1479806"/>
              <a:gd name="csX50" fmla="*/ 8332202 w 9486989"/>
              <a:gd name="csY50" fmla="*/ 11516 h 1479806"/>
              <a:gd name="csX51" fmla="*/ 8340262 w 9486989"/>
              <a:gd name="csY51" fmla="*/ 19577 h 1479806"/>
              <a:gd name="csX52" fmla="*/ 8405888 w 9486989"/>
              <a:gd name="csY52" fmla="*/ 19577 h 1479806"/>
              <a:gd name="csX53" fmla="*/ 8413947 w 9486989"/>
              <a:gd name="csY53" fmla="*/ 11516 h 1479806"/>
              <a:gd name="csX54" fmla="*/ 8405888 w 9486989"/>
              <a:gd name="csY54" fmla="*/ 3455 h 1479806"/>
              <a:gd name="csX55" fmla="*/ 8405888 w 9486989"/>
              <a:gd name="csY55" fmla="*/ 3455 h 1479806"/>
              <a:gd name="csX56" fmla="*/ 8275787 w 9486989"/>
              <a:gd name="csY56" fmla="*/ 3455 h 1479806"/>
              <a:gd name="csX57" fmla="*/ 8210161 w 9486989"/>
              <a:gd name="csY57" fmla="*/ 3455 h 1479806"/>
              <a:gd name="csX58" fmla="*/ 8202102 w 9486989"/>
              <a:gd name="csY58" fmla="*/ 11516 h 1479806"/>
              <a:gd name="csX59" fmla="*/ 8210161 w 9486989"/>
              <a:gd name="csY59" fmla="*/ 19577 h 1479806"/>
              <a:gd name="csX60" fmla="*/ 8275787 w 9486989"/>
              <a:gd name="csY60" fmla="*/ 19577 h 1479806"/>
              <a:gd name="csX61" fmla="*/ 8283846 w 9486989"/>
              <a:gd name="csY61" fmla="*/ 11516 h 1479806"/>
              <a:gd name="csX62" fmla="*/ 8275787 w 9486989"/>
              <a:gd name="csY62" fmla="*/ 3455 h 1479806"/>
              <a:gd name="csX63" fmla="*/ 8275787 w 9486989"/>
              <a:gd name="csY63" fmla="*/ 3455 h 1479806"/>
              <a:gd name="csX64" fmla="*/ 8144535 w 9486989"/>
              <a:gd name="csY64" fmla="*/ 3455 h 1479806"/>
              <a:gd name="csX65" fmla="*/ 8078909 w 9486989"/>
              <a:gd name="csY65" fmla="*/ 3455 h 1479806"/>
              <a:gd name="csX66" fmla="*/ 8070850 w 9486989"/>
              <a:gd name="csY66" fmla="*/ 11516 h 1479806"/>
              <a:gd name="csX67" fmla="*/ 8078909 w 9486989"/>
              <a:gd name="csY67" fmla="*/ 19577 h 1479806"/>
              <a:gd name="csX68" fmla="*/ 8144535 w 9486989"/>
              <a:gd name="csY68" fmla="*/ 19577 h 1479806"/>
              <a:gd name="csX69" fmla="*/ 8152595 w 9486989"/>
              <a:gd name="csY69" fmla="*/ 11516 h 1479806"/>
              <a:gd name="csX70" fmla="*/ 8144535 w 9486989"/>
              <a:gd name="csY70" fmla="*/ 3455 h 1479806"/>
              <a:gd name="csX71" fmla="*/ 8144535 w 9486989"/>
              <a:gd name="csY71" fmla="*/ 3455 h 1479806"/>
              <a:gd name="csX72" fmla="*/ 8014435 w 9486989"/>
              <a:gd name="csY72" fmla="*/ 3455 h 1479806"/>
              <a:gd name="csX73" fmla="*/ 7948808 w 9486989"/>
              <a:gd name="csY73" fmla="*/ 3455 h 1479806"/>
              <a:gd name="csX74" fmla="*/ 7940749 w 9486989"/>
              <a:gd name="csY74" fmla="*/ 11516 h 1479806"/>
              <a:gd name="csX75" fmla="*/ 7948808 w 9486989"/>
              <a:gd name="csY75" fmla="*/ 19577 h 1479806"/>
              <a:gd name="csX76" fmla="*/ 8014435 w 9486989"/>
              <a:gd name="csY76" fmla="*/ 19577 h 1479806"/>
              <a:gd name="csX77" fmla="*/ 8022493 w 9486989"/>
              <a:gd name="csY77" fmla="*/ 11516 h 1479806"/>
              <a:gd name="csX78" fmla="*/ 8014435 w 9486989"/>
              <a:gd name="csY78" fmla="*/ 3455 h 1479806"/>
              <a:gd name="csX79" fmla="*/ 8014435 w 9486989"/>
              <a:gd name="csY79" fmla="*/ 3455 h 1479806"/>
              <a:gd name="csX80" fmla="*/ 7883182 w 9486989"/>
              <a:gd name="csY80" fmla="*/ 3455 h 1479806"/>
              <a:gd name="csX81" fmla="*/ 7817556 w 9486989"/>
              <a:gd name="csY81" fmla="*/ 3455 h 1479806"/>
              <a:gd name="csX82" fmla="*/ 7809497 w 9486989"/>
              <a:gd name="csY82" fmla="*/ 11516 h 1479806"/>
              <a:gd name="csX83" fmla="*/ 7817556 w 9486989"/>
              <a:gd name="csY83" fmla="*/ 19577 h 1479806"/>
              <a:gd name="csX84" fmla="*/ 7883182 w 9486989"/>
              <a:gd name="csY84" fmla="*/ 19577 h 1479806"/>
              <a:gd name="csX85" fmla="*/ 7891242 w 9486989"/>
              <a:gd name="csY85" fmla="*/ 11516 h 1479806"/>
              <a:gd name="csX86" fmla="*/ 7883182 w 9486989"/>
              <a:gd name="csY86" fmla="*/ 3455 h 1479806"/>
              <a:gd name="csX87" fmla="*/ 7883182 w 9486989"/>
              <a:gd name="csY87" fmla="*/ 3455 h 1479806"/>
              <a:gd name="csX88" fmla="*/ 7753082 w 9486989"/>
              <a:gd name="csY88" fmla="*/ 3455 h 1479806"/>
              <a:gd name="csX89" fmla="*/ 7687456 w 9486989"/>
              <a:gd name="csY89" fmla="*/ 3455 h 1479806"/>
              <a:gd name="csX90" fmla="*/ 7679396 w 9486989"/>
              <a:gd name="csY90" fmla="*/ 11516 h 1479806"/>
              <a:gd name="csX91" fmla="*/ 7687456 w 9486989"/>
              <a:gd name="csY91" fmla="*/ 19577 h 1479806"/>
              <a:gd name="csX92" fmla="*/ 7753082 w 9486989"/>
              <a:gd name="csY92" fmla="*/ 19577 h 1479806"/>
              <a:gd name="csX93" fmla="*/ 7761141 w 9486989"/>
              <a:gd name="csY93" fmla="*/ 11516 h 1479806"/>
              <a:gd name="csX94" fmla="*/ 7753082 w 9486989"/>
              <a:gd name="csY94" fmla="*/ 3455 h 1479806"/>
              <a:gd name="csX95" fmla="*/ 7753082 w 9486989"/>
              <a:gd name="csY95" fmla="*/ 3455 h 1479806"/>
              <a:gd name="csX96" fmla="*/ 7622981 w 9486989"/>
              <a:gd name="csY96" fmla="*/ 3455 h 1479806"/>
              <a:gd name="csX97" fmla="*/ 7557355 w 9486989"/>
              <a:gd name="csY97" fmla="*/ 3455 h 1479806"/>
              <a:gd name="csX98" fmla="*/ 7549296 w 9486989"/>
              <a:gd name="csY98" fmla="*/ 11516 h 1479806"/>
              <a:gd name="csX99" fmla="*/ 7557355 w 9486989"/>
              <a:gd name="csY99" fmla="*/ 19577 h 1479806"/>
              <a:gd name="csX100" fmla="*/ 7622981 w 9486989"/>
              <a:gd name="csY100" fmla="*/ 19577 h 1479806"/>
              <a:gd name="csX101" fmla="*/ 7631040 w 9486989"/>
              <a:gd name="csY101" fmla="*/ 11516 h 1479806"/>
              <a:gd name="csX102" fmla="*/ 7622981 w 9486989"/>
              <a:gd name="csY102" fmla="*/ 3455 h 1479806"/>
              <a:gd name="csX103" fmla="*/ 7622981 w 9486989"/>
              <a:gd name="csY103" fmla="*/ 3455 h 1479806"/>
              <a:gd name="csX104" fmla="*/ 7491729 w 9486989"/>
              <a:gd name="csY104" fmla="*/ 3455 h 1479806"/>
              <a:gd name="csX105" fmla="*/ 7426103 w 9486989"/>
              <a:gd name="csY105" fmla="*/ 3455 h 1479806"/>
              <a:gd name="csX106" fmla="*/ 7418043 w 9486989"/>
              <a:gd name="csY106" fmla="*/ 11516 h 1479806"/>
              <a:gd name="csX107" fmla="*/ 7426103 w 9486989"/>
              <a:gd name="csY107" fmla="*/ 19577 h 1479806"/>
              <a:gd name="csX108" fmla="*/ 7491729 w 9486989"/>
              <a:gd name="csY108" fmla="*/ 19577 h 1479806"/>
              <a:gd name="csX109" fmla="*/ 7499788 w 9486989"/>
              <a:gd name="csY109" fmla="*/ 11516 h 1479806"/>
              <a:gd name="csX110" fmla="*/ 7491729 w 9486989"/>
              <a:gd name="csY110" fmla="*/ 3455 h 1479806"/>
              <a:gd name="csX111" fmla="*/ 7491729 w 9486989"/>
              <a:gd name="csY111" fmla="*/ 3455 h 1479806"/>
              <a:gd name="csX112" fmla="*/ 7361628 w 9486989"/>
              <a:gd name="csY112" fmla="*/ 3455 h 1479806"/>
              <a:gd name="csX113" fmla="*/ 7296002 w 9486989"/>
              <a:gd name="csY113" fmla="*/ 3455 h 1479806"/>
              <a:gd name="csX114" fmla="*/ 7287943 w 9486989"/>
              <a:gd name="csY114" fmla="*/ 11516 h 1479806"/>
              <a:gd name="csX115" fmla="*/ 7296002 w 9486989"/>
              <a:gd name="csY115" fmla="*/ 19577 h 1479806"/>
              <a:gd name="csX116" fmla="*/ 7361628 w 9486989"/>
              <a:gd name="csY116" fmla="*/ 19577 h 1479806"/>
              <a:gd name="csX117" fmla="*/ 7369688 w 9486989"/>
              <a:gd name="csY117" fmla="*/ 11516 h 1479806"/>
              <a:gd name="csX118" fmla="*/ 7361628 w 9486989"/>
              <a:gd name="csY118" fmla="*/ 3455 h 1479806"/>
              <a:gd name="csX119" fmla="*/ 7361628 w 9486989"/>
              <a:gd name="csY119" fmla="*/ 3455 h 1479806"/>
              <a:gd name="csX120" fmla="*/ 7231528 w 9486989"/>
              <a:gd name="csY120" fmla="*/ 3455 h 1479806"/>
              <a:gd name="csX121" fmla="*/ 7165902 w 9486989"/>
              <a:gd name="csY121" fmla="*/ 3455 h 1479806"/>
              <a:gd name="csX122" fmla="*/ 7157842 w 9486989"/>
              <a:gd name="csY122" fmla="*/ 11516 h 1479806"/>
              <a:gd name="csX123" fmla="*/ 7165902 w 9486989"/>
              <a:gd name="csY123" fmla="*/ 19577 h 1479806"/>
              <a:gd name="csX124" fmla="*/ 7231528 w 9486989"/>
              <a:gd name="csY124" fmla="*/ 19577 h 1479806"/>
              <a:gd name="csX125" fmla="*/ 7239586 w 9486989"/>
              <a:gd name="csY125" fmla="*/ 11516 h 1479806"/>
              <a:gd name="csX126" fmla="*/ 7231528 w 9486989"/>
              <a:gd name="csY126" fmla="*/ 3455 h 1479806"/>
              <a:gd name="csX127" fmla="*/ 7231528 w 9486989"/>
              <a:gd name="csY127" fmla="*/ 3455 h 1479806"/>
              <a:gd name="csX128" fmla="*/ 7100275 w 9486989"/>
              <a:gd name="csY128" fmla="*/ 3455 h 1479806"/>
              <a:gd name="csX129" fmla="*/ 7034649 w 9486989"/>
              <a:gd name="csY129" fmla="*/ 3455 h 1479806"/>
              <a:gd name="csX130" fmla="*/ 7026590 w 9486989"/>
              <a:gd name="csY130" fmla="*/ 11516 h 1479806"/>
              <a:gd name="csX131" fmla="*/ 7034649 w 9486989"/>
              <a:gd name="csY131" fmla="*/ 19577 h 1479806"/>
              <a:gd name="csX132" fmla="*/ 7100275 w 9486989"/>
              <a:gd name="csY132" fmla="*/ 19577 h 1479806"/>
              <a:gd name="csX133" fmla="*/ 7108335 w 9486989"/>
              <a:gd name="csY133" fmla="*/ 11516 h 1479806"/>
              <a:gd name="csX134" fmla="*/ 7100275 w 9486989"/>
              <a:gd name="csY134" fmla="*/ 3455 h 1479806"/>
              <a:gd name="csX135" fmla="*/ 7100275 w 9486989"/>
              <a:gd name="csY135" fmla="*/ 3455 h 1479806"/>
              <a:gd name="csX136" fmla="*/ 6970175 w 9486989"/>
              <a:gd name="csY136" fmla="*/ 3455 h 1479806"/>
              <a:gd name="csX137" fmla="*/ 6904549 w 9486989"/>
              <a:gd name="csY137" fmla="*/ 3455 h 1479806"/>
              <a:gd name="csX138" fmla="*/ 6896489 w 9486989"/>
              <a:gd name="csY138" fmla="*/ 11516 h 1479806"/>
              <a:gd name="csX139" fmla="*/ 6904549 w 9486989"/>
              <a:gd name="csY139" fmla="*/ 19577 h 1479806"/>
              <a:gd name="csX140" fmla="*/ 6970175 w 9486989"/>
              <a:gd name="csY140" fmla="*/ 19577 h 1479806"/>
              <a:gd name="csX141" fmla="*/ 6978234 w 9486989"/>
              <a:gd name="csY141" fmla="*/ 11516 h 1479806"/>
              <a:gd name="csX142" fmla="*/ 6970175 w 9486989"/>
              <a:gd name="csY142" fmla="*/ 3455 h 1479806"/>
              <a:gd name="csX143" fmla="*/ 6970175 w 9486989"/>
              <a:gd name="csY143" fmla="*/ 3455 h 1479806"/>
              <a:gd name="csX144" fmla="*/ 6838922 w 9486989"/>
              <a:gd name="csY144" fmla="*/ 3455 h 1479806"/>
              <a:gd name="csX145" fmla="*/ 6773296 w 9486989"/>
              <a:gd name="csY145" fmla="*/ 3455 h 1479806"/>
              <a:gd name="csX146" fmla="*/ 6765238 w 9486989"/>
              <a:gd name="csY146" fmla="*/ 11516 h 1479806"/>
              <a:gd name="csX147" fmla="*/ 6773296 w 9486989"/>
              <a:gd name="csY147" fmla="*/ 19577 h 1479806"/>
              <a:gd name="csX148" fmla="*/ 6838922 w 9486989"/>
              <a:gd name="csY148" fmla="*/ 19577 h 1479806"/>
              <a:gd name="csX149" fmla="*/ 6846982 w 9486989"/>
              <a:gd name="csY149" fmla="*/ 11516 h 1479806"/>
              <a:gd name="csX150" fmla="*/ 6838922 w 9486989"/>
              <a:gd name="csY150" fmla="*/ 3455 h 1479806"/>
              <a:gd name="csX151" fmla="*/ 6838922 w 9486989"/>
              <a:gd name="csY151" fmla="*/ 3455 h 1479806"/>
              <a:gd name="csX152" fmla="*/ 6708822 w 9486989"/>
              <a:gd name="csY152" fmla="*/ 3455 h 1479806"/>
              <a:gd name="csX153" fmla="*/ 6643196 w 9486989"/>
              <a:gd name="csY153" fmla="*/ 3455 h 1479806"/>
              <a:gd name="csX154" fmla="*/ 6635136 w 9486989"/>
              <a:gd name="csY154" fmla="*/ 11516 h 1479806"/>
              <a:gd name="csX155" fmla="*/ 6643196 w 9486989"/>
              <a:gd name="csY155" fmla="*/ 19577 h 1479806"/>
              <a:gd name="csX156" fmla="*/ 6708822 w 9486989"/>
              <a:gd name="csY156" fmla="*/ 19577 h 1479806"/>
              <a:gd name="csX157" fmla="*/ 6716881 w 9486989"/>
              <a:gd name="csY157" fmla="*/ 11516 h 1479806"/>
              <a:gd name="csX158" fmla="*/ 6708822 w 9486989"/>
              <a:gd name="csY158" fmla="*/ 3455 h 1479806"/>
              <a:gd name="csX159" fmla="*/ 6708822 w 9486989"/>
              <a:gd name="csY159" fmla="*/ 3455 h 1479806"/>
              <a:gd name="csX160" fmla="*/ 6578721 w 9486989"/>
              <a:gd name="csY160" fmla="*/ 3455 h 1479806"/>
              <a:gd name="csX161" fmla="*/ 6513095 w 9486989"/>
              <a:gd name="csY161" fmla="*/ 3455 h 1479806"/>
              <a:gd name="csX162" fmla="*/ 6505036 w 9486989"/>
              <a:gd name="csY162" fmla="*/ 11516 h 1479806"/>
              <a:gd name="csX163" fmla="*/ 6513095 w 9486989"/>
              <a:gd name="csY163" fmla="*/ 19577 h 1479806"/>
              <a:gd name="csX164" fmla="*/ 6578721 w 9486989"/>
              <a:gd name="csY164" fmla="*/ 19577 h 1479806"/>
              <a:gd name="csX165" fmla="*/ 6586781 w 9486989"/>
              <a:gd name="csY165" fmla="*/ 11516 h 1479806"/>
              <a:gd name="csX166" fmla="*/ 6578721 w 9486989"/>
              <a:gd name="csY166" fmla="*/ 3455 h 1479806"/>
              <a:gd name="csX167" fmla="*/ 6578721 w 9486989"/>
              <a:gd name="csY167" fmla="*/ 3455 h 1479806"/>
              <a:gd name="csX168" fmla="*/ 6447469 w 9486989"/>
              <a:gd name="csY168" fmla="*/ 3455 h 1479806"/>
              <a:gd name="csX169" fmla="*/ 6381843 w 9486989"/>
              <a:gd name="csY169" fmla="*/ 3455 h 1479806"/>
              <a:gd name="csX170" fmla="*/ 6373784 w 9486989"/>
              <a:gd name="csY170" fmla="*/ 11516 h 1479806"/>
              <a:gd name="csX171" fmla="*/ 6381843 w 9486989"/>
              <a:gd name="csY171" fmla="*/ 19577 h 1479806"/>
              <a:gd name="csX172" fmla="*/ 6447469 w 9486989"/>
              <a:gd name="csY172" fmla="*/ 19577 h 1479806"/>
              <a:gd name="csX173" fmla="*/ 6455528 w 9486989"/>
              <a:gd name="csY173" fmla="*/ 11516 h 1479806"/>
              <a:gd name="csX174" fmla="*/ 6447469 w 9486989"/>
              <a:gd name="csY174" fmla="*/ 3455 h 1479806"/>
              <a:gd name="csX175" fmla="*/ 6447469 w 9486989"/>
              <a:gd name="csY175" fmla="*/ 3455 h 1479806"/>
              <a:gd name="csX176" fmla="*/ 6317368 w 9486989"/>
              <a:gd name="csY176" fmla="*/ 3455 h 1479806"/>
              <a:gd name="csX177" fmla="*/ 6251742 w 9486989"/>
              <a:gd name="csY177" fmla="*/ 3455 h 1479806"/>
              <a:gd name="csX178" fmla="*/ 6243683 w 9486989"/>
              <a:gd name="csY178" fmla="*/ 11516 h 1479806"/>
              <a:gd name="csX179" fmla="*/ 6251742 w 9486989"/>
              <a:gd name="csY179" fmla="*/ 19577 h 1479806"/>
              <a:gd name="csX180" fmla="*/ 6317368 w 9486989"/>
              <a:gd name="csY180" fmla="*/ 19577 h 1479806"/>
              <a:gd name="csX181" fmla="*/ 6325428 w 9486989"/>
              <a:gd name="csY181" fmla="*/ 11516 h 1479806"/>
              <a:gd name="csX182" fmla="*/ 6317368 w 9486989"/>
              <a:gd name="csY182" fmla="*/ 3455 h 1479806"/>
              <a:gd name="csX183" fmla="*/ 6317368 w 9486989"/>
              <a:gd name="csY183" fmla="*/ 3455 h 1479806"/>
              <a:gd name="csX184" fmla="*/ 6187268 w 9486989"/>
              <a:gd name="csY184" fmla="*/ 3455 h 1479806"/>
              <a:gd name="csX185" fmla="*/ 6121642 w 9486989"/>
              <a:gd name="csY185" fmla="*/ 3455 h 1479806"/>
              <a:gd name="csX186" fmla="*/ 6113582 w 9486989"/>
              <a:gd name="csY186" fmla="*/ 11516 h 1479806"/>
              <a:gd name="csX187" fmla="*/ 6121642 w 9486989"/>
              <a:gd name="csY187" fmla="*/ 19577 h 1479806"/>
              <a:gd name="csX188" fmla="*/ 6187268 w 9486989"/>
              <a:gd name="csY188" fmla="*/ 19577 h 1479806"/>
              <a:gd name="csX189" fmla="*/ 6195327 w 9486989"/>
              <a:gd name="csY189" fmla="*/ 11516 h 1479806"/>
              <a:gd name="csX190" fmla="*/ 6187268 w 9486989"/>
              <a:gd name="csY190" fmla="*/ 3455 h 1479806"/>
              <a:gd name="csX191" fmla="*/ 6187268 w 9486989"/>
              <a:gd name="csY191" fmla="*/ 3455 h 1479806"/>
              <a:gd name="csX192" fmla="*/ 6056016 w 9486989"/>
              <a:gd name="csY192" fmla="*/ 3455 h 1479806"/>
              <a:gd name="csX193" fmla="*/ 5990389 w 9486989"/>
              <a:gd name="csY193" fmla="*/ 3455 h 1479806"/>
              <a:gd name="csX194" fmla="*/ 5982331 w 9486989"/>
              <a:gd name="csY194" fmla="*/ 11516 h 1479806"/>
              <a:gd name="csX195" fmla="*/ 5990389 w 9486989"/>
              <a:gd name="csY195" fmla="*/ 19577 h 1479806"/>
              <a:gd name="csX196" fmla="*/ 6056016 w 9486989"/>
              <a:gd name="csY196" fmla="*/ 19577 h 1479806"/>
              <a:gd name="csX197" fmla="*/ 6064075 w 9486989"/>
              <a:gd name="csY197" fmla="*/ 11516 h 1479806"/>
              <a:gd name="csX198" fmla="*/ 6056016 w 9486989"/>
              <a:gd name="csY198" fmla="*/ 3455 h 1479806"/>
              <a:gd name="csX199" fmla="*/ 6056016 w 9486989"/>
              <a:gd name="csY199" fmla="*/ 3455 h 1479806"/>
              <a:gd name="csX200" fmla="*/ 5925915 w 9486989"/>
              <a:gd name="csY200" fmla="*/ 3455 h 1479806"/>
              <a:gd name="csX201" fmla="*/ 5860289 w 9486989"/>
              <a:gd name="csY201" fmla="*/ 3455 h 1479806"/>
              <a:gd name="csX202" fmla="*/ 5852229 w 9486989"/>
              <a:gd name="csY202" fmla="*/ 11516 h 1479806"/>
              <a:gd name="csX203" fmla="*/ 5860289 w 9486989"/>
              <a:gd name="csY203" fmla="*/ 19577 h 1479806"/>
              <a:gd name="csX204" fmla="*/ 5925915 w 9486989"/>
              <a:gd name="csY204" fmla="*/ 19577 h 1479806"/>
              <a:gd name="csX205" fmla="*/ 5933974 w 9486989"/>
              <a:gd name="csY205" fmla="*/ 11516 h 1479806"/>
              <a:gd name="csX206" fmla="*/ 5925915 w 9486989"/>
              <a:gd name="csY206" fmla="*/ 3455 h 1479806"/>
              <a:gd name="csX207" fmla="*/ 5925915 w 9486989"/>
              <a:gd name="csY207" fmla="*/ 3455 h 1479806"/>
              <a:gd name="csX208" fmla="*/ 5794663 w 9486989"/>
              <a:gd name="csY208" fmla="*/ 3455 h 1479806"/>
              <a:gd name="csX209" fmla="*/ 5729037 w 9486989"/>
              <a:gd name="csY209" fmla="*/ 3455 h 1479806"/>
              <a:gd name="csX210" fmla="*/ 5720978 w 9486989"/>
              <a:gd name="csY210" fmla="*/ 11516 h 1479806"/>
              <a:gd name="csX211" fmla="*/ 5729037 w 9486989"/>
              <a:gd name="csY211" fmla="*/ 19577 h 1479806"/>
              <a:gd name="csX212" fmla="*/ 5794663 w 9486989"/>
              <a:gd name="csY212" fmla="*/ 19577 h 1479806"/>
              <a:gd name="csX213" fmla="*/ 5802722 w 9486989"/>
              <a:gd name="csY213" fmla="*/ 11516 h 1479806"/>
              <a:gd name="csX214" fmla="*/ 5794663 w 9486989"/>
              <a:gd name="csY214" fmla="*/ 3455 h 1479806"/>
              <a:gd name="csX215" fmla="*/ 5794663 w 9486989"/>
              <a:gd name="csY215" fmla="*/ 3455 h 1479806"/>
              <a:gd name="csX216" fmla="*/ 5664562 w 9486989"/>
              <a:gd name="csY216" fmla="*/ 3455 h 1479806"/>
              <a:gd name="csX217" fmla="*/ 5598936 w 9486989"/>
              <a:gd name="csY217" fmla="*/ 3455 h 1479806"/>
              <a:gd name="csX218" fmla="*/ 5590877 w 9486989"/>
              <a:gd name="csY218" fmla="*/ 11516 h 1479806"/>
              <a:gd name="csX219" fmla="*/ 5598936 w 9486989"/>
              <a:gd name="csY219" fmla="*/ 19577 h 1479806"/>
              <a:gd name="csX220" fmla="*/ 5664562 w 9486989"/>
              <a:gd name="csY220" fmla="*/ 19577 h 1479806"/>
              <a:gd name="csX221" fmla="*/ 5672622 w 9486989"/>
              <a:gd name="csY221" fmla="*/ 11516 h 1479806"/>
              <a:gd name="csX222" fmla="*/ 5664562 w 9486989"/>
              <a:gd name="csY222" fmla="*/ 3455 h 1479806"/>
              <a:gd name="csX223" fmla="*/ 5664562 w 9486989"/>
              <a:gd name="csY223" fmla="*/ 3455 h 1479806"/>
              <a:gd name="csX224" fmla="*/ 5534461 w 9486989"/>
              <a:gd name="csY224" fmla="*/ 3455 h 1479806"/>
              <a:gd name="csX225" fmla="*/ 5468835 w 9486989"/>
              <a:gd name="csY225" fmla="*/ 3455 h 1479806"/>
              <a:gd name="csX226" fmla="*/ 5460776 w 9486989"/>
              <a:gd name="csY226" fmla="*/ 11516 h 1479806"/>
              <a:gd name="csX227" fmla="*/ 5468835 w 9486989"/>
              <a:gd name="csY227" fmla="*/ 19577 h 1479806"/>
              <a:gd name="csX228" fmla="*/ 5534461 w 9486989"/>
              <a:gd name="csY228" fmla="*/ 19577 h 1479806"/>
              <a:gd name="csX229" fmla="*/ 5542521 w 9486989"/>
              <a:gd name="csY229" fmla="*/ 11516 h 1479806"/>
              <a:gd name="csX230" fmla="*/ 5534461 w 9486989"/>
              <a:gd name="csY230" fmla="*/ 3455 h 1479806"/>
              <a:gd name="csX231" fmla="*/ 5534461 w 9486989"/>
              <a:gd name="csY231" fmla="*/ 3455 h 1479806"/>
              <a:gd name="csX232" fmla="*/ 5403210 w 9486989"/>
              <a:gd name="csY232" fmla="*/ 3455 h 1479806"/>
              <a:gd name="csX233" fmla="*/ 5337583 w 9486989"/>
              <a:gd name="csY233" fmla="*/ 3455 h 1479806"/>
              <a:gd name="csX234" fmla="*/ 5329524 w 9486989"/>
              <a:gd name="csY234" fmla="*/ 11516 h 1479806"/>
              <a:gd name="csX235" fmla="*/ 5337583 w 9486989"/>
              <a:gd name="csY235" fmla="*/ 19577 h 1479806"/>
              <a:gd name="csX236" fmla="*/ 5403210 w 9486989"/>
              <a:gd name="csY236" fmla="*/ 19577 h 1479806"/>
              <a:gd name="csX237" fmla="*/ 5411269 w 9486989"/>
              <a:gd name="csY237" fmla="*/ 11516 h 1479806"/>
              <a:gd name="csX238" fmla="*/ 5403210 w 9486989"/>
              <a:gd name="csY238" fmla="*/ 3455 h 1479806"/>
              <a:gd name="csX239" fmla="*/ 5403210 w 9486989"/>
              <a:gd name="csY239" fmla="*/ 3455 h 1479806"/>
              <a:gd name="csX240" fmla="*/ 5273109 w 9486989"/>
              <a:gd name="csY240" fmla="*/ 3455 h 1479806"/>
              <a:gd name="csX241" fmla="*/ 5207483 w 9486989"/>
              <a:gd name="csY241" fmla="*/ 3455 h 1479806"/>
              <a:gd name="csX242" fmla="*/ 5199423 w 9486989"/>
              <a:gd name="csY242" fmla="*/ 11516 h 1479806"/>
              <a:gd name="csX243" fmla="*/ 5207483 w 9486989"/>
              <a:gd name="csY243" fmla="*/ 19577 h 1479806"/>
              <a:gd name="csX244" fmla="*/ 5273109 w 9486989"/>
              <a:gd name="csY244" fmla="*/ 19577 h 1479806"/>
              <a:gd name="csX245" fmla="*/ 5281168 w 9486989"/>
              <a:gd name="csY245" fmla="*/ 11516 h 1479806"/>
              <a:gd name="csX246" fmla="*/ 5273109 w 9486989"/>
              <a:gd name="csY246" fmla="*/ 3455 h 1479806"/>
              <a:gd name="csX247" fmla="*/ 5273109 w 9486989"/>
              <a:gd name="csY247" fmla="*/ 3455 h 1479806"/>
              <a:gd name="csX248" fmla="*/ 5141857 w 9486989"/>
              <a:gd name="csY248" fmla="*/ 3455 h 1479806"/>
              <a:gd name="csX249" fmla="*/ 5076231 w 9486989"/>
              <a:gd name="csY249" fmla="*/ 3455 h 1479806"/>
              <a:gd name="csX250" fmla="*/ 5068171 w 9486989"/>
              <a:gd name="csY250" fmla="*/ 11516 h 1479806"/>
              <a:gd name="csX251" fmla="*/ 5076231 w 9486989"/>
              <a:gd name="csY251" fmla="*/ 19577 h 1479806"/>
              <a:gd name="csX252" fmla="*/ 5141857 w 9486989"/>
              <a:gd name="csY252" fmla="*/ 19577 h 1479806"/>
              <a:gd name="csX253" fmla="*/ 5149916 w 9486989"/>
              <a:gd name="csY253" fmla="*/ 11516 h 1479806"/>
              <a:gd name="csX254" fmla="*/ 5141857 w 9486989"/>
              <a:gd name="csY254" fmla="*/ 3455 h 1479806"/>
              <a:gd name="csX255" fmla="*/ 5141857 w 9486989"/>
              <a:gd name="csY255" fmla="*/ 3455 h 1479806"/>
              <a:gd name="csX256" fmla="*/ 5011756 w 9486989"/>
              <a:gd name="csY256" fmla="*/ 3455 h 1479806"/>
              <a:gd name="csX257" fmla="*/ 4946130 w 9486989"/>
              <a:gd name="csY257" fmla="*/ 3455 h 1479806"/>
              <a:gd name="csX258" fmla="*/ 4938071 w 9486989"/>
              <a:gd name="csY258" fmla="*/ 11516 h 1479806"/>
              <a:gd name="csX259" fmla="*/ 4946130 w 9486989"/>
              <a:gd name="csY259" fmla="*/ 19577 h 1479806"/>
              <a:gd name="csX260" fmla="*/ 5011756 w 9486989"/>
              <a:gd name="csY260" fmla="*/ 19577 h 1479806"/>
              <a:gd name="csX261" fmla="*/ 5019815 w 9486989"/>
              <a:gd name="csY261" fmla="*/ 11516 h 1479806"/>
              <a:gd name="csX262" fmla="*/ 5011756 w 9486989"/>
              <a:gd name="csY262" fmla="*/ 3455 h 1479806"/>
              <a:gd name="csX263" fmla="*/ 5011756 w 9486989"/>
              <a:gd name="csY263" fmla="*/ 3455 h 1479806"/>
              <a:gd name="csX264" fmla="*/ 4881655 w 9486989"/>
              <a:gd name="csY264" fmla="*/ 3455 h 1479806"/>
              <a:gd name="csX265" fmla="*/ 4816029 w 9486989"/>
              <a:gd name="csY265" fmla="*/ 3455 h 1479806"/>
              <a:gd name="csX266" fmla="*/ 4807970 w 9486989"/>
              <a:gd name="csY266" fmla="*/ 11516 h 1479806"/>
              <a:gd name="csX267" fmla="*/ 4816029 w 9486989"/>
              <a:gd name="csY267" fmla="*/ 19577 h 1479806"/>
              <a:gd name="csX268" fmla="*/ 4881655 w 9486989"/>
              <a:gd name="csY268" fmla="*/ 19577 h 1479806"/>
              <a:gd name="csX269" fmla="*/ 4889715 w 9486989"/>
              <a:gd name="csY269" fmla="*/ 11516 h 1479806"/>
              <a:gd name="csX270" fmla="*/ 4881655 w 9486989"/>
              <a:gd name="csY270" fmla="*/ 3455 h 1479806"/>
              <a:gd name="csX271" fmla="*/ 4881655 w 9486989"/>
              <a:gd name="csY271" fmla="*/ 3455 h 1479806"/>
              <a:gd name="csX272" fmla="*/ 4750403 w 9486989"/>
              <a:gd name="csY272" fmla="*/ 3455 h 1479806"/>
              <a:gd name="csX273" fmla="*/ 4684777 w 9486989"/>
              <a:gd name="csY273" fmla="*/ 3455 h 1479806"/>
              <a:gd name="csX274" fmla="*/ 4676718 w 9486989"/>
              <a:gd name="csY274" fmla="*/ 11516 h 1479806"/>
              <a:gd name="csX275" fmla="*/ 4684777 w 9486989"/>
              <a:gd name="csY275" fmla="*/ 19577 h 1479806"/>
              <a:gd name="csX276" fmla="*/ 4750403 w 9486989"/>
              <a:gd name="csY276" fmla="*/ 19577 h 1479806"/>
              <a:gd name="csX277" fmla="*/ 4758463 w 9486989"/>
              <a:gd name="csY277" fmla="*/ 11516 h 1479806"/>
              <a:gd name="csX278" fmla="*/ 4750403 w 9486989"/>
              <a:gd name="csY278" fmla="*/ 3455 h 1479806"/>
              <a:gd name="csX279" fmla="*/ 4750403 w 9486989"/>
              <a:gd name="csY279" fmla="*/ 3455 h 1479806"/>
              <a:gd name="csX280" fmla="*/ 4620303 w 9486989"/>
              <a:gd name="csY280" fmla="*/ 3455 h 1479806"/>
              <a:gd name="csX281" fmla="*/ 4554676 w 9486989"/>
              <a:gd name="csY281" fmla="*/ 3455 h 1479806"/>
              <a:gd name="csX282" fmla="*/ 4546617 w 9486989"/>
              <a:gd name="csY282" fmla="*/ 11516 h 1479806"/>
              <a:gd name="csX283" fmla="*/ 4554676 w 9486989"/>
              <a:gd name="csY283" fmla="*/ 19577 h 1479806"/>
              <a:gd name="csX284" fmla="*/ 4620303 w 9486989"/>
              <a:gd name="csY284" fmla="*/ 19577 h 1479806"/>
              <a:gd name="csX285" fmla="*/ 4628362 w 9486989"/>
              <a:gd name="csY285" fmla="*/ 11516 h 1479806"/>
              <a:gd name="csX286" fmla="*/ 4620303 w 9486989"/>
              <a:gd name="csY286" fmla="*/ 3455 h 1479806"/>
              <a:gd name="csX287" fmla="*/ 4620303 w 9486989"/>
              <a:gd name="csY287" fmla="*/ 3455 h 1479806"/>
              <a:gd name="csX288" fmla="*/ 4489051 w 9486989"/>
              <a:gd name="csY288" fmla="*/ 3455 h 1479806"/>
              <a:gd name="csX289" fmla="*/ 4423424 w 9486989"/>
              <a:gd name="csY289" fmla="*/ 3455 h 1479806"/>
              <a:gd name="csX290" fmla="*/ 4415365 w 9486989"/>
              <a:gd name="csY290" fmla="*/ 11516 h 1479806"/>
              <a:gd name="csX291" fmla="*/ 4423424 w 9486989"/>
              <a:gd name="csY291" fmla="*/ 19577 h 1479806"/>
              <a:gd name="csX292" fmla="*/ 4489051 w 9486989"/>
              <a:gd name="csY292" fmla="*/ 19577 h 1479806"/>
              <a:gd name="csX293" fmla="*/ 4497110 w 9486989"/>
              <a:gd name="csY293" fmla="*/ 11516 h 1479806"/>
              <a:gd name="csX294" fmla="*/ 4489051 w 9486989"/>
              <a:gd name="csY294" fmla="*/ 3455 h 1479806"/>
              <a:gd name="csX295" fmla="*/ 4489051 w 9486989"/>
              <a:gd name="csY295" fmla="*/ 3455 h 1479806"/>
              <a:gd name="csX296" fmla="*/ 4358950 w 9486989"/>
              <a:gd name="csY296" fmla="*/ 3455 h 1479806"/>
              <a:gd name="csX297" fmla="*/ 4293324 w 9486989"/>
              <a:gd name="csY297" fmla="*/ 3455 h 1479806"/>
              <a:gd name="csX298" fmla="*/ 4285264 w 9486989"/>
              <a:gd name="csY298" fmla="*/ 11516 h 1479806"/>
              <a:gd name="csX299" fmla="*/ 4293324 w 9486989"/>
              <a:gd name="csY299" fmla="*/ 19577 h 1479806"/>
              <a:gd name="csX300" fmla="*/ 4358950 w 9486989"/>
              <a:gd name="csY300" fmla="*/ 19577 h 1479806"/>
              <a:gd name="csX301" fmla="*/ 4367009 w 9486989"/>
              <a:gd name="csY301" fmla="*/ 11516 h 1479806"/>
              <a:gd name="csX302" fmla="*/ 4358950 w 9486989"/>
              <a:gd name="csY302" fmla="*/ 3455 h 1479806"/>
              <a:gd name="csX303" fmla="*/ 4358950 w 9486989"/>
              <a:gd name="csY303" fmla="*/ 3455 h 1479806"/>
              <a:gd name="csX304" fmla="*/ 4228849 w 9486989"/>
              <a:gd name="csY304" fmla="*/ 3455 h 1479806"/>
              <a:gd name="csX305" fmla="*/ 4163223 w 9486989"/>
              <a:gd name="csY305" fmla="*/ 3455 h 1479806"/>
              <a:gd name="csX306" fmla="*/ 4155164 w 9486989"/>
              <a:gd name="csY306" fmla="*/ 11516 h 1479806"/>
              <a:gd name="csX307" fmla="*/ 4163223 w 9486989"/>
              <a:gd name="csY307" fmla="*/ 19577 h 1479806"/>
              <a:gd name="csX308" fmla="*/ 4228849 w 9486989"/>
              <a:gd name="csY308" fmla="*/ 19577 h 1479806"/>
              <a:gd name="csX309" fmla="*/ 4236908 w 9486989"/>
              <a:gd name="csY309" fmla="*/ 11516 h 1479806"/>
              <a:gd name="csX310" fmla="*/ 4228849 w 9486989"/>
              <a:gd name="csY310" fmla="*/ 3455 h 1479806"/>
              <a:gd name="csX311" fmla="*/ 4228849 w 9486989"/>
              <a:gd name="csY311" fmla="*/ 3455 h 1479806"/>
              <a:gd name="csX312" fmla="*/ 4097597 w 9486989"/>
              <a:gd name="csY312" fmla="*/ 3455 h 1479806"/>
              <a:gd name="csX313" fmla="*/ 4031971 w 9486989"/>
              <a:gd name="csY313" fmla="*/ 3455 h 1479806"/>
              <a:gd name="csX314" fmla="*/ 4023911 w 9486989"/>
              <a:gd name="csY314" fmla="*/ 11516 h 1479806"/>
              <a:gd name="csX315" fmla="*/ 4031971 w 9486989"/>
              <a:gd name="csY315" fmla="*/ 19577 h 1479806"/>
              <a:gd name="csX316" fmla="*/ 4097597 w 9486989"/>
              <a:gd name="csY316" fmla="*/ 19577 h 1479806"/>
              <a:gd name="csX317" fmla="*/ 4105656 w 9486989"/>
              <a:gd name="csY317" fmla="*/ 11516 h 1479806"/>
              <a:gd name="csX318" fmla="*/ 4097597 w 9486989"/>
              <a:gd name="csY318" fmla="*/ 3455 h 1479806"/>
              <a:gd name="csX319" fmla="*/ 4097597 w 9486989"/>
              <a:gd name="csY319" fmla="*/ 3455 h 1479806"/>
              <a:gd name="csX320" fmla="*/ 3967496 w 9486989"/>
              <a:gd name="csY320" fmla="*/ 3455 h 1479806"/>
              <a:gd name="csX321" fmla="*/ 3901870 w 9486989"/>
              <a:gd name="csY321" fmla="*/ 3455 h 1479806"/>
              <a:gd name="csX322" fmla="*/ 3893811 w 9486989"/>
              <a:gd name="csY322" fmla="*/ 11516 h 1479806"/>
              <a:gd name="csX323" fmla="*/ 3901870 w 9486989"/>
              <a:gd name="csY323" fmla="*/ 19577 h 1479806"/>
              <a:gd name="csX324" fmla="*/ 3967496 w 9486989"/>
              <a:gd name="csY324" fmla="*/ 19577 h 1479806"/>
              <a:gd name="csX325" fmla="*/ 3975556 w 9486989"/>
              <a:gd name="csY325" fmla="*/ 11516 h 1479806"/>
              <a:gd name="csX326" fmla="*/ 3967496 w 9486989"/>
              <a:gd name="csY326" fmla="*/ 3455 h 1479806"/>
              <a:gd name="csX327" fmla="*/ 3967496 w 9486989"/>
              <a:gd name="csY327" fmla="*/ 3455 h 1479806"/>
              <a:gd name="csX328" fmla="*/ 3836244 w 9486989"/>
              <a:gd name="csY328" fmla="*/ 3455 h 1479806"/>
              <a:gd name="csX329" fmla="*/ 3770618 w 9486989"/>
              <a:gd name="csY329" fmla="*/ 3455 h 1479806"/>
              <a:gd name="csX330" fmla="*/ 3762559 w 9486989"/>
              <a:gd name="csY330" fmla="*/ 11516 h 1479806"/>
              <a:gd name="csX331" fmla="*/ 3770618 w 9486989"/>
              <a:gd name="csY331" fmla="*/ 19577 h 1479806"/>
              <a:gd name="csX332" fmla="*/ 3836244 w 9486989"/>
              <a:gd name="csY332" fmla="*/ 19577 h 1479806"/>
              <a:gd name="csX333" fmla="*/ 3844304 w 9486989"/>
              <a:gd name="csY333" fmla="*/ 11516 h 1479806"/>
              <a:gd name="csX334" fmla="*/ 3836244 w 9486989"/>
              <a:gd name="csY334" fmla="*/ 3455 h 1479806"/>
              <a:gd name="csX335" fmla="*/ 3836244 w 9486989"/>
              <a:gd name="csY335" fmla="*/ 3455 h 1479806"/>
              <a:gd name="csX336" fmla="*/ 3706144 w 9486989"/>
              <a:gd name="csY336" fmla="*/ 3455 h 1479806"/>
              <a:gd name="csX337" fmla="*/ 3640517 w 9486989"/>
              <a:gd name="csY337" fmla="*/ 3455 h 1479806"/>
              <a:gd name="csX338" fmla="*/ 3632458 w 9486989"/>
              <a:gd name="csY338" fmla="*/ 11516 h 1479806"/>
              <a:gd name="csX339" fmla="*/ 3640517 w 9486989"/>
              <a:gd name="csY339" fmla="*/ 19577 h 1479806"/>
              <a:gd name="csX340" fmla="*/ 3706144 w 9486989"/>
              <a:gd name="csY340" fmla="*/ 19577 h 1479806"/>
              <a:gd name="csX341" fmla="*/ 3714203 w 9486989"/>
              <a:gd name="csY341" fmla="*/ 11516 h 1479806"/>
              <a:gd name="csX342" fmla="*/ 3706144 w 9486989"/>
              <a:gd name="csY342" fmla="*/ 3455 h 1479806"/>
              <a:gd name="csX343" fmla="*/ 3706144 w 9486989"/>
              <a:gd name="csY343" fmla="*/ 3455 h 1479806"/>
              <a:gd name="csX344" fmla="*/ 3576043 w 9486989"/>
              <a:gd name="csY344" fmla="*/ 3455 h 1479806"/>
              <a:gd name="csX345" fmla="*/ 3510417 w 9486989"/>
              <a:gd name="csY345" fmla="*/ 3455 h 1479806"/>
              <a:gd name="csX346" fmla="*/ 3502357 w 9486989"/>
              <a:gd name="csY346" fmla="*/ 11516 h 1479806"/>
              <a:gd name="csX347" fmla="*/ 3510417 w 9486989"/>
              <a:gd name="csY347" fmla="*/ 19577 h 1479806"/>
              <a:gd name="csX348" fmla="*/ 3576043 w 9486989"/>
              <a:gd name="csY348" fmla="*/ 19577 h 1479806"/>
              <a:gd name="csX349" fmla="*/ 3584102 w 9486989"/>
              <a:gd name="csY349" fmla="*/ 11516 h 1479806"/>
              <a:gd name="csX350" fmla="*/ 3576043 w 9486989"/>
              <a:gd name="csY350" fmla="*/ 3455 h 1479806"/>
              <a:gd name="csX351" fmla="*/ 3576043 w 9486989"/>
              <a:gd name="csY351" fmla="*/ 3455 h 1479806"/>
              <a:gd name="csX352" fmla="*/ 3444791 w 9486989"/>
              <a:gd name="csY352" fmla="*/ 3455 h 1479806"/>
              <a:gd name="csX353" fmla="*/ 3379164 w 9486989"/>
              <a:gd name="csY353" fmla="*/ 3455 h 1479806"/>
              <a:gd name="csX354" fmla="*/ 3371105 w 9486989"/>
              <a:gd name="csY354" fmla="*/ 11516 h 1479806"/>
              <a:gd name="csX355" fmla="*/ 3379164 w 9486989"/>
              <a:gd name="csY355" fmla="*/ 19577 h 1479806"/>
              <a:gd name="csX356" fmla="*/ 3444791 w 9486989"/>
              <a:gd name="csY356" fmla="*/ 19577 h 1479806"/>
              <a:gd name="csX357" fmla="*/ 3452850 w 9486989"/>
              <a:gd name="csY357" fmla="*/ 11516 h 1479806"/>
              <a:gd name="csX358" fmla="*/ 3444791 w 9486989"/>
              <a:gd name="csY358" fmla="*/ 3455 h 1479806"/>
              <a:gd name="csX359" fmla="*/ 3444791 w 9486989"/>
              <a:gd name="csY359" fmla="*/ 3455 h 1479806"/>
              <a:gd name="csX360" fmla="*/ 3314690 w 9486989"/>
              <a:gd name="csY360" fmla="*/ 3455 h 1479806"/>
              <a:gd name="csX361" fmla="*/ 3249064 w 9486989"/>
              <a:gd name="csY361" fmla="*/ 3455 h 1479806"/>
              <a:gd name="csX362" fmla="*/ 3241004 w 9486989"/>
              <a:gd name="csY362" fmla="*/ 11516 h 1479806"/>
              <a:gd name="csX363" fmla="*/ 3249064 w 9486989"/>
              <a:gd name="csY363" fmla="*/ 19577 h 1479806"/>
              <a:gd name="csX364" fmla="*/ 3314690 w 9486989"/>
              <a:gd name="csY364" fmla="*/ 19577 h 1479806"/>
              <a:gd name="csX365" fmla="*/ 3322749 w 9486989"/>
              <a:gd name="csY365" fmla="*/ 11516 h 1479806"/>
              <a:gd name="csX366" fmla="*/ 3314690 w 9486989"/>
              <a:gd name="csY366" fmla="*/ 3455 h 1479806"/>
              <a:gd name="csX367" fmla="*/ 3314690 w 9486989"/>
              <a:gd name="csY367" fmla="*/ 3455 h 1479806"/>
              <a:gd name="csX368" fmla="*/ 3184589 w 9486989"/>
              <a:gd name="csY368" fmla="*/ 3455 h 1479806"/>
              <a:gd name="csX369" fmla="*/ 3118963 w 9486989"/>
              <a:gd name="csY369" fmla="*/ 3455 h 1479806"/>
              <a:gd name="csX370" fmla="*/ 3110904 w 9486989"/>
              <a:gd name="csY370" fmla="*/ 11516 h 1479806"/>
              <a:gd name="csX371" fmla="*/ 3118963 w 9486989"/>
              <a:gd name="csY371" fmla="*/ 19577 h 1479806"/>
              <a:gd name="csX372" fmla="*/ 3184589 w 9486989"/>
              <a:gd name="csY372" fmla="*/ 19577 h 1479806"/>
              <a:gd name="csX373" fmla="*/ 3192649 w 9486989"/>
              <a:gd name="csY373" fmla="*/ 11516 h 1479806"/>
              <a:gd name="csX374" fmla="*/ 3184589 w 9486989"/>
              <a:gd name="csY374" fmla="*/ 3455 h 1479806"/>
              <a:gd name="csX375" fmla="*/ 3184589 w 9486989"/>
              <a:gd name="csY375" fmla="*/ 3455 h 1479806"/>
              <a:gd name="csX376" fmla="*/ 3053337 w 9486989"/>
              <a:gd name="csY376" fmla="*/ 3455 h 1479806"/>
              <a:gd name="csX377" fmla="*/ 2987711 w 9486989"/>
              <a:gd name="csY377" fmla="*/ 3455 h 1479806"/>
              <a:gd name="csX378" fmla="*/ 2979652 w 9486989"/>
              <a:gd name="csY378" fmla="*/ 11516 h 1479806"/>
              <a:gd name="csX379" fmla="*/ 2987711 w 9486989"/>
              <a:gd name="csY379" fmla="*/ 19577 h 1479806"/>
              <a:gd name="csX380" fmla="*/ 3053337 w 9486989"/>
              <a:gd name="csY380" fmla="*/ 19577 h 1479806"/>
              <a:gd name="csX381" fmla="*/ 3061397 w 9486989"/>
              <a:gd name="csY381" fmla="*/ 11516 h 1479806"/>
              <a:gd name="csX382" fmla="*/ 3053337 w 9486989"/>
              <a:gd name="csY382" fmla="*/ 3455 h 1479806"/>
              <a:gd name="csX383" fmla="*/ 3053337 w 9486989"/>
              <a:gd name="csY383" fmla="*/ 3455 h 1479806"/>
              <a:gd name="csX384" fmla="*/ 2923237 w 9486989"/>
              <a:gd name="csY384" fmla="*/ 3455 h 1479806"/>
              <a:gd name="csX385" fmla="*/ 2857610 w 9486989"/>
              <a:gd name="csY385" fmla="*/ 3455 h 1479806"/>
              <a:gd name="csX386" fmla="*/ 2849551 w 9486989"/>
              <a:gd name="csY386" fmla="*/ 11516 h 1479806"/>
              <a:gd name="csX387" fmla="*/ 2857610 w 9486989"/>
              <a:gd name="csY387" fmla="*/ 19577 h 1479806"/>
              <a:gd name="csX388" fmla="*/ 2923237 w 9486989"/>
              <a:gd name="csY388" fmla="*/ 19577 h 1479806"/>
              <a:gd name="csX389" fmla="*/ 2931296 w 9486989"/>
              <a:gd name="csY389" fmla="*/ 11516 h 1479806"/>
              <a:gd name="csX390" fmla="*/ 2923237 w 9486989"/>
              <a:gd name="csY390" fmla="*/ 3455 h 1479806"/>
              <a:gd name="csX391" fmla="*/ 2923237 w 9486989"/>
              <a:gd name="csY391" fmla="*/ 3455 h 1479806"/>
              <a:gd name="csX392" fmla="*/ 2793136 w 9486989"/>
              <a:gd name="csY392" fmla="*/ 3455 h 1479806"/>
              <a:gd name="csX393" fmla="*/ 2727510 w 9486989"/>
              <a:gd name="csY393" fmla="*/ 3455 h 1479806"/>
              <a:gd name="csX394" fmla="*/ 2719450 w 9486989"/>
              <a:gd name="csY394" fmla="*/ 11516 h 1479806"/>
              <a:gd name="csX395" fmla="*/ 2727510 w 9486989"/>
              <a:gd name="csY395" fmla="*/ 19577 h 1479806"/>
              <a:gd name="csX396" fmla="*/ 2793136 w 9486989"/>
              <a:gd name="csY396" fmla="*/ 19577 h 1479806"/>
              <a:gd name="csX397" fmla="*/ 2801195 w 9486989"/>
              <a:gd name="csY397" fmla="*/ 11516 h 1479806"/>
              <a:gd name="csX398" fmla="*/ 2793136 w 9486989"/>
              <a:gd name="csY398" fmla="*/ 3455 h 1479806"/>
              <a:gd name="csX399" fmla="*/ 2793136 w 9486989"/>
              <a:gd name="csY399" fmla="*/ 3455 h 1479806"/>
              <a:gd name="csX400" fmla="*/ 2661884 w 9486989"/>
              <a:gd name="csY400" fmla="*/ 3455 h 1479806"/>
              <a:gd name="csX401" fmla="*/ 2596258 w 9486989"/>
              <a:gd name="csY401" fmla="*/ 3455 h 1479806"/>
              <a:gd name="csX402" fmla="*/ 2588198 w 9486989"/>
              <a:gd name="csY402" fmla="*/ 11516 h 1479806"/>
              <a:gd name="csX403" fmla="*/ 2596258 w 9486989"/>
              <a:gd name="csY403" fmla="*/ 19577 h 1479806"/>
              <a:gd name="csX404" fmla="*/ 2661884 w 9486989"/>
              <a:gd name="csY404" fmla="*/ 19577 h 1479806"/>
              <a:gd name="csX405" fmla="*/ 2669943 w 9486989"/>
              <a:gd name="csY405" fmla="*/ 11516 h 1479806"/>
              <a:gd name="csX406" fmla="*/ 2661884 w 9486989"/>
              <a:gd name="csY406" fmla="*/ 3455 h 1479806"/>
              <a:gd name="csX407" fmla="*/ 2661884 w 9486989"/>
              <a:gd name="csY407" fmla="*/ 3455 h 1479806"/>
              <a:gd name="csX408" fmla="*/ 2531783 w 9486989"/>
              <a:gd name="csY408" fmla="*/ 3455 h 1479806"/>
              <a:gd name="csX409" fmla="*/ 2466157 w 9486989"/>
              <a:gd name="csY409" fmla="*/ 3455 h 1479806"/>
              <a:gd name="csX410" fmla="*/ 2458098 w 9486989"/>
              <a:gd name="csY410" fmla="*/ 11516 h 1479806"/>
              <a:gd name="csX411" fmla="*/ 2466157 w 9486989"/>
              <a:gd name="csY411" fmla="*/ 19577 h 1479806"/>
              <a:gd name="csX412" fmla="*/ 2531783 w 9486989"/>
              <a:gd name="csY412" fmla="*/ 19577 h 1479806"/>
              <a:gd name="csX413" fmla="*/ 2539842 w 9486989"/>
              <a:gd name="csY413" fmla="*/ 11516 h 1479806"/>
              <a:gd name="csX414" fmla="*/ 2531783 w 9486989"/>
              <a:gd name="csY414" fmla="*/ 3455 h 1479806"/>
              <a:gd name="csX415" fmla="*/ 2531783 w 9486989"/>
              <a:gd name="csY415" fmla="*/ 3455 h 1479806"/>
              <a:gd name="csX416" fmla="*/ 2400531 w 9486989"/>
              <a:gd name="csY416" fmla="*/ 3455 h 1479806"/>
              <a:gd name="csX417" fmla="*/ 2334905 w 9486989"/>
              <a:gd name="csY417" fmla="*/ 3455 h 1479806"/>
              <a:gd name="csX418" fmla="*/ 2326846 w 9486989"/>
              <a:gd name="csY418" fmla="*/ 11516 h 1479806"/>
              <a:gd name="csX419" fmla="*/ 2334905 w 9486989"/>
              <a:gd name="csY419" fmla="*/ 19577 h 1479806"/>
              <a:gd name="csX420" fmla="*/ 2400531 w 9486989"/>
              <a:gd name="csY420" fmla="*/ 19577 h 1479806"/>
              <a:gd name="csX421" fmla="*/ 2408590 w 9486989"/>
              <a:gd name="csY421" fmla="*/ 11516 h 1479806"/>
              <a:gd name="csX422" fmla="*/ 2400531 w 9486989"/>
              <a:gd name="csY422" fmla="*/ 3455 h 1479806"/>
              <a:gd name="csX423" fmla="*/ 2400531 w 9486989"/>
              <a:gd name="csY423" fmla="*/ 3455 h 1479806"/>
              <a:gd name="csX424" fmla="*/ 2270430 w 9486989"/>
              <a:gd name="csY424" fmla="*/ 3455 h 1479806"/>
              <a:gd name="csX425" fmla="*/ 2204804 w 9486989"/>
              <a:gd name="csY425" fmla="*/ 3455 h 1479806"/>
              <a:gd name="csX426" fmla="*/ 2196745 w 9486989"/>
              <a:gd name="csY426" fmla="*/ 11516 h 1479806"/>
              <a:gd name="csX427" fmla="*/ 2204804 w 9486989"/>
              <a:gd name="csY427" fmla="*/ 19577 h 1479806"/>
              <a:gd name="csX428" fmla="*/ 2270430 w 9486989"/>
              <a:gd name="csY428" fmla="*/ 19577 h 1479806"/>
              <a:gd name="csX429" fmla="*/ 2278490 w 9486989"/>
              <a:gd name="csY429" fmla="*/ 11516 h 1479806"/>
              <a:gd name="csX430" fmla="*/ 2270430 w 9486989"/>
              <a:gd name="csY430" fmla="*/ 3455 h 1479806"/>
              <a:gd name="csX431" fmla="*/ 2270430 w 9486989"/>
              <a:gd name="csY431" fmla="*/ 3455 h 1479806"/>
              <a:gd name="csX432" fmla="*/ 2139178 w 9486989"/>
              <a:gd name="csY432" fmla="*/ 3455 h 1479806"/>
              <a:gd name="csX433" fmla="*/ 2073552 w 9486989"/>
              <a:gd name="csY433" fmla="*/ 3455 h 1479806"/>
              <a:gd name="csX434" fmla="*/ 2065493 w 9486989"/>
              <a:gd name="csY434" fmla="*/ 11516 h 1479806"/>
              <a:gd name="csX435" fmla="*/ 2073552 w 9486989"/>
              <a:gd name="csY435" fmla="*/ 19577 h 1479806"/>
              <a:gd name="csX436" fmla="*/ 2139178 w 9486989"/>
              <a:gd name="csY436" fmla="*/ 19577 h 1479806"/>
              <a:gd name="csX437" fmla="*/ 2147238 w 9486989"/>
              <a:gd name="csY437" fmla="*/ 11516 h 1479806"/>
              <a:gd name="csX438" fmla="*/ 2139178 w 9486989"/>
              <a:gd name="csY438" fmla="*/ 3455 h 1479806"/>
              <a:gd name="csX439" fmla="*/ 2139178 w 9486989"/>
              <a:gd name="csY439" fmla="*/ 3455 h 1479806"/>
              <a:gd name="csX440" fmla="*/ 2009077 w 9486989"/>
              <a:gd name="csY440" fmla="*/ 3455 h 1479806"/>
              <a:gd name="csX441" fmla="*/ 1943451 w 9486989"/>
              <a:gd name="csY441" fmla="*/ 3455 h 1479806"/>
              <a:gd name="csX442" fmla="*/ 1935392 w 9486989"/>
              <a:gd name="csY442" fmla="*/ 11516 h 1479806"/>
              <a:gd name="csX443" fmla="*/ 1943451 w 9486989"/>
              <a:gd name="csY443" fmla="*/ 19577 h 1479806"/>
              <a:gd name="csX444" fmla="*/ 2009077 w 9486989"/>
              <a:gd name="csY444" fmla="*/ 19577 h 1479806"/>
              <a:gd name="csX445" fmla="*/ 2017137 w 9486989"/>
              <a:gd name="csY445" fmla="*/ 11516 h 1479806"/>
              <a:gd name="csX446" fmla="*/ 2009077 w 9486989"/>
              <a:gd name="csY446" fmla="*/ 3455 h 1479806"/>
              <a:gd name="csX447" fmla="*/ 2009077 w 9486989"/>
              <a:gd name="csY447" fmla="*/ 3455 h 1479806"/>
              <a:gd name="csX448" fmla="*/ 1878977 w 9486989"/>
              <a:gd name="csY448" fmla="*/ 3455 h 1479806"/>
              <a:gd name="csX449" fmla="*/ 1813351 w 9486989"/>
              <a:gd name="csY449" fmla="*/ 3455 h 1479806"/>
              <a:gd name="csX450" fmla="*/ 1805291 w 9486989"/>
              <a:gd name="csY450" fmla="*/ 11516 h 1479806"/>
              <a:gd name="csX451" fmla="*/ 1813351 w 9486989"/>
              <a:gd name="csY451" fmla="*/ 19577 h 1479806"/>
              <a:gd name="csX452" fmla="*/ 1878977 w 9486989"/>
              <a:gd name="csY452" fmla="*/ 19577 h 1479806"/>
              <a:gd name="csX453" fmla="*/ 1887036 w 9486989"/>
              <a:gd name="csY453" fmla="*/ 11516 h 1479806"/>
              <a:gd name="csX454" fmla="*/ 1878977 w 9486989"/>
              <a:gd name="csY454" fmla="*/ 3455 h 1479806"/>
              <a:gd name="csX455" fmla="*/ 1878977 w 9486989"/>
              <a:gd name="csY455" fmla="*/ 3455 h 1479806"/>
              <a:gd name="csX456" fmla="*/ 1747725 w 9486989"/>
              <a:gd name="csY456" fmla="*/ 3455 h 1479806"/>
              <a:gd name="csX457" fmla="*/ 1682099 w 9486989"/>
              <a:gd name="csY457" fmla="*/ 3455 h 1479806"/>
              <a:gd name="csX458" fmla="*/ 1674039 w 9486989"/>
              <a:gd name="csY458" fmla="*/ 11516 h 1479806"/>
              <a:gd name="csX459" fmla="*/ 1682099 w 9486989"/>
              <a:gd name="csY459" fmla="*/ 19577 h 1479806"/>
              <a:gd name="csX460" fmla="*/ 1747725 w 9486989"/>
              <a:gd name="csY460" fmla="*/ 19577 h 1479806"/>
              <a:gd name="csX461" fmla="*/ 1755784 w 9486989"/>
              <a:gd name="csY461" fmla="*/ 11516 h 1479806"/>
              <a:gd name="csX462" fmla="*/ 1747725 w 9486989"/>
              <a:gd name="csY462" fmla="*/ 3455 h 1479806"/>
              <a:gd name="csX463" fmla="*/ 1747725 w 9486989"/>
              <a:gd name="csY463" fmla="*/ 3455 h 1479806"/>
              <a:gd name="csX464" fmla="*/ 1617624 w 9486989"/>
              <a:gd name="csY464" fmla="*/ 3455 h 1479806"/>
              <a:gd name="csX465" fmla="*/ 1584235 w 9486989"/>
              <a:gd name="csY465" fmla="*/ 3455 h 1479806"/>
              <a:gd name="csX466" fmla="*/ 1549695 w 9486989"/>
              <a:gd name="csY466" fmla="*/ 5758 h 1479806"/>
              <a:gd name="csX467" fmla="*/ 1542787 w 9486989"/>
              <a:gd name="csY467" fmla="*/ 14971 h 1479806"/>
              <a:gd name="csX468" fmla="*/ 1550847 w 9486989"/>
              <a:gd name="csY468" fmla="*/ 21880 h 1479806"/>
              <a:gd name="csX469" fmla="*/ 1551998 w 9486989"/>
              <a:gd name="csY469" fmla="*/ 21880 h 1479806"/>
              <a:gd name="csX470" fmla="*/ 1557755 w 9486989"/>
              <a:gd name="csY470" fmla="*/ 21880 h 1479806"/>
              <a:gd name="csX471" fmla="*/ 1560057 w 9486989"/>
              <a:gd name="csY471" fmla="*/ 21880 h 1479806"/>
              <a:gd name="csX472" fmla="*/ 1573873 w 9486989"/>
              <a:gd name="csY472" fmla="*/ 20729 h 1479806"/>
              <a:gd name="csX473" fmla="*/ 1615321 w 9486989"/>
              <a:gd name="csY473" fmla="*/ 20729 h 1479806"/>
              <a:gd name="csX474" fmla="*/ 1623381 w 9486989"/>
              <a:gd name="csY474" fmla="*/ 12668 h 1479806"/>
              <a:gd name="csX475" fmla="*/ 1615321 w 9486989"/>
              <a:gd name="csY475" fmla="*/ 4606 h 1479806"/>
              <a:gd name="csX476" fmla="*/ 1616473 w 9486989"/>
              <a:gd name="csY476" fmla="*/ 4606 h 1479806"/>
              <a:gd name="csX477" fmla="*/ 1487523 w 9486989"/>
              <a:gd name="csY477" fmla="*/ 31093 h 1479806"/>
              <a:gd name="csX478" fmla="*/ 1482918 w 9486989"/>
              <a:gd name="csY478" fmla="*/ 32245 h 1479806"/>
              <a:gd name="csX479" fmla="*/ 1435713 w 9486989"/>
              <a:gd name="csY479" fmla="*/ 72551 h 1479806"/>
              <a:gd name="csX480" fmla="*/ 1431108 w 9486989"/>
              <a:gd name="csY480" fmla="*/ 77157 h 1479806"/>
              <a:gd name="csX481" fmla="*/ 1431108 w 9486989"/>
              <a:gd name="csY481" fmla="*/ 88673 h 1479806"/>
              <a:gd name="csX482" fmla="*/ 1436865 w 9486989"/>
              <a:gd name="csY482" fmla="*/ 90976 h 1479806"/>
              <a:gd name="csX483" fmla="*/ 1442621 w 9486989"/>
              <a:gd name="csY483" fmla="*/ 88673 h 1479806"/>
              <a:gd name="csX484" fmla="*/ 1446075 w 9486989"/>
              <a:gd name="csY484" fmla="*/ 85218 h 1479806"/>
              <a:gd name="csX485" fmla="*/ 1446075 w 9486989"/>
              <a:gd name="csY485" fmla="*/ 85218 h 1479806"/>
              <a:gd name="csX486" fmla="*/ 1490977 w 9486989"/>
              <a:gd name="csY486" fmla="*/ 46064 h 1479806"/>
              <a:gd name="csX487" fmla="*/ 1493280 w 9486989"/>
              <a:gd name="csY487" fmla="*/ 34548 h 1479806"/>
              <a:gd name="csX488" fmla="*/ 1486372 w 9486989"/>
              <a:gd name="csY488" fmla="*/ 31093 h 1479806"/>
              <a:gd name="csX489" fmla="*/ 1486372 w 9486989"/>
              <a:gd name="csY489" fmla="*/ 31093 h 1479806"/>
              <a:gd name="csX490" fmla="*/ 1390811 w 9486989"/>
              <a:gd name="csY490" fmla="*/ 122070 h 1479806"/>
              <a:gd name="csX491" fmla="*/ 1385055 w 9486989"/>
              <a:gd name="csY491" fmla="*/ 124373 h 1479806"/>
              <a:gd name="csX492" fmla="*/ 1339001 w 9486989"/>
              <a:gd name="csY492" fmla="*/ 170437 h 1479806"/>
              <a:gd name="csX493" fmla="*/ 1339001 w 9486989"/>
              <a:gd name="csY493" fmla="*/ 181953 h 1479806"/>
              <a:gd name="csX494" fmla="*/ 1344758 w 9486989"/>
              <a:gd name="csY494" fmla="*/ 184256 h 1479806"/>
              <a:gd name="csX495" fmla="*/ 1350515 w 9486989"/>
              <a:gd name="csY495" fmla="*/ 181953 h 1479806"/>
              <a:gd name="csX496" fmla="*/ 1374692 w 9486989"/>
              <a:gd name="csY496" fmla="*/ 157769 h 1479806"/>
              <a:gd name="csX497" fmla="*/ 1374692 w 9486989"/>
              <a:gd name="csY497" fmla="*/ 157769 h 1479806"/>
              <a:gd name="csX498" fmla="*/ 1396568 w 9486989"/>
              <a:gd name="csY498" fmla="*/ 135889 h 1479806"/>
              <a:gd name="csX499" fmla="*/ 1396568 w 9486989"/>
              <a:gd name="csY499" fmla="*/ 124373 h 1479806"/>
              <a:gd name="csX500" fmla="*/ 1390811 w 9486989"/>
              <a:gd name="csY500" fmla="*/ 122070 h 1479806"/>
              <a:gd name="csX501" fmla="*/ 1390811 w 9486989"/>
              <a:gd name="csY501" fmla="*/ 122070 h 1479806"/>
              <a:gd name="csX502" fmla="*/ 1297553 w 9486989"/>
              <a:gd name="csY502" fmla="*/ 204985 h 1479806"/>
              <a:gd name="csX503" fmla="*/ 1295251 w 9486989"/>
              <a:gd name="csY503" fmla="*/ 204985 h 1479806"/>
              <a:gd name="csX504" fmla="*/ 1279132 w 9486989"/>
              <a:gd name="csY504" fmla="*/ 207288 h 1479806"/>
              <a:gd name="csX505" fmla="*/ 1235381 w 9486989"/>
              <a:gd name="csY505" fmla="*/ 207288 h 1479806"/>
              <a:gd name="csX506" fmla="*/ 1227322 w 9486989"/>
              <a:gd name="csY506" fmla="*/ 215349 h 1479806"/>
              <a:gd name="csX507" fmla="*/ 1235381 w 9486989"/>
              <a:gd name="csY507" fmla="*/ 223410 h 1479806"/>
              <a:gd name="csX508" fmla="*/ 1281434 w 9486989"/>
              <a:gd name="csY508" fmla="*/ 223410 h 1479806"/>
              <a:gd name="csX509" fmla="*/ 1292948 w 9486989"/>
              <a:gd name="csY509" fmla="*/ 222259 h 1479806"/>
              <a:gd name="csX510" fmla="*/ 1292948 w 9486989"/>
              <a:gd name="csY510" fmla="*/ 222259 h 1479806"/>
              <a:gd name="csX511" fmla="*/ 1296402 w 9486989"/>
              <a:gd name="csY511" fmla="*/ 222259 h 1479806"/>
              <a:gd name="csX512" fmla="*/ 1302159 w 9486989"/>
              <a:gd name="csY512" fmla="*/ 211894 h 1479806"/>
              <a:gd name="csX513" fmla="*/ 1294099 w 9486989"/>
              <a:gd name="csY513" fmla="*/ 206136 h 1479806"/>
              <a:gd name="csX514" fmla="*/ 1297553 w 9486989"/>
              <a:gd name="csY514" fmla="*/ 206136 h 1479806"/>
              <a:gd name="csX515" fmla="*/ 1169755 w 9486989"/>
              <a:gd name="csY515" fmla="*/ 207288 h 1479806"/>
              <a:gd name="csX516" fmla="*/ 1104129 w 9486989"/>
              <a:gd name="csY516" fmla="*/ 207288 h 1479806"/>
              <a:gd name="csX517" fmla="*/ 1096070 w 9486989"/>
              <a:gd name="csY517" fmla="*/ 215349 h 1479806"/>
              <a:gd name="csX518" fmla="*/ 1104129 w 9486989"/>
              <a:gd name="csY518" fmla="*/ 223410 h 1479806"/>
              <a:gd name="csX519" fmla="*/ 1169755 w 9486989"/>
              <a:gd name="csY519" fmla="*/ 223410 h 1479806"/>
              <a:gd name="csX520" fmla="*/ 1177814 w 9486989"/>
              <a:gd name="csY520" fmla="*/ 215349 h 1479806"/>
              <a:gd name="csX521" fmla="*/ 1169755 w 9486989"/>
              <a:gd name="csY521" fmla="*/ 207288 h 1479806"/>
              <a:gd name="csX522" fmla="*/ 1169755 w 9486989"/>
              <a:gd name="csY522" fmla="*/ 207288 h 1479806"/>
              <a:gd name="csX523" fmla="*/ 1038503 w 9486989"/>
              <a:gd name="csY523" fmla="*/ 207288 h 1479806"/>
              <a:gd name="csX524" fmla="*/ 972877 w 9486989"/>
              <a:gd name="csY524" fmla="*/ 207288 h 1479806"/>
              <a:gd name="csX525" fmla="*/ 964818 w 9486989"/>
              <a:gd name="csY525" fmla="*/ 215349 h 1479806"/>
              <a:gd name="csX526" fmla="*/ 972877 w 9486989"/>
              <a:gd name="csY526" fmla="*/ 223410 h 1479806"/>
              <a:gd name="csX527" fmla="*/ 1038503 w 9486989"/>
              <a:gd name="csY527" fmla="*/ 223410 h 1479806"/>
              <a:gd name="csX528" fmla="*/ 1046562 w 9486989"/>
              <a:gd name="csY528" fmla="*/ 215349 h 1479806"/>
              <a:gd name="csX529" fmla="*/ 1038503 w 9486989"/>
              <a:gd name="csY529" fmla="*/ 207288 h 1479806"/>
              <a:gd name="csX530" fmla="*/ 1038503 w 9486989"/>
              <a:gd name="csY530" fmla="*/ 207288 h 1479806"/>
              <a:gd name="csX531" fmla="*/ 908402 w 9486989"/>
              <a:gd name="csY531" fmla="*/ 207288 h 1479806"/>
              <a:gd name="csX532" fmla="*/ 842776 w 9486989"/>
              <a:gd name="csY532" fmla="*/ 207288 h 1479806"/>
              <a:gd name="csX533" fmla="*/ 834717 w 9486989"/>
              <a:gd name="csY533" fmla="*/ 215349 h 1479806"/>
              <a:gd name="csX534" fmla="*/ 842776 w 9486989"/>
              <a:gd name="csY534" fmla="*/ 223410 h 1479806"/>
              <a:gd name="csX535" fmla="*/ 908402 w 9486989"/>
              <a:gd name="csY535" fmla="*/ 223410 h 1479806"/>
              <a:gd name="csX536" fmla="*/ 916462 w 9486989"/>
              <a:gd name="csY536" fmla="*/ 215349 h 1479806"/>
              <a:gd name="csX537" fmla="*/ 908402 w 9486989"/>
              <a:gd name="csY537" fmla="*/ 207288 h 1479806"/>
              <a:gd name="csX538" fmla="*/ 908402 w 9486989"/>
              <a:gd name="csY538" fmla="*/ 207288 h 1479806"/>
              <a:gd name="csX539" fmla="*/ 742610 w 9486989"/>
              <a:gd name="csY539" fmla="*/ 142798 h 1479806"/>
              <a:gd name="csX540" fmla="*/ 736854 w 9486989"/>
              <a:gd name="csY540" fmla="*/ 145102 h 1479806"/>
              <a:gd name="csX541" fmla="*/ 736854 w 9486989"/>
              <a:gd name="csY541" fmla="*/ 156618 h 1479806"/>
              <a:gd name="csX542" fmla="*/ 766788 w 9486989"/>
              <a:gd name="csY542" fmla="*/ 186559 h 1479806"/>
              <a:gd name="csX543" fmla="*/ 766788 w 9486989"/>
              <a:gd name="csY543" fmla="*/ 186559 h 1479806"/>
              <a:gd name="csX544" fmla="*/ 766788 w 9486989"/>
              <a:gd name="csY544" fmla="*/ 186559 h 1479806"/>
              <a:gd name="csX545" fmla="*/ 766788 w 9486989"/>
              <a:gd name="csY545" fmla="*/ 186559 h 1479806"/>
              <a:gd name="csX546" fmla="*/ 766788 w 9486989"/>
              <a:gd name="csY546" fmla="*/ 186559 h 1479806"/>
              <a:gd name="csX547" fmla="*/ 766788 w 9486989"/>
              <a:gd name="csY547" fmla="*/ 186559 h 1479806"/>
              <a:gd name="csX548" fmla="*/ 766788 w 9486989"/>
              <a:gd name="csY548" fmla="*/ 186559 h 1479806"/>
              <a:gd name="csX549" fmla="*/ 766788 w 9486989"/>
              <a:gd name="csY549" fmla="*/ 186559 h 1479806"/>
              <a:gd name="csX550" fmla="*/ 766788 w 9486989"/>
              <a:gd name="csY550" fmla="*/ 186559 h 1479806"/>
              <a:gd name="csX551" fmla="*/ 766788 w 9486989"/>
              <a:gd name="csY551" fmla="*/ 186559 h 1479806"/>
              <a:gd name="csX552" fmla="*/ 766788 w 9486989"/>
              <a:gd name="csY552" fmla="*/ 186559 h 1479806"/>
              <a:gd name="csX553" fmla="*/ 780604 w 9486989"/>
              <a:gd name="csY553" fmla="*/ 200378 h 1479806"/>
              <a:gd name="csX554" fmla="*/ 786361 w 9486989"/>
              <a:gd name="csY554" fmla="*/ 202682 h 1479806"/>
              <a:gd name="csX555" fmla="*/ 792118 w 9486989"/>
              <a:gd name="csY555" fmla="*/ 200378 h 1479806"/>
              <a:gd name="csX556" fmla="*/ 792118 w 9486989"/>
              <a:gd name="csY556" fmla="*/ 188862 h 1479806"/>
              <a:gd name="csX557" fmla="*/ 777150 w 9486989"/>
              <a:gd name="csY557" fmla="*/ 173892 h 1479806"/>
              <a:gd name="csX558" fmla="*/ 747216 w 9486989"/>
              <a:gd name="csY558" fmla="*/ 143950 h 1479806"/>
              <a:gd name="csX559" fmla="*/ 741459 w 9486989"/>
              <a:gd name="csY559" fmla="*/ 141647 h 1479806"/>
              <a:gd name="csX560" fmla="*/ 741459 w 9486989"/>
              <a:gd name="csY560" fmla="*/ 141647 h 1479806"/>
              <a:gd name="csX561" fmla="*/ 649352 w 9486989"/>
              <a:gd name="csY561" fmla="*/ 50670 h 1479806"/>
              <a:gd name="csX562" fmla="*/ 643596 w 9486989"/>
              <a:gd name="csY562" fmla="*/ 52974 h 1479806"/>
              <a:gd name="csX563" fmla="*/ 643596 w 9486989"/>
              <a:gd name="csY563" fmla="*/ 64490 h 1479806"/>
              <a:gd name="csX564" fmla="*/ 650504 w 9486989"/>
              <a:gd name="csY564" fmla="*/ 71399 h 1479806"/>
              <a:gd name="csX565" fmla="*/ 650504 w 9486989"/>
              <a:gd name="csY565" fmla="*/ 71399 h 1479806"/>
              <a:gd name="csX566" fmla="*/ 650504 w 9486989"/>
              <a:gd name="csY566" fmla="*/ 71399 h 1479806"/>
              <a:gd name="csX567" fmla="*/ 650504 w 9486989"/>
              <a:gd name="csY567" fmla="*/ 71399 h 1479806"/>
              <a:gd name="csX568" fmla="*/ 652806 w 9486989"/>
              <a:gd name="csY568" fmla="*/ 73702 h 1479806"/>
              <a:gd name="csX569" fmla="*/ 652806 w 9486989"/>
              <a:gd name="csY569" fmla="*/ 73702 h 1479806"/>
              <a:gd name="csX570" fmla="*/ 652806 w 9486989"/>
              <a:gd name="csY570" fmla="*/ 73702 h 1479806"/>
              <a:gd name="csX571" fmla="*/ 652806 w 9486989"/>
              <a:gd name="csY571" fmla="*/ 73702 h 1479806"/>
              <a:gd name="csX572" fmla="*/ 652806 w 9486989"/>
              <a:gd name="csY572" fmla="*/ 73702 h 1479806"/>
              <a:gd name="csX573" fmla="*/ 652806 w 9486989"/>
              <a:gd name="csY573" fmla="*/ 73702 h 1479806"/>
              <a:gd name="csX574" fmla="*/ 652806 w 9486989"/>
              <a:gd name="csY574" fmla="*/ 73702 h 1479806"/>
              <a:gd name="csX575" fmla="*/ 652806 w 9486989"/>
              <a:gd name="csY575" fmla="*/ 73702 h 1479806"/>
              <a:gd name="csX576" fmla="*/ 652806 w 9486989"/>
              <a:gd name="csY576" fmla="*/ 73702 h 1479806"/>
              <a:gd name="csX577" fmla="*/ 652806 w 9486989"/>
              <a:gd name="csY577" fmla="*/ 73702 h 1479806"/>
              <a:gd name="csX578" fmla="*/ 653958 w 9486989"/>
              <a:gd name="csY578" fmla="*/ 74854 h 1479806"/>
              <a:gd name="csX579" fmla="*/ 653958 w 9486989"/>
              <a:gd name="csY579" fmla="*/ 74854 h 1479806"/>
              <a:gd name="csX580" fmla="*/ 653958 w 9486989"/>
              <a:gd name="csY580" fmla="*/ 74854 h 1479806"/>
              <a:gd name="csX581" fmla="*/ 653958 w 9486989"/>
              <a:gd name="csY581" fmla="*/ 74854 h 1479806"/>
              <a:gd name="csX582" fmla="*/ 653958 w 9486989"/>
              <a:gd name="csY582" fmla="*/ 74854 h 1479806"/>
              <a:gd name="csX583" fmla="*/ 653958 w 9486989"/>
              <a:gd name="csY583" fmla="*/ 74854 h 1479806"/>
              <a:gd name="csX584" fmla="*/ 653958 w 9486989"/>
              <a:gd name="csY584" fmla="*/ 74854 h 1479806"/>
              <a:gd name="csX585" fmla="*/ 653958 w 9486989"/>
              <a:gd name="csY585" fmla="*/ 74854 h 1479806"/>
              <a:gd name="csX586" fmla="*/ 653958 w 9486989"/>
              <a:gd name="csY586" fmla="*/ 74854 h 1479806"/>
              <a:gd name="csX587" fmla="*/ 653958 w 9486989"/>
              <a:gd name="csY587" fmla="*/ 74854 h 1479806"/>
              <a:gd name="csX588" fmla="*/ 653958 w 9486989"/>
              <a:gd name="csY588" fmla="*/ 74854 h 1479806"/>
              <a:gd name="csX589" fmla="*/ 653958 w 9486989"/>
              <a:gd name="csY589" fmla="*/ 74854 h 1479806"/>
              <a:gd name="csX590" fmla="*/ 653958 w 9486989"/>
              <a:gd name="csY590" fmla="*/ 74854 h 1479806"/>
              <a:gd name="csX591" fmla="*/ 653958 w 9486989"/>
              <a:gd name="csY591" fmla="*/ 74854 h 1479806"/>
              <a:gd name="csX592" fmla="*/ 653958 w 9486989"/>
              <a:gd name="csY592" fmla="*/ 74854 h 1479806"/>
              <a:gd name="csX593" fmla="*/ 653958 w 9486989"/>
              <a:gd name="csY593" fmla="*/ 74854 h 1479806"/>
              <a:gd name="csX594" fmla="*/ 653958 w 9486989"/>
              <a:gd name="csY594" fmla="*/ 74854 h 1479806"/>
              <a:gd name="csX595" fmla="*/ 653958 w 9486989"/>
              <a:gd name="csY595" fmla="*/ 74854 h 1479806"/>
              <a:gd name="csX596" fmla="*/ 653958 w 9486989"/>
              <a:gd name="csY596" fmla="*/ 74854 h 1479806"/>
              <a:gd name="csX597" fmla="*/ 653958 w 9486989"/>
              <a:gd name="csY597" fmla="*/ 74854 h 1479806"/>
              <a:gd name="csX598" fmla="*/ 653958 w 9486989"/>
              <a:gd name="csY598" fmla="*/ 74854 h 1479806"/>
              <a:gd name="csX599" fmla="*/ 653958 w 9486989"/>
              <a:gd name="csY599" fmla="*/ 74854 h 1479806"/>
              <a:gd name="csX600" fmla="*/ 653958 w 9486989"/>
              <a:gd name="csY600" fmla="*/ 74854 h 1479806"/>
              <a:gd name="csX601" fmla="*/ 653958 w 9486989"/>
              <a:gd name="csY601" fmla="*/ 74854 h 1479806"/>
              <a:gd name="csX602" fmla="*/ 653958 w 9486989"/>
              <a:gd name="csY602" fmla="*/ 74854 h 1479806"/>
              <a:gd name="csX603" fmla="*/ 653958 w 9486989"/>
              <a:gd name="csY603" fmla="*/ 74854 h 1479806"/>
              <a:gd name="csX604" fmla="*/ 653958 w 9486989"/>
              <a:gd name="csY604" fmla="*/ 74854 h 1479806"/>
              <a:gd name="csX605" fmla="*/ 653958 w 9486989"/>
              <a:gd name="csY605" fmla="*/ 74854 h 1479806"/>
              <a:gd name="csX606" fmla="*/ 653958 w 9486989"/>
              <a:gd name="csY606" fmla="*/ 74854 h 1479806"/>
              <a:gd name="csX607" fmla="*/ 653958 w 9486989"/>
              <a:gd name="csY607" fmla="*/ 74854 h 1479806"/>
              <a:gd name="csX608" fmla="*/ 653958 w 9486989"/>
              <a:gd name="csY608" fmla="*/ 74854 h 1479806"/>
              <a:gd name="csX609" fmla="*/ 653958 w 9486989"/>
              <a:gd name="csY609" fmla="*/ 74854 h 1479806"/>
              <a:gd name="csX610" fmla="*/ 653958 w 9486989"/>
              <a:gd name="csY610" fmla="*/ 74854 h 1479806"/>
              <a:gd name="csX611" fmla="*/ 653958 w 9486989"/>
              <a:gd name="csY611" fmla="*/ 74854 h 1479806"/>
              <a:gd name="csX612" fmla="*/ 653958 w 9486989"/>
              <a:gd name="csY612" fmla="*/ 74854 h 1479806"/>
              <a:gd name="csX613" fmla="*/ 653958 w 9486989"/>
              <a:gd name="csY613" fmla="*/ 74854 h 1479806"/>
              <a:gd name="csX614" fmla="*/ 653958 w 9486989"/>
              <a:gd name="csY614" fmla="*/ 74854 h 1479806"/>
              <a:gd name="csX615" fmla="*/ 653958 w 9486989"/>
              <a:gd name="csY615" fmla="*/ 74854 h 1479806"/>
              <a:gd name="csX616" fmla="*/ 653958 w 9486989"/>
              <a:gd name="csY616" fmla="*/ 74854 h 1479806"/>
              <a:gd name="csX617" fmla="*/ 653958 w 9486989"/>
              <a:gd name="csY617" fmla="*/ 74854 h 1479806"/>
              <a:gd name="csX618" fmla="*/ 653958 w 9486989"/>
              <a:gd name="csY618" fmla="*/ 74854 h 1479806"/>
              <a:gd name="csX619" fmla="*/ 653958 w 9486989"/>
              <a:gd name="csY619" fmla="*/ 74854 h 1479806"/>
              <a:gd name="csX620" fmla="*/ 653958 w 9486989"/>
              <a:gd name="csY620" fmla="*/ 74854 h 1479806"/>
              <a:gd name="csX621" fmla="*/ 653958 w 9486989"/>
              <a:gd name="csY621" fmla="*/ 74854 h 1479806"/>
              <a:gd name="csX622" fmla="*/ 653958 w 9486989"/>
              <a:gd name="csY622" fmla="*/ 74854 h 1479806"/>
              <a:gd name="csX623" fmla="*/ 653958 w 9486989"/>
              <a:gd name="csY623" fmla="*/ 74854 h 1479806"/>
              <a:gd name="csX624" fmla="*/ 679287 w 9486989"/>
              <a:gd name="csY624" fmla="*/ 100189 h 1479806"/>
              <a:gd name="csX625" fmla="*/ 685044 w 9486989"/>
              <a:gd name="csY625" fmla="*/ 102492 h 1479806"/>
              <a:gd name="csX626" fmla="*/ 690800 w 9486989"/>
              <a:gd name="csY626" fmla="*/ 100189 h 1479806"/>
              <a:gd name="csX627" fmla="*/ 690800 w 9486989"/>
              <a:gd name="csY627" fmla="*/ 88673 h 1479806"/>
              <a:gd name="csX628" fmla="*/ 665471 w 9486989"/>
              <a:gd name="csY628" fmla="*/ 63338 h 1479806"/>
              <a:gd name="csX629" fmla="*/ 643596 w 9486989"/>
              <a:gd name="csY629" fmla="*/ 42609 h 1479806"/>
              <a:gd name="csX630" fmla="*/ 637839 w 9486989"/>
              <a:gd name="csY630" fmla="*/ 40306 h 1479806"/>
              <a:gd name="csX631" fmla="*/ 637839 w 9486989"/>
              <a:gd name="csY631" fmla="*/ 40306 h 1479806"/>
              <a:gd name="csX632" fmla="*/ 528462 w 9486989"/>
              <a:gd name="csY632" fmla="*/ 3455 h 1479806"/>
              <a:gd name="csX633" fmla="*/ 525008 w 9486989"/>
              <a:gd name="csY633" fmla="*/ 3455 h 1479806"/>
              <a:gd name="csX634" fmla="*/ 516949 w 9486989"/>
              <a:gd name="csY634" fmla="*/ 11516 h 1479806"/>
              <a:gd name="csX635" fmla="*/ 525008 w 9486989"/>
              <a:gd name="csY635" fmla="*/ 19577 h 1479806"/>
              <a:gd name="csX636" fmla="*/ 548035 w 9486989"/>
              <a:gd name="csY636" fmla="*/ 19577 h 1479806"/>
              <a:gd name="csX637" fmla="*/ 569910 w 9486989"/>
              <a:gd name="csY637" fmla="*/ 24184 h 1479806"/>
              <a:gd name="csX638" fmla="*/ 569910 w 9486989"/>
              <a:gd name="csY638" fmla="*/ 24184 h 1479806"/>
              <a:gd name="csX639" fmla="*/ 569910 w 9486989"/>
              <a:gd name="csY639" fmla="*/ 24184 h 1479806"/>
              <a:gd name="csX640" fmla="*/ 569910 w 9486989"/>
              <a:gd name="csY640" fmla="*/ 24184 h 1479806"/>
              <a:gd name="csX641" fmla="*/ 569910 w 9486989"/>
              <a:gd name="csY641" fmla="*/ 24184 h 1479806"/>
              <a:gd name="csX642" fmla="*/ 574516 w 9486989"/>
              <a:gd name="csY642" fmla="*/ 24184 h 1479806"/>
              <a:gd name="csX643" fmla="*/ 584878 w 9486989"/>
              <a:gd name="csY643" fmla="*/ 27638 h 1479806"/>
              <a:gd name="csX644" fmla="*/ 587180 w 9486989"/>
              <a:gd name="csY644" fmla="*/ 27638 h 1479806"/>
              <a:gd name="csX645" fmla="*/ 595240 w 9486989"/>
              <a:gd name="csY645" fmla="*/ 21880 h 1479806"/>
              <a:gd name="csX646" fmla="*/ 590634 w 9486989"/>
              <a:gd name="csY646" fmla="*/ 11516 h 1479806"/>
              <a:gd name="csX647" fmla="*/ 525008 w 9486989"/>
              <a:gd name="csY647" fmla="*/ 0 h 1479806"/>
              <a:gd name="csX648" fmla="*/ 525008 w 9486989"/>
              <a:gd name="csY648" fmla="*/ 0 h 1479806"/>
              <a:gd name="csX649" fmla="*/ 528462 w 9486989"/>
              <a:gd name="csY649" fmla="*/ 2303 h 1479806"/>
              <a:gd name="csX650" fmla="*/ 459382 w 9486989"/>
              <a:gd name="csY650" fmla="*/ 3455 h 1479806"/>
              <a:gd name="csX651" fmla="*/ 393756 w 9486989"/>
              <a:gd name="csY651" fmla="*/ 3455 h 1479806"/>
              <a:gd name="csX652" fmla="*/ 385697 w 9486989"/>
              <a:gd name="csY652" fmla="*/ 11516 h 1479806"/>
              <a:gd name="csX653" fmla="*/ 393756 w 9486989"/>
              <a:gd name="csY653" fmla="*/ 19577 h 1479806"/>
              <a:gd name="csX654" fmla="*/ 459382 w 9486989"/>
              <a:gd name="csY654" fmla="*/ 19577 h 1479806"/>
              <a:gd name="csX655" fmla="*/ 467442 w 9486989"/>
              <a:gd name="csY655" fmla="*/ 11516 h 1479806"/>
              <a:gd name="csX656" fmla="*/ 459382 w 9486989"/>
              <a:gd name="csY656" fmla="*/ 3455 h 1479806"/>
              <a:gd name="csX657" fmla="*/ 459382 w 9486989"/>
              <a:gd name="csY657" fmla="*/ 3455 h 1479806"/>
              <a:gd name="csX658" fmla="*/ 329281 w 9486989"/>
              <a:gd name="csY658" fmla="*/ 3455 h 1479806"/>
              <a:gd name="csX659" fmla="*/ 263655 w 9486989"/>
              <a:gd name="csY659" fmla="*/ 3455 h 1479806"/>
              <a:gd name="csX660" fmla="*/ 255596 w 9486989"/>
              <a:gd name="csY660" fmla="*/ 11516 h 1479806"/>
              <a:gd name="csX661" fmla="*/ 263655 w 9486989"/>
              <a:gd name="csY661" fmla="*/ 19577 h 1479806"/>
              <a:gd name="csX662" fmla="*/ 329281 w 9486989"/>
              <a:gd name="csY662" fmla="*/ 19577 h 1479806"/>
              <a:gd name="csX663" fmla="*/ 337341 w 9486989"/>
              <a:gd name="csY663" fmla="*/ 11516 h 1479806"/>
              <a:gd name="csX664" fmla="*/ 329281 w 9486989"/>
              <a:gd name="csY664" fmla="*/ 3455 h 1479806"/>
              <a:gd name="csX665" fmla="*/ 329281 w 9486989"/>
              <a:gd name="csY665" fmla="*/ 3455 h 1479806"/>
              <a:gd name="csX666" fmla="*/ 199181 w 9486989"/>
              <a:gd name="csY666" fmla="*/ 3455 h 1479806"/>
              <a:gd name="csX667" fmla="*/ 168095 w 9486989"/>
              <a:gd name="csY667" fmla="*/ 3455 h 1479806"/>
              <a:gd name="csX668" fmla="*/ 131252 w 9486989"/>
              <a:gd name="csY668" fmla="*/ 8061 h 1479806"/>
              <a:gd name="csX669" fmla="*/ 125495 w 9486989"/>
              <a:gd name="csY669" fmla="*/ 18426 h 1479806"/>
              <a:gd name="csX670" fmla="*/ 133555 w 9486989"/>
              <a:gd name="csY670" fmla="*/ 24184 h 1479806"/>
              <a:gd name="csX671" fmla="*/ 135857 w 9486989"/>
              <a:gd name="csY671" fmla="*/ 24184 h 1479806"/>
              <a:gd name="csX672" fmla="*/ 145068 w 9486989"/>
              <a:gd name="csY672" fmla="*/ 23032 h 1479806"/>
              <a:gd name="csX673" fmla="*/ 146219 w 9486989"/>
              <a:gd name="csY673" fmla="*/ 23032 h 1479806"/>
              <a:gd name="csX674" fmla="*/ 146219 w 9486989"/>
              <a:gd name="csY674" fmla="*/ 23032 h 1479806"/>
              <a:gd name="csX675" fmla="*/ 146219 w 9486989"/>
              <a:gd name="csY675" fmla="*/ 23032 h 1479806"/>
              <a:gd name="csX676" fmla="*/ 157733 w 9486989"/>
              <a:gd name="csY676" fmla="*/ 21880 h 1479806"/>
              <a:gd name="csX677" fmla="*/ 198029 w 9486989"/>
              <a:gd name="csY677" fmla="*/ 21880 h 1479806"/>
              <a:gd name="csX678" fmla="*/ 206089 w 9486989"/>
              <a:gd name="csY678" fmla="*/ 13819 h 1479806"/>
              <a:gd name="csX679" fmla="*/ 198029 w 9486989"/>
              <a:gd name="csY679" fmla="*/ 5758 h 1479806"/>
              <a:gd name="csX680" fmla="*/ 200332 w 9486989"/>
              <a:gd name="csY680" fmla="*/ 5758 h 1479806"/>
              <a:gd name="csX681" fmla="*/ 70231 w 9486989"/>
              <a:gd name="csY681" fmla="*/ 36851 h 1479806"/>
              <a:gd name="csX682" fmla="*/ 65626 w 9486989"/>
              <a:gd name="csY682" fmla="*/ 38003 h 1479806"/>
              <a:gd name="csX683" fmla="*/ 19573 w 9486989"/>
              <a:gd name="csY683" fmla="*/ 93280 h 1479806"/>
              <a:gd name="csX684" fmla="*/ 23027 w 9486989"/>
              <a:gd name="csY684" fmla="*/ 104796 h 1479806"/>
              <a:gd name="csX685" fmla="*/ 26481 w 9486989"/>
              <a:gd name="csY685" fmla="*/ 104796 h 1479806"/>
              <a:gd name="csX686" fmla="*/ 33389 w 9486989"/>
              <a:gd name="csY686" fmla="*/ 100189 h 1479806"/>
              <a:gd name="csX687" fmla="*/ 62172 w 9486989"/>
              <a:gd name="csY687" fmla="*/ 61035 h 1479806"/>
              <a:gd name="csX688" fmla="*/ 62172 w 9486989"/>
              <a:gd name="csY688" fmla="*/ 61035 h 1479806"/>
              <a:gd name="csX689" fmla="*/ 62172 w 9486989"/>
              <a:gd name="csY689" fmla="*/ 61035 h 1479806"/>
              <a:gd name="csX690" fmla="*/ 62172 w 9486989"/>
              <a:gd name="csY690" fmla="*/ 61035 h 1479806"/>
              <a:gd name="csX691" fmla="*/ 62172 w 9486989"/>
              <a:gd name="csY691" fmla="*/ 61035 h 1479806"/>
              <a:gd name="csX692" fmla="*/ 62172 w 9486989"/>
              <a:gd name="csY692" fmla="*/ 61035 h 1479806"/>
              <a:gd name="csX693" fmla="*/ 62172 w 9486989"/>
              <a:gd name="csY693" fmla="*/ 61035 h 1479806"/>
              <a:gd name="csX694" fmla="*/ 62172 w 9486989"/>
              <a:gd name="csY694" fmla="*/ 61035 h 1479806"/>
              <a:gd name="csX695" fmla="*/ 62172 w 9486989"/>
              <a:gd name="csY695" fmla="*/ 61035 h 1479806"/>
              <a:gd name="csX696" fmla="*/ 62172 w 9486989"/>
              <a:gd name="csY696" fmla="*/ 61035 h 1479806"/>
              <a:gd name="csX697" fmla="*/ 62172 w 9486989"/>
              <a:gd name="csY697" fmla="*/ 61035 h 1479806"/>
              <a:gd name="csX698" fmla="*/ 62172 w 9486989"/>
              <a:gd name="csY698" fmla="*/ 61035 h 1479806"/>
              <a:gd name="csX699" fmla="*/ 62172 w 9486989"/>
              <a:gd name="csY699" fmla="*/ 61035 h 1479806"/>
              <a:gd name="csX700" fmla="*/ 62172 w 9486989"/>
              <a:gd name="csY700" fmla="*/ 61035 h 1479806"/>
              <a:gd name="csX701" fmla="*/ 62172 w 9486989"/>
              <a:gd name="csY701" fmla="*/ 61035 h 1479806"/>
              <a:gd name="csX702" fmla="*/ 62172 w 9486989"/>
              <a:gd name="csY702" fmla="*/ 61035 h 1479806"/>
              <a:gd name="csX703" fmla="*/ 62172 w 9486989"/>
              <a:gd name="csY703" fmla="*/ 61035 h 1479806"/>
              <a:gd name="csX704" fmla="*/ 62172 w 9486989"/>
              <a:gd name="csY704" fmla="*/ 61035 h 1479806"/>
              <a:gd name="csX705" fmla="*/ 62172 w 9486989"/>
              <a:gd name="csY705" fmla="*/ 61035 h 1479806"/>
              <a:gd name="csX706" fmla="*/ 62172 w 9486989"/>
              <a:gd name="csY706" fmla="*/ 61035 h 1479806"/>
              <a:gd name="csX707" fmla="*/ 69080 w 9486989"/>
              <a:gd name="csY707" fmla="*/ 55277 h 1479806"/>
              <a:gd name="csX708" fmla="*/ 70231 w 9486989"/>
              <a:gd name="csY708" fmla="*/ 43761 h 1479806"/>
              <a:gd name="csX709" fmla="*/ 63323 w 9486989"/>
              <a:gd name="csY709" fmla="*/ 40306 h 1479806"/>
              <a:gd name="csX710" fmla="*/ 63323 w 9486989"/>
              <a:gd name="csY710" fmla="*/ 40306 h 1479806"/>
              <a:gd name="csX711" fmla="*/ 63323 w 9486989"/>
              <a:gd name="csY711" fmla="*/ 38003 h 1479806"/>
              <a:gd name="csX712" fmla="*/ 9211 w 9486989"/>
              <a:gd name="csY712" fmla="*/ 155466 h 1479806"/>
              <a:gd name="csX713" fmla="*/ 1151 w 9486989"/>
              <a:gd name="csY713" fmla="*/ 163527 h 1479806"/>
              <a:gd name="csX714" fmla="*/ 1151 w 9486989"/>
              <a:gd name="csY714" fmla="*/ 171588 h 1479806"/>
              <a:gd name="csX715" fmla="*/ 1151 w 9486989"/>
              <a:gd name="csY715" fmla="*/ 230320 h 1479806"/>
              <a:gd name="csX716" fmla="*/ 9211 w 9486989"/>
              <a:gd name="csY716" fmla="*/ 238381 h 1479806"/>
              <a:gd name="csX717" fmla="*/ 17270 w 9486989"/>
              <a:gd name="csY717" fmla="*/ 230320 h 1479806"/>
              <a:gd name="csX718" fmla="*/ 17270 w 9486989"/>
              <a:gd name="csY718" fmla="*/ 171588 h 1479806"/>
              <a:gd name="csX719" fmla="*/ 17270 w 9486989"/>
              <a:gd name="csY719" fmla="*/ 171588 h 1479806"/>
              <a:gd name="csX720" fmla="*/ 17270 w 9486989"/>
              <a:gd name="csY720" fmla="*/ 169285 h 1479806"/>
              <a:gd name="csX721" fmla="*/ 17270 w 9486989"/>
              <a:gd name="csY721" fmla="*/ 169285 h 1479806"/>
              <a:gd name="csX722" fmla="*/ 17270 w 9486989"/>
              <a:gd name="csY722" fmla="*/ 166982 h 1479806"/>
              <a:gd name="csX723" fmla="*/ 17270 w 9486989"/>
              <a:gd name="csY723" fmla="*/ 166982 h 1479806"/>
              <a:gd name="csX724" fmla="*/ 17270 w 9486989"/>
              <a:gd name="csY724" fmla="*/ 164679 h 1479806"/>
              <a:gd name="csX725" fmla="*/ 17270 w 9486989"/>
              <a:gd name="csY725" fmla="*/ 164679 h 1479806"/>
              <a:gd name="csX726" fmla="*/ 9211 w 9486989"/>
              <a:gd name="csY726" fmla="*/ 155466 h 1479806"/>
              <a:gd name="csX727" fmla="*/ 9211 w 9486989"/>
              <a:gd name="csY727" fmla="*/ 155466 h 1479806"/>
              <a:gd name="csX728" fmla="*/ 9211 w 9486989"/>
              <a:gd name="csY728" fmla="*/ 155466 h 1479806"/>
              <a:gd name="csX729" fmla="*/ 8059 w 9486989"/>
              <a:gd name="csY729" fmla="*/ 286748 h 1479806"/>
              <a:gd name="csX730" fmla="*/ 0 w 9486989"/>
              <a:gd name="csY730" fmla="*/ 294810 h 1479806"/>
              <a:gd name="csX731" fmla="*/ 0 w 9486989"/>
              <a:gd name="csY731" fmla="*/ 360451 h 1479806"/>
              <a:gd name="csX732" fmla="*/ 8059 w 9486989"/>
              <a:gd name="csY732" fmla="*/ 368512 h 1479806"/>
              <a:gd name="csX733" fmla="*/ 16119 w 9486989"/>
              <a:gd name="csY733" fmla="*/ 360451 h 1479806"/>
              <a:gd name="csX734" fmla="*/ 16119 w 9486989"/>
              <a:gd name="csY734" fmla="*/ 294810 h 1479806"/>
              <a:gd name="csX735" fmla="*/ 8059 w 9486989"/>
              <a:gd name="csY735" fmla="*/ 286748 h 1479806"/>
              <a:gd name="csX736" fmla="*/ 8059 w 9486989"/>
              <a:gd name="csY736" fmla="*/ 286748 h 1479806"/>
              <a:gd name="csX737" fmla="*/ 8059 w 9486989"/>
              <a:gd name="csY737" fmla="*/ 416879 h 1479806"/>
              <a:gd name="csX738" fmla="*/ 0 w 9486989"/>
              <a:gd name="csY738" fmla="*/ 424940 h 1479806"/>
              <a:gd name="csX739" fmla="*/ 0 w 9486989"/>
              <a:gd name="csY739" fmla="*/ 490582 h 1479806"/>
              <a:gd name="csX740" fmla="*/ 8059 w 9486989"/>
              <a:gd name="csY740" fmla="*/ 498643 h 1479806"/>
              <a:gd name="csX741" fmla="*/ 16119 w 9486989"/>
              <a:gd name="csY741" fmla="*/ 490582 h 1479806"/>
              <a:gd name="csX742" fmla="*/ 16119 w 9486989"/>
              <a:gd name="csY742" fmla="*/ 424940 h 1479806"/>
              <a:gd name="csX743" fmla="*/ 8059 w 9486989"/>
              <a:gd name="csY743" fmla="*/ 416879 h 1479806"/>
              <a:gd name="csX744" fmla="*/ 8059 w 9486989"/>
              <a:gd name="csY744" fmla="*/ 416879 h 1479806"/>
              <a:gd name="csX745" fmla="*/ 8059 w 9486989"/>
              <a:gd name="csY745" fmla="*/ 547010 h 1479806"/>
              <a:gd name="csX746" fmla="*/ 0 w 9486989"/>
              <a:gd name="csY746" fmla="*/ 555071 h 1479806"/>
              <a:gd name="csX747" fmla="*/ 0 w 9486989"/>
              <a:gd name="csY747" fmla="*/ 620713 h 1479806"/>
              <a:gd name="csX748" fmla="*/ 8059 w 9486989"/>
              <a:gd name="csY748" fmla="*/ 628774 h 1479806"/>
              <a:gd name="csX749" fmla="*/ 16119 w 9486989"/>
              <a:gd name="csY749" fmla="*/ 620713 h 1479806"/>
              <a:gd name="csX750" fmla="*/ 16119 w 9486989"/>
              <a:gd name="csY750" fmla="*/ 555071 h 1479806"/>
              <a:gd name="csX751" fmla="*/ 8059 w 9486989"/>
              <a:gd name="csY751" fmla="*/ 547010 h 1479806"/>
              <a:gd name="csX752" fmla="*/ 8059 w 9486989"/>
              <a:gd name="csY752" fmla="*/ 547010 h 1479806"/>
              <a:gd name="csX753" fmla="*/ 8059 w 9486989"/>
              <a:gd name="csY753" fmla="*/ 678293 h 1479806"/>
              <a:gd name="csX754" fmla="*/ 0 w 9486989"/>
              <a:gd name="csY754" fmla="*/ 686354 h 1479806"/>
              <a:gd name="csX755" fmla="*/ 0 w 9486989"/>
              <a:gd name="csY755" fmla="*/ 751995 h 1479806"/>
              <a:gd name="csX756" fmla="*/ 8059 w 9486989"/>
              <a:gd name="csY756" fmla="*/ 760056 h 1479806"/>
              <a:gd name="csX757" fmla="*/ 16119 w 9486989"/>
              <a:gd name="csY757" fmla="*/ 751995 h 1479806"/>
              <a:gd name="csX758" fmla="*/ 16119 w 9486989"/>
              <a:gd name="csY758" fmla="*/ 686354 h 1479806"/>
              <a:gd name="csX759" fmla="*/ 8059 w 9486989"/>
              <a:gd name="csY759" fmla="*/ 678293 h 1479806"/>
              <a:gd name="csX760" fmla="*/ 8059 w 9486989"/>
              <a:gd name="csY760" fmla="*/ 678293 h 1479806"/>
              <a:gd name="csX761" fmla="*/ 8059 w 9486989"/>
              <a:gd name="csY761" fmla="*/ 808423 h 1479806"/>
              <a:gd name="csX762" fmla="*/ 0 w 9486989"/>
              <a:gd name="csY762" fmla="*/ 816485 h 1479806"/>
              <a:gd name="csX763" fmla="*/ 0 w 9486989"/>
              <a:gd name="csY763" fmla="*/ 882126 h 1479806"/>
              <a:gd name="csX764" fmla="*/ 8059 w 9486989"/>
              <a:gd name="csY764" fmla="*/ 890187 h 1479806"/>
              <a:gd name="csX765" fmla="*/ 16119 w 9486989"/>
              <a:gd name="csY765" fmla="*/ 882126 h 1479806"/>
              <a:gd name="csX766" fmla="*/ 16119 w 9486989"/>
              <a:gd name="csY766" fmla="*/ 816485 h 1479806"/>
              <a:gd name="csX767" fmla="*/ 8059 w 9486989"/>
              <a:gd name="csY767" fmla="*/ 808423 h 1479806"/>
              <a:gd name="csX768" fmla="*/ 8059 w 9486989"/>
              <a:gd name="csY768" fmla="*/ 808423 h 1479806"/>
              <a:gd name="csX769" fmla="*/ 8059 w 9486989"/>
              <a:gd name="csY769" fmla="*/ 938554 h 1479806"/>
              <a:gd name="csX770" fmla="*/ 0 w 9486989"/>
              <a:gd name="csY770" fmla="*/ 946615 h 1479806"/>
              <a:gd name="csX771" fmla="*/ 0 w 9486989"/>
              <a:gd name="csY771" fmla="*/ 1012257 h 1479806"/>
              <a:gd name="csX772" fmla="*/ 8059 w 9486989"/>
              <a:gd name="csY772" fmla="*/ 1020318 h 1479806"/>
              <a:gd name="csX773" fmla="*/ 16119 w 9486989"/>
              <a:gd name="csY773" fmla="*/ 1012257 h 1479806"/>
              <a:gd name="csX774" fmla="*/ 16119 w 9486989"/>
              <a:gd name="csY774" fmla="*/ 946615 h 1479806"/>
              <a:gd name="csX775" fmla="*/ 8059 w 9486989"/>
              <a:gd name="csY775" fmla="*/ 938554 h 1479806"/>
              <a:gd name="csX776" fmla="*/ 8059 w 9486989"/>
              <a:gd name="csY776" fmla="*/ 938554 h 1479806"/>
              <a:gd name="csX777" fmla="*/ 8059 w 9486989"/>
              <a:gd name="csY777" fmla="*/ 1069837 h 1479806"/>
              <a:gd name="csX778" fmla="*/ 0 w 9486989"/>
              <a:gd name="csY778" fmla="*/ 1077898 h 1479806"/>
              <a:gd name="csX779" fmla="*/ 0 w 9486989"/>
              <a:gd name="csY779" fmla="*/ 1108991 h 1479806"/>
              <a:gd name="csX780" fmla="*/ 4605 w 9486989"/>
              <a:gd name="csY780" fmla="*/ 1145842 h 1479806"/>
              <a:gd name="csX781" fmla="*/ 12665 w 9486989"/>
              <a:gd name="csY781" fmla="*/ 1151600 h 1479806"/>
              <a:gd name="csX782" fmla="*/ 14967 w 9486989"/>
              <a:gd name="csY782" fmla="*/ 1151600 h 1479806"/>
              <a:gd name="csX783" fmla="*/ 20724 w 9486989"/>
              <a:gd name="csY783" fmla="*/ 1142387 h 1479806"/>
              <a:gd name="csX784" fmla="*/ 18421 w 9486989"/>
              <a:gd name="csY784" fmla="*/ 1132023 h 1479806"/>
              <a:gd name="csX785" fmla="*/ 18421 w 9486989"/>
              <a:gd name="csY785" fmla="*/ 1132023 h 1479806"/>
              <a:gd name="csX786" fmla="*/ 18421 w 9486989"/>
              <a:gd name="csY786" fmla="*/ 1129720 h 1479806"/>
              <a:gd name="csX787" fmla="*/ 18421 w 9486989"/>
              <a:gd name="csY787" fmla="*/ 1129720 h 1479806"/>
              <a:gd name="csX788" fmla="*/ 18421 w 9486989"/>
              <a:gd name="csY788" fmla="*/ 1127417 h 1479806"/>
              <a:gd name="csX789" fmla="*/ 18421 w 9486989"/>
              <a:gd name="csY789" fmla="*/ 1127417 h 1479806"/>
              <a:gd name="csX790" fmla="*/ 18421 w 9486989"/>
              <a:gd name="csY790" fmla="*/ 1126265 h 1479806"/>
              <a:gd name="csX791" fmla="*/ 18421 w 9486989"/>
              <a:gd name="csY791" fmla="*/ 1126265 h 1479806"/>
              <a:gd name="csX792" fmla="*/ 18421 w 9486989"/>
              <a:gd name="csY792" fmla="*/ 1123962 h 1479806"/>
              <a:gd name="csX793" fmla="*/ 18421 w 9486989"/>
              <a:gd name="csY793" fmla="*/ 1123962 h 1479806"/>
              <a:gd name="csX794" fmla="*/ 18421 w 9486989"/>
              <a:gd name="csY794" fmla="*/ 1121659 h 1479806"/>
              <a:gd name="csX795" fmla="*/ 18421 w 9486989"/>
              <a:gd name="csY795" fmla="*/ 1121659 h 1479806"/>
              <a:gd name="csX796" fmla="*/ 18421 w 9486989"/>
              <a:gd name="csY796" fmla="*/ 1119355 h 1479806"/>
              <a:gd name="csX797" fmla="*/ 18421 w 9486989"/>
              <a:gd name="csY797" fmla="*/ 1119355 h 1479806"/>
              <a:gd name="csX798" fmla="*/ 18421 w 9486989"/>
              <a:gd name="csY798" fmla="*/ 1117052 h 1479806"/>
              <a:gd name="csX799" fmla="*/ 18421 w 9486989"/>
              <a:gd name="csY799" fmla="*/ 1117052 h 1479806"/>
              <a:gd name="csX800" fmla="*/ 18421 w 9486989"/>
              <a:gd name="csY800" fmla="*/ 1114749 h 1479806"/>
              <a:gd name="csX801" fmla="*/ 18421 w 9486989"/>
              <a:gd name="csY801" fmla="*/ 1114749 h 1479806"/>
              <a:gd name="csX802" fmla="*/ 18421 w 9486989"/>
              <a:gd name="csY802" fmla="*/ 1112446 h 1479806"/>
              <a:gd name="csX803" fmla="*/ 18421 w 9486989"/>
              <a:gd name="csY803" fmla="*/ 1112446 h 1479806"/>
              <a:gd name="csX804" fmla="*/ 18421 w 9486989"/>
              <a:gd name="csY804" fmla="*/ 1079049 h 1479806"/>
              <a:gd name="csX805" fmla="*/ 10362 w 9486989"/>
              <a:gd name="csY805" fmla="*/ 1070988 h 1479806"/>
              <a:gd name="csX806" fmla="*/ 10362 w 9486989"/>
              <a:gd name="csY806" fmla="*/ 1070988 h 1479806"/>
              <a:gd name="csX807" fmla="*/ 10362 w 9486989"/>
              <a:gd name="csY807" fmla="*/ 1066382 h 1479806"/>
              <a:gd name="csX808" fmla="*/ 41448 w 9486989"/>
              <a:gd name="csY808" fmla="*/ 1197664 h 1479806"/>
              <a:gd name="csX809" fmla="*/ 36843 w 9486989"/>
              <a:gd name="csY809" fmla="*/ 1198816 h 1479806"/>
              <a:gd name="csX810" fmla="*/ 35691 w 9486989"/>
              <a:gd name="csY810" fmla="*/ 1210332 h 1479806"/>
              <a:gd name="csX811" fmla="*/ 90955 w 9486989"/>
              <a:gd name="csY811" fmla="*/ 1256396 h 1479806"/>
              <a:gd name="csX812" fmla="*/ 94409 w 9486989"/>
              <a:gd name="csY812" fmla="*/ 1256396 h 1479806"/>
              <a:gd name="csX813" fmla="*/ 101317 w 9486989"/>
              <a:gd name="csY813" fmla="*/ 1251789 h 1479806"/>
              <a:gd name="csX814" fmla="*/ 97863 w 9486989"/>
              <a:gd name="csY814" fmla="*/ 1240273 h 1479806"/>
              <a:gd name="csX815" fmla="*/ 88653 w 9486989"/>
              <a:gd name="csY815" fmla="*/ 1234515 h 1479806"/>
              <a:gd name="csX816" fmla="*/ 88653 w 9486989"/>
              <a:gd name="csY816" fmla="*/ 1234515 h 1479806"/>
              <a:gd name="csX817" fmla="*/ 49507 w 9486989"/>
              <a:gd name="csY817" fmla="*/ 1198816 h 1479806"/>
              <a:gd name="csX818" fmla="*/ 42599 w 9486989"/>
              <a:gd name="csY818" fmla="*/ 1195361 h 1479806"/>
              <a:gd name="csX819" fmla="*/ 42599 w 9486989"/>
              <a:gd name="csY819" fmla="*/ 1195361 h 1479806"/>
              <a:gd name="csX820" fmla="*/ 160035 w 9486989"/>
              <a:gd name="csY820" fmla="*/ 1259851 h 1479806"/>
              <a:gd name="csX821" fmla="*/ 151976 w 9486989"/>
              <a:gd name="csY821" fmla="*/ 1267912 h 1479806"/>
              <a:gd name="csX822" fmla="*/ 160035 w 9486989"/>
              <a:gd name="csY822" fmla="*/ 1275973 h 1479806"/>
              <a:gd name="csX823" fmla="*/ 168095 w 9486989"/>
              <a:gd name="csY823" fmla="*/ 1275973 h 1479806"/>
              <a:gd name="csX824" fmla="*/ 226813 w 9486989"/>
              <a:gd name="csY824" fmla="*/ 1275973 h 1479806"/>
              <a:gd name="csX825" fmla="*/ 234872 w 9486989"/>
              <a:gd name="csY825" fmla="*/ 1267912 h 1479806"/>
              <a:gd name="csX826" fmla="*/ 226813 w 9486989"/>
              <a:gd name="csY826" fmla="*/ 1259851 h 1479806"/>
              <a:gd name="csX827" fmla="*/ 161187 w 9486989"/>
              <a:gd name="csY827" fmla="*/ 1259851 h 1479806"/>
              <a:gd name="csX828" fmla="*/ 355762 w 9486989"/>
              <a:gd name="csY828" fmla="*/ 1259851 h 1479806"/>
              <a:gd name="csX829" fmla="*/ 290136 w 9486989"/>
              <a:gd name="csY829" fmla="*/ 1259851 h 1479806"/>
              <a:gd name="csX830" fmla="*/ 282077 w 9486989"/>
              <a:gd name="csY830" fmla="*/ 1267912 h 1479806"/>
              <a:gd name="csX831" fmla="*/ 290136 w 9486989"/>
              <a:gd name="csY831" fmla="*/ 1275973 h 1479806"/>
              <a:gd name="csX832" fmla="*/ 355762 w 9486989"/>
              <a:gd name="csY832" fmla="*/ 1275973 h 1479806"/>
              <a:gd name="csX833" fmla="*/ 363821 w 9486989"/>
              <a:gd name="csY833" fmla="*/ 1267912 h 1479806"/>
              <a:gd name="csX834" fmla="*/ 355762 w 9486989"/>
              <a:gd name="csY834" fmla="*/ 1259851 h 1479806"/>
              <a:gd name="csX835" fmla="*/ 355762 w 9486989"/>
              <a:gd name="csY835" fmla="*/ 1259851 h 1479806"/>
              <a:gd name="csX836" fmla="*/ 487014 w 9486989"/>
              <a:gd name="csY836" fmla="*/ 1259851 h 1479806"/>
              <a:gd name="csX837" fmla="*/ 421388 w 9486989"/>
              <a:gd name="csY837" fmla="*/ 1259851 h 1479806"/>
              <a:gd name="csX838" fmla="*/ 413329 w 9486989"/>
              <a:gd name="csY838" fmla="*/ 1267912 h 1479806"/>
              <a:gd name="csX839" fmla="*/ 421388 w 9486989"/>
              <a:gd name="csY839" fmla="*/ 1275973 h 1479806"/>
              <a:gd name="csX840" fmla="*/ 487014 w 9486989"/>
              <a:gd name="csY840" fmla="*/ 1275973 h 1479806"/>
              <a:gd name="csX841" fmla="*/ 495074 w 9486989"/>
              <a:gd name="csY841" fmla="*/ 1267912 h 1479806"/>
              <a:gd name="csX842" fmla="*/ 487014 w 9486989"/>
              <a:gd name="csY842" fmla="*/ 1259851 h 1479806"/>
              <a:gd name="csX843" fmla="*/ 487014 w 9486989"/>
              <a:gd name="csY843" fmla="*/ 1259851 h 1479806"/>
              <a:gd name="csX844" fmla="*/ 551489 w 9486989"/>
              <a:gd name="csY844" fmla="*/ 1259851 h 1479806"/>
              <a:gd name="csX845" fmla="*/ 543430 w 9486989"/>
              <a:gd name="csY845" fmla="*/ 1267912 h 1479806"/>
              <a:gd name="csX846" fmla="*/ 551489 w 9486989"/>
              <a:gd name="csY846" fmla="*/ 1275973 h 1479806"/>
              <a:gd name="csX847" fmla="*/ 602148 w 9486989"/>
              <a:gd name="csY847" fmla="*/ 1294399 h 1479806"/>
              <a:gd name="csX848" fmla="*/ 606753 w 9486989"/>
              <a:gd name="csY848" fmla="*/ 1295550 h 1479806"/>
              <a:gd name="csX849" fmla="*/ 613661 w 9486989"/>
              <a:gd name="csY849" fmla="*/ 1292095 h 1479806"/>
              <a:gd name="csX850" fmla="*/ 612510 w 9486989"/>
              <a:gd name="csY850" fmla="*/ 1280579 h 1479806"/>
              <a:gd name="csX851" fmla="*/ 594088 w 9486989"/>
              <a:gd name="csY851" fmla="*/ 1269063 h 1479806"/>
              <a:gd name="csX852" fmla="*/ 594088 w 9486989"/>
              <a:gd name="csY852" fmla="*/ 1269063 h 1479806"/>
              <a:gd name="csX853" fmla="*/ 594088 w 9486989"/>
              <a:gd name="csY853" fmla="*/ 1269063 h 1479806"/>
              <a:gd name="csX854" fmla="*/ 594088 w 9486989"/>
              <a:gd name="csY854" fmla="*/ 1269063 h 1479806"/>
              <a:gd name="csX855" fmla="*/ 594088 w 9486989"/>
              <a:gd name="csY855" fmla="*/ 1269063 h 1479806"/>
              <a:gd name="csX856" fmla="*/ 594088 w 9486989"/>
              <a:gd name="csY856" fmla="*/ 1269063 h 1479806"/>
              <a:gd name="csX857" fmla="*/ 594088 w 9486989"/>
              <a:gd name="csY857" fmla="*/ 1269063 h 1479806"/>
              <a:gd name="csX858" fmla="*/ 594088 w 9486989"/>
              <a:gd name="csY858" fmla="*/ 1269063 h 1479806"/>
              <a:gd name="csX859" fmla="*/ 594088 w 9486989"/>
              <a:gd name="csY859" fmla="*/ 1269063 h 1479806"/>
              <a:gd name="csX860" fmla="*/ 594088 w 9486989"/>
              <a:gd name="csY860" fmla="*/ 1269063 h 1479806"/>
              <a:gd name="csX861" fmla="*/ 594088 w 9486989"/>
              <a:gd name="csY861" fmla="*/ 1269063 h 1479806"/>
              <a:gd name="csX862" fmla="*/ 594088 w 9486989"/>
              <a:gd name="csY862" fmla="*/ 1269063 h 1479806"/>
              <a:gd name="csX863" fmla="*/ 594088 w 9486989"/>
              <a:gd name="csY863" fmla="*/ 1269063 h 1479806"/>
              <a:gd name="csX864" fmla="*/ 594088 w 9486989"/>
              <a:gd name="csY864" fmla="*/ 1269063 h 1479806"/>
              <a:gd name="csX865" fmla="*/ 594088 w 9486989"/>
              <a:gd name="csY865" fmla="*/ 1269063 h 1479806"/>
              <a:gd name="csX866" fmla="*/ 594088 w 9486989"/>
              <a:gd name="csY866" fmla="*/ 1269063 h 1479806"/>
              <a:gd name="csX867" fmla="*/ 594088 w 9486989"/>
              <a:gd name="csY867" fmla="*/ 1269063 h 1479806"/>
              <a:gd name="csX868" fmla="*/ 594088 w 9486989"/>
              <a:gd name="csY868" fmla="*/ 1269063 h 1479806"/>
              <a:gd name="csX869" fmla="*/ 594088 w 9486989"/>
              <a:gd name="csY869" fmla="*/ 1269063 h 1479806"/>
              <a:gd name="csX870" fmla="*/ 594088 w 9486989"/>
              <a:gd name="csY870" fmla="*/ 1269063 h 1479806"/>
              <a:gd name="csX871" fmla="*/ 594088 w 9486989"/>
              <a:gd name="csY871" fmla="*/ 1269063 h 1479806"/>
              <a:gd name="csX872" fmla="*/ 594088 w 9486989"/>
              <a:gd name="csY872" fmla="*/ 1269063 h 1479806"/>
              <a:gd name="csX873" fmla="*/ 594088 w 9486989"/>
              <a:gd name="csY873" fmla="*/ 1269063 h 1479806"/>
              <a:gd name="csX874" fmla="*/ 594088 w 9486989"/>
              <a:gd name="csY874" fmla="*/ 1269063 h 1479806"/>
              <a:gd name="csX875" fmla="*/ 594088 w 9486989"/>
              <a:gd name="csY875" fmla="*/ 1269063 h 1479806"/>
              <a:gd name="csX876" fmla="*/ 594088 w 9486989"/>
              <a:gd name="csY876" fmla="*/ 1269063 h 1479806"/>
              <a:gd name="csX877" fmla="*/ 594088 w 9486989"/>
              <a:gd name="csY877" fmla="*/ 1269063 h 1479806"/>
              <a:gd name="csX878" fmla="*/ 594088 w 9486989"/>
              <a:gd name="csY878" fmla="*/ 1269063 h 1479806"/>
              <a:gd name="csX879" fmla="*/ 594088 w 9486989"/>
              <a:gd name="csY879" fmla="*/ 1269063 h 1479806"/>
              <a:gd name="csX880" fmla="*/ 594088 w 9486989"/>
              <a:gd name="csY880" fmla="*/ 1269063 h 1479806"/>
              <a:gd name="csX881" fmla="*/ 561851 w 9486989"/>
              <a:gd name="csY881" fmla="*/ 1263305 h 1479806"/>
              <a:gd name="csX882" fmla="*/ 560700 w 9486989"/>
              <a:gd name="csY882" fmla="*/ 1263305 h 1479806"/>
              <a:gd name="csX883" fmla="*/ 653958 w 9486989"/>
              <a:gd name="csY883" fmla="*/ 1324340 h 1479806"/>
              <a:gd name="csX884" fmla="*/ 648201 w 9486989"/>
              <a:gd name="csY884" fmla="*/ 1326643 h 1479806"/>
              <a:gd name="csX885" fmla="*/ 648201 w 9486989"/>
              <a:gd name="csY885" fmla="*/ 1338159 h 1479806"/>
              <a:gd name="csX886" fmla="*/ 694254 w 9486989"/>
              <a:gd name="csY886" fmla="*/ 1384223 h 1479806"/>
              <a:gd name="csX887" fmla="*/ 700011 w 9486989"/>
              <a:gd name="csY887" fmla="*/ 1386527 h 1479806"/>
              <a:gd name="csX888" fmla="*/ 705768 w 9486989"/>
              <a:gd name="csY888" fmla="*/ 1384223 h 1479806"/>
              <a:gd name="csX889" fmla="*/ 705768 w 9486989"/>
              <a:gd name="csY889" fmla="*/ 1372707 h 1479806"/>
              <a:gd name="csX890" fmla="*/ 659714 w 9486989"/>
              <a:gd name="csY890" fmla="*/ 1326643 h 1479806"/>
              <a:gd name="csX891" fmla="*/ 653958 w 9486989"/>
              <a:gd name="csY891" fmla="*/ 1324340 h 1479806"/>
              <a:gd name="csX892" fmla="*/ 653958 w 9486989"/>
              <a:gd name="csY892" fmla="*/ 1324340 h 1479806"/>
              <a:gd name="csX893" fmla="*/ 746064 w 9486989"/>
              <a:gd name="csY893" fmla="*/ 1416468 h 1479806"/>
              <a:gd name="csX894" fmla="*/ 740308 w 9486989"/>
              <a:gd name="csY894" fmla="*/ 1418771 h 1479806"/>
              <a:gd name="csX895" fmla="*/ 740308 w 9486989"/>
              <a:gd name="csY895" fmla="*/ 1430287 h 1479806"/>
              <a:gd name="csX896" fmla="*/ 801328 w 9486989"/>
              <a:gd name="csY896" fmla="*/ 1469442 h 1479806"/>
              <a:gd name="csX897" fmla="*/ 803631 w 9486989"/>
              <a:gd name="csY897" fmla="*/ 1469442 h 1479806"/>
              <a:gd name="csX898" fmla="*/ 811690 w 9486989"/>
              <a:gd name="csY898" fmla="*/ 1463684 h 1479806"/>
              <a:gd name="csX899" fmla="*/ 807085 w 9486989"/>
              <a:gd name="csY899" fmla="*/ 1453319 h 1479806"/>
              <a:gd name="csX900" fmla="*/ 800177 w 9486989"/>
              <a:gd name="csY900" fmla="*/ 1451016 h 1479806"/>
              <a:gd name="csX901" fmla="*/ 796723 w 9486989"/>
              <a:gd name="csY901" fmla="*/ 1451016 h 1479806"/>
              <a:gd name="csX902" fmla="*/ 752972 w 9486989"/>
              <a:gd name="csY902" fmla="*/ 1419923 h 1479806"/>
              <a:gd name="csX903" fmla="*/ 747216 w 9486989"/>
              <a:gd name="csY903" fmla="*/ 1417620 h 1479806"/>
              <a:gd name="csX904" fmla="*/ 747216 w 9486989"/>
              <a:gd name="csY904" fmla="*/ 1417620 h 1479806"/>
              <a:gd name="csX905" fmla="*/ 934883 w 9486989"/>
              <a:gd name="csY905" fmla="*/ 1463684 h 1479806"/>
              <a:gd name="csX906" fmla="*/ 869257 w 9486989"/>
              <a:gd name="csY906" fmla="*/ 1463684 h 1479806"/>
              <a:gd name="csX907" fmla="*/ 861198 w 9486989"/>
              <a:gd name="csY907" fmla="*/ 1471745 h 1479806"/>
              <a:gd name="csX908" fmla="*/ 869257 w 9486989"/>
              <a:gd name="csY908" fmla="*/ 1479806 h 1479806"/>
              <a:gd name="csX909" fmla="*/ 934883 w 9486989"/>
              <a:gd name="csY909" fmla="*/ 1479806 h 1479806"/>
              <a:gd name="csX910" fmla="*/ 942942 w 9486989"/>
              <a:gd name="csY910" fmla="*/ 1471745 h 1479806"/>
              <a:gd name="csX911" fmla="*/ 934883 w 9486989"/>
              <a:gd name="csY911" fmla="*/ 1463684 h 1479806"/>
              <a:gd name="csX912" fmla="*/ 934883 w 9486989"/>
              <a:gd name="csY912" fmla="*/ 1463684 h 1479806"/>
              <a:gd name="csX913" fmla="*/ 1066135 w 9486989"/>
              <a:gd name="csY913" fmla="*/ 1463684 h 1479806"/>
              <a:gd name="csX914" fmla="*/ 1000509 w 9486989"/>
              <a:gd name="csY914" fmla="*/ 1463684 h 1479806"/>
              <a:gd name="csX915" fmla="*/ 992450 w 9486989"/>
              <a:gd name="csY915" fmla="*/ 1471745 h 1479806"/>
              <a:gd name="csX916" fmla="*/ 1000509 w 9486989"/>
              <a:gd name="csY916" fmla="*/ 1479806 h 1479806"/>
              <a:gd name="csX917" fmla="*/ 1066135 w 9486989"/>
              <a:gd name="csY917" fmla="*/ 1479806 h 1479806"/>
              <a:gd name="csX918" fmla="*/ 1074194 w 9486989"/>
              <a:gd name="csY918" fmla="*/ 1471745 h 1479806"/>
              <a:gd name="csX919" fmla="*/ 1066135 w 9486989"/>
              <a:gd name="csY919" fmla="*/ 1463684 h 1479806"/>
              <a:gd name="csX920" fmla="*/ 1066135 w 9486989"/>
              <a:gd name="csY920" fmla="*/ 1463684 h 1479806"/>
              <a:gd name="csX921" fmla="*/ 1196236 w 9486989"/>
              <a:gd name="csY921" fmla="*/ 1463684 h 1479806"/>
              <a:gd name="csX922" fmla="*/ 1130610 w 9486989"/>
              <a:gd name="csY922" fmla="*/ 1463684 h 1479806"/>
              <a:gd name="csX923" fmla="*/ 1122550 w 9486989"/>
              <a:gd name="csY923" fmla="*/ 1471745 h 1479806"/>
              <a:gd name="csX924" fmla="*/ 1130610 w 9486989"/>
              <a:gd name="csY924" fmla="*/ 1479806 h 1479806"/>
              <a:gd name="csX925" fmla="*/ 1196236 w 9486989"/>
              <a:gd name="csY925" fmla="*/ 1479806 h 1479806"/>
              <a:gd name="csX926" fmla="*/ 1204295 w 9486989"/>
              <a:gd name="csY926" fmla="*/ 1471745 h 1479806"/>
              <a:gd name="csX927" fmla="*/ 1196236 w 9486989"/>
              <a:gd name="csY927" fmla="*/ 1463684 h 1479806"/>
              <a:gd name="csX928" fmla="*/ 1196236 w 9486989"/>
              <a:gd name="csY928" fmla="*/ 1463684 h 1479806"/>
              <a:gd name="csX929" fmla="*/ 1327488 w 9486989"/>
              <a:gd name="csY929" fmla="*/ 1441803 h 1479806"/>
              <a:gd name="csX930" fmla="*/ 1322882 w 9486989"/>
              <a:gd name="csY930" fmla="*/ 1442955 h 1479806"/>
              <a:gd name="csX931" fmla="*/ 1322882 w 9486989"/>
              <a:gd name="csY931" fmla="*/ 1442955 h 1479806"/>
              <a:gd name="csX932" fmla="*/ 1322882 w 9486989"/>
              <a:gd name="csY932" fmla="*/ 1442955 h 1479806"/>
              <a:gd name="csX933" fmla="*/ 1322882 w 9486989"/>
              <a:gd name="csY933" fmla="*/ 1442955 h 1479806"/>
              <a:gd name="csX934" fmla="*/ 1322882 w 9486989"/>
              <a:gd name="csY934" fmla="*/ 1442955 h 1479806"/>
              <a:gd name="csX935" fmla="*/ 1322882 w 9486989"/>
              <a:gd name="csY935" fmla="*/ 1442955 h 1479806"/>
              <a:gd name="csX936" fmla="*/ 1322882 w 9486989"/>
              <a:gd name="csY936" fmla="*/ 1442955 h 1479806"/>
              <a:gd name="csX937" fmla="*/ 1322882 w 9486989"/>
              <a:gd name="csY937" fmla="*/ 1442955 h 1479806"/>
              <a:gd name="csX938" fmla="*/ 1322882 w 9486989"/>
              <a:gd name="csY938" fmla="*/ 1442955 h 1479806"/>
              <a:gd name="csX939" fmla="*/ 1322882 w 9486989"/>
              <a:gd name="csY939" fmla="*/ 1442955 h 1479806"/>
              <a:gd name="csX940" fmla="*/ 1322882 w 9486989"/>
              <a:gd name="csY940" fmla="*/ 1442955 h 1479806"/>
              <a:gd name="csX941" fmla="*/ 1322882 w 9486989"/>
              <a:gd name="csY941" fmla="*/ 1442955 h 1479806"/>
              <a:gd name="csX942" fmla="*/ 1322882 w 9486989"/>
              <a:gd name="csY942" fmla="*/ 1442955 h 1479806"/>
              <a:gd name="csX943" fmla="*/ 1322882 w 9486989"/>
              <a:gd name="csY943" fmla="*/ 1442955 h 1479806"/>
              <a:gd name="csX944" fmla="*/ 1322882 w 9486989"/>
              <a:gd name="csY944" fmla="*/ 1442955 h 1479806"/>
              <a:gd name="csX945" fmla="*/ 1322882 w 9486989"/>
              <a:gd name="csY945" fmla="*/ 1442955 h 1479806"/>
              <a:gd name="csX946" fmla="*/ 1322882 w 9486989"/>
              <a:gd name="csY946" fmla="*/ 1442955 h 1479806"/>
              <a:gd name="csX947" fmla="*/ 1288342 w 9486989"/>
              <a:gd name="csY947" fmla="*/ 1455623 h 1479806"/>
              <a:gd name="csX948" fmla="*/ 1288342 w 9486989"/>
              <a:gd name="csY948" fmla="*/ 1455623 h 1479806"/>
              <a:gd name="csX949" fmla="*/ 1288342 w 9486989"/>
              <a:gd name="csY949" fmla="*/ 1455623 h 1479806"/>
              <a:gd name="csX950" fmla="*/ 1288342 w 9486989"/>
              <a:gd name="csY950" fmla="*/ 1455623 h 1479806"/>
              <a:gd name="csX951" fmla="*/ 1288342 w 9486989"/>
              <a:gd name="csY951" fmla="*/ 1455623 h 1479806"/>
              <a:gd name="csX952" fmla="*/ 1284889 w 9486989"/>
              <a:gd name="csY952" fmla="*/ 1455623 h 1479806"/>
              <a:gd name="csX953" fmla="*/ 1284889 w 9486989"/>
              <a:gd name="csY953" fmla="*/ 1455623 h 1479806"/>
              <a:gd name="csX954" fmla="*/ 1284889 w 9486989"/>
              <a:gd name="csY954" fmla="*/ 1455623 h 1479806"/>
              <a:gd name="csX955" fmla="*/ 1284889 w 9486989"/>
              <a:gd name="csY955" fmla="*/ 1455623 h 1479806"/>
              <a:gd name="csX956" fmla="*/ 1284889 w 9486989"/>
              <a:gd name="csY956" fmla="*/ 1455623 h 1479806"/>
              <a:gd name="csX957" fmla="*/ 1271072 w 9486989"/>
              <a:gd name="csY957" fmla="*/ 1457926 h 1479806"/>
              <a:gd name="csX958" fmla="*/ 1264164 w 9486989"/>
              <a:gd name="csY958" fmla="*/ 1467139 h 1479806"/>
              <a:gd name="csX959" fmla="*/ 1272224 w 9486989"/>
              <a:gd name="csY959" fmla="*/ 1474048 h 1479806"/>
              <a:gd name="csX960" fmla="*/ 1272224 w 9486989"/>
              <a:gd name="csY960" fmla="*/ 1474048 h 1479806"/>
              <a:gd name="csX961" fmla="*/ 1340152 w 9486989"/>
              <a:gd name="csY961" fmla="*/ 1452168 h 1479806"/>
              <a:gd name="csX962" fmla="*/ 1342455 w 9486989"/>
              <a:gd name="csY962" fmla="*/ 1440652 h 1479806"/>
              <a:gd name="csX963" fmla="*/ 1335547 w 9486989"/>
              <a:gd name="csY963" fmla="*/ 1436045 h 1479806"/>
              <a:gd name="csX964" fmla="*/ 1335547 w 9486989"/>
              <a:gd name="csY964" fmla="*/ 1436045 h 1479806"/>
              <a:gd name="csX965" fmla="*/ 1333245 w 9486989"/>
              <a:gd name="csY965" fmla="*/ 1438349 h 1479806"/>
              <a:gd name="csX966" fmla="*/ 1424200 w 9486989"/>
              <a:gd name="csY966" fmla="*/ 1351979 h 1479806"/>
              <a:gd name="csX967" fmla="*/ 1418443 w 9486989"/>
              <a:gd name="csY967" fmla="*/ 1354282 h 1479806"/>
              <a:gd name="csX968" fmla="*/ 1374692 w 9486989"/>
              <a:gd name="csY968" fmla="*/ 1398043 h 1479806"/>
              <a:gd name="csX969" fmla="*/ 1374692 w 9486989"/>
              <a:gd name="csY969" fmla="*/ 1398043 h 1479806"/>
              <a:gd name="csX970" fmla="*/ 1374692 w 9486989"/>
              <a:gd name="csY970" fmla="*/ 1398043 h 1479806"/>
              <a:gd name="csX971" fmla="*/ 1373541 w 9486989"/>
              <a:gd name="csY971" fmla="*/ 1399194 h 1479806"/>
              <a:gd name="csX972" fmla="*/ 1373541 w 9486989"/>
              <a:gd name="csY972" fmla="*/ 1410710 h 1479806"/>
              <a:gd name="csX973" fmla="*/ 1379298 w 9486989"/>
              <a:gd name="csY973" fmla="*/ 1413013 h 1479806"/>
              <a:gd name="csX974" fmla="*/ 1385055 w 9486989"/>
              <a:gd name="csY974" fmla="*/ 1410710 h 1479806"/>
              <a:gd name="csX975" fmla="*/ 1387357 w 9486989"/>
              <a:gd name="csY975" fmla="*/ 1408407 h 1479806"/>
              <a:gd name="csX976" fmla="*/ 1431108 w 9486989"/>
              <a:gd name="csY976" fmla="*/ 1364646 h 1479806"/>
              <a:gd name="csX977" fmla="*/ 1431108 w 9486989"/>
              <a:gd name="csY977" fmla="*/ 1353130 h 1479806"/>
              <a:gd name="csX978" fmla="*/ 1425351 w 9486989"/>
              <a:gd name="csY978" fmla="*/ 1350827 h 1479806"/>
              <a:gd name="csX979" fmla="*/ 1425351 w 9486989"/>
              <a:gd name="csY979" fmla="*/ 1350827 h 1479806"/>
              <a:gd name="csX980" fmla="*/ 1518609 w 9486989"/>
              <a:gd name="csY980" fmla="*/ 1266760 h 1479806"/>
              <a:gd name="csX981" fmla="*/ 1515155 w 9486989"/>
              <a:gd name="csY981" fmla="*/ 1266760 h 1479806"/>
              <a:gd name="csX982" fmla="*/ 1505945 w 9486989"/>
              <a:gd name="csY982" fmla="*/ 1271367 h 1479806"/>
              <a:gd name="csX983" fmla="*/ 1505945 w 9486989"/>
              <a:gd name="csY983" fmla="*/ 1271367 h 1479806"/>
              <a:gd name="csX984" fmla="*/ 1505945 w 9486989"/>
              <a:gd name="csY984" fmla="*/ 1271367 h 1479806"/>
              <a:gd name="csX985" fmla="*/ 1505945 w 9486989"/>
              <a:gd name="csY985" fmla="*/ 1271367 h 1479806"/>
              <a:gd name="csX986" fmla="*/ 1505945 w 9486989"/>
              <a:gd name="csY986" fmla="*/ 1271367 h 1479806"/>
              <a:gd name="csX987" fmla="*/ 1505945 w 9486989"/>
              <a:gd name="csY987" fmla="*/ 1271367 h 1479806"/>
              <a:gd name="csX988" fmla="*/ 1478313 w 9486989"/>
              <a:gd name="csY988" fmla="*/ 1294399 h 1479806"/>
              <a:gd name="csX989" fmla="*/ 1478313 w 9486989"/>
              <a:gd name="csY989" fmla="*/ 1294399 h 1479806"/>
              <a:gd name="csX990" fmla="*/ 1478313 w 9486989"/>
              <a:gd name="csY990" fmla="*/ 1294399 h 1479806"/>
              <a:gd name="csX991" fmla="*/ 1478313 w 9486989"/>
              <a:gd name="csY991" fmla="*/ 1294399 h 1479806"/>
              <a:gd name="csX992" fmla="*/ 1478313 w 9486989"/>
              <a:gd name="csY992" fmla="*/ 1294399 h 1479806"/>
              <a:gd name="csX993" fmla="*/ 1478313 w 9486989"/>
              <a:gd name="csY993" fmla="*/ 1294399 h 1479806"/>
              <a:gd name="csX994" fmla="*/ 1466799 w 9486989"/>
              <a:gd name="csY994" fmla="*/ 1305915 h 1479806"/>
              <a:gd name="csX995" fmla="*/ 1466799 w 9486989"/>
              <a:gd name="csY995" fmla="*/ 1317431 h 1479806"/>
              <a:gd name="csX996" fmla="*/ 1472556 w 9486989"/>
              <a:gd name="csY996" fmla="*/ 1319734 h 1479806"/>
              <a:gd name="csX997" fmla="*/ 1478313 w 9486989"/>
              <a:gd name="csY997" fmla="*/ 1317431 h 1479806"/>
              <a:gd name="csX998" fmla="*/ 1489826 w 9486989"/>
              <a:gd name="csY998" fmla="*/ 1305915 h 1479806"/>
              <a:gd name="csX999" fmla="*/ 1524366 w 9486989"/>
              <a:gd name="csY999" fmla="*/ 1280579 h 1479806"/>
              <a:gd name="csX1000" fmla="*/ 1528971 w 9486989"/>
              <a:gd name="csY1000" fmla="*/ 1270215 h 1479806"/>
              <a:gd name="csX1001" fmla="*/ 1522063 w 9486989"/>
              <a:gd name="csY1001" fmla="*/ 1265609 h 1479806"/>
              <a:gd name="csX1002" fmla="*/ 1520912 w 9486989"/>
              <a:gd name="csY1002" fmla="*/ 1265609 h 1479806"/>
              <a:gd name="csX1003" fmla="*/ 1645256 w 9486989"/>
              <a:gd name="csY1003" fmla="*/ 1259851 h 1479806"/>
              <a:gd name="csX1004" fmla="*/ 1579630 w 9486989"/>
              <a:gd name="csY1004" fmla="*/ 1259851 h 1479806"/>
              <a:gd name="csX1005" fmla="*/ 1571571 w 9486989"/>
              <a:gd name="csY1005" fmla="*/ 1267912 h 1479806"/>
              <a:gd name="csX1006" fmla="*/ 1579630 w 9486989"/>
              <a:gd name="csY1006" fmla="*/ 1275973 h 1479806"/>
              <a:gd name="csX1007" fmla="*/ 1645256 w 9486989"/>
              <a:gd name="csY1007" fmla="*/ 1275973 h 1479806"/>
              <a:gd name="csX1008" fmla="*/ 1653315 w 9486989"/>
              <a:gd name="csY1008" fmla="*/ 1267912 h 1479806"/>
              <a:gd name="csX1009" fmla="*/ 1645256 w 9486989"/>
              <a:gd name="csY1009" fmla="*/ 1259851 h 1479806"/>
              <a:gd name="csX1010" fmla="*/ 1645256 w 9486989"/>
              <a:gd name="csY1010" fmla="*/ 1259851 h 1479806"/>
              <a:gd name="csX1011" fmla="*/ 1775357 w 9486989"/>
              <a:gd name="csY1011" fmla="*/ 1259851 h 1479806"/>
              <a:gd name="csX1012" fmla="*/ 1709731 w 9486989"/>
              <a:gd name="csY1012" fmla="*/ 1259851 h 1479806"/>
              <a:gd name="csX1013" fmla="*/ 1701671 w 9486989"/>
              <a:gd name="csY1013" fmla="*/ 1267912 h 1479806"/>
              <a:gd name="csX1014" fmla="*/ 1709731 w 9486989"/>
              <a:gd name="csY1014" fmla="*/ 1275973 h 1479806"/>
              <a:gd name="csX1015" fmla="*/ 1775357 w 9486989"/>
              <a:gd name="csY1015" fmla="*/ 1275973 h 1479806"/>
              <a:gd name="csX1016" fmla="*/ 1783416 w 9486989"/>
              <a:gd name="csY1016" fmla="*/ 1267912 h 1479806"/>
              <a:gd name="csX1017" fmla="*/ 1775357 w 9486989"/>
              <a:gd name="csY1017" fmla="*/ 1259851 h 1479806"/>
              <a:gd name="csX1018" fmla="*/ 1775357 w 9486989"/>
              <a:gd name="csY1018" fmla="*/ 1259851 h 1479806"/>
              <a:gd name="csX1019" fmla="*/ 1906609 w 9486989"/>
              <a:gd name="csY1019" fmla="*/ 1259851 h 1479806"/>
              <a:gd name="csX1020" fmla="*/ 1840983 w 9486989"/>
              <a:gd name="csY1020" fmla="*/ 1259851 h 1479806"/>
              <a:gd name="csX1021" fmla="*/ 1832923 w 9486989"/>
              <a:gd name="csY1021" fmla="*/ 1267912 h 1479806"/>
              <a:gd name="csX1022" fmla="*/ 1840983 w 9486989"/>
              <a:gd name="csY1022" fmla="*/ 1275973 h 1479806"/>
              <a:gd name="csX1023" fmla="*/ 1906609 w 9486989"/>
              <a:gd name="csY1023" fmla="*/ 1275973 h 1479806"/>
              <a:gd name="csX1024" fmla="*/ 1914668 w 9486989"/>
              <a:gd name="csY1024" fmla="*/ 1267912 h 1479806"/>
              <a:gd name="csX1025" fmla="*/ 1906609 w 9486989"/>
              <a:gd name="csY1025" fmla="*/ 1259851 h 1479806"/>
              <a:gd name="csX1026" fmla="*/ 1906609 w 9486989"/>
              <a:gd name="csY1026" fmla="*/ 1259851 h 1479806"/>
              <a:gd name="csX1027" fmla="*/ 2036709 w 9486989"/>
              <a:gd name="csY1027" fmla="*/ 1259851 h 1479806"/>
              <a:gd name="csX1028" fmla="*/ 1971083 w 9486989"/>
              <a:gd name="csY1028" fmla="*/ 1259851 h 1479806"/>
              <a:gd name="csX1029" fmla="*/ 1963024 w 9486989"/>
              <a:gd name="csY1029" fmla="*/ 1267912 h 1479806"/>
              <a:gd name="csX1030" fmla="*/ 1971083 w 9486989"/>
              <a:gd name="csY1030" fmla="*/ 1275973 h 1479806"/>
              <a:gd name="csX1031" fmla="*/ 2036709 w 9486989"/>
              <a:gd name="csY1031" fmla="*/ 1275973 h 1479806"/>
              <a:gd name="csX1032" fmla="*/ 2044769 w 9486989"/>
              <a:gd name="csY1032" fmla="*/ 1267912 h 1479806"/>
              <a:gd name="csX1033" fmla="*/ 2036709 w 9486989"/>
              <a:gd name="csY1033" fmla="*/ 1259851 h 1479806"/>
              <a:gd name="csX1034" fmla="*/ 2036709 w 9486989"/>
              <a:gd name="csY1034" fmla="*/ 1259851 h 1479806"/>
              <a:gd name="csX1035" fmla="*/ 2166810 w 9486989"/>
              <a:gd name="csY1035" fmla="*/ 1259851 h 1479806"/>
              <a:gd name="csX1036" fmla="*/ 2101184 w 9486989"/>
              <a:gd name="csY1036" fmla="*/ 1259851 h 1479806"/>
              <a:gd name="csX1037" fmla="*/ 2093125 w 9486989"/>
              <a:gd name="csY1037" fmla="*/ 1267912 h 1479806"/>
              <a:gd name="csX1038" fmla="*/ 2101184 w 9486989"/>
              <a:gd name="csY1038" fmla="*/ 1275973 h 1479806"/>
              <a:gd name="csX1039" fmla="*/ 2166810 w 9486989"/>
              <a:gd name="csY1039" fmla="*/ 1275973 h 1479806"/>
              <a:gd name="csX1040" fmla="*/ 2174870 w 9486989"/>
              <a:gd name="csY1040" fmla="*/ 1267912 h 1479806"/>
              <a:gd name="csX1041" fmla="*/ 2166810 w 9486989"/>
              <a:gd name="csY1041" fmla="*/ 1259851 h 1479806"/>
              <a:gd name="csX1042" fmla="*/ 2166810 w 9486989"/>
              <a:gd name="csY1042" fmla="*/ 1259851 h 1479806"/>
              <a:gd name="csX1043" fmla="*/ 2298062 w 9486989"/>
              <a:gd name="csY1043" fmla="*/ 1259851 h 1479806"/>
              <a:gd name="csX1044" fmla="*/ 2232436 w 9486989"/>
              <a:gd name="csY1044" fmla="*/ 1259851 h 1479806"/>
              <a:gd name="csX1045" fmla="*/ 2224377 w 9486989"/>
              <a:gd name="csY1045" fmla="*/ 1267912 h 1479806"/>
              <a:gd name="csX1046" fmla="*/ 2232436 w 9486989"/>
              <a:gd name="csY1046" fmla="*/ 1275973 h 1479806"/>
              <a:gd name="csX1047" fmla="*/ 2298062 w 9486989"/>
              <a:gd name="csY1047" fmla="*/ 1275973 h 1479806"/>
              <a:gd name="csX1048" fmla="*/ 2306122 w 9486989"/>
              <a:gd name="csY1048" fmla="*/ 1267912 h 1479806"/>
              <a:gd name="csX1049" fmla="*/ 2298062 w 9486989"/>
              <a:gd name="csY1049" fmla="*/ 1259851 h 1479806"/>
              <a:gd name="csX1050" fmla="*/ 2298062 w 9486989"/>
              <a:gd name="csY1050" fmla="*/ 1259851 h 1479806"/>
              <a:gd name="csX1051" fmla="*/ 2428163 w 9486989"/>
              <a:gd name="csY1051" fmla="*/ 1259851 h 1479806"/>
              <a:gd name="csX1052" fmla="*/ 2362537 w 9486989"/>
              <a:gd name="csY1052" fmla="*/ 1259851 h 1479806"/>
              <a:gd name="csX1053" fmla="*/ 2354478 w 9486989"/>
              <a:gd name="csY1053" fmla="*/ 1267912 h 1479806"/>
              <a:gd name="csX1054" fmla="*/ 2362537 w 9486989"/>
              <a:gd name="csY1054" fmla="*/ 1275973 h 1479806"/>
              <a:gd name="csX1055" fmla="*/ 2428163 w 9486989"/>
              <a:gd name="csY1055" fmla="*/ 1275973 h 1479806"/>
              <a:gd name="csX1056" fmla="*/ 2436222 w 9486989"/>
              <a:gd name="csY1056" fmla="*/ 1267912 h 1479806"/>
              <a:gd name="csX1057" fmla="*/ 2428163 w 9486989"/>
              <a:gd name="csY1057" fmla="*/ 1259851 h 1479806"/>
              <a:gd name="csX1058" fmla="*/ 2428163 w 9486989"/>
              <a:gd name="csY1058" fmla="*/ 1259851 h 1479806"/>
              <a:gd name="csX1059" fmla="*/ 2559415 w 9486989"/>
              <a:gd name="csY1059" fmla="*/ 1259851 h 1479806"/>
              <a:gd name="csX1060" fmla="*/ 2493789 w 9486989"/>
              <a:gd name="csY1060" fmla="*/ 1259851 h 1479806"/>
              <a:gd name="csX1061" fmla="*/ 2485730 w 9486989"/>
              <a:gd name="csY1061" fmla="*/ 1267912 h 1479806"/>
              <a:gd name="csX1062" fmla="*/ 2493789 w 9486989"/>
              <a:gd name="csY1062" fmla="*/ 1275973 h 1479806"/>
              <a:gd name="csX1063" fmla="*/ 2559415 w 9486989"/>
              <a:gd name="csY1063" fmla="*/ 1275973 h 1479806"/>
              <a:gd name="csX1064" fmla="*/ 2567474 w 9486989"/>
              <a:gd name="csY1064" fmla="*/ 1267912 h 1479806"/>
              <a:gd name="csX1065" fmla="*/ 2559415 w 9486989"/>
              <a:gd name="csY1065" fmla="*/ 1259851 h 1479806"/>
              <a:gd name="csX1066" fmla="*/ 2559415 w 9486989"/>
              <a:gd name="csY1066" fmla="*/ 1259851 h 1479806"/>
              <a:gd name="csX1067" fmla="*/ 2689516 w 9486989"/>
              <a:gd name="csY1067" fmla="*/ 1259851 h 1479806"/>
              <a:gd name="csX1068" fmla="*/ 2623890 w 9486989"/>
              <a:gd name="csY1068" fmla="*/ 1259851 h 1479806"/>
              <a:gd name="csX1069" fmla="*/ 2615830 w 9486989"/>
              <a:gd name="csY1069" fmla="*/ 1267912 h 1479806"/>
              <a:gd name="csX1070" fmla="*/ 2623890 w 9486989"/>
              <a:gd name="csY1070" fmla="*/ 1275973 h 1479806"/>
              <a:gd name="csX1071" fmla="*/ 2689516 w 9486989"/>
              <a:gd name="csY1071" fmla="*/ 1275973 h 1479806"/>
              <a:gd name="csX1072" fmla="*/ 2697575 w 9486989"/>
              <a:gd name="csY1072" fmla="*/ 1267912 h 1479806"/>
              <a:gd name="csX1073" fmla="*/ 2689516 w 9486989"/>
              <a:gd name="csY1073" fmla="*/ 1259851 h 1479806"/>
              <a:gd name="csX1074" fmla="*/ 2689516 w 9486989"/>
              <a:gd name="csY1074" fmla="*/ 1259851 h 1479806"/>
              <a:gd name="csX1075" fmla="*/ 2819616 w 9486989"/>
              <a:gd name="csY1075" fmla="*/ 1259851 h 1479806"/>
              <a:gd name="csX1076" fmla="*/ 2753990 w 9486989"/>
              <a:gd name="csY1076" fmla="*/ 1259851 h 1479806"/>
              <a:gd name="csX1077" fmla="*/ 2745931 w 9486989"/>
              <a:gd name="csY1077" fmla="*/ 1267912 h 1479806"/>
              <a:gd name="csX1078" fmla="*/ 2753990 w 9486989"/>
              <a:gd name="csY1078" fmla="*/ 1275973 h 1479806"/>
              <a:gd name="csX1079" fmla="*/ 2819616 w 9486989"/>
              <a:gd name="csY1079" fmla="*/ 1275973 h 1479806"/>
              <a:gd name="csX1080" fmla="*/ 2827676 w 9486989"/>
              <a:gd name="csY1080" fmla="*/ 1267912 h 1479806"/>
              <a:gd name="csX1081" fmla="*/ 2819616 w 9486989"/>
              <a:gd name="csY1081" fmla="*/ 1259851 h 1479806"/>
              <a:gd name="csX1082" fmla="*/ 2819616 w 9486989"/>
              <a:gd name="csY1082" fmla="*/ 1259851 h 1479806"/>
              <a:gd name="csX1083" fmla="*/ 2950869 w 9486989"/>
              <a:gd name="csY1083" fmla="*/ 1259851 h 1479806"/>
              <a:gd name="csX1084" fmla="*/ 2885242 w 9486989"/>
              <a:gd name="csY1084" fmla="*/ 1259851 h 1479806"/>
              <a:gd name="csX1085" fmla="*/ 2877183 w 9486989"/>
              <a:gd name="csY1085" fmla="*/ 1267912 h 1479806"/>
              <a:gd name="csX1086" fmla="*/ 2885242 w 9486989"/>
              <a:gd name="csY1086" fmla="*/ 1275973 h 1479806"/>
              <a:gd name="csX1087" fmla="*/ 2950869 w 9486989"/>
              <a:gd name="csY1087" fmla="*/ 1275973 h 1479806"/>
              <a:gd name="csX1088" fmla="*/ 2958928 w 9486989"/>
              <a:gd name="csY1088" fmla="*/ 1267912 h 1479806"/>
              <a:gd name="csX1089" fmla="*/ 2950869 w 9486989"/>
              <a:gd name="csY1089" fmla="*/ 1259851 h 1479806"/>
              <a:gd name="csX1090" fmla="*/ 2950869 w 9486989"/>
              <a:gd name="csY1090" fmla="*/ 1259851 h 1479806"/>
              <a:gd name="csX1091" fmla="*/ 3080969 w 9486989"/>
              <a:gd name="csY1091" fmla="*/ 1259851 h 1479806"/>
              <a:gd name="csX1092" fmla="*/ 3015343 w 9486989"/>
              <a:gd name="csY1092" fmla="*/ 1259851 h 1479806"/>
              <a:gd name="csX1093" fmla="*/ 3007284 w 9486989"/>
              <a:gd name="csY1093" fmla="*/ 1267912 h 1479806"/>
              <a:gd name="csX1094" fmla="*/ 3015343 w 9486989"/>
              <a:gd name="csY1094" fmla="*/ 1275973 h 1479806"/>
              <a:gd name="csX1095" fmla="*/ 3080969 w 9486989"/>
              <a:gd name="csY1095" fmla="*/ 1275973 h 1479806"/>
              <a:gd name="csX1096" fmla="*/ 3089029 w 9486989"/>
              <a:gd name="csY1096" fmla="*/ 1267912 h 1479806"/>
              <a:gd name="csX1097" fmla="*/ 3080969 w 9486989"/>
              <a:gd name="csY1097" fmla="*/ 1259851 h 1479806"/>
              <a:gd name="csX1098" fmla="*/ 3080969 w 9486989"/>
              <a:gd name="csY1098" fmla="*/ 1259851 h 1479806"/>
              <a:gd name="csX1099" fmla="*/ 3211070 w 9486989"/>
              <a:gd name="csY1099" fmla="*/ 1259851 h 1479806"/>
              <a:gd name="csX1100" fmla="*/ 3145444 w 9486989"/>
              <a:gd name="csY1100" fmla="*/ 1259851 h 1479806"/>
              <a:gd name="csX1101" fmla="*/ 3137384 w 9486989"/>
              <a:gd name="csY1101" fmla="*/ 1267912 h 1479806"/>
              <a:gd name="csX1102" fmla="*/ 3145444 w 9486989"/>
              <a:gd name="csY1102" fmla="*/ 1275973 h 1479806"/>
              <a:gd name="csX1103" fmla="*/ 3211070 w 9486989"/>
              <a:gd name="csY1103" fmla="*/ 1275973 h 1479806"/>
              <a:gd name="csX1104" fmla="*/ 3219129 w 9486989"/>
              <a:gd name="csY1104" fmla="*/ 1267912 h 1479806"/>
              <a:gd name="csX1105" fmla="*/ 3211070 w 9486989"/>
              <a:gd name="csY1105" fmla="*/ 1259851 h 1479806"/>
              <a:gd name="csX1106" fmla="*/ 3211070 w 9486989"/>
              <a:gd name="csY1106" fmla="*/ 1259851 h 1479806"/>
              <a:gd name="csX1107" fmla="*/ 3342322 w 9486989"/>
              <a:gd name="csY1107" fmla="*/ 1259851 h 1479806"/>
              <a:gd name="csX1108" fmla="*/ 3276696 w 9486989"/>
              <a:gd name="csY1108" fmla="*/ 1259851 h 1479806"/>
              <a:gd name="csX1109" fmla="*/ 3268637 w 9486989"/>
              <a:gd name="csY1109" fmla="*/ 1267912 h 1479806"/>
              <a:gd name="csX1110" fmla="*/ 3276696 w 9486989"/>
              <a:gd name="csY1110" fmla="*/ 1275973 h 1479806"/>
              <a:gd name="csX1111" fmla="*/ 3342322 w 9486989"/>
              <a:gd name="csY1111" fmla="*/ 1275973 h 1479806"/>
              <a:gd name="csX1112" fmla="*/ 3350381 w 9486989"/>
              <a:gd name="csY1112" fmla="*/ 1267912 h 1479806"/>
              <a:gd name="csX1113" fmla="*/ 3342322 w 9486989"/>
              <a:gd name="csY1113" fmla="*/ 1259851 h 1479806"/>
              <a:gd name="csX1114" fmla="*/ 3342322 w 9486989"/>
              <a:gd name="csY1114" fmla="*/ 1259851 h 1479806"/>
              <a:gd name="csX1115" fmla="*/ 3472423 w 9486989"/>
              <a:gd name="csY1115" fmla="*/ 1259851 h 1479806"/>
              <a:gd name="csX1116" fmla="*/ 3406797 w 9486989"/>
              <a:gd name="csY1116" fmla="*/ 1259851 h 1479806"/>
              <a:gd name="csX1117" fmla="*/ 3398737 w 9486989"/>
              <a:gd name="csY1117" fmla="*/ 1267912 h 1479806"/>
              <a:gd name="csX1118" fmla="*/ 3406797 w 9486989"/>
              <a:gd name="csY1118" fmla="*/ 1275973 h 1479806"/>
              <a:gd name="csX1119" fmla="*/ 3472423 w 9486989"/>
              <a:gd name="csY1119" fmla="*/ 1275973 h 1479806"/>
              <a:gd name="csX1120" fmla="*/ 3480482 w 9486989"/>
              <a:gd name="csY1120" fmla="*/ 1267912 h 1479806"/>
              <a:gd name="csX1121" fmla="*/ 3472423 w 9486989"/>
              <a:gd name="csY1121" fmla="*/ 1259851 h 1479806"/>
              <a:gd name="csX1122" fmla="*/ 3472423 w 9486989"/>
              <a:gd name="csY1122" fmla="*/ 1259851 h 1479806"/>
              <a:gd name="csX1123" fmla="*/ 3603675 w 9486989"/>
              <a:gd name="csY1123" fmla="*/ 1259851 h 1479806"/>
              <a:gd name="csX1124" fmla="*/ 3538049 w 9486989"/>
              <a:gd name="csY1124" fmla="*/ 1259851 h 1479806"/>
              <a:gd name="csX1125" fmla="*/ 3529989 w 9486989"/>
              <a:gd name="csY1125" fmla="*/ 1267912 h 1479806"/>
              <a:gd name="csX1126" fmla="*/ 3538049 w 9486989"/>
              <a:gd name="csY1126" fmla="*/ 1275973 h 1479806"/>
              <a:gd name="csX1127" fmla="*/ 3603675 w 9486989"/>
              <a:gd name="csY1127" fmla="*/ 1275973 h 1479806"/>
              <a:gd name="csX1128" fmla="*/ 3611734 w 9486989"/>
              <a:gd name="csY1128" fmla="*/ 1267912 h 1479806"/>
              <a:gd name="csX1129" fmla="*/ 3603675 w 9486989"/>
              <a:gd name="csY1129" fmla="*/ 1259851 h 1479806"/>
              <a:gd name="csX1130" fmla="*/ 3603675 w 9486989"/>
              <a:gd name="csY1130" fmla="*/ 1259851 h 1479806"/>
              <a:gd name="csX1131" fmla="*/ 3733775 w 9486989"/>
              <a:gd name="csY1131" fmla="*/ 1259851 h 1479806"/>
              <a:gd name="csX1132" fmla="*/ 3668149 w 9486989"/>
              <a:gd name="csY1132" fmla="*/ 1259851 h 1479806"/>
              <a:gd name="csX1133" fmla="*/ 3660090 w 9486989"/>
              <a:gd name="csY1133" fmla="*/ 1267912 h 1479806"/>
              <a:gd name="csX1134" fmla="*/ 3668149 w 9486989"/>
              <a:gd name="csY1134" fmla="*/ 1275973 h 1479806"/>
              <a:gd name="csX1135" fmla="*/ 3733775 w 9486989"/>
              <a:gd name="csY1135" fmla="*/ 1275973 h 1479806"/>
              <a:gd name="csX1136" fmla="*/ 3741835 w 9486989"/>
              <a:gd name="csY1136" fmla="*/ 1267912 h 1479806"/>
              <a:gd name="csX1137" fmla="*/ 3733775 w 9486989"/>
              <a:gd name="csY1137" fmla="*/ 1259851 h 1479806"/>
              <a:gd name="csX1138" fmla="*/ 3733775 w 9486989"/>
              <a:gd name="csY1138" fmla="*/ 1259851 h 1479806"/>
              <a:gd name="csX1139" fmla="*/ 3863876 w 9486989"/>
              <a:gd name="csY1139" fmla="*/ 1259851 h 1479806"/>
              <a:gd name="csX1140" fmla="*/ 3798250 w 9486989"/>
              <a:gd name="csY1140" fmla="*/ 1259851 h 1479806"/>
              <a:gd name="csX1141" fmla="*/ 3790191 w 9486989"/>
              <a:gd name="csY1141" fmla="*/ 1267912 h 1479806"/>
              <a:gd name="csX1142" fmla="*/ 3798250 w 9486989"/>
              <a:gd name="csY1142" fmla="*/ 1275973 h 1479806"/>
              <a:gd name="csX1143" fmla="*/ 3863876 w 9486989"/>
              <a:gd name="csY1143" fmla="*/ 1275973 h 1479806"/>
              <a:gd name="csX1144" fmla="*/ 3871936 w 9486989"/>
              <a:gd name="csY1144" fmla="*/ 1267912 h 1479806"/>
              <a:gd name="csX1145" fmla="*/ 3863876 w 9486989"/>
              <a:gd name="csY1145" fmla="*/ 1259851 h 1479806"/>
              <a:gd name="csX1146" fmla="*/ 3863876 w 9486989"/>
              <a:gd name="csY1146" fmla="*/ 1259851 h 1479806"/>
              <a:gd name="csX1147" fmla="*/ 3995128 w 9486989"/>
              <a:gd name="csY1147" fmla="*/ 1259851 h 1479806"/>
              <a:gd name="csX1148" fmla="*/ 3929502 w 9486989"/>
              <a:gd name="csY1148" fmla="*/ 1259851 h 1479806"/>
              <a:gd name="csX1149" fmla="*/ 3921443 w 9486989"/>
              <a:gd name="csY1149" fmla="*/ 1267912 h 1479806"/>
              <a:gd name="csX1150" fmla="*/ 3929502 w 9486989"/>
              <a:gd name="csY1150" fmla="*/ 1275973 h 1479806"/>
              <a:gd name="csX1151" fmla="*/ 3995128 w 9486989"/>
              <a:gd name="csY1151" fmla="*/ 1275973 h 1479806"/>
              <a:gd name="csX1152" fmla="*/ 4003187 w 9486989"/>
              <a:gd name="csY1152" fmla="*/ 1267912 h 1479806"/>
              <a:gd name="csX1153" fmla="*/ 3995128 w 9486989"/>
              <a:gd name="csY1153" fmla="*/ 1259851 h 1479806"/>
              <a:gd name="csX1154" fmla="*/ 3995128 w 9486989"/>
              <a:gd name="csY1154" fmla="*/ 1259851 h 1479806"/>
              <a:gd name="csX1155" fmla="*/ 4125229 w 9486989"/>
              <a:gd name="csY1155" fmla="*/ 1259851 h 1479806"/>
              <a:gd name="csX1156" fmla="*/ 4059603 w 9486989"/>
              <a:gd name="csY1156" fmla="*/ 1259851 h 1479806"/>
              <a:gd name="csX1157" fmla="*/ 4051544 w 9486989"/>
              <a:gd name="csY1157" fmla="*/ 1267912 h 1479806"/>
              <a:gd name="csX1158" fmla="*/ 4059603 w 9486989"/>
              <a:gd name="csY1158" fmla="*/ 1275973 h 1479806"/>
              <a:gd name="csX1159" fmla="*/ 4125229 w 9486989"/>
              <a:gd name="csY1159" fmla="*/ 1275973 h 1479806"/>
              <a:gd name="csX1160" fmla="*/ 4133288 w 9486989"/>
              <a:gd name="csY1160" fmla="*/ 1267912 h 1479806"/>
              <a:gd name="csX1161" fmla="*/ 4125229 w 9486989"/>
              <a:gd name="csY1161" fmla="*/ 1259851 h 1479806"/>
              <a:gd name="csX1162" fmla="*/ 4125229 w 9486989"/>
              <a:gd name="csY1162" fmla="*/ 1259851 h 1479806"/>
              <a:gd name="csX1163" fmla="*/ 4256481 w 9486989"/>
              <a:gd name="csY1163" fmla="*/ 1259851 h 1479806"/>
              <a:gd name="csX1164" fmla="*/ 4190855 w 9486989"/>
              <a:gd name="csY1164" fmla="*/ 1259851 h 1479806"/>
              <a:gd name="csX1165" fmla="*/ 4182796 w 9486989"/>
              <a:gd name="csY1165" fmla="*/ 1267912 h 1479806"/>
              <a:gd name="csX1166" fmla="*/ 4190855 w 9486989"/>
              <a:gd name="csY1166" fmla="*/ 1275973 h 1479806"/>
              <a:gd name="csX1167" fmla="*/ 4256481 w 9486989"/>
              <a:gd name="csY1167" fmla="*/ 1275973 h 1479806"/>
              <a:gd name="csX1168" fmla="*/ 4264541 w 9486989"/>
              <a:gd name="csY1168" fmla="*/ 1267912 h 1479806"/>
              <a:gd name="csX1169" fmla="*/ 4256481 w 9486989"/>
              <a:gd name="csY1169" fmla="*/ 1259851 h 1479806"/>
              <a:gd name="csX1170" fmla="*/ 4256481 w 9486989"/>
              <a:gd name="csY1170" fmla="*/ 1259851 h 1479806"/>
              <a:gd name="csX1171" fmla="*/ 4386582 w 9486989"/>
              <a:gd name="csY1171" fmla="*/ 1259851 h 1479806"/>
              <a:gd name="csX1172" fmla="*/ 4320956 w 9486989"/>
              <a:gd name="csY1172" fmla="*/ 1259851 h 1479806"/>
              <a:gd name="csX1173" fmla="*/ 4312896 w 9486989"/>
              <a:gd name="csY1173" fmla="*/ 1267912 h 1479806"/>
              <a:gd name="csX1174" fmla="*/ 4320956 w 9486989"/>
              <a:gd name="csY1174" fmla="*/ 1275973 h 1479806"/>
              <a:gd name="csX1175" fmla="*/ 4386582 w 9486989"/>
              <a:gd name="csY1175" fmla="*/ 1275973 h 1479806"/>
              <a:gd name="csX1176" fmla="*/ 4394641 w 9486989"/>
              <a:gd name="csY1176" fmla="*/ 1267912 h 1479806"/>
              <a:gd name="csX1177" fmla="*/ 4386582 w 9486989"/>
              <a:gd name="csY1177" fmla="*/ 1259851 h 1479806"/>
              <a:gd name="csX1178" fmla="*/ 4386582 w 9486989"/>
              <a:gd name="csY1178" fmla="*/ 1259851 h 1479806"/>
              <a:gd name="csX1179" fmla="*/ 4516683 w 9486989"/>
              <a:gd name="csY1179" fmla="*/ 1259851 h 1479806"/>
              <a:gd name="csX1180" fmla="*/ 4451056 w 9486989"/>
              <a:gd name="csY1180" fmla="*/ 1259851 h 1479806"/>
              <a:gd name="csX1181" fmla="*/ 4442997 w 9486989"/>
              <a:gd name="csY1181" fmla="*/ 1267912 h 1479806"/>
              <a:gd name="csX1182" fmla="*/ 4451056 w 9486989"/>
              <a:gd name="csY1182" fmla="*/ 1275973 h 1479806"/>
              <a:gd name="csX1183" fmla="*/ 4516683 w 9486989"/>
              <a:gd name="csY1183" fmla="*/ 1275973 h 1479806"/>
              <a:gd name="csX1184" fmla="*/ 4524742 w 9486989"/>
              <a:gd name="csY1184" fmla="*/ 1267912 h 1479806"/>
              <a:gd name="csX1185" fmla="*/ 4516683 w 9486989"/>
              <a:gd name="csY1185" fmla="*/ 1259851 h 1479806"/>
              <a:gd name="csX1186" fmla="*/ 4516683 w 9486989"/>
              <a:gd name="csY1186" fmla="*/ 1259851 h 1479806"/>
              <a:gd name="csX1187" fmla="*/ 4647935 w 9486989"/>
              <a:gd name="csY1187" fmla="*/ 1259851 h 1479806"/>
              <a:gd name="csX1188" fmla="*/ 4582308 w 9486989"/>
              <a:gd name="csY1188" fmla="*/ 1259851 h 1479806"/>
              <a:gd name="csX1189" fmla="*/ 4574249 w 9486989"/>
              <a:gd name="csY1189" fmla="*/ 1267912 h 1479806"/>
              <a:gd name="csX1190" fmla="*/ 4582308 w 9486989"/>
              <a:gd name="csY1190" fmla="*/ 1275973 h 1479806"/>
              <a:gd name="csX1191" fmla="*/ 4647935 w 9486989"/>
              <a:gd name="csY1191" fmla="*/ 1275973 h 1479806"/>
              <a:gd name="csX1192" fmla="*/ 4655994 w 9486989"/>
              <a:gd name="csY1192" fmla="*/ 1267912 h 1479806"/>
              <a:gd name="csX1193" fmla="*/ 4647935 w 9486989"/>
              <a:gd name="csY1193" fmla="*/ 1259851 h 1479806"/>
              <a:gd name="csX1194" fmla="*/ 4647935 w 9486989"/>
              <a:gd name="csY1194" fmla="*/ 1259851 h 1479806"/>
              <a:gd name="csX1195" fmla="*/ 4778035 w 9486989"/>
              <a:gd name="csY1195" fmla="*/ 1259851 h 1479806"/>
              <a:gd name="csX1196" fmla="*/ 4712409 w 9486989"/>
              <a:gd name="csY1196" fmla="*/ 1259851 h 1479806"/>
              <a:gd name="csX1197" fmla="*/ 4704350 w 9486989"/>
              <a:gd name="csY1197" fmla="*/ 1267912 h 1479806"/>
              <a:gd name="csX1198" fmla="*/ 4712409 w 9486989"/>
              <a:gd name="csY1198" fmla="*/ 1275973 h 1479806"/>
              <a:gd name="csX1199" fmla="*/ 4778035 w 9486989"/>
              <a:gd name="csY1199" fmla="*/ 1275973 h 1479806"/>
              <a:gd name="csX1200" fmla="*/ 4786095 w 9486989"/>
              <a:gd name="csY1200" fmla="*/ 1267912 h 1479806"/>
              <a:gd name="csX1201" fmla="*/ 4778035 w 9486989"/>
              <a:gd name="csY1201" fmla="*/ 1259851 h 1479806"/>
              <a:gd name="csX1202" fmla="*/ 4778035 w 9486989"/>
              <a:gd name="csY1202" fmla="*/ 1259851 h 1479806"/>
              <a:gd name="csX1203" fmla="*/ 4908136 w 9486989"/>
              <a:gd name="csY1203" fmla="*/ 1259851 h 1479806"/>
              <a:gd name="csX1204" fmla="*/ 4842510 w 9486989"/>
              <a:gd name="csY1204" fmla="*/ 1259851 h 1479806"/>
              <a:gd name="csX1205" fmla="*/ 4834451 w 9486989"/>
              <a:gd name="csY1205" fmla="*/ 1267912 h 1479806"/>
              <a:gd name="csX1206" fmla="*/ 4842510 w 9486989"/>
              <a:gd name="csY1206" fmla="*/ 1275973 h 1479806"/>
              <a:gd name="csX1207" fmla="*/ 4908136 w 9486989"/>
              <a:gd name="csY1207" fmla="*/ 1275973 h 1479806"/>
              <a:gd name="csX1208" fmla="*/ 4916195 w 9486989"/>
              <a:gd name="csY1208" fmla="*/ 1267912 h 1479806"/>
              <a:gd name="csX1209" fmla="*/ 4908136 w 9486989"/>
              <a:gd name="csY1209" fmla="*/ 1259851 h 1479806"/>
              <a:gd name="csX1210" fmla="*/ 4908136 w 9486989"/>
              <a:gd name="csY1210" fmla="*/ 1259851 h 1479806"/>
              <a:gd name="csX1211" fmla="*/ 5039388 w 9486989"/>
              <a:gd name="csY1211" fmla="*/ 1259851 h 1479806"/>
              <a:gd name="csX1212" fmla="*/ 4973762 w 9486989"/>
              <a:gd name="csY1212" fmla="*/ 1259851 h 1479806"/>
              <a:gd name="csX1213" fmla="*/ 4965703 w 9486989"/>
              <a:gd name="csY1213" fmla="*/ 1267912 h 1479806"/>
              <a:gd name="csX1214" fmla="*/ 4973762 w 9486989"/>
              <a:gd name="csY1214" fmla="*/ 1275973 h 1479806"/>
              <a:gd name="csX1215" fmla="*/ 5039388 w 9486989"/>
              <a:gd name="csY1215" fmla="*/ 1275973 h 1479806"/>
              <a:gd name="csX1216" fmla="*/ 5047447 w 9486989"/>
              <a:gd name="csY1216" fmla="*/ 1267912 h 1479806"/>
              <a:gd name="csX1217" fmla="*/ 5039388 w 9486989"/>
              <a:gd name="csY1217" fmla="*/ 1259851 h 1479806"/>
              <a:gd name="csX1218" fmla="*/ 5039388 w 9486989"/>
              <a:gd name="csY1218" fmla="*/ 1259851 h 1479806"/>
              <a:gd name="csX1219" fmla="*/ 5169489 w 9486989"/>
              <a:gd name="csY1219" fmla="*/ 1259851 h 1479806"/>
              <a:gd name="csX1220" fmla="*/ 5103863 w 9486989"/>
              <a:gd name="csY1220" fmla="*/ 1259851 h 1479806"/>
              <a:gd name="csX1221" fmla="*/ 5095803 w 9486989"/>
              <a:gd name="csY1221" fmla="*/ 1267912 h 1479806"/>
              <a:gd name="csX1222" fmla="*/ 5103863 w 9486989"/>
              <a:gd name="csY1222" fmla="*/ 1275973 h 1479806"/>
              <a:gd name="csX1223" fmla="*/ 5169489 w 9486989"/>
              <a:gd name="csY1223" fmla="*/ 1275973 h 1479806"/>
              <a:gd name="csX1224" fmla="*/ 5177548 w 9486989"/>
              <a:gd name="csY1224" fmla="*/ 1267912 h 1479806"/>
              <a:gd name="csX1225" fmla="*/ 5169489 w 9486989"/>
              <a:gd name="csY1225" fmla="*/ 1259851 h 1479806"/>
              <a:gd name="csX1226" fmla="*/ 5169489 w 9486989"/>
              <a:gd name="csY1226" fmla="*/ 1259851 h 1479806"/>
              <a:gd name="csX1227" fmla="*/ 5300741 w 9486989"/>
              <a:gd name="csY1227" fmla="*/ 1259851 h 1479806"/>
              <a:gd name="csX1228" fmla="*/ 5235115 w 9486989"/>
              <a:gd name="csY1228" fmla="*/ 1259851 h 1479806"/>
              <a:gd name="csX1229" fmla="*/ 5227055 w 9486989"/>
              <a:gd name="csY1229" fmla="*/ 1267912 h 1479806"/>
              <a:gd name="csX1230" fmla="*/ 5235115 w 9486989"/>
              <a:gd name="csY1230" fmla="*/ 1275973 h 1479806"/>
              <a:gd name="csX1231" fmla="*/ 5300741 w 9486989"/>
              <a:gd name="csY1231" fmla="*/ 1275973 h 1479806"/>
              <a:gd name="csX1232" fmla="*/ 5308800 w 9486989"/>
              <a:gd name="csY1232" fmla="*/ 1267912 h 1479806"/>
              <a:gd name="csX1233" fmla="*/ 5300741 w 9486989"/>
              <a:gd name="csY1233" fmla="*/ 1259851 h 1479806"/>
              <a:gd name="csX1234" fmla="*/ 5300741 w 9486989"/>
              <a:gd name="csY1234" fmla="*/ 1259851 h 1479806"/>
              <a:gd name="csX1235" fmla="*/ 5430841 w 9486989"/>
              <a:gd name="csY1235" fmla="*/ 1259851 h 1479806"/>
              <a:gd name="csX1236" fmla="*/ 5365215 w 9486989"/>
              <a:gd name="csY1236" fmla="*/ 1259851 h 1479806"/>
              <a:gd name="csX1237" fmla="*/ 5357156 w 9486989"/>
              <a:gd name="csY1237" fmla="*/ 1267912 h 1479806"/>
              <a:gd name="csX1238" fmla="*/ 5365215 w 9486989"/>
              <a:gd name="csY1238" fmla="*/ 1275973 h 1479806"/>
              <a:gd name="csX1239" fmla="*/ 5430841 w 9486989"/>
              <a:gd name="csY1239" fmla="*/ 1275973 h 1479806"/>
              <a:gd name="csX1240" fmla="*/ 5438901 w 9486989"/>
              <a:gd name="csY1240" fmla="*/ 1267912 h 1479806"/>
              <a:gd name="csX1241" fmla="*/ 5430841 w 9486989"/>
              <a:gd name="csY1241" fmla="*/ 1259851 h 1479806"/>
              <a:gd name="csX1242" fmla="*/ 5430841 w 9486989"/>
              <a:gd name="csY1242" fmla="*/ 1259851 h 1479806"/>
              <a:gd name="csX1243" fmla="*/ 5560942 w 9486989"/>
              <a:gd name="csY1243" fmla="*/ 1259851 h 1479806"/>
              <a:gd name="csX1244" fmla="*/ 5495316 w 9486989"/>
              <a:gd name="csY1244" fmla="*/ 1259851 h 1479806"/>
              <a:gd name="csX1245" fmla="*/ 5487257 w 9486989"/>
              <a:gd name="csY1245" fmla="*/ 1267912 h 1479806"/>
              <a:gd name="csX1246" fmla="*/ 5495316 w 9486989"/>
              <a:gd name="csY1246" fmla="*/ 1275973 h 1479806"/>
              <a:gd name="csX1247" fmla="*/ 5560942 w 9486989"/>
              <a:gd name="csY1247" fmla="*/ 1275973 h 1479806"/>
              <a:gd name="csX1248" fmla="*/ 5569001 w 9486989"/>
              <a:gd name="csY1248" fmla="*/ 1267912 h 1479806"/>
              <a:gd name="csX1249" fmla="*/ 5560942 w 9486989"/>
              <a:gd name="csY1249" fmla="*/ 1259851 h 1479806"/>
              <a:gd name="csX1250" fmla="*/ 5560942 w 9486989"/>
              <a:gd name="csY1250" fmla="*/ 1259851 h 1479806"/>
              <a:gd name="csX1251" fmla="*/ 5692194 w 9486989"/>
              <a:gd name="csY1251" fmla="*/ 1259851 h 1479806"/>
              <a:gd name="csX1252" fmla="*/ 5626568 w 9486989"/>
              <a:gd name="csY1252" fmla="*/ 1259851 h 1479806"/>
              <a:gd name="csX1253" fmla="*/ 5618509 w 9486989"/>
              <a:gd name="csY1253" fmla="*/ 1267912 h 1479806"/>
              <a:gd name="csX1254" fmla="*/ 5626568 w 9486989"/>
              <a:gd name="csY1254" fmla="*/ 1275973 h 1479806"/>
              <a:gd name="csX1255" fmla="*/ 5692194 w 9486989"/>
              <a:gd name="csY1255" fmla="*/ 1275973 h 1479806"/>
              <a:gd name="csX1256" fmla="*/ 5700253 w 9486989"/>
              <a:gd name="csY1256" fmla="*/ 1267912 h 1479806"/>
              <a:gd name="csX1257" fmla="*/ 5692194 w 9486989"/>
              <a:gd name="csY1257" fmla="*/ 1259851 h 1479806"/>
              <a:gd name="csX1258" fmla="*/ 5692194 w 9486989"/>
              <a:gd name="csY1258" fmla="*/ 1259851 h 1479806"/>
              <a:gd name="csX1259" fmla="*/ 5822295 w 9486989"/>
              <a:gd name="csY1259" fmla="*/ 1259851 h 1479806"/>
              <a:gd name="csX1260" fmla="*/ 5756669 w 9486989"/>
              <a:gd name="csY1260" fmla="*/ 1259851 h 1479806"/>
              <a:gd name="csX1261" fmla="*/ 5748610 w 9486989"/>
              <a:gd name="csY1261" fmla="*/ 1267912 h 1479806"/>
              <a:gd name="csX1262" fmla="*/ 5756669 w 9486989"/>
              <a:gd name="csY1262" fmla="*/ 1275973 h 1479806"/>
              <a:gd name="csX1263" fmla="*/ 5822295 w 9486989"/>
              <a:gd name="csY1263" fmla="*/ 1275973 h 1479806"/>
              <a:gd name="csX1264" fmla="*/ 5830354 w 9486989"/>
              <a:gd name="csY1264" fmla="*/ 1267912 h 1479806"/>
              <a:gd name="csX1265" fmla="*/ 5822295 w 9486989"/>
              <a:gd name="csY1265" fmla="*/ 1259851 h 1479806"/>
              <a:gd name="csX1266" fmla="*/ 5822295 w 9486989"/>
              <a:gd name="csY1266" fmla="*/ 1259851 h 1479806"/>
              <a:gd name="csX1267" fmla="*/ 5953547 w 9486989"/>
              <a:gd name="csY1267" fmla="*/ 1259851 h 1479806"/>
              <a:gd name="csX1268" fmla="*/ 5887921 w 9486989"/>
              <a:gd name="csY1268" fmla="*/ 1259851 h 1479806"/>
              <a:gd name="csX1269" fmla="*/ 5879862 w 9486989"/>
              <a:gd name="csY1269" fmla="*/ 1267912 h 1479806"/>
              <a:gd name="csX1270" fmla="*/ 5887921 w 9486989"/>
              <a:gd name="csY1270" fmla="*/ 1275973 h 1479806"/>
              <a:gd name="csX1271" fmla="*/ 5953547 w 9486989"/>
              <a:gd name="csY1271" fmla="*/ 1275973 h 1479806"/>
              <a:gd name="csX1272" fmla="*/ 5961606 w 9486989"/>
              <a:gd name="csY1272" fmla="*/ 1267912 h 1479806"/>
              <a:gd name="csX1273" fmla="*/ 5953547 w 9486989"/>
              <a:gd name="csY1273" fmla="*/ 1259851 h 1479806"/>
              <a:gd name="csX1274" fmla="*/ 5953547 w 9486989"/>
              <a:gd name="csY1274" fmla="*/ 1259851 h 1479806"/>
              <a:gd name="csX1275" fmla="*/ 6083648 w 9486989"/>
              <a:gd name="csY1275" fmla="*/ 1259851 h 1479806"/>
              <a:gd name="csX1276" fmla="*/ 6018022 w 9486989"/>
              <a:gd name="csY1276" fmla="*/ 1259851 h 1479806"/>
              <a:gd name="csX1277" fmla="*/ 6009962 w 9486989"/>
              <a:gd name="csY1277" fmla="*/ 1267912 h 1479806"/>
              <a:gd name="csX1278" fmla="*/ 6018022 w 9486989"/>
              <a:gd name="csY1278" fmla="*/ 1275973 h 1479806"/>
              <a:gd name="csX1279" fmla="*/ 6083648 w 9486989"/>
              <a:gd name="csY1279" fmla="*/ 1275973 h 1479806"/>
              <a:gd name="csX1280" fmla="*/ 6091707 w 9486989"/>
              <a:gd name="csY1280" fmla="*/ 1267912 h 1479806"/>
              <a:gd name="csX1281" fmla="*/ 6083648 w 9486989"/>
              <a:gd name="csY1281" fmla="*/ 1259851 h 1479806"/>
              <a:gd name="csX1282" fmla="*/ 6083648 w 9486989"/>
              <a:gd name="csY1282" fmla="*/ 1259851 h 1479806"/>
              <a:gd name="csX1283" fmla="*/ 6213748 w 9486989"/>
              <a:gd name="csY1283" fmla="*/ 1259851 h 1479806"/>
              <a:gd name="csX1284" fmla="*/ 6148122 w 9486989"/>
              <a:gd name="csY1284" fmla="*/ 1259851 h 1479806"/>
              <a:gd name="csX1285" fmla="*/ 6140063 w 9486989"/>
              <a:gd name="csY1285" fmla="*/ 1267912 h 1479806"/>
              <a:gd name="csX1286" fmla="*/ 6148122 w 9486989"/>
              <a:gd name="csY1286" fmla="*/ 1275973 h 1479806"/>
              <a:gd name="csX1287" fmla="*/ 6213748 w 9486989"/>
              <a:gd name="csY1287" fmla="*/ 1275973 h 1479806"/>
              <a:gd name="csX1288" fmla="*/ 6221808 w 9486989"/>
              <a:gd name="csY1288" fmla="*/ 1267912 h 1479806"/>
              <a:gd name="csX1289" fmla="*/ 6213748 w 9486989"/>
              <a:gd name="csY1289" fmla="*/ 1259851 h 1479806"/>
              <a:gd name="csX1290" fmla="*/ 6213748 w 9486989"/>
              <a:gd name="csY1290" fmla="*/ 1259851 h 1479806"/>
              <a:gd name="csX1291" fmla="*/ 6345001 w 9486989"/>
              <a:gd name="csY1291" fmla="*/ 1259851 h 1479806"/>
              <a:gd name="csX1292" fmla="*/ 6279375 w 9486989"/>
              <a:gd name="csY1292" fmla="*/ 1259851 h 1479806"/>
              <a:gd name="csX1293" fmla="*/ 6271315 w 9486989"/>
              <a:gd name="csY1293" fmla="*/ 1267912 h 1479806"/>
              <a:gd name="csX1294" fmla="*/ 6279375 w 9486989"/>
              <a:gd name="csY1294" fmla="*/ 1275973 h 1479806"/>
              <a:gd name="csX1295" fmla="*/ 6345001 w 9486989"/>
              <a:gd name="csY1295" fmla="*/ 1275973 h 1479806"/>
              <a:gd name="csX1296" fmla="*/ 6353059 w 9486989"/>
              <a:gd name="csY1296" fmla="*/ 1267912 h 1479806"/>
              <a:gd name="csX1297" fmla="*/ 6345001 w 9486989"/>
              <a:gd name="csY1297" fmla="*/ 1259851 h 1479806"/>
              <a:gd name="csX1298" fmla="*/ 6345001 w 9486989"/>
              <a:gd name="csY1298" fmla="*/ 1259851 h 1479806"/>
              <a:gd name="csX1299" fmla="*/ 6475101 w 9486989"/>
              <a:gd name="csY1299" fmla="*/ 1259851 h 1479806"/>
              <a:gd name="csX1300" fmla="*/ 6409475 w 9486989"/>
              <a:gd name="csY1300" fmla="*/ 1259851 h 1479806"/>
              <a:gd name="csX1301" fmla="*/ 6401416 w 9486989"/>
              <a:gd name="csY1301" fmla="*/ 1267912 h 1479806"/>
              <a:gd name="csX1302" fmla="*/ 6409475 w 9486989"/>
              <a:gd name="csY1302" fmla="*/ 1275973 h 1479806"/>
              <a:gd name="csX1303" fmla="*/ 6475101 w 9486989"/>
              <a:gd name="csY1303" fmla="*/ 1275973 h 1479806"/>
              <a:gd name="csX1304" fmla="*/ 6483161 w 9486989"/>
              <a:gd name="csY1304" fmla="*/ 1267912 h 1479806"/>
              <a:gd name="csX1305" fmla="*/ 6475101 w 9486989"/>
              <a:gd name="csY1305" fmla="*/ 1259851 h 1479806"/>
              <a:gd name="csX1306" fmla="*/ 6475101 w 9486989"/>
              <a:gd name="csY1306" fmla="*/ 1259851 h 1479806"/>
              <a:gd name="csX1307" fmla="*/ 6605202 w 9486989"/>
              <a:gd name="csY1307" fmla="*/ 1259851 h 1479806"/>
              <a:gd name="csX1308" fmla="*/ 6539576 w 9486989"/>
              <a:gd name="csY1308" fmla="*/ 1259851 h 1479806"/>
              <a:gd name="csX1309" fmla="*/ 6531516 w 9486989"/>
              <a:gd name="csY1309" fmla="*/ 1267912 h 1479806"/>
              <a:gd name="csX1310" fmla="*/ 6539576 w 9486989"/>
              <a:gd name="csY1310" fmla="*/ 1275973 h 1479806"/>
              <a:gd name="csX1311" fmla="*/ 6605202 w 9486989"/>
              <a:gd name="csY1311" fmla="*/ 1275973 h 1479806"/>
              <a:gd name="csX1312" fmla="*/ 6613261 w 9486989"/>
              <a:gd name="csY1312" fmla="*/ 1267912 h 1479806"/>
              <a:gd name="csX1313" fmla="*/ 6605202 w 9486989"/>
              <a:gd name="csY1313" fmla="*/ 1259851 h 1479806"/>
              <a:gd name="csX1314" fmla="*/ 6605202 w 9486989"/>
              <a:gd name="csY1314" fmla="*/ 1259851 h 1479806"/>
              <a:gd name="csX1315" fmla="*/ 6736454 w 9486989"/>
              <a:gd name="csY1315" fmla="*/ 1259851 h 1479806"/>
              <a:gd name="csX1316" fmla="*/ 6670828 w 9486989"/>
              <a:gd name="csY1316" fmla="*/ 1259851 h 1479806"/>
              <a:gd name="csX1317" fmla="*/ 6662769 w 9486989"/>
              <a:gd name="csY1317" fmla="*/ 1267912 h 1479806"/>
              <a:gd name="csX1318" fmla="*/ 6670828 w 9486989"/>
              <a:gd name="csY1318" fmla="*/ 1275973 h 1479806"/>
              <a:gd name="csX1319" fmla="*/ 6736454 w 9486989"/>
              <a:gd name="csY1319" fmla="*/ 1275973 h 1479806"/>
              <a:gd name="csX1320" fmla="*/ 6744513 w 9486989"/>
              <a:gd name="csY1320" fmla="*/ 1267912 h 1479806"/>
              <a:gd name="csX1321" fmla="*/ 6736454 w 9486989"/>
              <a:gd name="csY1321" fmla="*/ 1259851 h 1479806"/>
              <a:gd name="csX1322" fmla="*/ 6736454 w 9486989"/>
              <a:gd name="csY1322" fmla="*/ 1259851 h 1479806"/>
              <a:gd name="csX1323" fmla="*/ 6866555 w 9486989"/>
              <a:gd name="csY1323" fmla="*/ 1259851 h 1479806"/>
              <a:gd name="csX1324" fmla="*/ 6800929 w 9486989"/>
              <a:gd name="csY1324" fmla="*/ 1259851 h 1479806"/>
              <a:gd name="csX1325" fmla="*/ 6792869 w 9486989"/>
              <a:gd name="csY1325" fmla="*/ 1267912 h 1479806"/>
              <a:gd name="csX1326" fmla="*/ 6800929 w 9486989"/>
              <a:gd name="csY1326" fmla="*/ 1275973 h 1479806"/>
              <a:gd name="csX1327" fmla="*/ 6866555 w 9486989"/>
              <a:gd name="csY1327" fmla="*/ 1275973 h 1479806"/>
              <a:gd name="csX1328" fmla="*/ 6874614 w 9486989"/>
              <a:gd name="csY1328" fmla="*/ 1267912 h 1479806"/>
              <a:gd name="csX1329" fmla="*/ 6866555 w 9486989"/>
              <a:gd name="csY1329" fmla="*/ 1259851 h 1479806"/>
              <a:gd name="csX1330" fmla="*/ 6866555 w 9486989"/>
              <a:gd name="csY1330" fmla="*/ 1259851 h 1479806"/>
              <a:gd name="csX1331" fmla="*/ 6997806 w 9486989"/>
              <a:gd name="csY1331" fmla="*/ 1259851 h 1479806"/>
              <a:gd name="csX1332" fmla="*/ 6932181 w 9486989"/>
              <a:gd name="csY1332" fmla="*/ 1259851 h 1479806"/>
              <a:gd name="csX1333" fmla="*/ 6924121 w 9486989"/>
              <a:gd name="csY1333" fmla="*/ 1267912 h 1479806"/>
              <a:gd name="csX1334" fmla="*/ 6932181 w 9486989"/>
              <a:gd name="csY1334" fmla="*/ 1275973 h 1479806"/>
              <a:gd name="csX1335" fmla="*/ 6997806 w 9486989"/>
              <a:gd name="csY1335" fmla="*/ 1275973 h 1479806"/>
              <a:gd name="csX1336" fmla="*/ 7005866 w 9486989"/>
              <a:gd name="csY1336" fmla="*/ 1267912 h 1479806"/>
              <a:gd name="csX1337" fmla="*/ 6997806 w 9486989"/>
              <a:gd name="csY1337" fmla="*/ 1259851 h 1479806"/>
              <a:gd name="csX1338" fmla="*/ 6997806 w 9486989"/>
              <a:gd name="csY1338" fmla="*/ 1259851 h 1479806"/>
              <a:gd name="csX1339" fmla="*/ 7127908 w 9486989"/>
              <a:gd name="csY1339" fmla="*/ 1259851 h 1479806"/>
              <a:gd name="csX1340" fmla="*/ 7062281 w 9486989"/>
              <a:gd name="csY1340" fmla="*/ 1259851 h 1479806"/>
              <a:gd name="csX1341" fmla="*/ 7054222 w 9486989"/>
              <a:gd name="csY1341" fmla="*/ 1267912 h 1479806"/>
              <a:gd name="csX1342" fmla="*/ 7062281 w 9486989"/>
              <a:gd name="csY1342" fmla="*/ 1275973 h 1479806"/>
              <a:gd name="csX1343" fmla="*/ 7127908 w 9486989"/>
              <a:gd name="csY1343" fmla="*/ 1275973 h 1479806"/>
              <a:gd name="csX1344" fmla="*/ 7135966 w 9486989"/>
              <a:gd name="csY1344" fmla="*/ 1267912 h 1479806"/>
              <a:gd name="csX1345" fmla="*/ 7127908 w 9486989"/>
              <a:gd name="csY1345" fmla="*/ 1259851 h 1479806"/>
              <a:gd name="csX1346" fmla="*/ 7127908 w 9486989"/>
              <a:gd name="csY1346" fmla="*/ 1259851 h 1479806"/>
              <a:gd name="csX1347" fmla="*/ 7259159 w 9486989"/>
              <a:gd name="csY1347" fmla="*/ 1259851 h 1479806"/>
              <a:gd name="csX1348" fmla="*/ 7193533 w 9486989"/>
              <a:gd name="csY1348" fmla="*/ 1259851 h 1479806"/>
              <a:gd name="csX1349" fmla="*/ 7185474 w 9486989"/>
              <a:gd name="csY1349" fmla="*/ 1267912 h 1479806"/>
              <a:gd name="csX1350" fmla="*/ 7193533 w 9486989"/>
              <a:gd name="csY1350" fmla="*/ 1275973 h 1479806"/>
              <a:gd name="csX1351" fmla="*/ 7259159 w 9486989"/>
              <a:gd name="csY1351" fmla="*/ 1275973 h 1479806"/>
              <a:gd name="csX1352" fmla="*/ 7267219 w 9486989"/>
              <a:gd name="csY1352" fmla="*/ 1267912 h 1479806"/>
              <a:gd name="csX1353" fmla="*/ 7259159 w 9486989"/>
              <a:gd name="csY1353" fmla="*/ 1259851 h 1479806"/>
              <a:gd name="csX1354" fmla="*/ 7259159 w 9486989"/>
              <a:gd name="csY1354" fmla="*/ 1259851 h 1479806"/>
              <a:gd name="csX1355" fmla="*/ 7389260 w 9486989"/>
              <a:gd name="csY1355" fmla="*/ 1259851 h 1479806"/>
              <a:gd name="csX1356" fmla="*/ 7323634 w 9486989"/>
              <a:gd name="csY1356" fmla="*/ 1259851 h 1479806"/>
              <a:gd name="csX1357" fmla="*/ 7315575 w 9486989"/>
              <a:gd name="csY1357" fmla="*/ 1267912 h 1479806"/>
              <a:gd name="csX1358" fmla="*/ 7323634 w 9486989"/>
              <a:gd name="csY1358" fmla="*/ 1275973 h 1479806"/>
              <a:gd name="csX1359" fmla="*/ 7389260 w 9486989"/>
              <a:gd name="csY1359" fmla="*/ 1275973 h 1479806"/>
              <a:gd name="csX1360" fmla="*/ 7397319 w 9486989"/>
              <a:gd name="csY1360" fmla="*/ 1267912 h 1479806"/>
              <a:gd name="csX1361" fmla="*/ 7389260 w 9486989"/>
              <a:gd name="csY1361" fmla="*/ 1259851 h 1479806"/>
              <a:gd name="csX1362" fmla="*/ 7389260 w 9486989"/>
              <a:gd name="csY1362" fmla="*/ 1259851 h 1479806"/>
              <a:gd name="csX1363" fmla="*/ 7519361 w 9486989"/>
              <a:gd name="csY1363" fmla="*/ 1259851 h 1479806"/>
              <a:gd name="csX1364" fmla="*/ 7453735 w 9486989"/>
              <a:gd name="csY1364" fmla="*/ 1259851 h 1479806"/>
              <a:gd name="csX1365" fmla="*/ 7445675 w 9486989"/>
              <a:gd name="csY1365" fmla="*/ 1267912 h 1479806"/>
              <a:gd name="csX1366" fmla="*/ 7453735 w 9486989"/>
              <a:gd name="csY1366" fmla="*/ 1275973 h 1479806"/>
              <a:gd name="csX1367" fmla="*/ 7519361 w 9486989"/>
              <a:gd name="csY1367" fmla="*/ 1275973 h 1479806"/>
              <a:gd name="csX1368" fmla="*/ 7527420 w 9486989"/>
              <a:gd name="csY1368" fmla="*/ 1267912 h 1479806"/>
              <a:gd name="csX1369" fmla="*/ 7519361 w 9486989"/>
              <a:gd name="csY1369" fmla="*/ 1259851 h 1479806"/>
              <a:gd name="csX1370" fmla="*/ 7519361 w 9486989"/>
              <a:gd name="csY1370" fmla="*/ 1259851 h 1479806"/>
              <a:gd name="csX1371" fmla="*/ 7650613 w 9486989"/>
              <a:gd name="csY1371" fmla="*/ 1259851 h 1479806"/>
              <a:gd name="csX1372" fmla="*/ 7584987 w 9486989"/>
              <a:gd name="csY1372" fmla="*/ 1259851 h 1479806"/>
              <a:gd name="csX1373" fmla="*/ 7576928 w 9486989"/>
              <a:gd name="csY1373" fmla="*/ 1267912 h 1479806"/>
              <a:gd name="csX1374" fmla="*/ 7584987 w 9486989"/>
              <a:gd name="csY1374" fmla="*/ 1275973 h 1479806"/>
              <a:gd name="csX1375" fmla="*/ 7650613 w 9486989"/>
              <a:gd name="csY1375" fmla="*/ 1275973 h 1479806"/>
              <a:gd name="csX1376" fmla="*/ 7658672 w 9486989"/>
              <a:gd name="csY1376" fmla="*/ 1267912 h 1479806"/>
              <a:gd name="csX1377" fmla="*/ 7650613 w 9486989"/>
              <a:gd name="csY1377" fmla="*/ 1259851 h 1479806"/>
              <a:gd name="csX1378" fmla="*/ 7650613 w 9486989"/>
              <a:gd name="csY1378" fmla="*/ 1259851 h 1479806"/>
              <a:gd name="csX1379" fmla="*/ 7780713 w 9486989"/>
              <a:gd name="csY1379" fmla="*/ 1259851 h 1479806"/>
              <a:gd name="csX1380" fmla="*/ 7715088 w 9486989"/>
              <a:gd name="csY1380" fmla="*/ 1259851 h 1479806"/>
              <a:gd name="csX1381" fmla="*/ 7707028 w 9486989"/>
              <a:gd name="csY1381" fmla="*/ 1267912 h 1479806"/>
              <a:gd name="csX1382" fmla="*/ 7715088 w 9486989"/>
              <a:gd name="csY1382" fmla="*/ 1275973 h 1479806"/>
              <a:gd name="csX1383" fmla="*/ 7780713 w 9486989"/>
              <a:gd name="csY1383" fmla="*/ 1275973 h 1479806"/>
              <a:gd name="csX1384" fmla="*/ 7788773 w 9486989"/>
              <a:gd name="csY1384" fmla="*/ 1267912 h 1479806"/>
              <a:gd name="csX1385" fmla="*/ 7780713 w 9486989"/>
              <a:gd name="csY1385" fmla="*/ 1259851 h 1479806"/>
              <a:gd name="csX1386" fmla="*/ 7780713 w 9486989"/>
              <a:gd name="csY1386" fmla="*/ 1259851 h 1479806"/>
              <a:gd name="csX1387" fmla="*/ 7910815 w 9486989"/>
              <a:gd name="csY1387" fmla="*/ 1259851 h 1479806"/>
              <a:gd name="csX1388" fmla="*/ 7845188 w 9486989"/>
              <a:gd name="csY1388" fmla="*/ 1259851 h 1479806"/>
              <a:gd name="csX1389" fmla="*/ 7837129 w 9486989"/>
              <a:gd name="csY1389" fmla="*/ 1267912 h 1479806"/>
              <a:gd name="csX1390" fmla="*/ 7845188 w 9486989"/>
              <a:gd name="csY1390" fmla="*/ 1275973 h 1479806"/>
              <a:gd name="csX1391" fmla="*/ 7910815 w 9486989"/>
              <a:gd name="csY1391" fmla="*/ 1275973 h 1479806"/>
              <a:gd name="csX1392" fmla="*/ 7918873 w 9486989"/>
              <a:gd name="csY1392" fmla="*/ 1267912 h 1479806"/>
              <a:gd name="csX1393" fmla="*/ 7910815 w 9486989"/>
              <a:gd name="csY1393" fmla="*/ 1259851 h 1479806"/>
              <a:gd name="csX1394" fmla="*/ 7910815 w 9486989"/>
              <a:gd name="csY1394" fmla="*/ 1259851 h 1479806"/>
              <a:gd name="csX1395" fmla="*/ 8042066 w 9486989"/>
              <a:gd name="csY1395" fmla="*/ 1259851 h 1479806"/>
              <a:gd name="csX1396" fmla="*/ 7976440 w 9486989"/>
              <a:gd name="csY1396" fmla="*/ 1259851 h 1479806"/>
              <a:gd name="csX1397" fmla="*/ 7968381 w 9486989"/>
              <a:gd name="csY1397" fmla="*/ 1267912 h 1479806"/>
              <a:gd name="csX1398" fmla="*/ 7976440 w 9486989"/>
              <a:gd name="csY1398" fmla="*/ 1275973 h 1479806"/>
              <a:gd name="csX1399" fmla="*/ 8042066 w 9486989"/>
              <a:gd name="csY1399" fmla="*/ 1275973 h 1479806"/>
              <a:gd name="csX1400" fmla="*/ 8050126 w 9486989"/>
              <a:gd name="csY1400" fmla="*/ 1267912 h 1479806"/>
              <a:gd name="csX1401" fmla="*/ 8042066 w 9486989"/>
              <a:gd name="csY1401" fmla="*/ 1259851 h 1479806"/>
              <a:gd name="csX1402" fmla="*/ 8042066 w 9486989"/>
              <a:gd name="csY1402" fmla="*/ 1259851 h 1479806"/>
              <a:gd name="csX1403" fmla="*/ 8172167 w 9486989"/>
              <a:gd name="csY1403" fmla="*/ 1259851 h 1479806"/>
              <a:gd name="csX1404" fmla="*/ 8106541 w 9486989"/>
              <a:gd name="csY1404" fmla="*/ 1259851 h 1479806"/>
              <a:gd name="csX1405" fmla="*/ 8098482 w 9486989"/>
              <a:gd name="csY1405" fmla="*/ 1267912 h 1479806"/>
              <a:gd name="csX1406" fmla="*/ 8106541 w 9486989"/>
              <a:gd name="csY1406" fmla="*/ 1275973 h 1479806"/>
              <a:gd name="csX1407" fmla="*/ 8172167 w 9486989"/>
              <a:gd name="csY1407" fmla="*/ 1275973 h 1479806"/>
              <a:gd name="csX1408" fmla="*/ 8180226 w 9486989"/>
              <a:gd name="csY1408" fmla="*/ 1267912 h 1479806"/>
              <a:gd name="csX1409" fmla="*/ 8172167 w 9486989"/>
              <a:gd name="csY1409" fmla="*/ 1259851 h 1479806"/>
              <a:gd name="csX1410" fmla="*/ 8172167 w 9486989"/>
              <a:gd name="csY1410" fmla="*/ 1259851 h 1479806"/>
              <a:gd name="csX1411" fmla="*/ 8303419 w 9486989"/>
              <a:gd name="csY1411" fmla="*/ 1259851 h 1479806"/>
              <a:gd name="csX1412" fmla="*/ 8237793 w 9486989"/>
              <a:gd name="csY1412" fmla="*/ 1259851 h 1479806"/>
              <a:gd name="csX1413" fmla="*/ 8229733 w 9486989"/>
              <a:gd name="csY1413" fmla="*/ 1267912 h 1479806"/>
              <a:gd name="csX1414" fmla="*/ 8237793 w 9486989"/>
              <a:gd name="csY1414" fmla="*/ 1275973 h 1479806"/>
              <a:gd name="csX1415" fmla="*/ 8303419 w 9486989"/>
              <a:gd name="csY1415" fmla="*/ 1275973 h 1479806"/>
              <a:gd name="csX1416" fmla="*/ 8311479 w 9486989"/>
              <a:gd name="csY1416" fmla="*/ 1267912 h 1479806"/>
              <a:gd name="csX1417" fmla="*/ 8303419 w 9486989"/>
              <a:gd name="csY1417" fmla="*/ 1259851 h 1479806"/>
              <a:gd name="csX1418" fmla="*/ 8303419 w 9486989"/>
              <a:gd name="csY1418" fmla="*/ 1259851 h 1479806"/>
              <a:gd name="csX1419" fmla="*/ 8433519 w 9486989"/>
              <a:gd name="csY1419" fmla="*/ 1259851 h 1479806"/>
              <a:gd name="csX1420" fmla="*/ 8367894 w 9486989"/>
              <a:gd name="csY1420" fmla="*/ 1259851 h 1479806"/>
              <a:gd name="csX1421" fmla="*/ 8359835 w 9486989"/>
              <a:gd name="csY1421" fmla="*/ 1267912 h 1479806"/>
              <a:gd name="csX1422" fmla="*/ 8367894 w 9486989"/>
              <a:gd name="csY1422" fmla="*/ 1275973 h 1479806"/>
              <a:gd name="csX1423" fmla="*/ 8433519 w 9486989"/>
              <a:gd name="csY1423" fmla="*/ 1275973 h 1479806"/>
              <a:gd name="csX1424" fmla="*/ 8441579 w 9486989"/>
              <a:gd name="csY1424" fmla="*/ 1267912 h 1479806"/>
              <a:gd name="csX1425" fmla="*/ 8433519 w 9486989"/>
              <a:gd name="csY1425" fmla="*/ 1259851 h 1479806"/>
              <a:gd name="csX1426" fmla="*/ 8433519 w 9486989"/>
              <a:gd name="csY1426" fmla="*/ 1259851 h 1479806"/>
              <a:gd name="csX1427" fmla="*/ 8563620 w 9486989"/>
              <a:gd name="csY1427" fmla="*/ 1259851 h 1479806"/>
              <a:gd name="csX1428" fmla="*/ 8497995 w 9486989"/>
              <a:gd name="csY1428" fmla="*/ 1259851 h 1479806"/>
              <a:gd name="csX1429" fmla="*/ 8489935 w 9486989"/>
              <a:gd name="csY1429" fmla="*/ 1267912 h 1479806"/>
              <a:gd name="csX1430" fmla="*/ 8497995 w 9486989"/>
              <a:gd name="csY1430" fmla="*/ 1275973 h 1479806"/>
              <a:gd name="csX1431" fmla="*/ 8563620 w 9486989"/>
              <a:gd name="csY1431" fmla="*/ 1275973 h 1479806"/>
              <a:gd name="csX1432" fmla="*/ 8571679 w 9486989"/>
              <a:gd name="csY1432" fmla="*/ 1267912 h 1479806"/>
              <a:gd name="csX1433" fmla="*/ 8563620 w 9486989"/>
              <a:gd name="csY1433" fmla="*/ 1259851 h 1479806"/>
              <a:gd name="csX1434" fmla="*/ 8563620 w 9486989"/>
              <a:gd name="csY1434" fmla="*/ 1259851 h 1479806"/>
              <a:gd name="csX1435" fmla="*/ 8694872 w 9486989"/>
              <a:gd name="csY1435" fmla="*/ 1259851 h 1479806"/>
              <a:gd name="csX1436" fmla="*/ 8629246 w 9486989"/>
              <a:gd name="csY1436" fmla="*/ 1259851 h 1479806"/>
              <a:gd name="csX1437" fmla="*/ 8621187 w 9486989"/>
              <a:gd name="csY1437" fmla="*/ 1267912 h 1479806"/>
              <a:gd name="csX1438" fmla="*/ 8629246 w 9486989"/>
              <a:gd name="csY1438" fmla="*/ 1275973 h 1479806"/>
              <a:gd name="csX1439" fmla="*/ 8694872 w 9486989"/>
              <a:gd name="csY1439" fmla="*/ 1275973 h 1479806"/>
              <a:gd name="csX1440" fmla="*/ 8702932 w 9486989"/>
              <a:gd name="csY1440" fmla="*/ 1267912 h 1479806"/>
              <a:gd name="csX1441" fmla="*/ 8694872 w 9486989"/>
              <a:gd name="csY1441" fmla="*/ 1259851 h 1479806"/>
              <a:gd name="csX1442" fmla="*/ 8694872 w 9486989"/>
              <a:gd name="csY1442" fmla="*/ 1259851 h 1479806"/>
              <a:gd name="csX1443" fmla="*/ 8824973 w 9486989"/>
              <a:gd name="csY1443" fmla="*/ 1259851 h 1479806"/>
              <a:gd name="csX1444" fmla="*/ 8759347 w 9486989"/>
              <a:gd name="csY1444" fmla="*/ 1259851 h 1479806"/>
              <a:gd name="csX1445" fmla="*/ 8751288 w 9486989"/>
              <a:gd name="csY1445" fmla="*/ 1267912 h 1479806"/>
              <a:gd name="csX1446" fmla="*/ 8759347 w 9486989"/>
              <a:gd name="csY1446" fmla="*/ 1275973 h 1479806"/>
              <a:gd name="csX1447" fmla="*/ 8824973 w 9486989"/>
              <a:gd name="csY1447" fmla="*/ 1275973 h 1479806"/>
              <a:gd name="csX1448" fmla="*/ 8833032 w 9486989"/>
              <a:gd name="csY1448" fmla="*/ 1267912 h 1479806"/>
              <a:gd name="csX1449" fmla="*/ 8824973 w 9486989"/>
              <a:gd name="csY1449" fmla="*/ 1259851 h 1479806"/>
              <a:gd name="csX1450" fmla="*/ 8824973 w 9486989"/>
              <a:gd name="csY1450" fmla="*/ 1259851 h 1479806"/>
              <a:gd name="csX1451" fmla="*/ 8956225 w 9486989"/>
              <a:gd name="csY1451" fmla="*/ 1259851 h 1479806"/>
              <a:gd name="csX1452" fmla="*/ 8890599 w 9486989"/>
              <a:gd name="csY1452" fmla="*/ 1259851 h 1479806"/>
              <a:gd name="csX1453" fmla="*/ 8882540 w 9486989"/>
              <a:gd name="csY1453" fmla="*/ 1267912 h 1479806"/>
              <a:gd name="csX1454" fmla="*/ 8890599 w 9486989"/>
              <a:gd name="csY1454" fmla="*/ 1275973 h 1479806"/>
              <a:gd name="csX1455" fmla="*/ 8956225 w 9486989"/>
              <a:gd name="csY1455" fmla="*/ 1275973 h 1479806"/>
              <a:gd name="csX1456" fmla="*/ 8964285 w 9486989"/>
              <a:gd name="csY1456" fmla="*/ 1267912 h 1479806"/>
              <a:gd name="csX1457" fmla="*/ 8956225 w 9486989"/>
              <a:gd name="csY1457" fmla="*/ 1259851 h 1479806"/>
              <a:gd name="csX1458" fmla="*/ 8956225 w 9486989"/>
              <a:gd name="csY1458" fmla="*/ 1259851 h 1479806"/>
              <a:gd name="csX1459" fmla="*/ 9086326 w 9486989"/>
              <a:gd name="csY1459" fmla="*/ 1259851 h 1479806"/>
              <a:gd name="csX1460" fmla="*/ 9020700 w 9486989"/>
              <a:gd name="csY1460" fmla="*/ 1259851 h 1479806"/>
              <a:gd name="csX1461" fmla="*/ 9012640 w 9486989"/>
              <a:gd name="csY1461" fmla="*/ 1267912 h 1479806"/>
              <a:gd name="csX1462" fmla="*/ 9020700 w 9486989"/>
              <a:gd name="csY1462" fmla="*/ 1275973 h 1479806"/>
              <a:gd name="csX1463" fmla="*/ 9086326 w 9486989"/>
              <a:gd name="csY1463" fmla="*/ 1275973 h 1479806"/>
              <a:gd name="csX1464" fmla="*/ 9094385 w 9486989"/>
              <a:gd name="csY1464" fmla="*/ 1267912 h 1479806"/>
              <a:gd name="csX1465" fmla="*/ 9086326 w 9486989"/>
              <a:gd name="csY1465" fmla="*/ 1259851 h 1479806"/>
              <a:gd name="csX1466" fmla="*/ 9086326 w 9486989"/>
              <a:gd name="csY1466" fmla="*/ 1259851 h 1479806"/>
              <a:gd name="csX1467" fmla="*/ 9216426 w 9486989"/>
              <a:gd name="csY1467" fmla="*/ 1259851 h 1479806"/>
              <a:gd name="csX1468" fmla="*/ 9150800 w 9486989"/>
              <a:gd name="csY1468" fmla="*/ 1259851 h 1479806"/>
              <a:gd name="csX1469" fmla="*/ 9142741 w 9486989"/>
              <a:gd name="csY1469" fmla="*/ 1267912 h 1479806"/>
              <a:gd name="csX1470" fmla="*/ 9150800 w 9486989"/>
              <a:gd name="csY1470" fmla="*/ 1275973 h 1479806"/>
              <a:gd name="csX1471" fmla="*/ 9216426 w 9486989"/>
              <a:gd name="csY1471" fmla="*/ 1275973 h 1479806"/>
              <a:gd name="csX1472" fmla="*/ 9224486 w 9486989"/>
              <a:gd name="csY1472" fmla="*/ 1267912 h 1479806"/>
              <a:gd name="csX1473" fmla="*/ 9216426 w 9486989"/>
              <a:gd name="csY1473" fmla="*/ 1259851 h 1479806"/>
              <a:gd name="csX1474" fmla="*/ 9216426 w 9486989"/>
              <a:gd name="csY1474" fmla="*/ 1259851 h 1479806"/>
              <a:gd name="csX1475" fmla="*/ 9348830 w 9486989"/>
              <a:gd name="csY1475" fmla="*/ 1257547 h 1479806"/>
              <a:gd name="csX1476" fmla="*/ 9347679 w 9486989"/>
              <a:gd name="csY1476" fmla="*/ 1257547 h 1479806"/>
              <a:gd name="csX1477" fmla="*/ 9328106 w 9486989"/>
              <a:gd name="csY1477" fmla="*/ 1259851 h 1479806"/>
              <a:gd name="csX1478" fmla="*/ 9283204 w 9486989"/>
              <a:gd name="csY1478" fmla="*/ 1259851 h 1479806"/>
              <a:gd name="csX1479" fmla="*/ 9275145 w 9486989"/>
              <a:gd name="csY1479" fmla="*/ 1267912 h 1479806"/>
              <a:gd name="csX1480" fmla="*/ 9283204 w 9486989"/>
              <a:gd name="csY1480" fmla="*/ 1275973 h 1479806"/>
              <a:gd name="csX1481" fmla="*/ 9321198 w 9486989"/>
              <a:gd name="csY1481" fmla="*/ 1275973 h 1479806"/>
              <a:gd name="csX1482" fmla="*/ 9351133 w 9486989"/>
              <a:gd name="csY1482" fmla="*/ 1273670 h 1479806"/>
              <a:gd name="csX1483" fmla="*/ 9358040 w 9486989"/>
              <a:gd name="csY1483" fmla="*/ 1264457 h 1479806"/>
              <a:gd name="csX1484" fmla="*/ 9349981 w 9486989"/>
              <a:gd name="csY1484" fmla="*/ 1257547 h 1479806"/>
              <a:gd name="csX1485" fmla="*/ 9349981 w 9486989"/>
              <a:gd name="csY1485" fmla="*/ 1257547 h 1479806"/>
              <a:gd name="csX1486" fmla="*/ 9457055 w 9486989"/>
              <a:gd name="csY1486" fmla="*/ 1180390 h 1479806"/>
              <a:gd name="csX1487" fmla="*/ 9450147 w 9486989"/>
              <a:gd name="csY1487" fmla="*/ 1184997 h 1479806"/>
              <a:gd name="csX1488" fmla="*/ 9406396 w 9486989"/>
              <a:gd name="csY1488" fmla="*/ 1233364 h 1479806"/>
              <a:gd name="csX1489" fmla="*/ 9404094 w 9486989"/>
              <a:gd name="csY1489" fmla="*/ 1244880 h 1479806"/>
              <a:gd name="csX1490" fmla="*/ 9411002 w 9486989"/>
              <a:gd name="csY1490" fmla="*/ 1248335 h 1479806"/>
              <a:gd name="csX1491" fmla="*/ 9415607 w 9486989"/>
              <a:gd name="csY1491" fmla="*/ 1247183 h 1479806"/>
              <a:gd name="csX1492" fmla="*/ 9463963 w 9486989"/>
              <a:gd name="csY1492" fmla="*/ 1194209 h 1479806"/>
              <a:gd name="csX1493" fmla="*/ 9460509 w 9486989"/>
              <a:gd name="csY1493" fmla="*/ 1182693 h 1479806"/>
              <a:gd name="csX1494" fmla="*/ 9457055 w 9486989"/>
              <a:gd name="csY1494" fmla="*/ 1181542 h 1479806"/>
              <a:gd name="csX1495" fmla="*/ 9457055 w 9486989"/>
              <a:gd name="csY1495" fmla="*/ 1181542 h 1479806"/>
              <a:gd name="csX1496" fmla="*/ 9478930 w 9486989"/>
              <a:gd name="csY1496" fmla="*/ 1049108 h 1479806"/>
              <a:gd name="csX1497" fmla="*/ 9470872 w 9486989"/>
              <a:gd name="csY1497" fmla="*/ 1057169 h 1479806"/>
              <a:gd name="csX1498" fmla="*/ 9470872 w 9486989"/>
              <a:gd name="csY1498" fmla="*/ 1108991 h 1479806"/>
              <a:gd name="csX1499" fmla="*/ 9470872 w 9486989"/>
              <a:gd name="csY1499" fmla="*/ 1108991 h 1479806"/>
              <a:gd name="csX1500" fmla="*/ 9470872 w 9486989"/>
              <a:gd name="csY1500" fmla="*/ 1111294 h 1479806"/>
              <a:gd name="csX1501" fmla="*/ 9470872 w 9486989"/>
              <a:gd name="csY1501" fmla="*/ 1111294 h 1479806"/>
              <a:gd name="csX1502" fmla="*/ 9470872 w 9486989"/>
              <a:gd name="csY1502" fmla="*/ 1113597 h 1479806"/>
              <a:gd name="csX1503" fmla="*/ 9470872 w 9486989"/>
              <a:gd name="csY1503" fmla="*/ 1113597 h 1479806"/>
              <a:gd name="csX1504" fmla="*/ 9470872 w 9486989"/>
              <a:gd name="csY1504" fmla="*/ 1115901 h 1479806"/>
              <a:gd name="csX1505" fmla="*/ 9470872 w 9486989"/>
              <a:gd name="csY1505" fmla="*/ 1115901 h 1479806"/>
              <a:gd name="csX1506" fmla="*/ 9470872 w 9486989"/>
              <a:gd name="csY1506" fmla="*/ 1122810 h 1479806"/>
              <a:gd name="csX1507" fmla="*/ 9477779 w 9486989"/>
              <a:gd name="csY1507" fmla="*/ 1132023 h 1479806"/>
              <a:gd name="csX1508" fmla="*/ 9477779 w 9486989"/>
              <a:gd name="csY1508" fmla="*/ 1132023 h 1479806"/>
              <a:gd name="csX1509" fmla="*/ 9485839 w 9486989"/>
              <a:gd name="csY1509" fmla="*/ 1125113 h 1479806"/>
              <a:gd name="csX1510" fmla="*/ 9485839 w 9486989"/>
              <a:gd name="csY1510" fmla="*/ 1110143 h 1479806"/>
              <a:gd name="csX1511" fmla="*/ 9485839 w 9486989"/>
              <a:gd name="csY1511" fmla="*/ 1058321 h 1479806"/>
              <a:gd name="csX1512" fmla="*/ 9477779 w 9486989"/>
              <a:gd name="csY1512" fmla="*/ 1050259 h 1479806"/>
              <a:gd name="csX1513" fmla="*/ 9477779 w 9486989"/>
              <a:gd name="csY1513" fmla="*/ 1050259 h 1479806"/>
              <a:gd name="csX1514" fmla="*/ 9478930 w 9486989"/>
              <a:gd name="csY1514" fmla="*/ 918977 h 1479806"/>
              <a:gd name="csX1515" fmla="*/ 9470872 w 9486989"/>
              <a:gd name="csY1515" fmla="*/ 927038 h 1479806"/>
              <a:gd name="csX1516" fmla="*/ 9470872 w 9486989"/>
              <a:gd name="csY1516" fmla="*/ 992679 h 1479806"/>
              <a:gd name="csX1517" fmla="*/ 9478930 w 9486989"/>
              <a:gd name="csY1517" fmla="*/ 1000741 h 1479806"/>
              <a:gd name="csX1518" fmla="*/ 9486990 w 9486989"/>
              <a:gd name="csY1518" fmla="*/ 992679 h 1479806"/>
              <a:gd name="csX1519" fmla="*/ 9486990 w 9486989"/>
              <a:gd name="csY1519" fmla="*/ 927038 h 1479806"/>
              <a:gd name="csX1520" fmla="*/ 9478930 w 9486989"/>
              <a:gd name="csY1520" fmla="*/ 918977 h 1479806"/>
              <a:gd name="csX1521" fmla="*/ 9478930 w 9486989"/>
              <a:gd name="csY1521" fmla="*/ 918977 h 1479806"/>
              <a:gd name="csX1522" fmla="*/ 9478930 w 9486989"/>
              <a:gd name="csY1522" fmla="*/ 787695 h 1479806"/>
              <a:gd name="csX1523" fmla="*/ 9470872 w 9486989"/>
              <a:gd name="csY1523" fmla="*/ 795756 h 1479806"/>
              <a:gd name="csX1524" fmla="*/ 9470872 w 9486989"/>
              <a:gd name="csY1524" fmla="*/ 861397 h 1479806"/>
              <a:gd name="csX1525" fmla="*/ 9478930 w 9486989"/>
              <a:gd name="csY1525" fmla="*/ 869458 h 1479806"/>
              <a:gd name="csX1526" fmla="*/ 9486990 w 9486989"/>
              <a:gd name="csY1526" fmla="*/ 861397 h 1479806"/>
              <a:gd name="csX1527" fmla="*/ 9486990 w 9486989"/>
              <a:gd name="csY1527" fmla="*/ 795756 h 1479806"/>
              <a:gd name="csX1528" fmla="*/ 9478930 w 9486989"/>
              <a:gd name="csY1528" fmla="*/ 787695 h 1479806"/>
              <a:gd name="csX1529" fmla="*/ 9478930 w 9486989"/>
              <a:gd name="csY1529" fmla="*/ 787695 h 1479806"/>
              <a:gd name="csX1530" fmla="*/ 9478930 w 9486989"/>
              <a:gd name="csY1530" fmla="*/ 657564 h 1479806"/>
              <a:gd name="csX1531" fmla="*/ 9470872 w 9486989"/>
              <a:gd name="csY1531" fmla="*/ 665625 h 1479806"/>
              <a:gd name="csX1532" fmla="*/ 9470872 w 9486989"/>
              <a:gd name="csY1532" fmla="*/ 731266 h 1479806"/>
              <a:gd name="csX1533" fmla="*/ 9478930 w 9486989"/>
              <a:gd name="csY1533" fmla="*/ 739327 h 1479806"/>
              <a:gd name="csX1534" fmla="*/ 9486990 w 9486989"/>
              <a:gd name="csY1534" fmla="*/ 731266 h 1479806"/>
              <a:gd name="csX1535" fmla="*/ 9486990 w 9486989"/>
              <a:gd name="csY1535" fmla="*/ 665625 h 1479806"/>
              <a:gd name="csX1536" fmla="*/ 9478930 w 9486989"/>
              <a:gd name="csY1536" fmla="*/ 657564 h 1479806"/>
              <a:gd name="csX1537" fmla="*/ 9478930 w 9486989"/>
              <a:gd name="csY1537" fmla="*/ 657564 h 1479806"/>
              <a:gd name="csX1538" fmla="*/ 9478930 w 9486989"/>
              <a:gd name="csY1538" fmla="*/ 527433 h 1479806"/>
              <a:gd name="csX1539" fmla="*/ 9470872 w 9486989"/>
              <a:gd name="csY1539" fmla="*/ 535494 h 1479806"/>
              <a:gd name="csX1540" fmla="*/ 9470872 w 9486989"/>
              <a:gd name="csY1540" fmla="*/ 601135 h 1479806"/>
              <a:gd name="csX1541" fmla="*/ 9478930 w 9486989"/>
              <a:gd name="csY1541" fmla="*/ 609197 h 1479806"/>
              <a:gd name="csX1542" fmla="*/ 9486990 w 9486989"/>
              <a:gd name="csY1542" fmla="*/ 601135 h 1479806"/>
              <a:gd name="csX1543" fmla="*/ 9486990 w 9486989"/>
              <a:gd name="csY1543" fmla="*/ 535494 h 1479806"/>
              <a:gd name="csX1544" fmla="*/ 9478930 w 9486989"/>
              <a:gd name="csY1544" fmla="*/ 527433 h 1479806"/>
              <a:gd name="csX1545" fmla="*/ 9478930 w 9486989"/>
              <a:gd name="csY1545" fmla="*/ 527433 h 1479806"/>
              <a:gd name="csX1546" fmla="*/ 9478930 w 9486989"/>
              <a:gd name="csY1546" fmla="*/ 396150 h 1479806"/>
              <a:gd name="csX1547" fmla="*/ 9470872 w 9486989"/>
              <a:gd name="csY1547" fmla="*/ 404212 h 1479806"/>
              <a:gd name="csX1548" fmla="*/ 9470872 w 9486989"/>
              <a:gd name="csY1548" fmla="*/ 469853 h 1479806"/>
              <a:gd name="csX1549" fmla="*/ 9478930 w 9486989"/>
              <a:gd name="csY1549" fmla="*/ 477914 h 1479806"/>
              <a:gd name="csX1550" fmla="*/ 9486990 w 9486989"/>
              <a:gd name="csY1550" fmla="*/ 469853 h 1479806"/>
              <a:gd name="csX1551" fmla="*/ 9486990 w 9486989"/>
              <a:gd name="csY1551" fmla="*/ 404212 h 1479806"/>
              <a:gd name="csX1552" fmla="*/ 9478930 w 9486989"/>
              <a:gd name="csY1552" fmla="*/ 396150 h 1479806"/>
              <a:gd name="csX1553" fmla="*/ 9478930 w 9486989"/>
              <a:gd name="csY1553" fmla="*/ 396150 h 1479806"/>
              <a:gd name="csX1554" fmla="*/ 9478930 w 9486989"/>
              <a:gd name="csY1554" fmla="*/ 266020 h 1479806"/>
              <a:gd name="csX1555" fmla="*/ 9470872 w 9486989"/>
              <a:gd name="csY1555" fmla="*/ 274081 h 1479806"/>
              <a:gd name="csX1556" fmla="*/ 9470872 w 9486989"/>
              <a:gd name="csY1556" fmla="*/ 339722 h 1479806"/>
              <a:gd name="csX1557" fmla="*/ 9478930 w 9486989"/>
              <a:gd name="csY1557" fmla="*/ 347783 h 1479806"/>
              <a:gd name="csX1558" fmla="*/ 9486990 w 9486989"/>
              <a:gd name="csY1558" fmla="*/ 339722 h 1479806"/>
              <a:gd name="csX1559" fmla="*/ 9486990 w 9486989"/>
              <a:gd name="csY1559" fmla="*/ 274081 h 1479806"/>
              <a:gd name="csX1560" fmla="*/ 9478930 w 9486989"/>
              <a:gd name="csY1560" fmla="*/ 266020 h 1479806"/>
              <a:gd name="csX1561" fmla="*/ 9478930 w 9486989"/>
              <a:gd name="csY1561" fmla="*/ 266020 h 1479806"/>
              <a:gd name="csX1562" fmla="*/ 9475476 w 9486989"/>
              <a:gd name="csY1562" fmla="*/ 133586 h 1479806"/>
              <a:gd name="csX1563" fmla="*/ 9474325 w 9486989"/>
              <a:gd name="csY1563" fmla="*/ 133586 h 1479806"/>
              <a:gd name="csX1564" fmla="*/ 9467417 w 9486989"/>
              <a:gd name="csY1564" fmla="*/ 142798 h 1479806"/>
              <a:gd name="csX1565" fmla="*/ 9469720 w 9486989"/>
              <a:gd name="csY1565" fmla="*/ 156618 h 1479806"/>
              <a:gd name="csX1566" fmla="*/ 9469720 w 9486989"/>
              <a:gd name="csY1566" fmla="*/ 156618 h 1479806"/>
              <a:gd name="csX1567" fmla="*/ 9469720 w 9486989"/>
              <a:gd name="csY1567" fmla="*/ 158921 h 1479806"/>
              <a:gd name="csX1568" fmla="*/ 9469720 w 9486989"/>
              <a:gd name="csY1568" fmla="*/ 158921 h 1479806"/>
              <a:gd name="csX1569" fmla="*/ 9469720 w 9486989"/>
              <a:gd name="csY1569" fmla="*/ 161224 h 1479806"/>
              <a:gd name="csX1570" fmla="*/ 9469720 w 9486989"/>
              <a:gd name="csY1570" fmla="*/ 161224 h 1479806"/>
              <a:gd name="csX1571" fmla="*/ 9469720 w 9486989"/>
              <a:gd name="csY1571" fmla="*/ 163527 h 1479806"/>
              <a:gd name="csX1572" fmla="*/ 9469720 w 9486989"/>
              <a:gd name="csY1572" fmla="*/ 163527 h 1479806"/>
              <a:gd name="csX1573" fmla="*/ 9469720 w 9486989"/>
              <a:gd name="csY1573" fmla="*/ 165830 h 1479806"/>
              <a:gd name="csX1574" fmla="*/ 9469720 w 9486989"/>
              <a:gd name="csY1574" fmla="*/ 165830 h 1479806"/>
              <a:gd name="csX1575" fmla="*/ 9469720 w 9486989"/>
              <a:gd name="csY1575" fmla="*/ 168134 h 1479806"/>
              <a:gd name="csX1576" fmla="*/ 9469720 w 9486989"/>
              <a:gd name="csY1576" fmla="*/ 168134 h 1479806"/>
              <a:gd name="csX1577" fmla="*/ 9469720 w 9486989"/>
              <a:gd name="csY1577" fmla="*/ 170437 h 1479806"/>
              <a:gd name="csX1578" fmla="*/ 9469720 w 9486989"/>
              <a:gd name="csY1578" fmla="*/ 170437 h 1479806"/>
              <a:gd name="csX1579" fmla="*/ 9469720 w 9486989"/>
              <a:gd name="csY1579" fmla="*/ 209591 h 1479806"/>
              <a:gd name="csX1580" fmla="*/ 9477779 w 9486989"/>
              <a:gd name="csY1580" fmla="*/ 217652 h 1479806"/>
              <a:gd name="csX1581" fmla="*/ 9485839 w 9486989"/>
              <a:gd name="csY1581" fmla="*/ 209591 h 1479806"/>
              <a:gd name="csX1582" fmla="*/ 9485839 w 9486989"/>
              <a:gd name="csY1582" fmla="*/ 171588 h 1479806"/>
              <a:gd name="csX1583" fmla="*/ 9483536 w 9486989"/>
              <a:gd name="csY1583" fmla="*/ 141647 h 1479806"/>
              <a:gd name="csX1584" fmla="*/ 9475476 w 9486989"/>
              <a:gd name="csY1584" fmla="*/ 134737 h 1479806"/>
              <a:gd name="csX1585" fmla="*/ 9475476 w 9486989"/>
              <a:gd name="csY1585" fmla="*/ 134737 h 1479806"/>
              <a:gd name="csX1586" fmla="*/ 9399489 w 9486989"/>
              <a:gd name="csY1586" fmla="*/ 25335 h 1479806"/>
              <a:gd name="csX1587" fmla="*/ 9392580 w 9486989"/>
              <a:gd name="csY1587" fmla="*/ 29942 h 1479806"/>
              <a:gd name="csX1588" fmla="*/ 9396035 w 9486989"/>
              <a:gd name="csY1588" fmla="*/ 41458 h 1479806"/>
              <a:gd name="csX1589" fmla="*/ 9396035 w 9486989"/>
              <a:gd name="csY1589" fmla="*/ 41458 h 1479806"/>
              <a:gd name="csX1590" fmla="*/ 9396035 w 9486989"/>
              <a:gd name="csY1590" fmla="*/ 41458 h 1479806"/>
              <a:gd name="csX1591" fmla="*/ 9396035 w 9486989"/>
              <a:gd name="csY1591" fmla="*/ 41458 h 1479806"/>
              <a:gd name="csX1592" fmla="*/ 9396035 w 9486989"/>
              <a:gd name="csY1592" fmla="*/ 41458 h 1479806"/>
              <a:gd name="csX1593" fmla="*/ 9396035 w 9486989"/>
              <a:gd name="csY1593" fmla="*/ 41458 h 1479806"/>
              <a:gd name="csX1594" fmla="*/ 9396035 w 9486989"/>
              <a:gd name="csY1594" fmla="*/ 41458 h 1479806"/>
              <a:gd name="csX1595" fmla="*/ 9396035 w 9486989"/>
              <a:gd name="csY1595" fmla="*/ 41458 h 1479806"/>
              <a:gd name="csX1596" fmla="*/ 9396035 w 9486989"/>
              <a:gd name="csY1596" fmla="*/ 41458 h 1479806"/>
              <a:gd name="csX1597" fmla="*/ 9396035 w 9486989"/>
              <a:gd name="csY1597" fmla="*/ 41458 h 1479806"/>
              <a:gd name="csX1598" fmla="*/ 9396035 w 9486989"/>
              <a:gd name="csY1598" fmla="*/ 41458 h 1479806"/>
              <a:gd name="csX1599" fmla="*/ 9396035 w 9486989"/>
              <a:gd name="csY1599" fmla="*/ 41458 h 1479806"/>
              <a:gd name="csX1600" fmla="*/ 9396035 w 9486989"/>
              <a:gd name="csY1600" fmla="*/ 41458 h 1479806"/>
              <a:gd name="csX1601" fmla="*/ 9396035 w 9486989"/>
              <a:gd name="csY1601" fmla="*/ 41458 h 1479806"/>
              <a:gd name="csX1602" fmla="*/ 9397186 w 9486989"/>
              <a:gd name="csY1602" fmla="*/ 41458 h 1479806"/>
              <a:gd name="csX1603" fmla="*/ 9397186 w 9486989"/>
              <a:gd name="csY1603" fmla="*/ 41458 h 1479806"/>
              <a:gd name="csX1604" fmla="*/ 9397186 w 9486989"/>
              <a:gd name="csY1604" fmla="*/ 41458 h 1479806"/>
              <a:gd name="csX1605" fmla="*/ 9397186 w 9486989"/>
              <a:gd name="csY1605" fmla="*/ 41458 h 1479806"/>
              <a:gd name="csX1606" fmla="*/ 9437483 w 9486989"/>
              <a:gd name="csY1606" fmla="*/ 80612 h 1479806"/>
              <a:gd name="csX1607" fmla="*/ 9444390 w 9486989"/>
              <a:gd name="csY1607" fmla="*/ 84067 h 1479806"/>
              <a:gd name="csX1608" fmla="*/ 9448996 w 9486989"/>
              <a:gd name="csY1608" fmla="*/ 82915 h 1479806"/>
              <a:gd name="csX1609" fmla="*/ 9451299 w 9486989"/>
              <a:gd name="csY1609" fmla="*/ 71399 h 1479806"/>
              <a:gd name="csX1610" fmla="*/ 9398337 w 9486989"/>
              <a:gd name="csY1610" fmla="*/ 23032 h 1479806"/>
              <a:gd name="csX1611" fmla="*/ 9394883 w 9486989"/>
              <a:gd name="csY1611" fmla="*/ 21880 h 1479806"/>
              <a:gd name="csX1612" fmla="*/ 9394883 w 9486989"/>
              <a:gd name="csY1612" fmla="*/ 21880 h 1479806"/>
              <a:gd name="csX1613" fmla="*/ 9394883 w 9486989"/>
              <a:gd name="csY1613" fmla="*/ 24184 h 1479806"/>
              <a:gd name="csX1614" fmla="*/ 9320046 w 9486989"/>
              <a:gd name="csY1614" fmla="*/ 3455 h 1479806"/>
              <a:gd name="csX1615" fmla="*/ 9254420 w 9486989"/>
              <a:gd name="csY1615" fmla="*/ 3455 h 1479806"/>
              <a:gd name="csX1616" fmla="*/ 9246361 w 9486989"/>
              <a:gd name="csY1616" fmla="*/ 11516 h 1479806"/>
              <a:gd name="csX1617" fmla="*/ 9254420 w 9486989"/>
              <a:gd name="csY1617" fmla="*/ 19577 h 1479806"/>
              <a:gd name="csX1618" fmla="*/ 9332711 w 9486989"/>
              <a:gd name="csY1618" fmla="*/ 19577 h 1479806"/>
              <a:gd name="csX1619" fmla="*/ 9340770 w 9486989"/>
              <a:gd name="csY1619" fmla="*/ 12668 h 1479806"/>
              <a:gd name="csX1620" fmla="*/ 9333863 w 9486989"/>
              <a:gd name="csY1620" fmla="*/ 3455 h 1479806"/>
              <a:gd name="csX1621" fmla="*/ 9318895 w 9486989"/>
              <a:gd name="csY1621" fmla="*/ 3455 h 1479806"/>
              <a:gd name="csX1622" fmla="*/ 9321198 w 9486989"/>
              <a:gd name="csY1622" fmla="*/ 3455 h 14798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</a:cxnLst>
            <a:rect l="l" t="t" r="r" b="b"/>
            <a:pathLst>
              <a:path w="9486989" h="1479806">
                <a:moveTo>
                  <a:pt x="9188795" y="3455"/>
                </a:moveTo>
                <a:lnTo>
                  <a:pt x="9123169" y="3455"/>
                </a:lnTo>
                <a:cubicBezTo>
                  <a:pt x="9118563" y="3455"/>
                  <a:pt x="9115109" y="6910"/>
                  <a:pt x="9115109" y="11516"/>
                </a:cubicBezTo>
                <a:cubicBezTo>
                  <a:pt x="9115109" y="16122"/>
                  <a:pt x="9118563" y="19577"/>
                  <a:pt x="9123169" y="19577"/>
                </a:cubicBezTo>
                <a:lnTo>
                  <a:pt x="9188795" y="19577"/>
                </a:lnTo>
                <a:cubicBezTo>
                  <a:pt x="9193400" y="19577"/>
                  <a:pt x="9196854" y="16122"/>
                  <a:pt x="9196854" y="11516"/>
                </a:cubicBezTo>
                <a:cubicBezTo>
                  <a:pt x="9196854" y="6910"/>
                  <a:pt x="9193400" y="3455"/>
                  <a:pt x="9188795" y="3455"/>
                </a:cubicBezTo>
                <a:lnTo>
                  <a:pt x="9188795" y="3455"/>
                </a:lnTo>
                <a:close/>
                <a:moveTo>
                  <a:pt x="9058693" y="3455"/>
                </a:moveTo>
                <a:lnTo>
                  <a:pt x="8993068" y="3455"/>
                </a:lnTo>
                <a:cubicBezTo>
                  <a:pt x="8988462" y="3455"/>
                  <a:pt x="8985009" y="6910"/>
                  <a:pt x="8985009" y="11516"/>
                </a:cubicBezTo>
                <a:cubicBezTo>
                  <a:pt x="8985009" y="16122"/>
                  <a:pt x="8988462" y="19577"/>
                  <a:pt x="8993068" y="19577"/>
                </a:cubicBezTo>
                <a:lnTo>
                  <a:pt x="9058693" y="19577"/>
                </a:lnTo>
                <a:cubicBezTo>
                  <a:pt x="9063299" y="19577"/>
                  <a:pt x="9066753" y="16122"/>
                  <a:pt x="9066753" y="11516"/>
                </a:cubicBezTo>
                <a:cubicBezTo>
                  <a:pt x="9066753" y="6910"/>
                  <a:pt x="9063299" y="3455"/>
                  <a:pt x="9058693" y="3455"/>
                </a:cubicBezTo>
                <a:lnTo>
                  <a:pt x="9058693" y="3455"/>
                </a:lnTo>
                <a:close/>
                <a:moveTo>
                  <a:pt x="8928593" y="3455"/>
                </a:moveTo>
                <a:lnTo>
                  <a:pt x="8862967" y="3455"/>
                </a:lnTo>
                <a:cubicBezTo>
                  <a:pt x="8858362" y="3455"/>
                  <a:pt x="8854908" y="6910"/>
                  <a:pt x="8854908" y="11516"/>
                </a:cubicBezTo>
                <a:cubicBezTo>
                  <a:pt x="8854908" y="16122"/>
                  <a:pt x="8858362" y="19577"/>
                  <a:pt x="8862967" y="19577"/>
                </a:cubicBezTo>
                <a:lnTo>
                  <a:pt x="8928593" y="19577"/>
                </a:lnTo>
                <a:cubicBezTo>
                  <a:pt x="8933199" y="19577"/>
                  <a:pt x="8936652" y="16122"/>
                  <a:pt x="8936652" y="11516"/>
                </a:cubicBezTo>
                <a:cubicBezTo>
                  <a:pt x="8936652" y="6910"/>
                  <a:pt x="8933199" y="3455"/>
                  <a:pt x="8928593" y="3455"/>
                </a:cubicBezTo>
                <a:lnTo>
                  <a:pt x="8928593" y="3455"/>
                </a:lnTo>
                <a:close/>
                <a:moveTo>
                  <a:pt x="8797341" y="3455"/>
                </a:moveTo>
                <a:lnTo>
                  <a:pt x="8731715" y="3455"/>
                </a:lnTo>
                <a:cubicBezTo>
                  <a:pt x="8727110" y="3455"/>
                  <a:pt x="8723656" y="6910"/>
                  <a:pt x="8723656" y="11516"/>
                </a:cubicBezTo>
                <a:cubicBezTo>
                  <a:pt x="8723656" y="16122"/>
                  <a:pt x="8727110" y="19577"/>
                  <a:pt x="8731715" y="19577"/>
                </a:cubicBezTo>
                <a:lnTo>
                  <a:pt x="8797341" y="19577"/>
                </a:lnTo>
                <a:cubicBezTo>
                  <a:pt x="8801946" y="19577"/>
                  <a:pt x="8805400" y="16122"/>
                  <a:pt x="8805400" y="11516"/>
                </a:cubicBezTo>
                <a:cubicBezTo>
                  <a:pt x="8805400" y="6910"/>
                  <a:pt x="8801946" y="3455"/>
                  <a:pt x="8797341" y="3455"/>
                </a:cubicBezTo>
                <a:lnTo>
                  <a:pt x="8797341" y="3455"/>
                </a:lnTo>
                <a:close/>
                <a:moveTo>
                  <a:pt x="8667240" y="3455"/>
                </a:moveTo>
                <a:lnTo>
                  <a:pt x="8601615" y="3455"/>
                </a:lnTo>
                <a:cubicBezTo>
                  <a:pt x="8597009" y="3455"/>
                  <a:pt x="8593555" y="6910"/>
                  <a:pt x="8593555" y="11516"/>
                </a:cubicBezTo>
                <a:cubicBezTo>
                  <a:pt x="8593555" y="16122"/>
                  <a:pt x="8597009" y="19577"/>
                  <a:pt x="8601615" y="19577"/>
                </a:cubicBezTo>
                <a:lnTo>
                  <a:pt x="8667240" y="19577"/>
                </a:lnTo>
                <a:cubicBezTo>
                  <a:pt x="8671846" y="19577"/>
                  <a:pt x="8675300" y="16122"/>
                  <a:pt x="8675300" y="11516"/>
                </a:cubicBezTo>
                <a:cubicBezTo>
                  <a:pt x="8675300" y="6910"/>
                  <a:pt x="8671846" y="3455"/>
                  <a:pt x="8667240" y="3455"/>
                </a:cubicBezTo>
                <a:lnTo>
                  <a:pt x="8667240" y="3455"/>
                </a:lnTo>
                <a:close/>
                <a:moveTo>
                  <a:pt x="8535988" y="3455"/>
                </a:moveTo>
                <a:lnTo>
                  <a:pt x="8470362" y="3455"/>
                </a:lnTo>
                <a:cubicBezTo>
                  <a:pt x="8465757" y="3455"/>
                  <a:pt x="8462303" y="6910"/>
                  <a:pt x="8462303" y="11516"/>
                </a:cubicBezTo>
                <a:cubicBezTo>
                  <a:pt x="8462303" y="16122"/>
                  <a:pt x="8465757" y="19577"/>
                  <a:pt x="8470362" y="19577"/>
                </a:cubicBezTo>
                <a:lnTo>
                  <a:pt x="8535988" y="19577"/>
                </a:lnTo>
                <a:cubicBezTo>
                  <a:pt x="8540593" y="19577"/>
                  <a:pt x="8544048" y="16122"/>
                  <a:pt x="8544048" y="11516"/>
                </a:cubicBezTo>
                <a:cubicBezTo>
                  <a:pt x="8544048" y="6910"/>
                  <a:pt x="8540593" y="3455"/>
                  <a:pt x="8535988" y="3455"/>
                </a:cubicBezTo>
                <a:lnTo>
                  <a:pt x="8535988" y="3455"/>
                </a:lnTo>
                <a:close/>
                <a:moveTo>
                  <a:pt x="8405888" y="3455"/>
                </a:moveTo>
                <a:lnTo>
                  <a:pt x="8340262" y="3455"/>
                </a:lnTo>
                <a:cubicBezTo>
                  <a:pt x="8335656" y="3455"/>
                  <a:pt x="8332202" y="6910"/>
                  <a:pt x="8332202" y="11516"/>
                </a:cubicBezTo>
                <a:cubicBezTo>
                  <a:pt x="8332202" y="16122"/>
                  <a:pt x="8335656" y="19577"/>
                  <a:pt x="8340262" y="19577"/>
                </a:cubicBezTo>
                <a:lnTo>
                  <a:pt x="8405888" y="19577"/>
                </a:lnTo>
                <a:cubicBezTo>
                  <a:pt x="8410493" y="19577"/>
                  <a:pt x="8413947" y="16122"/>
                  <a:pt x="8413947" y="11516"/>
                </a:cubicBezTo>
                <a:cubicBezTo>
                  <a:pt x="8413947" y="6910"/>
                  <a:pt x="8410493" y="3455"/>
                  <a:pt x="8405888" y="3455"/>
                </a:cubicBezTo>
                <a:lnTo>
                  <a:pt x="8405888" y="3455"/>
                </a:lnTo>
                <a:close/>
                <a:moveTo>
                  <a:pt x="8275787" y="3455"/>
                </a:moveTo>
                <a:lnTo>
                  <a:pt x="8210161" y="3455"/>
                </a:lnTo>
                <a:cubicBezTo>
                  <a:pt x="8205556" y="3455"/>
                  <a:pt x="8202102" y="6910"/>
                  <a:pt x="8202102" y="11516"/>
                </a:cubicBezTo>
                <a:cubicBezTo>
                  <a:pt x="8202102" y="16122"/>
                  <a:pt x="8205556" y="19577"/>
                  <a:pt x="8210161" y="19577"/>
                </a:cubicBezTo>
                <a:lnTo>
                  <a:pt x="8275787" y="19577"/>
                </a:lnTo>
                <a:cubicBezTo>
                  <a:pt x="8280392" y="19577"/>
                  <a:pt x="8283846" y="16122"/>
                  <a:pt x="8283846" y="11516"/>
                </a:cubicBezTo>
                <a:cubicBezTo>
                  <a:pt x="8283846" y="6910"/>
                  <a:pt x="8280392" y="3455"/>
                  <a:pt x="8275787" y="3455"/>
                </a:cubicBezTo>
                <a:lnTo>
                  <a:pt x="8275787" y="3455"/>
                </a:lnTo>
                <a:close/>
                <a:moveTo>
                  <a:pt x="8144535" y="3455"/>
                </a:moveTo>
                <a:lnTo>
                  <a:pt x="8078909" y="3455"/>
                </a:lnTo>
                <a:cubicBezTo>
                  <a:pt x="8074303" y="3455"/>
                  <a:pt x="8070850" y="6910"/>
                  <a:pt x="8070850" y="11516"/>
                </a:cubicBezTo>
                <a:cubicBezTo>
                  <a:pt x="8070850" y="16122"/>
                  <a:pt x="8074303" y="19577"/>
                  <a:pt x="8078909" y="19577"/>
                </a:cubicBezTo>
                <a:lnTo>
                  <a:pt x="8144535" y="19577"/>
                </a:lnTo>
                <a:cubicBezTo>
                  <a:pt x="8149140" y="19577"/>
                  <a:pt x="8152595" y="16122"/>
                  <a:pt x="8152595" y="11516"/>
                </a:cubicBezTo>
                <a:cubicBezTo>
                  <a:pt x="8152595" y="6910"/>
                  <a:pt x="8149140" y="3455"/>
                  <a:pt x="8144535" y="3455"/>
                </a:cubicBezTo>
                <a:lnTo>
                  <a:pt x="8144535" y="3455"/>
                </a:lnTo>
                <a:close/>
                <a:moveTo>
                  <a:pt x="8014435" y="3455"/>
                </a:moveTo>
                <a:lnTo>
                  <a:pt x="7948808" y="3455"/>
                </a:lnTo>
                <a:cubicBezTo>
                  <a:pt x="7944203" y="3455"/>
                  <a:pt x="7940749" y="6910"/>
                  <a:pt x="7940749" y="11516"/>
                </a:cubicBezTo>
                <a:cubicBezTo>
                  <a:pt x="7940749" y="16122"/>
                  <a:pt x="7944203" y="19577"/>
                  <a:pt x="7948808" y="19577"/>
                </a:cubicBezTo>
                <a:lnTo>
                  <a:pt x="8014435" y="19577"/>
                </a:lnTo>
                <a:cubicBezTo>
                  <a:pt x="8019040" y="19577"/>
                  <a:pt x="8022493" y="16122"/>
                  <a:pt x="8022493" y="11516"/>
                </a:cubicBezTo>
                <a:cubicBezTo>
                  <a:pt x="8022493" y="6910"/>
                  <a:pt x="8019040" y="3455"/>
                  <a:pt x="8014435" y="3455"/>
                </a:cubicBezTo>
                <a:lnTo>
                  <a:pt x="8014435" y="3455"/>
                </a:lnTo>
                <a:close/>
                <a:moveTo>
                  <a:pt x="7883182" y="3455"/>
                </a:moveTo>
                <a:lnTo>
                  <a:pt x="7817556" y="3455"/>
                </a:lnTo>
                <a:cubicBezTo>
                  <a:pt x="7812951" y="3455"/>
                  <a:pt x="7809497" y="6910"/>
                  <a:pt x="7809497" y="11516"/>
                </a:cubicBezTo>
                <a:cubicBezTo>
                  <a:pt x="7809497" y="16122"/>
                  <a:pt x="7812951" y="19577"/>
                  <a:pt x="7817556" y="19577"/>
                </a:cubicBezTo>
                <a:lnTo>
                  <a:pt x="7883182" y="19577"/>
                </a:lnTo>
                <a:cubicBezTo>
                  <a:pt x="7887788" y="19577"/>
                  <a:pt x="7891242" y="16122"/>
                  <a:pt x="7891242" y="11516"/>
                </a:cubicBezTo>
                <a:cubicBezTo>
                  <a:pt x="7891242" y="6910"/>
                  <a:pt x="7887788" y="3455"/>
                  <a:pt x="7883182" y="3455"/>
                </a:cubicBezTo>
                <a:lnTo>
                  <a:pt x="7883182" y="3455"/>
                </a:lnTo>
                <a:close/>
                <a:moveTo>
                  <a:pt x="7753082" y="3455"/>
                </a:moveTo>
                <a:lnTo>
                  <a:pt x="7687456" y="3455"/>
                </a:lnTo>
                <a:cubicBezTo>
                  <a:pt x="7682850" y="3455"/>
                  <a:pt x="7679396" y="6910"/>
                  <a:pt x="7679396" y="11516"/>
                </a:cubicBezTo>
                <a:cubicBezTo>
                  <a:pt x="7679396" y="16122"/>
                  <a:pt x="7682850" y="19577"/>
                  <a:pt x="7687456" y="19577"/>
                </a:cubicBezTo>
                <a:lnTo>
                  <a:pt x="7753082" y="19577"/>
                </a:lnTo>
                <a:cubicBezTo>
                  <a:pt x="7757687" y="19577"/>
                  <a:pt x="7761141" y="16122"/>
                  <a:pt x="7761141" y="11516"/>
                </a:cubicBezTo>
                <a:cubicBezTo>
                  <a:pt x="7761141" y="6910"/>
                  <a:pt x="7757687" y="3455"/>
                  <a:pt x="7753082" y="3455"/>
                </a:cubicBezTo>
                <a:lnTo>
                  <a:pt x="7753082" y="3455"/>
                </a:lnTo>
                <a:close/>
                <a:moveTo>
                  <a:pt x="7622981" y="3455"/>
                </a:moveTo>
                <a:lnTo>
                  <a:pt x="7557355" y="3455"/>
                </a:lnTo>
                <a:cubicBezTo>
                  <a:pt x="7552749" y="3455"/>
                  <a:pt x="7549296" y="6910"/>
                  <a:pt x="7549296" y="11516"/>
                </a:cubicBezTo>
                <a:cubicBezTo>
                  <a:pt x="7549296" y="16122"/>
                  <a:pt x="7552749" y="19577"/>
                  <a:pt x="7557355" y="19577"/>
                </a:cubicBezTo>
                <a:lnTo>
                  <a:pt x="7622981" y="19577"/>
                </a:lnTo>
                <a:cubicBezTo>
                  <a:pt x="7627586" y="19577"/>
                  <a:pt x="7631040" y="16122"/>
                  <a:pt x="7631040" y="11516"/>
                </a:cubicBezTo>
                <a:cubicBezTo>
                  <a:pt x="7631040" y="6910"/>
                  <a:pt x="7627586" y="3455"/>
                  <a:pt x="7622981" y="3455"/>
                </a:cubicBezTo>
                <a:lnTo>
                  <a:pt x="7622981" y="3455"/>
                </a:lnTo>
                <a:close/>
                <a:moveTo>
                  <a:pt x="7491729" y="3455"/>
                </a:moveTo>
                <a:lnTo>
                  <a:pt x="7426103" y="3455"/>
                </a:lnTo>
                <a:cubicBezTo>
                  <a:pt x="7421498" y="3455"/>
                  <a:pt x="7418043" y="6910"/>
                  <a:pt x="7418043" y="11516"/>
                </a:cubicBezTo>
                <a:cubicBezTo>
                  <a:pt x="7418043" y="16122"/>
                  <a:pt x="7421498" y="19577"/>
                  <a:pt x="7426103" y="19577"/>
                </a:cubicBezTo>
                <a:lnTo>
                  <a:pt x="7491729" y="19577"/>
                </a:lnTo>
                <a:cubicBezTo>
                  <a:pt x="7496334" y="19577"/>
                  <a:pt x="7499788" y="16122"/>
                  <a:pt x="7499788" y="11516"/>
                </a:cubicBezTo>
                <a:cubicBezTo>
                  <a:pt x="7499788" y="6910"/>
                  <a:pt x="7496334" y="3455"/>
                  <a:pt x="7491729" y="3455"/>
                </a:cubicBezTo>
                <a:lnTo>
                  <a:pt x="7491729" y="3455"/>
                </a:lnTo>
                <a:close/>
                <a:moveTo>
                  <a:pt x="7361628" y="3455"/>
                </a:moveTo>
                <a:lnTo>
                  <a:pt x="7296002" y="3455"/>
                </a:lnTo>
                <a:cubicBezTo>
                  <a:pt x="7291396" y="3455"/>
                  <a:pt x="7287943" y="6910"/>
                  <a:pt x="7287943" y="11516"/>
                </a:cubicBezTo>
                <a:cubicBezTo>
                  <a:pt x="7287943" y="16122"/>
                  <a:pt x="7291396" y="19577"/>
                  <a:pt x="7296002" y="19577"/>
                </a:cubicBezTo>
                <a:lnTo>
                  <a:pt x="7361628" y="19577"/>
                </a:lnTo>
                <a:cubicBezTo>
                  <a:pt x="7366233" y="19577"/>
                  <a:pt x="7369688" y="16122"/>
                  <a:pt x="7369688" y="11516"/>
                </a:cubicBezTo>
                <a:cubicBezTo>
                  <a:pt x="7369688" y="6910"/>
                  <a:pt x="7366233" y="3455"/>
                  <a:pt x="7361628" y="3455"/>
                </a:cubicBezTo>
                <a:lnTo>
                  <a:pt x="7361628" y="3455"/>
                </a:lnTo>
                <a:close/>
                <a:moveTo>
                  <a:pt x="7231528" y="3455"/>
                </a:moveTo>
                <a:lnTo>
                  <a:pt x="7165902" y="3455"/>
                </a:lnTo>
                <a:cubicBezTo>
                  <a:pt x="7161296" y="3455"/>
                  <a:pt x="7157842" y="6910"/>
                  <a:pt x="7157842" y="11516"/>
                </a:cubicBezTo>
                <a:cubicBezTo>
                  <a:pt x="7157842" y="16122"/>
                  <a:pt x="7161296" y="19577"/>
                  <a:pt x="7165902" y="19577"/>
                </a:cubicBezTo>
                <a:lnTo>
                  <a:pt x="7231528" y="19577"/>
                </a:lnTo>
                <a:cubicBezTo>
                  <a:pt x="7236133" y="19577"/>
                  <a:pt x="7239586" y="16122"/>
                  <a:pt x="7239586" y="11516"/>
                </a:cubicBezTo>
                <a:cubicBezTo>
                  <a:pt x="7239586" y="6910"/>
                  <a:pt x="7236133" y="3455"/>
                  <a:pt x="7231528" y="3455"/>
                </a:cubicBezTo>
                <a:lnTo>
                  <a:pt x="7231528" y="3455"/>
                </a:lnTo>
                <a:close/>
                <a:moveTo>
                  <a:pt x="7100275" y="3455"/>
                </a:moveTo>
                <a:lnTo>
                  <a:pt x="7034649" y="3455"/>
                </a:lnTo>
                <a:cubicBezTo>
                  <a:pt x="7030044" y="3455"/>
                  <a:pt x="7026590" y="6910"/>
                  <a:pt x="7026590" y="11516"/>
                </a:cubicBezTo>
                <a:cubicBezTo>
                  <a:pt x="7026590" y="16122"/>
                  <a:pt x="7030044" y="19577"/>
                  <a:pt x="7034649" y="19577"/>
                </a:cubicBezTo>
                <a:lnTo>
                  <a:pt x="7100275" y="19577"/>
                </a:lnTo>
                <a:cubicBezTo>
                  <a:pt x="7104881" y="19577"/>
                  <a:pt x="7108335" y="16122"/>
                  <a:pt x="7108335" y="11516"/>
                </a:cubicBezTo>
                <a:cubicBezTo>
                  <a:pt x="7108335" y="6910"/>
                  <a:pt x="7104881" y="3455"/>
                  <a:pt x="7100275" y="3455"/>
                </a:cubicBezTo>
                <a:lnTo>
                  <a:pt x="7100275" y="3455"/>
                </a:lnTo>
                <a:close/>
                <a:moveTo>
                  <a:pt x="6970175" y="3455"/>
                </a:moveTo>
                <a:lnTo>
                  <a:pt x="6904549" y="3455"/>
                </a:lnTo>
                <a:cubicBezTo>
                  <a:pt x="6899943" y="3455"/>
                  <a:pt x="6896489" y="6910"/>
                  <a:pt x="6896489" y="11516"/>
                </a:cubicBezTo>
                <a:cubicBezTo>
                  <a:pt x="6896489" y="16122"/>
                  <a:pt x="6899943" y="19577"/>
                  <a:pt x="6904549" y="19577"/>
                </a:cubicBezTo>
                <a:lnTo>
                  <a:pt x="6970175" y="19577"/>
                </a:lnTo>
                <a:cubicBezTo>
                  <a:pt x="6974780" y="19577"/>
                  <a:pt x="6978234" y="16122"/>
                  <a:pt x="6978234" y="11516"/>
                </a:cubicBezTo>
                <a:cubicBezTo>
                  <a:pt x="6978234" y="6910"/>
                  <a:pt x="6974780" y="3455"/>
                  <a:pt x="6970175" y="3455"/>
                </a:cubicBezTo>
                <a:lnTo>
                  <a:pt x="6970175" y="3455"/>
                </a:lnTo>
                <a:close/>
                <a:moveTo>
                  <a:pt x="6838922" y="3455"/>
                </a:moveTo>
                <a:lnTo>
                  <a:pt x="6773296" y="3455"/>
                </a:lnTo>
                <a:cubicBezTo>
                  <a:pt x="6768691" y="3455"/>
                  <a:pt x="6765238" y="6910"/>
                  <a:pt x="6765238" y="11516"/>
                </a:cubicBezTo>
                <a:cubicBezTo>
                  <a:pt x="6765238" y="16122"/>
                  <a:pt x="6768691" y="19577"/>
                  <a:pt x="6773296" y="19577"/>
                </a:cubicBezTo>
                <a:lnTo>
                  <a:pt x="6838922" y="19577"/>
                </a:lnTo>
                <a:cubicBezTo>
                  <a:pt x="6843528" y="19577"/>
                  <a:pt x="6846982" y="16122"/>
                  <a:pt x="6846982" y="11516"/>
                </a:cubicBezTo>
                <a:cubicBezTo>
                  <a:pt x="6846982" y="6910"/>
                  <a:pt x="6843528" y="3455"/>
                  <a:pt x="6838922" y="3455"/>
                </a:cubicBezTo>
                <a:lnTo>
                  <a:pt x="6838922" y="3455"/>
                </a:lnTo>
                <a:close/>
                <a:moveTo>
                  <a:pt x="6708822" y="3455"/>
                </a:moveTo>
                <a:lnTo>
                  <a:pt x="6643196" y="3455"/>
                </a:lnTo>
                <a:cubicBezTo>
                  <a:pt x="6638591" y="3455"/>
                  <a:pt x="6635136" y="6910"/>
                  <a:pt x="6635136" y="11516"/>
                </a:cubicBezTo>
                <a:cubicBezTo>
                  <a:pt x="6635136" y="16122"/>
                  <a:pt x="6638591" y="19577"/>
                  <a:pt x="6643196" y="19577"/>
                </a:cubicBezTo>
                <a:lnTo>
                  <a:pt x="6708822" y="19577"/>
                </a:lnTo>
                <a:cubicBezTo>
                  <a:pt x="6713428" y="19577"/>
                  <a:pt x="6716881" y="16122"/>
                  <a:pt x="6716881" y="11516"/>
                </a:cubicBezTo>
                <a:cubicBezTo>
                  <a:pt x="6716881" y="6910"/>
                  <a:pt x="6713428" y="3455"/>
                  <a:pt x="6708822" y="3455"/>
                </a:cubicBezTo>
                <a:lnTo>
                  <a:pt x="6708822" y="3455"/>
                </a:lnTo>
                <a:close/>
                <a:moveTo>
                  <a:pt x="6578721" y="3455"/>
                </a:moveTo>
                <a:lnTo>
                  <a:pt x="6513095" y="3455"/>
                </a:lnTo>
                <a:cubicBezTo>
                  <a:pt x="6508490" y="3455"/>
                  <a:pt x="6505036" y="6910"/>
                  <a:pt x="6505036" y="11516"/>
                </a:cubicBezTo>
                <a:cubicBezTo>
                  <a:pt x="6505036" y="16122"/>
                  <a:pt x="6508490" y="19577"/>
                  <a:pt x="6513095" y="19577"/>
                </a:cubicBezTo>
                <a:lnTo>
                  <a:pt x="6578721" y="19577"/>
                </a:lnTo>
                <a:cubicBezTo>
                  <a:pt x="6583326" y="19577"/>
                  <a:pt x="6586781" y="16122"/>
                  <a:pt x="6586781" y="11516"/>
                </a:cubicBezTo>
                <a:cubicBezTo>
                  <a:pt x="6586781" y="6910"/>
                  <a:pt x="6583326" y="3455"/>
                  <a:pt x="6578721" y="3455"/>
                </a:cubicBezTo>
                <a:lnTo>
                  <a:pt x="6578721" y="3455"/>
                </a:lnTo>
                <a:close/>
                <a:moveTo>
                  <a:pt x="6447469" y="3455"/>
                </a:moveTo>
                <a:lnTo>
                  <a:pt x="6381843" y="3455"/>
                </a:lnTo>
                <a:cubicBezTo>
                  <a:pt x="6377238" y="3455"/>
                  <a:pt x="6373784" y="6910"/>
                  <a:pt x="6373784" y="11516"/>
                </a:cubicBezTo>
                <a:cubicBezTo>
                  <a:pt x="6373784" y="16122"/>
                  <a:pt x="6377238" y="19577"/>
                  <a:pt x="6381843" y="19577"/>
                </a:cubicBezTo>
                <a:lnTo>
                  <a:pt x="6447469" y="19577"/>
                </a:lnTo>
                <a:cubicBezTo>
                  <a:pt x="6452075" y="19577"/>
                  <a:pt x="6455528" y="16122"/>
                  <a:pt x="6455528" y="11516"/>
                </a:cubicBezTo>
                <a:cubicBezTo>
                  <a:pt x="6455528" y="6910"/>
                  <a:pt x="6452075" y="3455"/>
                  <a:pt x="6447469" y="3455"/>
                </a:cubicBezTo>
                <a:lnTo>
                  <a:pt x="6447469" y="3455"/>
                </a:lnTo>
                <a:close/>
                <a:moveTo>
                  <a:pt x="6317368" y="3455"/>
                </a:moveTo>
                <a:lnTo>
                  <a:pt x="6251742" y="3455"/>
                </a:lnTo>
                <a:cubicBezTo>
                  <a:pt x="6247137" y="3455"/>
                  <a:pt x="6243683" y="6910"/>
                  <a:pt x="6243683" y="11516"/>
                </a:cubicBezTo>
                <a:cubicBezTo>
                  <a:pt x="6243683" y="16122"/>
                  <a:pt x="6247137" y="19577"/>
                  <a:pt x="6251742" y="19577"/>
                </a:cubicBezTo>
                <a:lnTo>
                  <a:pt x="6317368" y="19577"/>
                </a:lnTo>
                <a:cubicBezTo>
                  <a:pt x="6321974" y="19577"/>
                  <a:pt x="6325428" y="16122"/>
                  <a:pt x="6325428" y="11516"/>
                </a:cubicBezTo>
                <a:cubicBezTo>
                  <a:pt x="6325428" y="6910"/>
                  <a:pt x="6321974" y="3455"/>
                  <a:pt x="6317368" y="3455"/>
                </a:cubicBezTo>
                <a:lnTo>
                  <a:pt x="6317368" y="3455"/>
                </a:lnTo>
                <a:close/>
                <a:moveTo>
                  <a:pt x="6187268" y="3455"/>
                </a:moveTo>
                <a:lnTo>
                  <a:pt x="6121642" y="3455"/>
                </a:lnTo>
                <a:cubicBezTo>
                  <a:pt x="6117036" y="3455"/>
                  <a:pt x="6113582" y="6910"/>
                  <a:pt x="6113582" y="11516"/>
                </a:cubicBezTo>
                <a:cubicBezTo>
                  <a:pt x="6113582" y="16122"/>
                  <a:pt x="6117036" y="19577"/>
                  <a:pt x="6121642" y="19577"/>
                </a:cubicBezTo>
                <a:lnTo>
                  <a:pt x="6187268" y="19577"/>
                </a:lnTo>
                <a:cubicBezTo>
                  <a:pt x="6191873" y="19577"/>
                  <a:pt x="6195327" y="16122"/>
                  <a:pt x="6195327" y="11516"/>
                </a:cubicBezTo>
                <a:cubicBezTo>
                  <a:pt x="6195327" y="6910"/>
                  <a:pt x="6191873" y="3455"/>
                  <a:pt x="6187268" y="3455"/>
                </a:cubicBezTo>
                <a:lnTo>
                  <a:pt x="6187268" y="3455"/>
                </a:lnTo>
                <a:close/>
                <a:moveTo>
                  <a:pt x="6056016" y="3455"/>
                </a:moveTo>
                <a:lnTo>
                  <a:pt x="5990389" y="3455"/>
                </a:lnTo>
                <a:cubicBezTo>
                  <a:pt x="5985784" y="3455"/>
                  <a:pt x="5982331" y="6910"/>
                  <a:pt x="5982331" y="11516"/>
                </a:cubicBezTo>
                <a:cubicBezTo>
                  <a:pt x="5982331" y="16122"/>
                  <a:pt x="5985784" y="19577"/>
                  <a:pt x="5990389" y="19577"/>
                </a:cubicBezTo>
                <a:lnTo>
                  <a:pt x="6056016" y="19577"/>
                </a:lnTo>
                <a:cubicBezTo>
                  <a:pt x="6060621" y="19577"/>
                  <a:pt x="6064075" y="16122"/>
                  <a:pt x="6064075" y="11516"/>
                </a:cubicBezTo>
                <a:cubicBezTo>
                  <a:pt x="6064075" y="6910"/>
                  <a:pt x="6060621" y="3455"/>
                  <a:pt x="6056016" y="3455"/>
                </a:cubicBezTo>
                <a:lnTo>
                  <a:pt x="6056016" y="3455"/>
                </a:lnTo>
                <a:close/>
                <a:moveTo>
                  <a:pt x="5925915" y="3455"/>
                </a:moveTo>
                <a:lnTo>
                  <a:pt x="5860289" y="3455"/>
                </a:lnTo>
                <a:cubicBezTo>
                  <a:pt x="5855684" y="3455"/>
                  <a:pt x="5852229" y="6910"/>
                  <a:pt x="5852229" y="11516"/>
                </a:cubicBezTo>
                <a:cubicBezTo>
                  <a:pt x="5852229" y="16122"/>
                  <a:pt x="5855684" y="19577"/>
                  <a:pt x="5860289" y="19577"/>
                </a:cubicBezTo>
                <a:lnTo>
                  <a:pt x="5925915" y="19577"/>
                </a:lnTo>
                <a:cubicBezTo>
                  <a:pt x="5930521" y="19577"/>
                  <a:pt x="5933974" y="16122"/>
                  <a:pt x="5933974" y="11516"/>
                </a:cubicBezTo>
                <a:cubicBezTo>
                  <a:pt x="5933974" y="6910"/>
                  <a:pt x="5930521" y="3455"/>
                  <a:pt x="5925915" y="3455"/>
                </a:cubicBezTo>
                <a:lnTo>
                  <a:pt x="5925915" y="3455"/>
                </a:lnTo>
                <a:close/>
                <a:moveTo>
                  <a:pt x="5794663" y="3455"/>
                </a:moveTo>
                <a:lnTo>
                  <a:pt x="5729037" y="3455"/>
                </a:lnTo>
                <a:cubicBezTo>
                  <a:pt x="5724432" y="3455"/>
                  <a:pt x="5720978" y="6910"/>
                  <a:pt x="5720978" y="11516"/>
                </a:cubicBezTo>
                <a:cubicBezTo>
                  <a:pt x="5720978" y="16122"/>
                  <a:pt x="5724432" y="19577"/>
                  <a:pt x="5729037" y="19577"/>
                </a:cubicBezTo>
                <a:lnTo>
                  <a:pt x="5794663" y="19577"/>
                </a:lnTo>
                <a:cubicBezTo>
                  <a:pt x="5799268" y="19577"/>
                  <a:pt x="5802722" y="16122"/>
                  <a:pt x="5802722" y="11516"/>
                </a:cubicBezTo>
                <a:cubicBezTo>
                  <a:pt x="5802722" y="6910"/>
                  <a:pt x="5799268" y="3455"/>
                  <a:pt x="5794663" y="3455"/>
                </a:cubicBezTo>
                <a:lnTo>
                  <a:pt x="5794663" y="3455"/>
                </a:lnTo>
                <a:close/>
                <a:moveTo>
                  <a:pt x="5664562" y="3455"/>
                </a:moveTo>
                <a:lnTo>
                  <a:pt x="5598936" y="3455"/>
                </a:lnTo>
                <a:cubicBezTo>
                  <a:pt x="5594331" y="3455"/>
                  <a:pt x="5590877" y="6910"/>
                  <a:pt x="5590877" y="11516"/>
                </a:cubicBezTo>
                <a:cubicBezTo>
                  <a:pt x="5590877" y="16122"/>
                  <a:pt x="5594331" y="19577"/>
                  <a:pt x="5598936" y="19577"/>
                </a:cubicBezTo>
                <a:lnTo>
                  <a:pt x="5664562" y="19577"/>
                </a:lnTo>
                <a:cubicBezTo>
                  <a:pt x="5669168" y="19577"/>
                  <a:pt x="5672622" y="16122"/>
                  <a:pt x="5672622" y="11516"/>
                </a:cubicBezTo>
                <a:cubicBezTo>
                  <a:pt x="5672622" y="6910"/>
                  <a:pt x="5669168" y="3455"/>
                  <a:pt x="5664562" y="3455"/>
                </a:cubicBezTo>
                <a:lnTo>
                  <a:pt x="5664562" y="3455"/>
                </a:lnTo>
                <a:close/>
                <a:moveTo>
                  <a:pt x="5534461" y="3455"/>
                </a:moveTo>
                <a:lnTo>
                  <a:pt x="5468835" y="3455"/>
                </a:lnTo>
                <a:cubicBezTo>
                  <a:pt x="5464230" y="3455"/>
                  <a:pt x="5460776" y="6910"/>
                  <a:pt x="5460776" y="11516"/>
                </a:cubicBezTo>
                <a:cubicBezTo>
                  <a:pt x="5460776" y="16122"/>
                  <a:pt x="5464230" y="19577"/>
                  <a:pt x="5468835" y="19577"/>
                </a:cubicBezTo>
                <a:lnTo>
                  <a:pt x="5534461" y="19577"/>
                </a:lnTo>
                <a:cubicBezTo>
                  <a:pt x="5539067" y="19577"/>
                  <a:pt x="5542521" y="16122"/>
                  <a:pt x="5542521" y="11516"/>
                </a:cubicBezTo>
                <a:cubicBezTo>
                  <a:pt x="5542521" y="6910"/>
                  <a:pt x="5539067" y="3455"/>
                  <a:pt x="5534461" y="3455"/>
                </a:cubicBezTo>
                <a:lnTo>
                  <a:pt x="5534461" y="3455"/>
                </a:lnTo>
                <a:close/>
                <a:moveTo>
                  <a:pt x="5403210" y="3455"/>
                </a:moveTo>
                <a:lnTo>
                  <a:pt x="5337583" y="3455"/>
                </a:lnTo>
                <a:cubicBezTo>
                  <a:pt x="5332978" y="3455"/>
                  <a:pt x="5329524" y="6910"/>
                  <a:pt x="5329524" y="11516"/>
                </a:cubicBezTo>
                <a:cubicBezTo>
                  <a:pt x="5329524" y="16122"/>
                  <a:pt x="5332978" y="19577"/>
                  <a:pt x="5337583" y="19577"/>
                </a:cubicBezTo>
                <a:lnTo>
                  <a:pt x="5403210" y="19577"/>
                </a:lnTo>
                <a:cubicBezTo>
                  <a:pt x="5407815" y="19577"/>
                  <a:pt x="5411269" y="16122"/>
                  <a:pt x="5411269" y="11516"/>
                </a:cubicBezTo>
                <a:cubicBezTo>
                  <a:pt x="5411269" y="6910"/>
                  <a:pt x="5407815" y="3455"/>
                  <a:pt x="5403210" y="3455"/>
                </a:cubicBezTo>
                <a:lnTo>
                  <a:pt x="5403210" y="3455"/>
                </a:lnTo>
                <a:close/>
                <a:moveTo>
                  <a:pt x="5273109" y="3455"/>
                </a:moveTo>
                <a:lnTo>
                  <a:pt x="5207483" y="3455"/>
                </a:lnTo>
                <a:cubicBezTo>
                  <a:pt x="5202878" y="3455"/>
                  <a:pt x="5199423" y="6910"/>
                  <a:pt x="5199423" y="11516"/>
                </a:cubicBezTo>
                <a:cubicBezTo>
                  <a:pt x="5199423" y="16122"/>
                  <a:pt x="5202878" y="19577"/>
                  <a:pt x="5207483" y="19577"/>
                </a:cubicBezTo>
                <a:lnTo>
                  <a:pt x="5273109" y="19577"/>
                </a:lnTo>
                <a:cubicBezTo>
                  <a:pt x="5277714" y="19577"/>
                  <a:pt x="5281168" y="16122"/>
                  <a:pt x="5281168" y="11516"/>
                </a:cubicBezTo>
                <a:cubicBezTo>
                  <a:pt x="5281168" y="6910"/>
                  <a:pt x="5277714" y="3455"/>
                  <a:pt x="5273109" y="3455"/>
                </a:cubicBezTo>
                <a:lnTo>
                  <a:pt x="5273109" y="3455"/>
                </a:lnTo>
                <a:close/>
                <a:moveTo>
                  <a:pt x="5141857" y="3455"/>
                </a:moveTo>
                <a:lnTo>
                  <a:pt x="5076231" y="3455"/>
                </a:lnTo>
                <a:cubicBezTo>
                  <a:pt x="5071625" y="3455"/>
                  <a:pt x="5068171" y="6910"/>
                  <a:pt x="5068171" y="11516"/>
                </a:cubicBezTo>
                <a:cubicBezTo>
                  <a:pt x="5068171" y="16122"/>
                  <a:pt x="5071625" y="19577"/>
                  <a:pt x="5076231" y="19577"/>
                </a:cubicBezTo>
                <a:lnTo>
                  <a:pt x="5141857" y="19577"/>
                </a:lnTo>
                <a:cubicBezTo>
                  <a:pt x="5146462" y="19577"/>
                  <a:pt x="5149916" y="16122"/>
                  <a:pt x="5149916" y="11516"/>
                </a:cubicBezTo>
                <a:cubicBezTo>
                  <a:pt x="5149916" y="6910"/>
                  <a:pt x="5146462" y="3455"/>
                  <a:pt x="5141857" y="3455"/>
                </a:cubicBezTo>
                <a:lnTo>
                  <a:pt x="5141857" y="3455"/>
                </a:lnTo>
                <a:close/>
                <a:moveTo>
                  <a:pt x="5011756" y="3455"/>
                </a:moveTo>
                <a:lnTo>
                  <a:pt x="4946130" y="3455"/>
                </a:lnTo>
                <a:cubicBezTo>
                  <a:pt x="4941525" y="3455"/>
                  <a:pt x="4938071" y="6910"/>
                  <a:pt x="4938071" y="11516"/>
                </a:cubicBezTo>
                <a:cubicBezTo>
                  <a:pt x="4938071" y="16122"/>
                  <a:pt x="4941525" y="19577"/>
                  <a:pt x="4946130" y="19577"/>
                </a:cubicBezTo>
                <a:lnTo>
                  <a:pt x="5011756" y="19577"/>
                </a:lnTo>
                <a:cubicBezTo>
                  <a:pt x="5016361" y="19577"/>
                  <a:pt x="5019815" y="16122"/>
                  <a:pt x="5019815" y="11516"/>
                </a:cubicBezTo>
                <a:cubicBezTo>
                  <a:pt x="5019815" y="6910"/>
                  <a:pt x="5016361" y="3455"/>
                  <a:pt x="5011756" y="3455"/>
                </a:cubicBezTo>
                <a:lnTo>
                  <a:pt x="5011756" y="3455"/>
                </a:lnTo>
                <a:close/>
                <a:moveTo>
                  <a:pt x="4881655" y="3455"/>
                </a:moveTo>
                <a:lnTo>
                  <a:pt x="4816029" y="3455"/>
                </a:lnTo>
                <a:cubicBezTo>
                  <a:pt x="4811424" y="3455"/>
                  <a:pt x="4807970" y="6910"/>
                  <a:pt x="4807970" y="11516"/>
                </a:cubicBezTo>
                <a:cubicBezTo>
                  <a:pt x="4807970" y="16122"/>
                  <a:pt x="4811424" y="19577"/>
                  <a:pt x="4816029" y="19577"/>
                </a:cubicBezTo>
                <a:lnTo>
                  <a:pt x="4881655" y="19577"/>
                </a:lnTo>
                <a:cubicBezTo>
                  <a:pt x="4886261" y="19577"/>
                  <a:pt x="4889715" y="16122"/>
                  <a:pt x="4889715" y="11516"/>
                </a:cubicBezTo>
                <a:cubicBezTo>
                  <a:pt x="4889715" y="6910"/>
                  <a:pt x="4886261" y="3455"/>
                  <a:pt x="4881655" y="3455"/>
                </a:cubicBezTo>
                <a:lnTo>
                  <a:pt x="4881655" y="3455"/>
                </a:lnTo>
                <a:close/>
                <a:moveTo>
                  <a:pt x="4750403" y="3455"/>
                </a:moveTo>
                <a:lnTo>
                  <a:pt x="4684777" y="3455"/>
                </a:lnTo>
                <a:cubicBezTo>
                  <a:pt x="4680172" y="3455"/>
                  <a:pt x="4676718" y="6910"/>
                  <a:pt x="4676718" y="11516"/>
                </a:cubicBezTo>
                <a:cubicBezTo>
                  <a:pt x="4676718" y="16122"/>
                  <a:pt x="4680172" y="19577"/>
                  <a:pt x="4684777" y="19577"/>
                </a:cubicBezTo>
                <a:lnTo>
                  <a:pt x="4750403" y="19577"/>
                </a:lnTo>
                <a:cubicBezTo>
                  <a:pt x="4755008" y="19577"/>
                  <a:pt x="4758463" y="16122"/>
                  <a:pt x="4758463" y="11516"/>
                </a:cubicBezTo>
                <a:cubicBezTo>
                  <a:pt x="4758463" y="6910"/>
                  <a:pt x="4755008" y="3455"/>
                  <a:pt x="4750403" y="3455"/>
                </a:cubicBezTo>
                <a:lnTo>
                  <a:pt x="4750403" y="3455"/>
                </a:lnTo>
                <a:close/>
                <a:moveTo>
                  <a:pt x="4620303" y="3455"/>
                </a:moveTo>
                <a:lnTo>
                  <a:pt x="4554676" y="3455"/>
                </a:lnTo>
                <a:cubicBezTo>
                  <a:pt x="4550071" y="3455"/>
                  <a:pt x="4546617" y="6910"/>
                  <a:pt x="4546617" y="11516"/>
                </a:cubicBezTo>
                <a:cubicBezTo>
                  <a:pt x="4546617" y="16122"/>
                  <a:pt x="4550071" y="19577"/>
                  <a:pt x="4554676" y="19577"/>
                </a:cubicBezTo>
                <a:lnTo>
                  <a:pt x="4620303" y="19577"/>
                </a:lnTo>
                <a:cubicBezTo>
                  <a:pt x="4624908" y="19577"/>
                  <a:pt x="4628362" y="16122"/>
                  <a:pt x="4628362" y="11516"/>
                </a:cubicBezTo>
                <a:cubicBezTo>
                  <a:pt x="4628362" y="6910"/>
                  <a:pt x="4624908" y="3455"/>
                  <a:pt x="4620303" y="3455"/>
                </a:cubicBezTo>
                <a:lnTo>
                  <a:pt x="4620303" y="3455"/>
                </a:lnTo>
                <a:close/>
                <a:moveTo>
                  <a:pt x="4489051" y="3455"/>
                </a:moveTo>
                <a:lnTo>
                  <a:pt x="4423424" y="3455"/>
                </a:lnTo>
                <a:cubicBezTo>
                  <a:pt x="4418819" y="3455"/>
                  <a:pt x="4415365" y="6910"/>
                  <a:pt x="4415365" y="11516"/>
                </a:cubicBezTo>
                <a:cubicBezTo>
                  <a:pt x="4415365" y="16122"/>
                  <a:pt x="4418819" y="19577"/>
                  <a:pt x="4423424" y="19577"/>
                </a:cubicBezTo>
                <a:lnTo>
                  <a:pt x="4489051" y="19577"/>
                </a:lnTo>
                <a:cubicBezTo>
                  <a:pt x="4493656" y="19577"/>
                  <a:pt x="4497110" y="16122"/>
                  <a:pt x="4497110" y="11516"/>
                </a:cubicBezTo>
                <a:cubicBezTo>
                  <a:pt x="4497110" y="6910"/>
                  <a:pt x="4493656" y="3455"/>
                  <a:pt x="4489051" y="3455"/>
                </a:cubicBezTo>
                <a:lnTo>
                  <a:pt x="4489051" y="3455"/>
                </a:lnTo>
                <a:close/>
                <a:moveTo>
                  <a:pt x="4358950" y="3455"/>
                </a:moveTo>
                <a:lnTo>
                  <a:pt x="4293324" y="3455"/>
                </a:lnTo>
                <a:cubicBezTo>
                  <a:pt x="4288718" y="3455"/>
                  <a:pt x="4285264" y="6910"/>
                  <a:pt x="4285264" y="11516"/>
                </a:cubicBezTo>
                <a:cubicBezTo>
                  <a:pt x="4285264" y="16122"/>
                  <a:pt x="4288718" y="19577"/>
                  <a:pt x="4293324" y="19577"/>
                </a:cubicBezTo>
                <a:lnTo>
                  <a:pt x="4358950" y="19577"/>
                </a:lnTo>
                <a:cubicBezTo>
                  <a:pt x="4363555" y="19577"/>
                  <a:pt x="4367009" y="16122"/>
                  <a:pt x="4367009" y="11516"/>
                </a:cubicBezTo>
                <a:cubicBezTo>
                  <a:pt x="4367009" y="6910"/>
                  <a:pt x="4363555" y="3455"/>
                  <a:pt x="4358950" y="3455"/>
                </a:cubicBezTo>
                <a:lnTo>
                  <a:pt x="4358950" y="3455"/>
                </a:lnTo>
                <a:close/>
                <a:moveTo>
                  <a:pt x="4228849" y="3455"/>
                </a:moveTo>
                <a:lnTo>
                  <a:pt x="4163223" y="3455"/>
                </a:lnTo>
                <a:cubicBezTo>
                  <a:pt x="4158618" y="3455"/>
                  <a:pt x="4155164" y="6910"/>
                  <a:pt x="4155164" y="11516"/>
                </a:cubicBezTo>
                <a:cubicBezTo>
                  <a:pt x="4155164" y="16122"/>
                  <a:pt x="4158618" y="19577"/>
                  <a:pt x="4163223" y="19577"/>
                </a:cubicBezTo>
                <a:lnTo>
                  <a:pt x="4228849" y="19577"/>
                </a:lnTo>
                <a:cubicBezTo>
                  <a:pt x="4233454" y="19577"/>
                  <a:pt x="4236908" y="16122"/>
                  <a:pt x="4236908" y="11516"/>
                </a:cubicBezTo>
                <a:cubicBezTo>
                  <a:pt x="4236908" y="6910"/>
                  <a:pt x="4233454" y="3455"/>
                  <a:pt x="4228849" y="3455"/>
                </a:cubicBezTo>
                <a:lnTo>
                  <a:pt x="4228849" y="3455"/>
                </a:lnTo>
                <a:close/>
                <a:moveTo>
                  <a:pt x="4097597" y="3455"/>
                </a:moveTo>
                <a:lnTo>
                  <a:pt x="4031971" y="3455"/>
                </a:lnTo>
                <a:cubicBezTo>
                  <a:pt x="4027366" y="3455"/>
                  <a:pt x="4023911" y="6910"/>
                  <a:pt x="4023911" y="11516"/>
                </a:cubicBezTo>
                <a:cubicBezTo>
                  <a:pt x="4023911" y="16122"/>
                  <a:pt x="4027366" y="19577"/>
                  <a:pt x="4031971" y="19577"/>
                </a:cubicBezTo>
                <a:lnTo>
                  <a:pt x="4097597" y="19577"/>
                </a:lnTo>
                <a:cubicBezTo>
                  <a:pt x="4102202" y="19577"/>
                  <a:pt x="4105656" y="16122"/>
                  <a:pt x="4105656" y="11516"/>
                </a:cubicBezTo>
                <a:cubicBezTo>
                  <a:pt x="4105656" y="6910"/>
                  <a:pt x="4102202" y="3455"/>
                  <a:pt x="4097597" y="3455"/>
                </a:cubicBezTo>
                <a:lnTo>
                  <a:pt x="4097597" y="3455"/>
                </a:lnTo>
                <a:close/>
                <a:moveTo>
                  <a:pt x="3967496" y="3455"/>
                </a:moveTo>
                <a:lnTo>
                  <a:pt x="3901870" y="3455"/>
                </a:lnTo>
                <a:cubicBezTo>
                  <a:pt x="3897265" y="3455"/>
                  <a:pt x="3893811" y="6910"/>
                  <a:pt x="3893811" y="11516"/>
                </a:cubicBezTo>
                <a:cubicBezTo>
                  <a:pt x="3893811" y="16122"/>
                  <a:pt x="3897265" y="19577"/>
                  <a:pt x="3901870" y="19577"/>
                </a:cubicBezTo>
                <a:lnTo>
                  <a:pt x="3967496" y="19577"/>
                </a:lnTo>
                <a:cubicBezTo>
                  <a:pt x="3972101" y="19577"/>
                  <a:pt x="3975556" y="16122"/>
                  <a:pt x="3975556" y="11516"/>
                </a:cubicBezTo>
                <a:cubicBezTo>
                  <a:pt x="3975556" y="6910"/>
                  <a:pt x="3972101" y="3455"/>
                  <a:pt x="3967496" y="3455"/>
                </a:cubicBezTo>
                <a:lnTo>
                  <a:pt x="3967496" y="3455"/>
                </a:lnTo>
                <a:close/>
                <a:moveTo>
                  <a:pt x="3836244" y="3455"/>
                </a:moveTo>
                <a:lnTo>
                  <a:pt x="3770618" y="3455"/>
                </a:lnTo>
                <a:cubicBezTo>
                  <a:pt x="3766013" y="3455"/>
                  <a:pt x="3762559" y="6910"/>
                  <a:pt x="3762559" y="11516"/>
                </a:cubicBezTo>
                <a:cubicBezTo>
                  <a:pt x="3762559" y="16122"/>
                  <a:pt x="3766013" y="19577"/>
                  <a:pt x="3770618" y="19577"/>
                </a:cubicBezTo>
                <a:lnTo>
                  <a:pt x="3836244" y="19577"/>
                </a:lnTo>
                <a:cubicBezTo>
                  <a:pt x="3840849" y="19577"/>
                  <a:pt x="3844304" y="16122"/>
                  <a:pt x="3844304" y="11516"/>
                </a:cubicBezTo>
                <a:cubicBezTo>
                  <a:pt x="3844304" y="6910"/>
                  <a:pt x="3840849" y="3455"/>
                  <a:pt x="3836244" y="3455"/>
                </a:cubicBezTo>
                <a:lnTo>
                  <a:pt x="3836244" y="3455"/>
                </a:lnTo>
                <a:close/>
                <a:moveTo>
                  <a:pt x="3706144" y="3455"/>
                </a:moveTo>
                <a:lnTo>
                  <a:pt x="3640517" y="3455"/>
                </a:lnTo>
                <a:cubicBezTo>
                  <a:pt x="3635912" y="3455"/>
                  <a:pt x="3632458" y="6910"/>
                  <a:pt x="3632458" y="11516"/>
                </a:cubicBezTo>
                <a:cubicBezTo>
                  <a:pt x="3632458" y="16122"/>
                  <a:pt x="3635912" y="19577"/>
                  <a:pt x="3640517" y="19577"/>
                </a:cubicBezTo>
                <a:lnTo>
                  <a:pt x="3706144" y="19577"/>
                </a:lnTo>
                <a:cubicBezTo>
                  <a:pt x="3710749" y="19577"/>
                  <a:pt x="3714203" y="16122"/>
                  <a:pt x="3714203" y="11516"/>
                </a:cubicBezTo>
                <a:cubicBezTo>
                  <a:pt x="3714203" y="6910"/>
                  <a:pt x="3710749" y="3455"/>
                  <a:pt x="3706144" y="3455"/>
                </a:cubicBezTo>
                <a:lnTo>
                  <a:pt x="3706144" y="3455"/>
                </a:lnTo>
                <a:close/>
                <a:moveTo>
                  <a:pt x="3576043" y="3455"/>
                </a:moveTo>
                <a:lnTo>
                  <a:pt x="3510417" y="3455"/>
                </a:lnTo>
                <a:cubicBezTo>
                  <a:pt x="3505811" y="3455"/>
                  <a:pt x="3502357" y="6910"/>
                  <a:pt x="3502357" y="11516"/>
                </a:cubicBezTo>
                <a:cubicBezTo>
                  <a:pt x="3502357" y="16122"/>
                  <a:pt x="3505811" y="19577"/>
                  <a:pt x="3510417" y="19577"/>
                </a:cubicBezTo>
                <a:lnTo>
                  <a:pt x="3576043" y="19577"/>
                </a:lnTo>
                <a:cubicBezTo>
                  <a:pt x="3580648" y="19577"/>
                  <a:pt x="3584102" y="16122"/>
                  <a:pt x="3584102" y="11516"/>
                </a:cubicBezTo>
                <a:cubicBezTo>
                  <a:pt x="3584102" y="6910"/>
                  <a:pt x="3580648" y="3455"/>
                  <a:pt x="3576043" y="3455"/>
                </a:cubicBezTo>
                <a:lnTo>
                  <a:pt x="3576043" y="3455"/>
                </a:lnTo>
                <a:close/>
                <a:moveTo>
                  <a:pt x="3444791" y="3455"/>
                </a:moveTo>
                <a:lnTo>
                  <a:pt x="3379164" y="3455"/>
                </a:lnTo>
                <a:cubicBezTo>
                  <a:pt x="3374559" y="3455"/>
                  <a:pt x="3371105" y="6910"/>
                  <a:pt x="3371105" y="11516"/>
                </a:cubicBezTo>
                <a:cubicBezTo>
                  <a:pt x="3371105" y="16122"/>
                  <a:pt x="3374559" y="19577"/>
                  <a:pt x="3379164" y="19577"/>
                </a:cubicBezTo>
                <a:lnTo>
                  <a:pt x="3444791" y="19577"/>
                </a:lnTo>
                <a:cubicBezTo>
                  <a:pt x="3449396" y="19577"/>
                  <a:pt x="3452850" y="16122"/>
                  <a:pt x="3452850" y="11516"/>
                </a:cubicBezTo>
                <a:cubicBezTo>
                  <a:pt x="3452850" y="6910"/>
                  <a:pt x="3449396" y="3455"/>
                  <a:pt x="3444791" y="3455"/>
                </a:cubicBezTo>
                <a:lnTo>
                  <a:pt x="3444791" y="3455"/>
                </a:lnTo>
                <a:close/>
                <a:moveTo>
                  <a:pt x="3314690" y="3455"/>
                </a:moveTo>
                <a:lnTo>
                  <a:pt x="3249064" y="3455"/>
                </a:lnTo>
                <a:cubicBezTo>
                  <a:pt x="3244459" y="3455"/>
                  <a:pt x="3241004" y="6910"/>
                  <a:pt x="3241004" y="11516"/>
                </a:cubicBezTo>
                <a:cubicBezTo>
                  <a:pt x="3241004" y="16122"/>
                  <a:pt x="3244459" y="19577"/>
                  <a:pt x="3249064" y="19577"/>
                </a:cubicBezTo>
                <a:lnTo>
                  <a:pt x="3314690" y="19577"/>
                </a:lnTo>
                <a:cubicBezTo>
                  <a:pt x="3319295" y="19577"/>
                  <a:pt x="3322749" y="16122"/>
                  <a:pt x="3322749" y="11516"/>
                </a:cubicBezTo>
                <a:cubicBezTo>
                  <a:pt x="3322749" y="6910"/>
                  <a:pt x="3319295" y="3455"/>
                  <a:pt x="3314690" y="3455"/>
                </a:cubicBezTo>
                <a:lnTo>
                  <a:pt x="3314690" y="3455"/>
                </a:lnTo>
                <a:close/>
                <a:moveTo>
                  <a:pt x="3184589" y="3455"/>
                </a:moveTo>
                <a:lnTo>
                  <a:pt x="3118963" y="3455"/>
                </a:lnTo>
                <a:cubicBezTo>
                  <a:pt x="3114358" y="3455"/>
                  <a:pt x="3110904" y="6910"/>
                  <a:pt x="3110904" y="11516"/>
                </a:cubicBezTo>
                <a:cubicBezTo>
                  <a:pt x="3110904" y="16122"/>
                  <a:pt x="3114358" y="19577"/>
                  <a:pt x="3118963" y="19577"/>
                </a:cubicBezTo>
                <a:lnTo>
                  <a:pt x="3184589" y="19577"/>
                </a:lnTo>
                <a:cubicBezTo>
                  <a:pt x="3189194" y="19577"/>
                  <a:pt x="3192649" y="16122"/>
                  <a:pt x="3192649" y="11516"/>
                </a:cubicBezTo>
                <a:cubicBezTo>
                  <a:pt x="3192649" y="6910"/>
                  <a:pt x="3189194" y="3455"/>
                  <a:pt x="3184589" y="3455"/>
                </a:cubicBezTo>
                <a:lnTo>
                  <a:pt x="3184589" y="3455"/>
                </a:lnTo>
                <a:close/>
                <a:moveTo>
                  <a:pt x="3053337" y="3455"/>
                </a:moveTo>
                <a:lnTo>
                  <a:pt x="2987711" y="3455"/>
                </a:lnTo>
                <a:cubicBezTo>
                  <a:pt x="2983106" y="3455"/>
                  <a:pt x="2979652" y="6910"/>
                  <a:pt x="2979652" y="11516"/>
                </a:cubicBezTo>
                <a:cubicBezTo>
                  <a:pt x="2979652" y="16122"/>
                  <a:pt x="2983106" y="19577"/>
                  <a:pt x="2987711" y="19577"/>
                </a:cubicBezTo>
                <a:lnTo>
                  <a:pt x="3053337" y="19577"/>
                </a:lnTo>
                <a:cubicBezTo>
                  <a:pt x="3057942" y="19577"/>
                  <a:pt x="3061397" y="16122"/>
                  <a:pt x="3061397" y="11516"/>
                </a:cubicBezTo>
                <a:cubicBezTo>
                  <a:pt x="3061397" y="6910"/>
                  <a:pt x="3057942" y="3455"/>
                  <a:pt x="3053337" y="3455"/>
                </a:cubicBezTo>
                <a:lnTo>
                  <a:pt x="3053337" y="3455"/>
                </a:lnTo>
                <a:close/>
                <a:moveTo>
                  <a:pt x="2923237" y="3455"/>
                </a:moveTo>
                <a:lnTo>
                  <a:pt x="2857610" y="3455"/>
                </a:lnTo>
                <a:cubicBezTo>
                  <a:pt x="2853005" y="3455"/>
                  <a:pt x="2849551" y="6910"/>
                  <a:pt x="2849551" y="11516"/>
                </a:cubicBezTo>
                <a:cubicBezTo>
                  <a:pt x="2849551" y="16122"/>
                  <a:pt x="2853005" y="19577"/>
                  <a:pt x="2857610" y="19577"/>
                </a:cubicBezTo>
                <a:lnTo>
                  <a:pt x="2923237" y="19577"/>
                </a:lnTo>
                <a:cubicBezTo>
                  <a:pt x="2927842" y="19577"/>
                  <a:pt x="2931296" y="16122"/>
                  <a:pt x="2931296" y="11516"/>
                </a:cubicBezTo>
                <a:cubicBezTo>
                  <a:pt x="2931296" y="6910"/>
                  <a:pt x="2927842" y="3455"/>
                  <a:pt x="2923237" y="3455"/>
                </a:cubicBezTo>
                <a:lnTo>
                  <a:pt x="2923237" y="3455"/>
                </a:lnTo>
                <a:close/>
                <a:moveTo>
                  <a:pt x="2793136" y="3455"/>
                </a:moveTo>
                <a:lnTo>
                  <a:pt x="2727510" y="3455"/>
                </a:lnTo>
                <a:cubicBezTo>
                  <a:pt x="2722904" y="3455"/>
                  <a:pt x="2719450" y="6910"/>
                  <a:pt x="2719450" y="11516"/>
                </a:cubicBezTo>
                <a:cubicBezTo>
                  <a:pt x="2719450" y="16122"/>
                  <a:pt x="2722904" y="19577"/>
                  <a:pt x="2727510" y="19577"/>
                </a:cubicBezTo>
                <a:lnTo>
                  <a:pt x="2793136" y="19577"/>
                </a:lnTo>
                <a:cubicBezTo>
                  <a:pt x="2797741" y="19577"/>
                  <a:pt x="2801195" y="16122"/>
                  <a:pt x="2801195" y="11516"/>
                </a:cubicBezTo>
                <a:cubicBezTo>
                  <a:pt x="2801195" y="6910"/>
                  <a:pt x="2797741" y="3455"/>
                  <a:pt x="2793136" y="3455"/>
                </a:cubicBezTo>
                <a:lnTo>
                  <a:pt x="2793136" y="3455"/>
                </a:lnTo>
                <a:close/>
                <a:moveTo>
                  <a:pt x="2661884" y="3455"/>
                </a:moveTo>
                <a:lnTo>
                  <a:pt x="2596258" y="3455"/>
                </a:lnTo>
                <a:cubicBezTo>
                  <a:pt x="2591652" y="3455"/>
                  <a:pt x="2588198" y="6910"/>
                  <a:pt x="2588198" y="11516"/>
                </a:cubicBezTo>
                <a:cubicBezTo>
                  <a:pt x="2588198" y="16122"/>
                  <a:pt x="2591652" y="19577"/>
                  <a:pt x="2596258" y="19577"/>
                </a:cubicBezTo>
                <a:lnTo>
                  <a:pt x="2661884" y="19577"/>
                </a:lnTo>
                <a:cubicBezTo>
                  <a:pt x="2666489" y="19577"/>
                  <a:pt x="2669943" y="16122"/>
                  <a:pt x="2669943" y="11516"/>
                </a:cubicBezTo>
                <a:cubicBezTo>
                  <a:pt x="2669943" y="6910"/>
                  <a:pt x="2666489" y="3455"/>
                  <a:pt x="2661884" y="3455"/>
                </a:cubicBezTo>
                <a:lnTo>
                  <a:pt x="2661884" y="3455"/>
                </a:lnTo>
                <a:close/>
                <a:moveTo>
                  <a:pt x="2531783" y="3455"/>
                </a:moveTo>
                <a:lnTo>
                  <a:pt x="2466157" y="3455"/>
                </a:lnTo>
                <a:cubicBezTo>
                  <a:pt x="2461552" y="3455"/>
                  <a:pt x="2458098" y="6910"/>
                  <a:pt x="2458098" y="11516"/>
                </a:cubicBezTo>
                <a:cubicBezTo>
                  <a:pt x="2458098" y="16122"/>
                  <a:pt x="2461552" y="19577"/>
                  <a:pt x="2466157" y="19577"/>
                </a:cubicBezTo>
                <a:lnTo>
                  <a:pt x="2531783" y="19577"/>
                </a:lnTo>
                <a:cubicBezTo>
                  <a:pt x="2536388" y="19577"/>
                  <a:pt x="2539842" y="16122"/>
                  <a:pt x="2539842" y="11516"/>
                </a:cubicBezTo>
                <a:cubicBezTo>
                  <a:pt x="2539842" y="6910"/>
                  <a:pt x="2536388" y="3455"/>
                  <a:pt x="2531783" y="3455"/>
                </a:cubicBezTo>
                <a:lnTo>
                  <a:pt x="2531783" y="3455"/>
                </a:lnTo>
                <a:close/>
                <a:moveTo>
                  <a:pt x="2400531" y="3455"/>
                </a:moveTo>
                <a:lnTo>
                  <a:pt x="2334905" y="3455"/>
                </a:lnTo>
                <a:cubicBezTo>
                  <a:pt x="2330300" y="3455"/>
                  <a:pt x="2326846" y="6910"/>
                  <a:pt x="2326846" y="11516"/>
                </a:cubicBezTo>
                <a:cubicBezTo>
                  <a:pt x="2326846" y="16122"/>
                  <a:pt x="2330300" y="19577"/>
                  <a:pt x="2334905" y="19577"/>
                </a:cubicBezTo>
                <a:lnTo>
                  <a:pt x="2400531" y="19577"/>
                </a:lnTo>
                <a:cubicBezTo>
                  <a:pt x="2405136" y="19577"/>
                  <a:pt x="2408590" y="16122"/>
                  <a:pt x="2408590" y="11516"/>
                </a:cubicBezTo>
                <a:cubicBezTo>
                  <a:pt x="2408590" y="6910"/>
                  <a:pt x="2405136" y="3455"/>
                  <a:pt x="2400531" y="3455"/>
                </a:cubicBezTo>
                <a:lnTo>
                  <a:pt x="2400531" y="3455"/>
                </a:lnTo>
                <a:close/>
                <a:moveTo>
                  <a:pt x="2270430" y="3455"/>
                </a:moveTo>
                <a:lnTo>
                  <a:pt x="2204804" y="3455"/>
                </a:lnTo>
                <a:cubicBezTo>
                  <a:pt x="2200199" y="3455"/>
                  <a:pt x="2196745" y="6910"/>
                  <a:pt x="2196745" y="11516"/>
                </a:cubicBezTo>
                <a:cubicBezTo>
                  <a:pt x="2196745" y="16122"/>
                  <a:pt x="2200199" y="19577"/>
                  <a:pt x="2204804" y="19577"/>
                </a:cubicBezTo>
                <a:lnTo>
                  <a:pt x="2270430" y="19577"/>
                </a:lnTo>
                <a:cubicBezTo>
                  <a:pt x="2275036" y="19577"/>
                  <a:pt x="2278490" y="16122"/>
                  <a:pt x="2278490" y="11516"/>
                </a:cubicBezTo>
                <a:cubicBezTo>
                  <a:pt x="2278490" y="6910"/>
                  <a:pt x="2275036" y="3455"/>
                  <a:pt x="2270430" y="3455"/>
                </a:cubicBezTo>
                <a:lnTo>
                  <a:pt x="2270430" y="3455"/>
                </a:lnTo>
                <a:close/>
                <a:moveTo>
                  <a:pt x="2139178" y="3455"/>
                </a:moveTo>
                <a:lnTo>
                  <a:pt x="2073552" y="3455"/>
                </a:lnTo>
                <a:cubicBezTo>
                  <a:pt x="2068947" y="3455"/>
                  <a:pt x="2065493" y="6910"/>
                  <a:pt x="2065493" y="11516"/>
                </a:cubicBezTo>
                <a:cubicBezTo>
                  <a:pt x="2065493" y="16122"/>
                  <a:pt x="2068947" y="19577"/>
                  <a:pt x="2073552" y="19577"/>
                </a:cubicBezTo>
                <a:lnTo>
                  <a:pt x="2139178" y="19577"/>
                </a:lnTo>
                <a:cubicBezTo>
                  <a:pt x="2143784" y="19577"/>
                  <a:pt x="2147238" y="16122"/>
                  <a:pt x="2147238" y="11516"/>
                </a:cubicBezTo>
                <a:cubicBezTo>
                  <a:pt x="2147238" y="6910"/>
                  <a:pt x="2143784" y="3455"/>
                  <a:pt x="2139178" y="3455"/>
                </a:cubicBezTo>
                <a:lnTo>
                  <a:pt x="2139178" y="3455"/>
                </a:lnTo>
                <a:close/>
                <a:moveTo>
                  <a:pt x="2009077" y="3455"/>
                </a:moveTo>
                <a:lnTo>
                  <a:pt x="1943451" y="3455"/>
                </a:lnTo>
                <a:cubicBezTo>
                  <a:pt x="1938846" y="3455"/>
                  <a:pt x="1935392" y="6910"/>
                  <a:pt x="1935392" y="11516"/>
                </a:cubicBezTo>
                <a:cubicBezTo>
                  <a:pt x="1935392" y="16122"/>
                  <a:pt x="1938846" y="19577"/>
                  <a:pt x="1943451" y="19577"/>
                </a:cubicBezTo>
                <a:lnTo>
                  <a:pt x="2009077" y="19577"/>
                </a:lnTo>
                <a:cubicBezTo>
                  <a:pt x="2013683" y="19577"/>
                  <a:pt x="2017137" y="16122"/>
                  <a:pt x="2017137" y="11516"/>
                </a:cubicBezTo>
                <a:cubicBezTo>
                  <a:pt x="2017137" y="6910"/>
                  <a:pt x="2013683" y="3455"/>
                  <a:pt x="2009077" y="3455"/>
                </a:cubicBezTo>
                <a:lnTo>
                  <a:pt x="2009077" y="3455"/>
                </a:lnTo>
                <a:close/>
                <a:moveTo>
                  <a:pt x="1878977" y="3455"/>
                </a:moveTo>
                <a:lnTo>
                  <a:pt x="1813351" y="3455"/>
                </a:lnTo>
                <a:cubicBezTo>
                  <a:pt x="1808745" y="3455"/>
                  <a:pt x="1805291" y="6910"/>
                  <a:pt x="1805291" y="11516"/>
                </a:cubicBezTo>
                <a:cubicBezTo>
                  <a:pt x="1805291" y="16122"/>
                  <a:pt x="1808745" y="19577"/>
                  <a:pt x="1813351" y="19577"/>
                </a:cubicBezTo>
                <a:lnTo>
                  <a:pt x="1878977" y="19577"/>
                </a:lnTo>
                <a:cubicBezTo>
                  <a:pt x="1883582" y="19577"/>
                  <a:pt x="1887036" y="16122"/>
                  <a:pt x="1887036" y="11516"/>
                </a:cubicBezTo>
                <a:cubicBezTo>
                  <a:pt x="1887036" y="6910"/>
                  <a:pt x="1883582" y="3455"/>
                  <a:pt x="1878977" y="3455"/>
                </a:cubicBezTo>
                <a:lnTo>
                  <a:pt x="1878977" y="3455"/>
                </a:lnTo>
                <a:close/>
                <a:moveTo>
                  <a:pt x="1747725" y="3455"/>
                </a:moveTo>
                <a:lnTo>
                  <a:pt x="1682099" y="3455"/>
                </a:lnTo>
                <a:cubicBezTo>
                  <a:pt x="1677493" y="3455"/>
                  <a:pt x="1674039" y="6910"/>
                  <a:pt x="1674039" y="11516"/>
                </a:cubicBezTo>
                <a:cubicBezTo>
                  <a:pt x="1674039" y="16122"/>
                  <a:pt x="1677493" y="19577"/>
                  <a:pt x="1682099" y="19577"/>
                </a:cubicBezTo>
                <a:lnTo>
                  <a:pt x="1747725" y="19577"/>
                </a:lnTo>
                <a:cubicBezTo>
                  <a:pt x="1752330" y="19577"/>
                  <a:pt x="1755784" y="16122"/>
                  <a:pt x="1755784" y="11516"/>
                </a:cubicBezTo>
                <a:cubicBezTo>
                  <a:pt x="1755784" y="6910"/>
                  <a:pt x="1752330" y="3455"/>
                  <a:pt x="1747725" y="3455"/>
                </a:cubicBezTo>
                <a:lnTo>
                  <a:pt x="1747725" y="3455"/>
                </a:lnTo>
                <a:close/>
                <a:moveTo>
                  <a:pt x="1617624" y="3455"/>
                </a:moveTo>
                <a:lnTo>
                  <a:pt x="1584235" y="3455"/>
                </a:lnTo>
                <a:cubicBezTo>
                  <a:pt x="1572722" y="3455"/>
                  <a:pt x="1561209" y="3455"/>
                  <a:pt x="1549695" y="5758"/>
                </a:cubicBezTo>
                <a:cubicBezTo>
                  <a:pt x="1545090" y="5758"/>
                  <a:pt x="1542787" y="10364"/>
                  <a:pt x="1542787" y="14971"/>
                </a:cubicBezTo>
                <a:cubicBezTo>
                  <a:pt x="1542787" y="18426"/>
                  <a:pt x="1547393" y="21880"/>
                  <a:pt x="1550847" y="21880"/>
                </a:cubicBezTo>
                <a:cubicBezTo>
                  <a:pt x="1554301" y="21880"/>
                  <a:pt x="1550847" y="21880"/>
                  <a:pt x="1551998" y="21880"/>
                </a:cubicBezTo>
                <a:cubicBezTo>
                  <a:pt x="1553149" y="21880"/>
                  <a:pt x="1555452" y="21880"/>
                  <a:pt x="1557755" y="21880"/>
                </a:cubicBezTo>
                <a:lnTo>
                  <a:pt x="1560057" y="21880"/>
                </a:lnTo>
                <a:cubicBezTo>
                  <a:pt x="1564663" y="21880"/>
                  <a:pt x="1569268" y="21880"/>
                  <a:pt x="1573873" y="20729"/>
                </a:cubicBezTo>
                <a:lnTo>
                  <a:pt x="1615321" y="20729"/>
                </a:lnTo>
                <a:cubicBezTo>
                  <a:pt x="1619927" y="20729"/>
                  <a:pt x="1623381" y="17274"/>
                  <a:pt x="1623381" y="12668"/>
                </a:cubicBezTo>
                <a:cubicBezTo>
                  <a:pt x="1623381" y="8061"/>
                  <a:pt x="1619927" y="4606"/>
                  <a:pt x="1615321" y="4606"/>
                </a:cubicBezTo>
                <a:lnTo>
                  <a:pt x="1616473" y="4606"/>
                </a:lnTo>
                <a:close/>
                <a:moveTo>
                  <a:pt x="1487523" y="31093"/>
                </a:moveTo>
                <a:cubicBezTo>
                  <a:pt x="1486372" y="31093"/>
                  <a:pt x="1484069" y="31093"/>
                  <a:pt x="1482918" y="32245"/>
                </a:cubicBezTo>
                <a:cubicBezTo>
                  <a:pt x="1463345" y="44912"/>
                  <a:pt x="1447227" y="61035"/>
                  <a:pt x="1435713" y="72551"/>
                </a:cubicBezTo>
                <a:lnTo>
                  <a:pt x="1431108" y="77157"/>
                </a:lnTo>
                <a:cubicBezTo>
                  <a:pt x="1427654" y="80612"/>
                  <a:pt x="1427654" y="85218"/>
                  <a:pt x="1431108" y="88673"/>
                </a:cubicBezTo>
                <a:cubicBezTo>
                  <a:pt x="1432259" y="89825"/>
                  <a:pt x="1434562" y="90976"/>
                  <a:pt x="1436865" y="90976"/>
                </a:cubicBezTo>
                <a:cubicBezTo>
                  <a:pt x="1439167" y="90976"/>
                  <a:pt x="1441470" y="90976"/>
                  <a:pt x="1442621" y="88673"/>
                </a:cubicBezTo>
                <a:cubicBezTo>
                  <a:pt x="1442621" y="88673"/>
                  <a:pt x="1446075" y="85218"/>
                  <a:pt x="1446075" y="85218"/>
                </a:cubicBezTo>
                <a:lnTo>
                  <a:pt x="1446075" y="85218"/>
                </a:lnTo>
                <a:cubicBezTo>
                  <a:pt x="1458740" y="72551"/>
                  <a:pt x="1472556" y="58732"/>
                  <a:pt x="1490977" y="46064"/>
                </a:cubicBezTo>
                <a:cubicBezTo>
                  <a:pt x="1494431" y="43761"/>
                  <a:pt x="1495583" y="39154"/>
                  <a:pt x="1493280" y="34548"/>
                </a:cubicBezTo>
                <a:cubicBezTo>
                  <a:pt x="1492129" y="32245"/>
                  <a:pt x="1488675" y="31093"/>
                  <a:pt x="1486372" y="31093"/>
                </a:cubicBezTo>
                <a:lnTo>
                  <a:pt x="1486372" y="31093"/>
                </a:lnTo>
                <a:close/>
                <a:moveTo>
                  <a:pt x="1390811" y="122070"/>
                </a:moveTo>
                <a:cubicBezTo>
                  <a:pt x="1388508" y="122070"/>
                  <a:pt x="1386206" y="122070"/>
                  <a:pt x="1385055" y="124373"/>
                </a:cubicBezTo>
                <a:lnTo>
                  <a:pt x="1339001" y="170437"/>
                </a:lnTo>
                <a:cubicBezTo>
                  <a:pt x="1335547" y="173892"/>
                  <a:pt x="1335547" y="178498"/>
                  <a:pt x="1339001" y="181953"/>
                </a:cubicBezTo>
                <a:cubicBezTo>
                  <a:pt x="1340152" y="183104"/>
                  <a:pt x="1342455" y="184256"/>
                  <a:pt x="1344758" y="184256"/>
                </a:cubicBezTo>
                <a:cubicBezTo>
                  <a:pt x="1347061" y="184256"/>
                  <a:pt x="1349363" y="184256"/>
                  <a:pt x="1350515" y="181953"/>
                </a:cubicBezTo>
                <a:lnTo>
                  <a:pt x="1374692" y="157769"/>
                </a:lnTo>
                <a:lnTo>
                  <a:pt x="1374692" y="157769"/>
                </a:lnTo>
                <a:cubicBezTo>
                  <a:pt x="1386206" y="146253"/>
                  <a:pt x="1396568" y="135889"/>
                  <a:pt x="1396568" y="135889"/>
                </a:cubicBezTo>
                <a:cubicBezTo>
                  <a:pt x="1400022" y="132434"/>
                  <a:pt x="1400022" y="127828"/>
                  <a:pt x="1396568" y="124373"/>
                </a:cubicBezTo>
                <a:cubicBezTo>
                  <a:pt x="1395417" y="123221"/>
                  <a:pt x="1393114" y="122070"/>
                  <a:pt x="1390811" y="122070"/>
                </a:cubicBezTo>
                <a:lnTo>
                  <a:pt x="1390811" y="122070"/>
                </a:lnTo>
                <a:close/>
                <a:moveTo>
                  <a:pt x="1297553" y="204985"/>
                </a:moveTo>
                <a:cubicBezTo>
                  <a:pt x="1297553" y="204985"/>
                  <a:pt x="1296402" y="204985"/>
                  <a:pt x="1295251" y="204985"/>
                </a:cubicBezTo>
                <a:cubicBezTo>
                  <a:pt x="1290645" y="206136"/>
                  <a:pt x="1284889" y="207288"/>
                  <a:pt x="1279132" y="207288"/>
                </a:cubicBezTo>
                <a:lnTo>
                  <a:pt x="1235381" y="207288"/>
                </a:lnTo>
                <a:cubicBezTo>
                  <a:pt x="1230776" y="207288"/>
                  <a:pt x="1227322" y="210743"/>
                  <a:pt x="1227322" y="215349"/>
                </a:cubicBezTo>
                <a:cubicBezTo>
                  <a:pt x="1227322" y="219956"/>
                  <a:pt x="1230776" y="223410"/>
                  <a:pt x="1235381" y="223410"/>
                </a:cubicBezTo>
                <a:lnTo>
                  <a:pt x="1281434" y="223410"/>
                </a:lnTo>
                <a:cubicBezTo>
                  <a:pt x="1286040" y="223410"/>
                  <a:pt x="1289494" y="223410"/>
                  <a:pt x="1292948" y="222259"/>
                </a:cubicBezTo>
                <a:lnTo>
                  <a:pt x="1292948" y="222259"/>
                </a:lnTo>
                <a:cubicBezTo>
                  <a:pt x="1292948" y="222259"/>
                  <a:pt x="1295251" y="222259"/>
                  <a:pt x="1296402" y="222259"/>
                </a:cubicBezTo>
                <a:cubicBezTo>
                  <a:pt x="1301007" y="221107"/>
                  <a:pt x="1303310" y="216501"/>
                  <a:pt x="1302159" y="211894"/>
                </a:cubicBezTo>
                <a:cubicBezTo>
                  <a:pt x="1302159" y="208440"/>
                  <a:pt x="1297553" y="206136"/>
                  <a:pt x="1294099" y="206136"/>
                </a:cubicBezTo>
                <a:lnTo>
                  <a:pt x="1297553" y="206136"/>
                </a:lnTo>
                <a:close/>
                <a:moveTo>
                  <a:pt x="1169755" y="207288"/>
                </a:moveTo>
                <a:lnTo>
                  <a:pt x="1104129" y="207288"/>
                </a:lnTo>
                <a:cubicBezTo>
                  <a:pt x="1099524" y="207288"/>
                  <a:pt x="1096070" y="210743"/>
                  <a:pt x="1096070" y="215349"/>
                </a:cubicBezTo>
                <a:cubicBezTo>
                  <a:pt x="1096070" y="219956"/>
                  <a:pt x="1099524" y="223410"/>
                  <a:pt x="1104129" y="223410"/>
                </a:cubicBezTo>
                <a:lnTo>
                  <a:pt x="1169755" y="223410"/>
                </a:lnTo>
                <a:cubicBezTo>
                  <a:pt x="1174360" y="223410"/>
                  <a:pt x="1177814" y="219956"/>
                  <a:pt x="1177814" y="215349"/>
                </a:cubicBezTo>
                <a:cubicBezTo>
                  <a:pt x="1177814" y="210743"/>
                  <a:pt x="1174360" y="207288"/>
                  <a:pt x="1169755" y="207288"/>
                </a:cubicBezTo>
                <a:lnTo>
                  <a:pt x="1169755" y="207288"/>
                </a:lnTo>
                <a:close/>
                <a:moveTo>
                  <a:pt x="1038503" y="207288"/>
                </a:moveTo>
                <a:lnTo>
                  <a:pt x="972877" y="207288"/>
                </a:lnTo>
                <a:cubicBezTo>
                  <a:pt x="968272" y="207288"/>
                  <a:pt x="964818" y="210743"/>
                  <a:pt x="964818" y="215349"/>
                </a:cubicBezTo>
                <a:cubicBezTo>
                  <a:pt x="964818" y="219956"/>
                  <a:pt x="968272" y="223410"/>
                  <a:pt x="972877" y="223410"/>
                </a:cubicBezTo>
                <a:lnTo>
                  <a:pt x="1038503" y="223410"/>
                </a:lnTo>
                <a:cubicBezTo>
                  <a:pt x="1043108" y="223410"/>
                  <a:pt x="1046562" y="219956"/>
                  <a:pt x="1046562" y="215349"/>
                </a:cubicBezTo>
                <a:cubicBezTo>
                  <a:pt x="1046562" y="210743"/>
                  <a:pt x="1043108" y="207288"/>
                  <a:pt x="1038503" y="207288"/>
                </a:cubicBezTo>
                <a:lnTo>
                  <a:pt x="1038503" y="207288"/>
                </a:lnTo>
                <a:close/>
                <a:moveTo>
                  <a:pt x="908402" y="207288"/>
                </a:moveTo>
                <a:lnTo>
                  <a:pt x="842776" y="207288"/>
                </a:lnTo>
                <a:cubicBezTo>
                  <a:pt x="838171" y="207288"/>
                  <a:pt x="834717" y="210743"/>
                  <a:pt x="834717" y="215349"/>
                </a:cubicBezTo>
                <a:cubicBezTo>
                  <a:pt x="834717" y="219956"/>
                  <a:pt x="838171" y="223410"/>
                  <a:pt x="842776" y="223410"/>
                </a:cubicBezTo>
                <a:lnTo>
                  <a:pt x="908402" y="223410"/>
                </a:lnTo>
                <a:cubicBezTo>
                  <a:pt x="913008" y="223410"/>
                  <a:pt x="916462" y="219956"/>
                  <a:pt x="916462" y="215349"/>
                </a:cubicBezTo>
                <a:cubicBezTo>
                  <a:pt x="916462" y="210743"/>
                  <a:pt x="913008" y="207288"/>
                  <a:pt x="908402" y="207288"/>
                </a:cubicBezTo>
                <a:lnTo>
                  <a:pt x="908402" y="207288"/>
                </a:lnTo>
                <a:close/>
                <a:moveTo>
                  <a:pt x="742610" y="142798"/>
                </a:moveTo>
                <a:cubicBezTo>
                  <a:pt x="740308" y="142798"/>
                  <a:pt x="738005" y="142798"/>
                  <a:pt x="736854" y="145102"/>
                </a:cubicBezTo>
                <a:cubicBezTo>
                  <a:pt x="733400" y="148556"/>
                  <a:pt x="733400" y="153163"/>
                  <a:pt x="736854" y="156618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66788" y="186559"/>
                  <a:pt x="766788" y="186559"/>
                  <a:pt x="766788" y="186559"/>
                </a:cubicBezTo>
                <a:lnTo>
                  <a:pt x="766788" y="186559"/>
                </a:lnTo>
                <a:cubicBezTo>
                  <a:pt x="771394" y="192317"/>
                  <a:pt x="777150" y="196924"/>
                  <a:pt x="780604" y="200378"/>
                </a:cubicBezTo>
                <a:cubicBezTo>
                  <a:pt x="781756" y="201530"/>
                  <a:pt x="784058" y="202682"/>
                  <a:pt x="786361" y="202682"/>
                </a:cubicBezTo>
                <a:cubicBezTo>
                  <a:pt x="788664" y="202682"/>
                  <a:pt x="790966" y="202682"/>
                  <a:pt x="792118" y="200378"/>
                </a:cubicBezTo>
                <a:cubicBezTo>
                  <a:pt x="795572" y="196924"/>
                  <a:pt x="794420" y="192317"/>
                  <a:pt x="792118" y="188862"/>
                </a:cubicBezTo>
                <a:cubicBezTo>
                  <a:pt x="787512" y="184256"/>
                  <a:pt x="782907" y="179650"/>
                  <a:pt x="777150" y="173892"/>
                </a:cubicBezTo>
                <a:lnTo>
                  <a:pt x="747216" y="143950"/>
                </a:lnTo>
                <a:cubicBezTo>
                  <a:pt x="746064" y="142798"/>
                  <a:pt x="743762" y="141647"/>
                  <a:pt x="741459" y="141647"/>
                </a:cubicBezTo>
                <a:lnTo>
                  <a:pt x="741459" y="141647"/>
                </a:lnTo>
                <a:close/>
                <a:moveTo>
                  <a:pt x="649352" y="50670"/>
                </a:moveTo>
                <a:cubicBezTo>
                  <a:pt x="647050" y="50670"/>
                  <a:pt x="644747" y="50670"/>
                  <a:pt x="643596" y="52974"/>
                </a:cubicBezTo>
                <a:cubicBezTo>
                  <a:pt x="640142" y="56428"/>
                  <a:pt x="641293" y="61035"/>
                  <a:pt x="643596" y="64490"/>
                </a:cubicBezTo>
                <a:cubicBezTo>
                  <a:pt x="645898" y="66793"/>
                  <a:pt x="648201" y="69096"/>
                  <a:pt x="650504" y="71399"/>
                </a:cubicBezTo>
                <a:lnTo>
                  <a:pt x="650504" y="71399"/>
                </a:ln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0504" y="71399"/>
                  <a:pt x="650504" y="71399"/>
                </a:cubicBezTo>
                <a:cubicBezTo>
                  <a:pt x="650504" y="71399"/>
                  <a:pt x="651655" y="72551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2806" y="73702"/>
                </a:cubicBezTo>
                <a:lnTo>
                  <a:pt x="652806" y="73702"/>
                </a:lnTo>
                <a:cubicBezTo>
                  <a:pt x="652806" y="73702"/>
                  <a:pt x="652806" y="73702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cubicBezTo>
                  <a:pt x="653958" y="74854"/>
                  <a:pt x="653958" y="74854"/>
                  <a:pt x="653958" y="74854"/>
                </a:cubicBezTo>
                <a:lnTo>
                  <a:pt x="653958" y="74854"/>
                </a:lnTo>
                <a:cubicBezTo>
                  <a:pt x="653958" y="74854"/>
                  <a:pt x="653958" y="74854"/>
                  <a:pt x="653958" y="74854"/>
                </a:cubicBezTo>
                <a:lnTo>
                  <a:pt x="679287" y="100189"/>
                </a:lnTo>
                <a:cubicBezTo>
                  <a:pt x="680438" y="101341"/>
                  <a:pt x="682741" y="102492"/>
                  <a:pt x="685044" y="102492"/>
                </a:cubicBezTo>
                <a:cubicBezTo>
                  <a:pt x="687346" y="102492"/>
                  <a:pt x="689649" y="102492"/>
                  <a:pt x="690800" y="100189"/>
                </a:cubicBezTo>
                <a:cubicBezTo>
                  <a:pt x="694254" y="96734"/>
                  <a:pt x="694254" y="92128"/>
                  <a:pt x="690800" y="88673"/>
                </a:cubicBezTo>
                <a:lnTo>
                  <a:pt x="665471" y="63338"/>
                </a:lnTo>
                <a:cubicBezTo>
                  <a:pt x="658563" y="56428"/>
                  <a:pt x="651655" y="49519"/>
                  <a:pt x="643596" y="42609"/>
                </a:cubicBezTo>
                <a:cubicBezTo>
                  <a:pt x="642444" y="41458"/>
                  <a:pt x="640142" y="40306"/>
                  <a:pt x="637839" y="40306"/>
                </a:cubicBezTo>
                <a:lnTo>
                  <a:pt x="637839" y="40306"/>
                </a:lnTo>
                <a:close/>
                <a:moveTo>
                  <a:pt x="528462" y="3455"/>
                </a:moveTo>
                <a:lnTo>
                  <a:pt x="525008" y="3455"/>
                </a:lnTo>
                <a:cubicBezTo>
                  <a:pt x="520403" y="3455"/>
                  <a:pt x="516949" y="6910"/>
                  <a:pt x="516949" y="11516"/>
                </a:cubicBezTo>
                <a:cubicBezTo>
                  <a:pt x="516949" y="16122"/>
                  <a:pt x="520403" y="19577"/>
                  <a:pt x="525008" y="19577"/>
                </a:cubicBezTo>
                <a:lnTo>
                  <a:pt x="548035" y="19577"/>
                </a:lnTo>
                <a:cubicBezTo>
                  <a:pt x="556094" y="19577"/>
                  <a:pt x="563002" y="21880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69910" y="24184"/>
                </a:lnTo>
                <a:cubicBezTo>
                  <a:pt x="569910" y="24184"/>
                  <a:pt x="569910" y="24184"/>
                  <a:pt x="569910" y="24184"/>
                </a:cubicBezTo>
                <a:lnTo>
                  <a:pt x="574516" y="24184"/>
                </a:lnTo>
                <a:cubicBezTo>
                  <a:pt x="577970" y="24184"/>
                  <a:pt x="581424" y="26487"/>
                  <a:pt x="584878" y="27638"/>
                </a:cubicBezTo>
                <a:cubicBezTo>
                  <a:pt x="584878" y="27638"/>
                  <a:pt x="587180" y="27638"/>
                  <a:pt x="587180" y="27638"/>
                </a:cubicBezTo>
                <a:cubicBezTo>
                  <a:pt x="590634" y="27638"/>
                  <a:pt x="594088" y="25335"/>
                  <a:pt x="595240" y="21880"/>
                </a:cubicBezTo>
                <a:cubicBezTo>
                  <a:pt x="596391" y="17274"/>
                  <a:pt x="595240" y="12668"/>
                  <a:pt x="590634" y="11516"/>
                </a:cubicBezTo>
                <a:cubicBezTo>
                  <a:pt x="569910" y="3455"/>
                  <a:pt x="548035" y="0"/>
                  <a:pt x="525008" y="0"/>
                </a:cubicBezTo>
                <a:lnTo>
                  <a:pt x="525008" y="0"/>
                </a:lnTo>
                <a:lnTo>
                  <a:pt x="528462" y="2303"/>
                </a:lnTo>
                <a:close/>
                <a:moveTo>
                  <a:pt x="459382" y="3455"/>
                </a:moveTo>
                <a:lnTo>
                  <a:pt x="393756" y="3455"/>
                </a:lnTo>
                <a:cubicBezTo>
                  <a:pt x="389151" y="3455"/>
                  <a:pt x="385697" y="6910"/>
                  <a:pt x="385697" y="11516"/>
                </a:cubicBezTo>
                <a:cubicBezTo>
                  <a:pt x="385697" y="16122"/>
                  <a:pt x="389151" y="19577"/>
                  <a:pt x="393756" y="19577"/>
                </a:cubicBezTo>
                <a:lnTo>
                  <a:pt x="459382" y="19577"/>
                </a:lnTo>
                <a:cubicBezTo>
                  <a:pt x="463987" y="19577"/>
                  <a:pt x="467442" y="16122"/>
                  <a:pt x="467442" y="11516"/>
                </a:cubicBezTo>
                <a:cubicBezTo>
                  <a:pt x="467442" y="6910"/>
                  <a:pt x="463987" y="3455"/>
                  <a:pt x="459382" y="3455"/>
                </a:cubicBezTo>
                <a:lnTo>
                  <a:pt x="459382" y="3455"/>
                </a:lnTo>
                <a:close/>
                <a:moveTo>
                  <a:pt x="329281" y="3455"/>
                </a:moveTo>
                <a:lnTo>
                  <a:pt x="263655" y="3455"/>
                </a:lnTo>
                <a:cubicBezTo>
                  <a:pt x="259050" y="3455"/>
                  <a:pt x="255596" y="6910"/>
                  <a:pt x="255596" y="11516"/>
                </a:cubicBezTo>
                <a:cubicBezTo>
                  <a:pt x="255596" y="16122"/>
                  <a:pt x="259050" y="19577"/>
                  <a:pt x="263655" y="19577"/>
                </a:cubicBezTo>
                <a:lnTo>
                  <a:pt x="329281" y="19577"/>
                </a:lnTo>
                <a:cubicBezTo>
                  <a:pt x="333887" y="19577"/>
                  <a:pt x="337341" y="16122"/>
                  <a:pt x="337341" y="11516"/>
                </a:cubicBezTo>
                <a:cubicBezTo>
                  <a:pt x="337341" y="6910"/>
                  <a:pt x="333887" y="3455"/>
                  <a:pt x="329281" y="3455"/>
                </a:cubicBezTo>
                <a:lnTo>
                  <a:pt x="329281" y="3455"/>
                </a:lnTo>
                <a:close/>
                <a:moveTo>
                  <a:pt x="199181" y="3455"/>
                </a:moveTo>
                <a:lnTo>
                  <a:pt x="168095" y="3455"/>
                </a:lnTo>
                <a:cubicBezTo>
                  <a:pt x="155430" y="3455"/>
                  <a:pt x="142765" y="4606"/>
                  <a:pt x="131252" y="8061"/>
                </a:cubicBezTo>
                <a:cubicBezTo>
                  <a:pt x="126647" y="8061"/>
                  <a:pt x="124344" y="13819"/>
                  <a:pt x="125495" y="18426"/>
                </a:cubicBezTo>
                <a:cubicBezTo>
                  <a:pt x="125495" y="21880"/>
                  <a:pt x="130101" y="24184"/>
                  <a:pt x="133555" y="24184"/>
                </a:cubicBezTo>
                <a:cubicBezTo>
                  <a:pt x="137009" y="24184"/>
                  <a:pt x="134706" y="24184"/>
                  <a:pt x="135857" y="24184"/>
                </a:cubicBezTo>
                <a:cubicBezTo>
                  <a:pt x="138160" y="24184"/>
                  <a:pt x="141614" y="23032"/>
                  <a:pt x="145068" y="23032"/>
                </a:cubicBezTo>
                <a:lnTo>
                  <a:pt x="146219" y="23032"/>
                </a:lnTo>
                <a:cubicBezTo>
                  <a:pt x="146219" y="23032"/>
                  <a:pt x="146219" y="23032"/>
                  <a:pt x="146219" y="23032"/>
                </a:cubicBezTo>
                <a:lnTo>
                  <a:pt x="146219" y="23032"/>
                </a:lnTo>
                <a:cubicBezTo>
                  <a:pt x="149673" y="23032"/>
                  <a:pt x="153127" y="23032"/>
                  <a:pt x="157733" y="21880"/>
                </a:cubicBezTo>
                <a:lnTo>
                  <a:pt x="198029" y="21880"/>
                </a:lnTo>
                <a:cubicBezTo>
                  <a:pt x="202635" y="21880"/>
                  <a:pt x="206089" y="18426"/>
                  <a:pt x="206089" y="13819"/>
                </a:cubicBezTo>
                <a:cubicBezTo>
                  <a:pt x="206089" y="9213"/>
                  <a:pt x="202635" y="5758"/>
                  <a:pt x="198029" y="5758"/>
                </a:cubicBezTo>
                <a:lnTo>
                  <a:pt x="200332" y="5758"/>
                </a:lnTo>
                <a:close/>
                <a:moveTo>
                  <a:pt x="70231" y="36851"/>
                </a:moveTo>
                <a:cubicBezTo>
                  <a:pt x="69080" y="36851"/>
                  <a:pt x="66777" y="36851"/>
                  <a:pt x="65626" y="38003"/>
                </a:cubicBezTo>
                <a:cubicBezTo>
                  <a:pt x="47205" y="52974"/>
                  <a:pt x="31086" y="71399"/>
                  <a:pt x="19573" y="93280"/>
                </a:cubicBezTo>
                <a:cubicBezTo>
                  <a:pt x="17270" y="97886"/>
                  <a:pt x="19573" y="102492"/>
                  <a:pt x="23027" y="104796"/>
                </a:cubicBezTo>
                <a:cubicBezTo>
                  <a:pt x="24178" y="104796"/>
                  <a:pt x="25329" y="104796"/>
                  <a:pt x="26481" y="104796"/>
                </a:cubicBezTo>
                <a:cubicBezTo>
                  <a:pt x="28783" y="104796"/>
                  <a:pt x="32237" y="103644"/>
                  <a:pt x="33389" y="100189"/>
                </a:cubicBezTo>
                <a:cubicBezTo>
                  <a:pt x="41448" y="85218"/>
                  <a:pt x="50659" y="72551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2172" y="61035"/>
                  <a:pt x="62172" y="61035"/>
                  <a:pt x="62172" y="61035"/>
                </a:cubicBezTo>
                <a:lnTo>
                  <a:pt x="62172" y="61035"/>
                </a:lnTo>
                <a:cubicBezTo>
                  <a:pt x="64475" y="58732"/>
                  <a:pt x="66777" y="56428"/>
                  <a:pt x="69080" y="55277"/>
                </a:cubicBezTo>
                <a:cubicBezTo>
                  <a:pt x="72534" y="52974"/>
                  <a:pt x="73685" y="47216"/>
                  <a:pt x="70231" y="43761"/>
                </a:cubicBezTo>
                <a:cubicBezTo>
                  <a:pt x="69080" y="41458"/>
                  <a:pt x="65626" y="40306"/>
                  <a:pt x="63323" y="40306"/>
                </a:cubicBezTo>
                <a:lnTo>
                  <a:pt x="63323" y="40306"/>
                </a:lnTo>
                <a:lnTo>
                  <a:pt x="63323" y="38003"/>
                </a:lnTo>
                <a:close/>
                <a:moveTo>
                  <a:pt x="9211" y="155466"/>
                </a:moveTo>
                <a:cubicBezTo>
                  <a:pt x="4605" y="155466"/>
                  <a:pt x="1151" y="158921"/>
                  <a:pt x="1151" y="163527"/>
                </a:cubicBezTo>
                <a:cubicBezTo>
                  <a:pt x="1151" y="165830"/>
                  <a:pt x="1151" y="169285"/>
                  <a:pt x="1151" y="171588"/>
                </a:cubicBezTo>
                <a:lnTo>
                  <a:pt x="1151" y="230320"/>
                </a:lnTo>
                <a:cubicBezTo>
                  <a:pt x="1151" y="234926"/>
                  <a:pt x="4605" y="238381"/>
                  <a:pt x="9211" y="238381"/>
                </a:cubicBezTo>
                <a:cubicBezTo>
                  <a:pt x="13816" y="238381"/>
                  <a:pt x="17270" y="234926"/>
                  <a:pt x="17270" y="230320"/>
                </a:cubicBezTo>
                <a:lnTo>
                  <a:pt x="17270" y="171588"/>
                </a:lnTo>
                <a:lnTo>
                  <a:pt x="17270" y="171588"/>
                </a:lnTo>
                <a:lnTo>
                  <a:pt x="17270" y="169285"/>
                </a:lnTo>
                <a:lnTo>
                  <a:pt x="17270" y="169285"/>
                </a:lnTo>
                <a:lnTo>
                  <a:pt x="17270" y="166982"/>
                </a:lnTo>
                <a:lnTo>
                  <a:pt x="17270" y="166982"/>
                </a:lnTo>
                <a:lnTo>
                  <a:pt x="17270" y="164679"/>
                </a:lnTo>
                <a:lnTo>
                  <a:pt x="17270" y="164679"/>
                </a:lnTo>
                <a:cubicBezTo>
                  <a:pt x="17270" y="158921"/>
                  <a:pt x="13816" y="155466"/>
                  <a:pt x="9211" y="155466"/>
                </a:cubicBezTo>
                <a:lnTo>
                  <a:pt x="9211" y="155466"/>
                </a:lnTo>
                <a:lnTo>
                  <a:pt x="9211" y="155466"/>
                </a:lnTo>
                <a:close/>
                <a:moveTo>
                  <a:pt x="8059" y="286748"/>
                </a:moveTo>
                <a:cubicBezTo>
                  <a:pt x="3454" y="286748"/>
                  <a:pt x="0" y="290203"/>
                  <a:pt x="0" y="294810"/>
                </a:cubicBezTo>
                <a:lnTo>
                  <a:pt x="0" y="360451"/>
                </a:lnTo>
                <a:cubicBezTo>
                  <a:pt x="0" y="365057"/>
                  <a:pt x="3454" y="368512"/>
                  <a:pt x="8059" y="368512"/>
                </a:cubicBezTo>
                <a:cubicBezTo>
                  <a:pt x="12665" y="368512"/>
                  <a:pt x="16119" y="365057"/>
                  <a:pt x="16119" y="360451"/>
                </a:cubicBezTo>
                <a:lnTo>
                  <a:pt x="16119" y="294810"/>
                </a:lnTo>
                <a:cubicBezTo>
                  <a:pt x="16119" y="290203"/>
                  <a:pt x="12665" y="286748"/>
                  <a:pt x="8059" y="286748"/>
                </a:cubicBezTo>
                <a:lnTo>
                  <a:pt x="8059" y="286748"/>
                </a:lnTo>
                <a:close/>
                <a:moveTo>
                  <a:pt x="8059" y="416879"/>
                </a:moveTo>
                <a:cubicBezTo>
                  <a:pt x="3454" y="416879"/>
                  <a:pt x="0" y="420334"/>
                  <a:pt x="0" y="424940"/>
                </a:cubicBezTo>
                <a:lnTo>
                  <a:pt x="0" y="490582"/>
                </a:lnTo>
                <a:cubicBezTo>
                  <a:pt x="0" y="495188"/>
                  <a:pt x="3454" y="498643"/>
                  <a:pt x="8059" y="498643"/>
                </a:cubicBezTo>
                <a:cubicBezTo>
                  <a:pt x="12665" y="498643"/>
                  <a:pt x="16119" y="495188"/>
                  <a:pt x="16119" y="490582"/>
                </a:cubicBezTo>
                <a:lnTo>
                  <a:pt x="16119" y="424940"/>
                </a:lnTo>
                <a:cubicBezTo>
                  <a:pt x="16119" y="420334"/>
                  <a:pt x="12665" y="416879"/>
                  <a:pt x="8059" y="416879"/>
                </a:cubicBezTo>
                <a:lnTo>
                  <a:pt x="8059" y="416879"/>
                </a:lnTo>
                <a:close/>
                <a:moveTo>
                  <a:pt x="8059" y="547010"/>
                </a:moveTo>
                <a:cubicBezTo>
                  <a:pt x="3454" y="547010"/>
                  <a:pt x="0" y="550465"/>
                  <a:pt x="0" y="555071"/>
                </a:cubicBezTo>
                <a:lnTo>
                  <a:pt x="0" y="620713"/>
                </a:lnTo>
                <a:cubicBezTo>
                  <a:pt x="0" y="625319"/>
                  <a:pt x="3454" y="628774"/>
                  <a:pt x="8059" y="628774"/>
                </a:cubicBezTo>
                <a:cubicBezTo>
                  <a:pt x="12665" y="628774"/>
                  <a:pt x="16119" y="625319"/>
                  <a:pt x="16119" y="620713"/>
                </a:cubicBezTo>
                <a:lnTo>
                  <a:pt x="16119" y="555071"/>
                </a:lnTo>
                <a:cubicBezTo>
                  <a:pt x="16119" y="550465"/>
                  <a:pt x="12665" y="547010"/>
                  <a:pt x="8059" y="547010"/>
                </a:cubicBezTo>
                <a:lnTo>
                  <a:pt x="8059" y="547010"/>
                </a:lnTo>
                <a:close/>
                <a:moveTo>
                  <a:pt x="8059" y="678293"/>
                </a:moveTo>
                <a:cubicBezTo>
                  <a:pt x="3454" y="678293"/>
                  <a:pt x="0" y="681747"/>
                  <a:pt x="0" y="686354"/>
                </a:cubicBezTo>
                <a:lnTo>
                  <a:pt x="0" y="751995"/>
                </a:lnTo>
                <a:cubicBezTo>
                  <a:pt x="0" y="756601"/>
                  <a:pt x="3454" y="760056"/>
                  <a:pt x="8059" y="760056"/>
                </a:cubicBezTo>
                <a:cubicBezTo>
                  <a:pt x="12665" y="760056"/>
                  <a:pt x="16119" y="756601"/>
                  <a:pt x="16119" y="751995"/>
                </a:cubicBezTo>
                <a:lnTo>
                  <a:pt x="16119" y="686354"/>
                </a:lnTo>
                <a:cubicBezTo>
                  <a:pt x="16119" y="681747"/>
                  <a:pt x="12665" y="678293"/>
                  <a:pt x="8059" y="678293"/>
                </a:cubicBezTo>
                <a:lnTo>
                  <a:pt x="8059" y="678293"/>
                </a:lnTo>
                <a:close/>
                <a:moveTo>
                  <a:pt x="8059" y="808423"/>
                </a:moveTo>
                <a:cubicBezTo>
                  <a:pt x="3454" y="808423"/>
                  <a:pt x="0" y="811878"/>
                  <a:pt x="0" y="816485"/>
                </a:cubicBezTo>
                <a:lnTo>
                  <a:pt x="0" y="882126"/>
                </a:lnTo>
                <a:cubicBezTo>
                  <a:pt x="0" y="886732"/>
                  <a:pt x="3454" y="890187"/>
                  <a:pt x="8059" y="890187"/>
                </a:cubicBezTo>
                <a:cubicBezTo>
                  <a:pt x="12665" y="890187"/>
                  <a:pt x="16119" y="886732"/>
                  <a:pt x="16119" y="882126"/>
                </a:cubicBezTo>
                <a:lnTo>
                  <a:pt x="16119" y="816485"/>
                </a:lnTo>
                <a:cubicBezTo>
                  <a:pt x="16119" y="811878"/>
                  <a:pt x="12665" y="808423"/>
                  <a:pt x="8059" y="808423"/>
                </a:cubicBezTo>
                <a:lnTo>
                  <a:pt x="8059" y="808423"/>
                </a:lnTo>
                <a:close/>
                <a:moveTo>
                  <a:pt x="8059" y="938554"/>
                </a:moveTo>
                <a:cubicBezTo>
                  <a:pt x="3454" y="938554"/>
                  <a:pt x="0" y="942009"/>
                  <a:pt x="0" y="946615"/>
                </a:cubicBezTo>
                <a:lnTo>
                  <a:pt x="0" y="1012257"/>
                </a:lnTo>
                <a:cubicBezTo>
                  <a:pt x="0" y="1016863"/>
                  <a:pt x="3454" y="1020318"/>
                  <a:pt x="8059" y="1020318"/>
                </a:cubicBezTo>
                <a:cubicBezTo>
                  <a:pt x="12665" y="1020318"/>
                  <a:pt x="16119" y="1016863"/>
                  <a:pt x="16119" y="1012257"/>
                </a:cubicBezTo>
                <a:lnTo>
                  <a:pt x="16119" y="946615"/>
                </a:lnTo>
                <a:cubicBezTo>
                  <a:pt x="16119" y="942009"/>
                  <a:pt x="12665" y="938554"/>
                  <a:pt x="8059" y="938554"/>
                </a:cubicBezTo>
                <a:lnTo>
                  <a:pt x="8059" y="938554"/>
                </a:lnTo>
                <a:close/>
                <a:moveTo>
                  <a:pt x="8059" y="1069837"/>
                </a:moveTo>
                <a:cubicBezTo>
                  <a:pt x="3454" y="1069837"/>
                  <a:pt x="0" y="1073291"/>
                  <a:pt x="0" y="1077898"/>
                </a:cubicBezTo>
                <a:lnTo>
                  <a:pt x="0" y="1108991"/>
                </a:lnTo>
                <a:cubicBezTo>
                  <a:pt x="0" y="1121659"/>
                  <a:pt x="1151" y="1134326"/>
                  <a:pt x="4605" y="1145842"/>
                </a:cubicBezTo>
                <a:cubicBezTo>
                  <a:pt x="4605" y="1149297"/>
                  <a:pt x="9211" y="1151600"/>
                  <a:pt x="12665" y="1151600"/>
                </a:cubicBezTo>
                <a:cubicBezTo>
                  <a:pt x="16119" y="1151600"/>
                  <a:pt x="13816" y="1151600"/>
                  <a:pt x="14967" y="1151600"/>
                </a:cubicBezTo>
                <a:cubicBezTo>
                  <a:pt x="19573" y="1151600"/>
                  <a:pt x="21875" y="1145842"/>
                  <a:pt x="20724" y="1142387"/>
                </a:cubicBezTo>
                <a:cubicBezTo>
                  <a:pt x="20724" y="1138933"/>
                  <a:pt x="19573" y="1135478"/>
                  <a:pt x="18421" y="1132023"/>
                </a:cubicBezTo>
                <a:lnTo>
                  <a:pt x="18421" y="1132023"/>
                </a:lnTo>
                <a:lnTo>
                  <a:pt x="18421" y="1129720"/>
                </a:lnTo>
                <a:lnTo>
                  <a:pt x="18421" y="1129720"/>
                </a:lnTo>
                <a:lnTo>
                  <a:pt x="18421" y="1127417"/>
                </a:lnTo>
                <a:lnTo>
                  <a:pt x="18421" y="1127417"/>
                </a:lnTo>
                <a:cubicBezTo>
                  <a:pt x="18421" y="1127417"/>
                  <a:pt x="18421" y="1127417"/>
                  <a:pt x="18421" y="1126265"/>
                </a:cubicBezTo>
                <a:lnTo>
                  <a:pt x="18421" y="1126265"/>
                </a:lnTo>
                <a:lnTo>
                  <a:pt x="18421" y="1123962"/>
                </a:lnTo>
                <a:lnTo>
                  <a:pt x="18421" y="1123962"/>
                </a:lnTo>
                <a:lnTo>
                  <a:pt x="18421" y="1121659"/>
                </a:lnTo>
                <a:lnTo>
                  <a:pt x="18421" y="1121659"/>
                </a:lnTo>
                <a:lnTo>
                  <a:pt x="18421" y="1119355"/>
                </a:lnTo>
                <a:lnTo>
                  <a:pt x="18421" y="1119355"/>
                </a:lnTo>
                <a:lnTo>
                  <a:pt x="18421" y="1117052"/>
                </a:lnTo>
                <a:lnTo>
                  <a:pt x="18421" y="1117052"/>
                </a:lnTo>
                <a:lnTo>
                  <a:pt x="18421" y="1114749"/>
                </a:lnTo>
                <a:lnTo>
                  <a:pt x="18421" y="1114749"/>
                </a:lnTo>
                <a:lnTo>
                  <a:pt x="18421" y="1112446"/>
                </a:lnTo>
                <a:lnTo>
                  <a:pt x="18421" y="1112446"/>
                </a:lnTo>
                <a:lnTo>
                  <a:pt x="18421" y="1079049"/>
                </a:lnTo>
                <a:cubicBezTo>
                  <a:pt x="18421" y="1074443"/>
                  <a:pt x="14967" y="1070988"/>
                  <a:pt x="10362" y="1070988"/>
                </a:cubicBezTo>
                <a:lnTo>
                  <a:pt x="10362" y="1070988"/>
                </a:lnTo>
                <a:lnTo>
                  <a:pt x="10362" y="1066382"/>
                </a:lnTo>
                <a:close/>
                <a:moveTo>
                  <a:pt x="41448" y="1197664"/>
                </a:moveTo>
                <a:cubicBezTo>
                  <a:pt x="40297" y="1197664"/>
                  <a:pt x="37994" y="1197664"/>
                  <a:pt x="36843" y="1198816"/>
                </a:cubicBezTo>
                <a:cubicBezTo>
                  <a:pt x="33389" y="1201119"/>
                  <a:pt x="32237" y="1206877"/>
                  <a:pt x="35691" y="1210332"/>
                </a:cubicBezTo>
                <a:cubicBezTo>
                  <a:pt x="50659" y="1228757"/>
                  <a:pt x="69080" y="1244880"/>
                  <a:pt x="90955" y="1256396"/>
                </a:cubicBezTo>
                <a:cubicBezTo>
                  <a:pt x="92107" y="1256396"/>
                  <a:pt x="93258" y="1256396"/>
                  <a:pt x="94409" y="1256396"/>
                </a:cubicBezTo>
                <a:cubicBezTo>
                  <a:pt x="97863" y="1256396"/>
                  <a:pt x="100166" y="1255244"/>
                  <a:pt x="101317" y="1251789"/>
                </a:cubicBezTo>
                <a:cubicBezTo>
                  <a:pt x="103620" y="1248335"/>
                  <a:pt x="101317" y="1242577"/>
                  <a:pt x="97863" y="1240273"/>
                </a:cubicBezTo>
                <a:cubicBezTo>
                  <a:pt x="94409" y="1239122"/>
                  <a:pt x="92107" y="1236819"/>
                  <a:pt x="88653" y="1234515"/>
                </a:cubicBezTo>
                <a:lnTo>
                  <a:pt x="88653" y="1234515"/>
                </a:lnTo>
                <a:cubicBezTo>
                  <a:pt x="73685" y="1225303"/>
                  <a:pt x="59869" y="1212635"/>
                  <a:pt x="49507" y="1198816"/>
                </a:cubicBezTo>
                <a:cubicBezTo>
                  <a:pt x="48356" y="1196513"/>
                  <a:pt x="44902" y="1195361"/>
                  <a:pt x="42599" y="1195361"/>
                </a:cubicBezTo>
                <a:lnTo>
                  <a:pt x="42599" y="1195361"/>
                </a:lnTo>
                <a:close/>
                <a:moveTo>
                  <a:pt x="160035" y="1259851"/>
                </a:moveTo>
                <a:cubicBezTo>
                  <a:pt x="155430" y="1259851"/>
                  <a:pt x="151976" y="1263305"/>
                  <a:pt x="151976" y="1267912"/>
                </a:cubicBezTo>
                <a:cubicBezTo>
                  <a:pt x="151976" y="1272518"/>
                  <a:pt x="155430" y="1275973"/>
                  <a:pt x="160035" y="1275973"/>
                </a:cubicBezTo>
                <a:cubicBezTo>
                  <a:pt x="162338" y="1275973"/>
                  <a:pt x="165792" y="1275973"/>
                  <a:pt x="168095" y="1275973"/>
                </a:cubicBezTo>
                <a:lnTo>
                  <a:pt x="226813" y="1275973"/>
                </a:lnTo>
                <a:cubicBezTo>
                  <a:pt x="231418" y="1275973"/>
                  <a:pt x="234872" y="1272518"/>
                  <a:pt x="234872" y="1267912"/>
                </a:cubicBezTo>
                <a:cubicBezTo>
                  <a:pt x="234872" y="1263305"/>
                  <a:pt x="231418" y="1259851"/>
                  <a:pt x="226813" y="1259851"/>
                </a:cubicBezTo>
                <a:lnTo>
                  <a:pt x="161187" y="1259851"/>
                </a:lnTo>
                <a:close/>
                <a:moveTo>
                  <a:pt x="355762" y="1259851"/>
                </a:moveTo>
                <a:lnTo>
                  <a:pt x="290136" y="1259851"/>
                </a:lnTo>
                <a:cubicBezTo>
                  <a:pt x="285531" y="1259851"/>
                  <a:pt x="282077" y="1263305"/>
                  <a:pt x="282077" y="1267912"/>
                </a:cubicBezTo>
                <a:cubicBezTo>
                  <a:pt x="282077" y="1272518"/>
                  <a:pt x="285531" y="1275973"/>
                  <a:pt x="290136" y="1275973"/>
                </a:cubicBezTo>
                <a:lnTo>
                  <a:pt x="355762" y="1275973"/>
                </a:lnTo>
                <a:cubicBezTo>
                  <a:pt x="360367" y="1275973"/>
                  <a:pt x="363821" y="1272518"/>
                  <a:pt x="363821" y="1267912"/>
                </a:cubicBezTo>
                <a:cubicBezTo>
                  <a:pt x="363821" y="1263305"/>
                  <a:pt x="360367" y="1259851"/>
                  <a:pt x="355762" y="1259851"/>
                </a:cubicBezTo>
                <a:lnTo>
                  <a:pt x="355762" y="1259851"/>
                </a:lnTo>
                <a:close/>
                <a:moveTo>
                  <a:pt x="487014" y="1259851"/>
                </a:moveTo>
                <a:lnTo>
                  <a:pt x="421388" y="1259851"/>
                </a:lnTo>
                <a:cubicBezTo>
                  <a:pt x="416783" y="1259851"/>
                  <a:pt x="413329" y="1263305"/>
                  <a:pt x="413329" y="1267912"/>
                </a:cubicBezTo>
                <a:cubicBezTo>
                  <a:pt x="413329" y="1272518"/>
                  <a:pt x="416783" y="1275973"/>
                  <a:pt x="421388" y="1275973"/>
                </a:cubicBezTo>
                <a:lnTo>
                  <a:pt x="487014" y="1275973"/>
                </a:lnTo>
                <a:cubicBezTo>
                  <a:pt x="491620" y="1275973"/>
                  <a:pt x="495074" y="1272518"/>
                  <a:pt x="495074" y="1267912"/>
                </a:cubicBezTo>
                <a:cubicBezTo>
                  <a:pt x="495074" y="1263305"/>
                  <a:pt x="491620" y="1259851"/>
                  <a:pt x="487014" y="1259851"/>
                </a:cubicBezTo>
                <a:lnTo>
                  <a:pt x="487014" y="1259851"/>
                </a:lnTo>
                <a:close/>
                <a:moveTo>
                  <a:pt x="551489" y="1259851"/>
                </a:moveTo>
                <a:cubicBezTo>
                  <a:pt x="546884" y="1259851"/>
                  <a:pt x="543430" y="1263305"/>
                  <a:pt x="543430" y="1267912"/>
                </a:cubicBezTo>
                <a:cubicBezTo>
                  <a:pt x="543430" y="1272518"/>
                  <a:pt x="546884" y="1275973"/>
                  <a:pt x="551489" y="1275973"/>
                </a:cubicBezTo>
                <a:cubicBezTo>
                  <a:pt x="569910" y="1275973"/>
                  <a:pt x="586029" y="1281731"/>
                  <a:pt x="602148" y="1294399"/>
                </a:cubicBezTo>
                <a:cubicBezTo>
                  <a:pt x="603299" y="1295550"/>
                  <a:pt x="605602" y="1295550"/>
                  <a:pt x="606753" y="1295550"/>
                </a:cubicBezTo>
                <a:cubicBezTo>
                  <a:pt x="607904" y="1295550"/>
                  <a:pt x="611358" y="1294399"/>
                  <a:pt x="613661" y="1292095"/>
                </a:cubicBezTo>
                <a:cubicBezTo>
                  <a:pt x="615964" y="1288641"/>
                  <a:pt x="615964" y="1282883"/>
                  <a:pt x="612510" y="1280579"/>
                </a:cubicBezTo>
                <a:cubicBezTo>
                  <a:pt x="606753" y="1275973"/>
                  <a:pt x="599845" y="1272518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94088" y="1269063"/>
                  <a:pt x="594088" y="1269063"/>
                  <a:pt x="594088" y="1269063"/>
                </a:cubicBezTo>
                <a:lnTo>
                  <a:pt x="594088" y="1269063"/>
                </a:lnTo>
                <a:cubicBezTo>
                  <a:pt x="583726" y="1265609"/>
                  <a:pt x="573364" y="1263305"/>
                  <a:pt x="561851" y="1263305"/>
                </a:cubicBezTo>
                <a:lnTo>
                  <a:pt x="560700" y="1263305"/>
                </a:lnTo>
                <a:close/>
                <a:moveTo>
                  <a:pt x="653958" y="1324340"/>
                </a:moveTo>
                <a:cubicBezTo>
                  <a:pt x="651655" y="1324340"/>
                  <a:pt x="649352" y="1324340"/>
                  <a:pt x="648201" y="1326643"/>
                </a:cubicBezTo>
                <a:cubicBezTo>
                  <a:pt x="644747" y="1330098"/>
                  <a:pt x="644747" y="1334705"/>
                  <a:pt x="648201" y="1338159"/>
                </a:cubicBezTo>
                <a:lnTo>
                  <a:pt x="694254" y="1384223"/>
                </a:lnTo>
                <a:cubicBezTo>
                  <a:pt x="695406" y="1385375"/>
                  <a:pt x="697708" y="1386527"/>
                  <a:pt x="700011" y="1386527"/>
                </a:cubicBezTo>
                <a:cubicBezTo>
                  <a:pt x="702314" y="1386527"/>
                  <a:pt x="704616" y="1386527"/>
                  <a:pt x="705768" y="1384223"/>
                </a:cubicBezTo>
                <a:cubicBezTo>
                  <a:pt x="709222" y="1380769"/>
                  <a:pt x="709222" y="1376162"/>
                  <a:pt x="705768" y="1372707"/>
                </a:cubicBezTo>
                <a:lnTo>
                  <a:pt x="659714" y="1326643"/>
                </a:lnTo>
                <a:cubicBezTo>
                  <a:pt x="658563" y="1325492"/>
                  <a:pt x="656260" y="1324340"/>
                  <a:pt x="653958" y="1324340"/>
                </a:cubicBezTo>
                <a:lnTo>
                  <a:pt x="653958" y="1324340"/>
                </a:lnTo>
                <a:close/>
                <a:moveTo>
                  <a:pt x="746064" y="1416468"/>
                </a:moveTo>
                <a:cubicBezTo>
                  <a:pt x="743762" y="1416468"/>
                  <a:pt x="741459" y="1416468"/>
                  <a:pt x="740308" y="1418771"/>
                </a:cubicBezTo>
                <a:cubicBezTo>
                  <a:pt x="736854" y="1422226"/>
                  <a:pt x="736854" y="1426833"/>
                  <a:pt x="740308" y="1430287"/>
                </a:cubicBezTo>
                <a:cubicBezTo>
                  <a:pt x="752972" y="1442955"/>
                  <a:pt x="771394" y="1459077"/>
                  <a:pt x="801328" y="1469442"/>
                </a:cubicBezTo>
                <a:cubicBezTo>
                  <a:pt x="801328" y="1469442"/>
                  <a:pt x="803631" y="1469442"/>
                  <a:pt x="803631" y="1469442"/>
                </a:cubicBezTo>
                <a:cubicBezTo>
                  <a:pt x="807085" y="1469442"/>
                  <a:pt x="810539" y="1467139"/>
                  <a:pt x="811690" y="1463684"/>
                </a:cubicBezTo>
                <a:cubicBezTo>
                  <a:pt x="812842" y="1459077"/>
                  <a:pt x="811690" y="1454471"/>
                  <a:pt x="807085" y="1453319"/>
                </a:cubicBezTo>
                <a:cubicBezTo>
                  <a:pt x="804782" y="1453319"/>
                  <a:pt x="802480" y="1452168"/>
                  <a:pt x="800177" y="1451016"/>
                </a:cubicBezTo>
                <a:lnTo>
                  <a:pt x="796723" y="1451016"/>
                </a:lnTo>
                <a:cubicBezTo>
                  <a:pt x="777150" y="1442955"/>
                  <a:pt x="763334" y="1431439"/>
                  <a:pt x="752972" y="1419923"/>
                </a:cubicBezTo>
                <a:cubicBezTo>
                  <a:pt x="751821" y="1418771"/>
                  <a:pt x="749518" y="1417620"/>
                  <a:pt x="747216" y="1417620"/>
                </a:cubicBezTo>
                <a:lnTo>
                  <a:pt x="747216" y="1417620"/>
                </a:lnTo>
                <a:close/>
                <a:moveTo>
                  <a:pt x="934883" y="1463684"/>
                </a:moveTo>
                <a:lnTo>
                  <a:pt x="869257" y="1463684"/>
                </a:lnTo>
                <a:cubicBezTo>
                  <a:pt x="864652" y="1463684"/>
                  <a:pt x="861198" y="1467139"/>
                  <a:pt x="861198" y="1471745"/>
                </a:cubicBezTo>
                <a:cubicBezTo>
                  <a:pt x="861198" y="1476351"/>
                  <a:pt x="864652" y="1479806"/>
                  <a:pt x="869257" y="1479806"/>
                </a:cubicBezTo>
                <a:lnTo>
                  <a:pt x="934883" y="1479806"/>
                </a:lnTo>
                <a:cubicBezTo>
                  <a:pt x="939488" y="1479806"/>
                  <a:pt x="942942" y="1476351"/>
                  <a:pt x="942942" y="1471745"/>
                </a:cubicBezTo>
                <a:cubicBezTo>
                  <a:pt x="942942" y="1467139"/>
                  <a:pt x="939488" y="1463684"/>
                  <a:pt x="934883" y="1463684"/>
                </a:cubicBezTo>
                <a:lnTo>
                  <a:pt x="934883" y="1463684"/>
                </a:lnTo>
                <a:close/>
                <a:moveTo>
                  <a:pt x="1066135" y="1463684"/>
                </a:moveTo>
                <a:lnTo>
                  <a:pt x="1000509" y="1463684"/>
                </a:lnTo>
                <a:cubicBezTo>
                  <a:pt x="995904" y="1463684"/>
                  <a:pt x="992450" y="1467139"/>
                  <a:pt x="992450" y="1471745"/>
                </a:cubicBezTo>
                <a:cubicBezTo>
                  <a:pt x="992450" y="1476351"/>
                  <a:pt x="995904" y="1479806"/>
                  <a:pt x="1000509" y="1479806"/>
                </a:cubicBezTo>
                <a:lnTo>
                  <a:pt x="1066135" y="1479806"/>
                </a:lnTo>
                <a:cubicBezTo>
                  <a:pt x="1070740" y="1479806"/>
                  <a:pt x="1074194" y="1476351"/>
                  <a:pt x="1074194" y="1471745"/>
                </a:cubicBezTo>
                <a:cubicBezTo>
                  <a:pt x="1074194" y="1467139"/>
                  <a:pt x="1070740" y="1463684"/>
                  <a:pt x="1066135" y="1463684"/>
                </a:cubicBezTo>
                <a:lnTo>
                  <a:pt x="1066135" y="1463684"/>
                </a:lnTo>
                <a:close/>
                <a:moveTo>
                  <a:pt x="1196236" y="1463684"/>
                </a:moveTo>
                <a:lnTo>
                  <a:pt x="1130610" y="1463684"/>
                </a:lnTo>
                <a:cubicBezTo>
                  <a:pt x="1126004" y="1463684"/>
                  <a:pt x="1122550" y="1467139"/>
                  <a:pt x="1122550" y="1471745"/>
                </a:cubicBezTo>
                <a:cubicBezTo>
                  <a:pt x="1122550" y="1476351"/>
                  <a:pt x="1126004" y="1479806"/>
                  <a:pt x="1130610" y="1479806"/>
                </a:cubicBezTo>
                <a:lnTo>
                  <a:pt x="1196236" y="1479806"/>
                </a:lnTo>
                <a:cubicBezTo>
                  <a:pt x="1200841" y="1479806"/>
                  <a:pt x="1204295" y="1476351"/>
                  <a:pt x="1204295" y="1471745"/>
                </a:cubicBezTo>
                <a:cubicBezTo>
                  <a:pt x="1204295" y="1467139"/>
                  <a:pt x="1200841" y="1463684"/>
                  <a:pt x="1196236" y="1463684"/>
                </a:cubicBezTo>
                <a:lnTo>
                  <a:pt x="1196236" y="1463684"/>
                </a:lnTo>
                <a:close/>
                <a:moveTo>
                  <a:pt x="1327488" y="1441803"/>
                </a:moveTo>
                <a:cubicBezTo>
                  <a:pt x="1326337" y="1441803"/>
                  <a:pt x="1325185" y="1441803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lnTo>
                  <a:pt x="1322882" y="1442955"/>
                </a:lnTo>
                <a:cubicBezTo>
                  <a:pt x="1322882" y="1442955"/>
                  <a:pt x="1322882" y="1442955"/>
                  <a:pt x="1322882" y="1442955"/>
                </a:cubicBezTo>
                <a:cubicBezTo>
                  <a:pt x="1312521" y="1448713"/>
                  <a:pt x="1302159" y="1452168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8342" y="1455623"/>
                </a:lnTo>
                <a:cubicBezTo>
                  <a:pt x="1288342" y="1455623"/>
                  <a:pt x="1288342" y="1455623"/>
                  <a:pt x="1288342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4889" y="1455623"/>
                  <a:pt x="1284889" y="1455623"/>
                  <a:pt x="1284889" y="1455623"/>
                </a:cubicBezTo>
                <a:lnTo>
                  <a:pt x="1284889" y="1455623"/>
                </a:lnTo>
                <a:cubicBezTo>
                  <a:pt x="1280283" y="1455623"/>
                  <a:pt x="1275678" y="1456774"/>
                  <a:pt x="1271072" y="1457926"/>
                </a:cubicBezTo>
                <a:cubicBezTo>
                  <a:pt x="1266467" y="1457926"/>
                  <a:pt x="1263013" y="1462532"/>
                  <a:pt x="1264164" y="1467139"/>
                </a:cubicBezTo>
                <a:cubicBezTo>
                  <a:pt x="1264164" y="1471745"/>
                  <a:pt x="1267619" y="1474048"/>
                  <a:pt x="1272224" y="1474048"/>
                </a:cubicBezTo>
                <a:lnTo>
                  <a:pt x="1272224" y="1474048"/>
                </a:lnTo>
                <a:cubicBezTo>
                  <a:pt x="1297553" y="1471745"/>
                  <a:pt x="1320580" y="1463684"/>
                  <a:pt x="1340152" y="1452168"/>
                </a:cubicBezTo>
                <a:cubicBezTo>
                  <a:pt x="1343607" y="1449865"/>
                  <a:pt x="1344758" y="1445258"/>
                  <a:pt x="1342455" y="1440652"/>
                </a:cubicBezTo>
                <a:cubicBezTo>
                  <a:pt x="1341304" y="1438349"/>
                  <a:pt x="1337850" y="1436045"/>
                  <a:pt x="1335547" y="1436045"/>
                </a:cubicBezTo>
                <a:lnTo>
                  <a:pt x="1335547" y="1436045"/>
                </a:lnTo>
                <a:lnTo>
                  <a:pt x="1333245" y="1438349"/>
                </a:lnTo>
                <a:close/>
                <a:moveTo>
                  <a:pt x="1424200" y="1351979"/>
                </a:moveTo>
                <a:cubicBezTo>
                  <a:pt x="1421897" y="1351979"/>
                  <a:pt x="1419595" y="1351979"/>
                  <a:pt x="1418443" y="1354282"/>
                </a:cubicBezTo>
                <a:lnTo>
                  <a:pt x="1374692" y="1398043"/>
                </a:lnTo>
                <a:lnTo>
                  <a:pt x="1374692" y="1398043"/>
                </a:lnTo>
                <a:cubicBezTo>
                  <a:pt x="1374692" y="1398043"/>
                  <a:pt x="1374692" y="1398043"/>
                  <a:pt x="1374692" y="1398043"/>
                </a:cubicBezTo>
                <a:cubicBezTo>
                  <a:pt x="1374692" y="1398043"/>
                  <a:pt x="1373541" y="1399194"/>
                  <a:pt x="1373541" y="1399194"/>
                </a:cubicBezTo>
                <a:cubicBezTo>
                  <a:pt x="1370087" y="1402649"/>
                  <a:pt x="1370087" y="1407255"/>
                  <a:pt x="1373541" y="1410710"/>
                </a:cubicBezTo>
                <a:cubicBezTo>
                  <a:pt x="1374692" y="1411862"/>
                  <a:pt x="1376995" y="1413013"/>
                  <a:pt x="1379298" y="1413013"/>
                </a:cubicBezTo>
                <a:cubicBezTo>
                  <a:pt x="1381601" y="1413013"/>
                  <a:pt x="1383903" y="1413013"/>
                  <a:pt x="1385055" y="1410710"/>
                </a:cubicBezTo>
                <a:lnTo>
                  <a:pt x="1387357" y="1408407"/>
                </a:lnTo>
                <a:lnTo>
                  <a:pt x="1431108" y="1364646"/>
                </a:lnTo>
                <a:cubicBezTo>
                  <a:pt x="1434562" y="1361191"/>
                  <a:pt x="1434562" y="1356585"/>
                  <a:pt x="1431108" y="1353130"/>
                </a:cubicBezTo>
                <a:cubicBezTo>
                  <a:pt x="1429957" y="1351979"/>
                  <a:pt x="1427654" y="1350827"/>
                  <a:pt x="1425351" y="1350827"/>
                </a:cubicBezTo>
                <a:lnTo>
                  <a:pt x="1425351" y="1350827"/>
                </a:lnTo>
                <a:close/>
                <a:moveTo>
                  <a:pt x="1518609" y="1266760"/>
                </a:moveTo>
                <a:cubicBezTo>
                  <a:pt x="1517458" y="1266760"/>
                  <a:pt x="1516307" y="1266760"/>
                  <a:pt x="1515155" y="1266760"/>
                </a:cubicBezTo>
                <a:cubicBezTo>
                  <a:pt x="1511701" y="1267912"/>
                  <a:pt x="1509399" y="1270215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505945" y="1271367"/>
                  <a:pt x="1505945" y="1271367"/>
                  <a:pt x="1505945" y="1271367"/>
                </a:cubicBezTo>
                <a:lnTo>
                  <a:pt x="1505945" y="1271367"/>
                </a:lnTo>
                <a:cubicBezTo>
                  <a:pt x="1496734" y="1277125"/>
                  <a:pt x="1487523" y="1285186"/>
                  <a:pt x="1478313" y="1294399"/>
                </a:cubicBezTo>
                <a:lnTo>
                  <a:pt x="1478313" y="1294399"/>
                </a:lnTo>
                <a:cubicBezTo>
                  <a:pt x="1478313" y="1294399"/>
                  <a:pt x="1478313" y="1294399"/>
                  <a:pt x="1478313" y="1294399"/>
                </a:cubicBezTo>
                <a:lnTo>
                  <a:pt x="1478313" y="1294399"/>
                </a:lnTo>
                <a:cubicBezTo>
                  <a:pt x="1478313" y="1294399"/>
                  <a:pt x="1478313" y="1294399"/>
                  <a:pt x="1478313" y="1294399"/>
                </a:cubicBezTo>
                <a:lnTo>
                  <a:pt x="1478313" y="1294399"/>
                </a:lnTo>
                <a:lnTo>
                  <a:pt x="1466799" y="1305915"/>
                </a:lnTo>
                <a:cubicBezTo>
                  <a:pt x="1463345" y="1309369"/>
                  <a:pt x="1463345" y="1313976"/>
                  <a:pt x="1466799" y="1317431"/>
                </a:cubicBezTo>
                <a:cubicBezTo>
                  <a:pt x="1467951" y="1318582"/>
                  <a:pt x="1470253" y="1319734"/>
                  <a:pt x="1472556" y="1319734"/>
                </a:cubicBezTo>
                <a:cubicBezTo>
                  <a:pt x="1474858" y="1319734"/>
                  <a:pt x="1477161" y="1319734"/>
                  <a:pt x="1478313" y="1317431"/>
                </a:cubicBezTo>
                <a:lnTo>
                  <a:pt x="1489826" y="1305915"/>
                </a:lnTo>
                <a:cubicBezTo>
                  <a:pt x="1502491" y="1293247"/>
                  <a:pt x="1514004" y="1285186"/>
                  <a:pt x="1524366" y="1280579"/>
                </a:cubicBezTo>
                <a:cubicBezTo>
                  <a:pt x="1528971" y="1278276"/>
                  <a:pt x="1530123" y="1273670"/>
                  <a:pt x="1528971" y="1270215"/>
                </a:cubicBezTo>
                <a:cubicBezTo>
                  <a:pt x="1527820" y="1266760"/>
                  <a:pt x="1524366" y="1265609"/>
                  <a:pt x="1522063" y="1265609"/>
                </a:cubicBezTo>
                <a:lnTo>
                  <a:pt x="1520912" y="1265609"/>
                </a:lnTo>
                <a:close/>
                <a:moveTo>
                  <a:pt x="1645256" y="1259851"/>
                </a:moveTo>
                <a:lnTo>
                  <a:pt x="1579630" y="1259851"/>
                </a:lnTo>
                <a:cubicBezTo>
                  <a:pt x="1575025" y="1259851"/>
                  <a:pt x="1571571" y="1263305"/>
                  <a:pt x="1571571" y="1267912"/>
                </a:cubicBezTo>
                <a:cubicBezTo>
                  <a:pt x="1571571" y="1272518"/>
                  <a:pt x="1575025" y="1275973"/>
                  <a:pt x="1579630" y="1275973"/>
                </a:cubicBezTo>
                <a:lnTo>
                  <a:pt x="1645256" y="1275973"/>
                </a:lnTo>
                <a:cubicBezTo>
                  <a:pt x="1649861" y="1275973"/>
                  <a:pt x="1653315" y="1272518"/>
                  <a:pt x="1653315" y="1267912"/>
                </a:cubicBezTo>
                <a:cubicBezTo>
                  <a:pt x="1653315" y="1263305"/>
                  <a:pt x="1649861" y="1259851"/>
                  <a:pt x="1645256" y="1259851"/>
                </a:cubicBezTo>
                <a:lnTo>
                  <a:pt x="1645256" y="1259851"/>
                </a:lnTo>
                <a:close/>
                <a:moveTo>
                  <a:pt x="1775357" y="1259851"/>
                </a:moveTo>
                <a:lnTo>
                  <a:pt x="1709731" y="1259851"/>
                </a:lnTo>
                <a:cubicBezTo>
                  <a:pt x="1705125" y="1259851"/>
                  <a:pt x="1701671" y="1263305"/>
                  <a:pt x="1701671" y="1267912"/>
                </a:cubicBezTo>
                <a:cubicBezTo>
                  <a:pt x="1701671" y="1272518"/>
                  <a:pt x="1705125" y="1275973"/>
                  <a:pt x="1709731" y="1275973"/>
                </a:cubicBezTo>
                <a:lnTo>
                  <a:pt x="1775357" y="1275973"/>
                </a:lnTo>
                <a:cubicBezTo>
                  <a:pt x="1779962" y="1275973"/>
                  <a:pt x="1783416" y="1272518"/>
                  <a:pt x="1783416" y="1267912"/>
                </a:cubicBezTo>
                <a:cubicBezTo>
                  <a:pt x="1783416" y="1263305"/>
                  <a:pt x="1779962" y="1259851"/>
                  <a:pt x="1775357" y="1259851"/>
                </a:cubicBezTo>
                <a:lnTo>
                  <a:pt x="1775357" y="1259851"/>
                </a:lnTo>
                <a:close/>
                <a:moveTo>
                  <a:pt x="1906609" y="1259851"/>
                </a:moveTo>
                <a:lnTo>
                  <a:pt x="1840983" y="1259851"/>
                </a:lnTo>
                <a:cubicBezTo>
                  <a:pt x="1836377" y="1259851"/>
                  <a:pt x="1832923" y="1263305"/>
                  <a:pt x="1832923" y="1267912"/>
                </a:cubicBezTo>
                <a:cubicBezTo>
                  <a:pt x="1832923" y="1272518"/>
                  <a:pt x="1836377" y="1275973"/>
                  <a:pt x="1840983" y="1275973"/>
                </a:cubicBezTo>
                <a:lnTo>
                  <a:pt x="1906609" y="1275973"/>
                </a:lnTo>
                <a:cubicBezTo>
                  <a:pt x="1911214" y="1275973"/>
                  <a:pt x="1914668" y="1272518"/>
                  <a:pt x="1914668" y="1267912"/>
                </a:cubicBezTo>
                <a:cubicBezTo>
                  <a:pt x="1914668" y="1263305"/>
                  <a:pt x="1911214" y="1259851"/>
                  <a:pt x="1906609" y="1259851"/>
                </a:cubicBezTo>
                <a:lnTo>
                  <a:pt x="1906609" y="1259851"/>
                </a:lnTo>
                <a:close/>
                <a:moveTo>
                  <a:pt x="2036709" y="1259851"/>
                </a:moveTo>
                <a:lnTo>
                  <a:pt x="1971083" y="1259851"/>
                </a:lnTo>
                <a:cubicBezTo>
                  <a:pt x="1966478" y="1259851"/>
                  <a:pt x="1963024" y="1263305"/>
                  <a:pt x="1963024" y="1267912"/>
                </a:cubicBezTo>
                <a:cubicBezTo>
                  <a:pt x="1963024" y="1272518"/>
                  <a:pt x="1966478" y="1275973"/>
                  <a:pt x="1971083" y="1275973"/>
                </a:cubicBezTo>
                <a:lnTo>
                  <a:pt x="2036709" y="1275973"/>
                </a:lnTo>
                <a:cubicBezTo>
                  <a:pt x="2041315" y="1275973"/>
                  <a:pt x="2044769" y="1272518"/>
                  <a:pt x="2044769" y="1267912"/>
                </a:cubicBezTo>
                <a:cubicBezTo>
                  <a:pt x="2044769" y="1263305"/>
                  <a:pt x="2041315" y="1259851"/>
                  <a:pt x="2036709" y="1259851"/>
                </a:cubicBezTo>
                <a:lnTo>
                  <a:pt x="2036709" y="1259851"/>
                </a:lnTo>
                <a:close/>
                <a:moveTo>
                  <a:pt x="2166810" y="1259851"/>
                </a:moveTo>
                <a:lnTo>
                  <a:pt x="2101184" y="1259851"/>
                </a:lnTo>
                <a:cubicBezTo>
                  <a:pt x="2096579" y="1259851"/>
                  <a:pt x="2093125" y="1263305"/>
                  <a:pt x="2093125" y="1267912"/>
                </a:cubicBezTo>
                <a:cubicBezTo>
                  <a:pt x="2093125" y="1272518"/>
                  <a:pt x="2096579" y="1275973"/>
                  <a:pt x="2101184" y="1275973"/>
                </a:cubicBezTo>
                <a:lnTo>
                  <a:pt x="2166810" y="1275973"/>
                </a:lnTo>
                <a:cubicBezTo>
                  <a:pt x="2171415" y="1275973"/>
                  <a:pt x="2174870" y="1272518"/>
                  <a:pt x="2174870" y="1267912"/>
                </a:cubicBezTo>
                <a:cubicBezTo>
                  <a:pt x="2174870" y="1263305"/>
                  <a:pt x="2171415" y="1259851"/>
                  <a:pt x="2166810" y="1259851"/>
                </a:cubicBezTo>
                <a:lnTo>
                  <a:pt x="2166810" y="1259851"/>
                </a:lnTo>
                <a:close/>
                <a:moveTo>
                  <a:pt x="2298062" y="1259851"/>
                </a:moveTo>
                <a:lnTo>
                  <a:pt x="2232436" y="1259851"/>
                </a:lnTo>
                <a:cubicBezTo>
                  <a:pt x="2227831" y="1259851"/>
                  <a:pt x="2224377" y="1263305"/>
                  <a:pt x="2224377" y="1267912"/>
                </a:cubicBezTo>
                <a:cubicBezTo>
                  <a:pt x="2224377" y="1272518"/>
                  <a:pt x="2227831" y="1275973"/>
                  <a:pt x="2232436" y="1275973"/>
                </a:cubicBezTo>
                <a:lnTo>
                  <a:pt x="2298062" y="1275973"/>
                </a:lnTo>
                <a:cubicBezTo>
                  <a:pt x="2302668" y="1275973"/>
                  <a:pt x="2306122" y="1272518"/>
                  <a:pt x="2306122" y="1267912"/>
                </a:cubicBezTo>
                <a:cubicBezTo>
                  <a:pt x="2306122" y="1263305"/>
                  <a:pt x="2302668" y="1259851"/>
                  <a:pt x="2298062" y="1259851"/>
                </a:cubicBezTo>
                <a:lnTo>
                  <a:pt x="2298062" y="1259851"/>
                </a:lnTo>
                <a:close/>
                <a:moveTo>
                  <a:pt x="2428163" y="1259851"/>
                </a:moveTo>
                <a:lnTo>
                  <a:pt x="2362537" y="1259851"/>
                </a:lnTo>
                <a:cubicBezTo>
                  <a:pt x="2357932" y="1259851"/>
                  <a:pt x="2354478" y="1263305"/>
                  <a:pt x="2354478" y="1267912"/>
                </a:cubicBezTo>
                <a:cubicBezTo>
                  <a:pt x="2354478" y="1272518"/>
                  <a:pt x="2357932" y="1275973"/>
                  <a:pt x="2362537" y="1275973"/>
                </a:cubicBezTo>
                <a:lnTo>
                  <a:pt x="2428163" y="1275973"/>
                </a:lnTo>
                <a:cubicBezTo>
                  <a:pt x="2432768" y="1275973"/>
                  <a:pt x="2436222" y="1272518"/>
                  <a:pt x="2436222" y="1267912"/>
                </a:cubicBezTo>
                <a:cubicBezTo>
                  <a:pt x="2436222" y="1263305"/>
                  <a:pt x="2432768" y="1259851"/>
                  <a:pt x="2428163" y="1259851"/>
                </a:cubicBezTo>
                <a:lnTo>
                  <a:pt x="2428163" y="1259851"/>
                </a:lnTo>
                <a:close/>
                <a:moveTo>
                  <a:pt x="2559415" y="1259851"/>
                </a:moveTo>
                <a:lnTo>
                  <a:pt x="2493789" y="1259851"/>
                </a:lnTo>
                <a:cubicBezTo>
                  <a:pt x="2489184" y="1259851"/>
                  <a:pt x="2485730" y="1263305"/>
                  <a:pt x="2485730" y="1267912"/>
                </a:cubicBezTo>
                <a:cubicBezTo>
                  <a:pt x="2485730" y="1272518"/>
                  <a:pt x="2489184" y="1275973"/>
                  <a:pt x="2493789" y="1275973"/>
                </a:cubicBezTo>
                <a:lnTo>
                  <a:pt x="2559415" y="1275973"/>
                </a:lnTo>
                <a:cubicBezTo>
                  <a:pt x="2564020" y="1275973"/>
                  <a:pt x="2567474" y="1272518"/>
                  <a:pt x="2567474" y="1267912"/>
                </a:cubicBezTo>
                <a:cubicBezTo>
                  <a:pt x="2567474" y="1263305"/>
                  <a:pt x="2564020" y="1259851"/>
                  <a:pt x="2559415" y="1259851"/>
                </a:cubicBezTo>
                <a:lnTo>
                  <a:pt x="2559415" y="1259851"/>
                </a:lnTo>
                <a:close/>
                <a:moveTo>
                  <a:pt x="2689516" y="1259851"/>
                </a:moveTo>
                <a:lnTo>
                  <a:pt x="2623890" y="1259851"/>
                </a:lnTo>
                <a:cubicBezTo>
                  <a:pt x="2619284" y="1259851"/>
                  <a:pt x="2615830" y="1263305"/>
                  <a:pt x="2615830" y="1267912"/>
                </a:cubicBezTo>
                <a:cubicBezTo>
                  <a:pt x="2615830" y="1272518"/>
                  <a:pt x="2619284" y="1275973"/>
                  <a:pt x="2623890" y="1275973"/>
                </a:cubicBezTo>
                <a:lnTo>
                  <a:pt x="2689516" y="1275973"/>
                </a:lnTo>
                <a:cubicBezTo>
                  <a:pt x="2694121" y="1275973"/>
                  <a:pt x="2697575" y="1272518"/>
                  <a:pt x="2697575" y="1267912"/>
                </a:cubicBezTo>
                <a:cubicBezTo>
                  <a:pt x="2697575" y="1263305"/>
                  <a:pt x="2694121" y="1259851"/>
                  <a:pt x="2689516" y="1259851"/>
                </a:cubicBezTo>
                <a:lnTo>
                  <a:pt x="2689516" y="1259851"/>
                </a:lnTo>
                <a:close/>
                <a:moveTo>
                  <a:pt x="2819616" y="1259851"/>
                </a:moveTo>
                <a:lnTo>
                  <a:pt x="2753990" y="1259851"/>
                </a:lnTo>
                <a:cubicBezTo>
                  <a:pt x="2749385" y="1259851"/>
                  <a:pt x="2745931" y="1263305"/>
                  <a:pt x="2745931" y="1267912"/>
                </a:cubicBezTo>
                <a:cubicBezTo>
                  <a:pt x="2745931" y="1272518"/>
                  <a:pt x="2749385" y="1275973"/>
                  <a:pt x="2753990" y="1275973"/>
                </a:cubicBezTo>
                <a:lnTo>
                  <a:pt x="2819616" y="1275973"/>
                </a:lnTo>
                <a:cubicBezTo>
                  <a:pt x="2824222" y="1275973"/>
                  <a:pt x="2827676" y="1272518"/>
                  <a:pt x="2827676" y="1267912"/>
                </a:cubicBezTo>
                <a:cubicBezTo>
                  <a:pt x="2827676" y="1263305"/>
                  <a:pt x="2824222" y="1259851"/>
                  <a:pt x="2819616" y="1259851"/>
                </a:cubicBezTo>
                <a:lnTo>
                  <a:pt x="2819616" y="1259851"/>
                </a:lnTo>
                <a:close/>
                <a:moveTo>
                  <a:pt x="2950869" y="1259851"/>
                </a:moveTo>
                <a:lnTo>
                  <a:pt x="2885242" y="1259851"/>
                </a:lnTo>
                <a:cubicBezTo>
                  <a:pt x="2880637" y="1259851"/>
                  <a:pt x="2877183" y="1263305"/>
                  <a:pt x="2877183" y="1267912"/>
                </a:cubicBezTo>
                <a:cubicBezTo>
                  <a:pt x="2877183" y="1272518"/>
                  <a:pt x="2880637" y="1275973"/>
                  <a:pt x="2885242" y="1275973"/>
                </a:cubicBezTo>
                <a:lnTo>
                  <a:pt x="2950869" y="1275973"/>
                </a:lnTo>
                <a:cubicBezTo>
                  <a:pt x="2955474" y="1275973"/>
                  <a:pt x="2958928" y="1272518"/>
                  <a:pt x="2958928" y="1267912"/>
                </a:cubicBezTo>
                <a:cubicBezTo>
                  <a:pt x="2958928" y="1263305"/>
                  <a:pt x="2955474" y="1259851"/>
                  <a:pt x="2950869" y="1259851"/>
                </a:cubicBezTo>
                <a:lnTo>
                  <a:pt x="2950869" y="1259851"/>
                </a:lnTo>
                <a:close/>
                <a:moveTo>
                  <a:pt x="3080969" y="1259851"/>
                </a:moveTo>
                <a:lnTo>
                  <a:pt x="3015343" y="1259851"/>
                </a:lnTo>
                <a:cubicBezTo>
                  <a:pt x="3010738" y="1259851"/>
                  <a:pt x="3007284" y="1263305"/>
                  <a:pt x="3007284" y="1267912"/>
                </a:cubicBezTo>
                <a:cubicBezTo>
                  <a:pt x="3007284" y="1272518"/>
                  <a:pt x="3010738" y="1275973"/>
                  <a:pt x="3015343" y="1275973"/>
                </a:cubicBezTo>
                <a:lnTo>
                  <a:pt x="3080969" y="1275973"/>
                </a:lnTo>
                <a:cubicBezTo>
                  <a:pt x="3085574" y="1275973"/>
                  <a:pt x="3089029" y="1272518"/>
                  <a:pt x="3089029" y="1267912"/>
                </a:cubicBezTo>
                <a:cubicBezTo>
                  <a:pt x="3089029" y="1263305"/>
                  <a:pt x="3085574" y="1259851"/>
                  <a:pt x="3080969" y="1259851"/>
                </a:cubicBezTo>
                <a:lnTo>
                  <a:pt x="3080969" y="1259851"/>
                </a:lnTo>
                <a:close/>
                <a:moveTo>
                  <a:pt x="3211070" y="1259851"/>
                </a:moveTo>
                <a:lnTo>
                  <a:pt x="3145444" y="1259851"/>
                </a:lnTo>
                <a:cubicBezTo>
                  <a:pt x="3140839" y="1259851"/>
                  <a:pt x="3137384" y="1263305"/>
                  <a:pt x="3137384" y="1267912"/>
                </a:cubicBezTo>
                <a:cubicBezTo>
                  <a:pt x="3137384" y="1272518"/>
                  <a:pt x="3140839" y="1275973"/>
                  <a:pt x="3145444" y="1275973"/>
                </a:cubicBezTo>
                <a:lnTo>
                  <a:pt x="3211070" y="1275973"/>
                </a:lnTo>
                <a:cubicBezTo>
                  <a:pt x="3215675" y="1275973"/>
                  <a:pt x="3219129" y="1272518"/>
                  <a:pt x="3219129" y="1267912"/>
                </a:cubicBezTo>
                <a:cubicBezTo>
                  <a:pt x="3219129" y="1263305"/>
                  <a:pt x="3215675" y="1259851"/>
                  <a:pt x="3211070" y="1259851"/>
                </a:cubicBezTo>
                <a:lnTo>
                  <a:pt x="3211070" y="1259851"/>
                </a:lnTo>
                <a:close/>
                <a:moveTo>
                  <a:pt x="3342322" y="1259851"/>
                </a:moveTo>
                <a:lnTo>
                  <a:pt x="3276696" y="1259851"/>
                </a:lnTo>
                <a:cubicBezTo>
                  <a:pt x="3272091" y="1259851"/>
                  <a:pt x="3268637" y="1263305"/>
                  <a:pt x="3268637" y="1267912"/>
                </a:cubicBezTo>
                <a:cubicBezTo>
                  <a:pt x="3268637" y="1272518"/>
                  <a:pt x="3272091" y="1275973"/>
                  <a:pt x="3276696" y="1275973"/>
                </a:cubicBezTo>
                <a:lnTo>
                  <a:pt x="3342322" y="1275973"/>
                </a:lnTo>
                <a:cubicBezTo>
                  <a:pt x="3346927" y="1275973"/>
                  <a:pt x="3350381" y="1272518"/>
                  <a:pt x="3350381" y="1267912"/>
                </a:cubicBezTo>
                <a:cubicBezTo>
                  <a:pt x="3350381" y="1263305"/>
                  <a:pt x="3346927" y="1259851"/>
                  <a:pt x="3342322" y="1259851"/>
                </a:cubicBezTo>
                <a:lnTo>
                  <a:pt x="3342322" y="1259851"/>
                </a:lnTo>
                <a:close/>
                <a:moveTo>
                  <a:pt x="3472423" y="1259851"/>
                </a:moveTo>
                <a:lnTo>
                  <a:pt x="3406797" y="1259851"/>
                </a:lnTo>
                <a:cubicBezTo>
                  <a:pt x="3402191" y="1259851"/>
                  <a:pt x="3398737" y="1263305"/>
                  <a:pt x="3398737" y="1267912"/>
                </a:cubicBezTo>
                <a:cubicBezTo>
                  <a:pt x="3398737" y="1272518"/>
                  <a:pt x="3402191" y="1275973"/>
                  <a:pt x="3406797" y="1275973"/>
                </a:cubicBezTo>
                <a:lnTo>
                  <a:pt x="3472423" y="1275973"/>
                </a:lnTo>
                <a:cubicBezTo>
                  <a:pt x="3477028" y="1275973"/>
                  <a:pt x="3480482" y="1272518"/>
                  <a:pt x="3480482" y="1267912"/>
                </a:cubicBezTo>
                <a:cubicBezTo>
                  <a:pt x="3480482" y="1263305"/>
                  <a:pt x="3477028" y="1259851"/>
                  <a:pt x="3472423" y="1259851"/>
                </a:cubicBezTo>
                <a:lnTo>
                  <a:pt x="3472423" y="1259851"/>
                </a:lnTo>
                <a:close/>
                <a:moveTo>
                  <a:pt x="3603675" y="1259851"/>
                </a:moveTo>
                <a:lnTo>
                  <a:pt x="3538049" y="1259851"/>
                </a:lnTo>
                <a:cubicBezTo>
                  <a:pt x="3533443" y="1259851"/>
                  <a:pt x="3529989" y="1263305"/>
                  <a:pt x="3529989" y="1267912"/>
                </a:cubicBezTo>
                <a:cubicBezTo>
                  <a:pt x="3529989" y="1272518"/>
                  <a:pt x="3533443" y="1275973"/>
                  <a:pt x="3538049" y="1275973"/>
                </a:cubicBezTo>
                <a:lnTo>
                  <a:pt x="3603675" y="1275973"/>
                </a:lnTo>
                <a:cubicBezTo>
                  <a:pt x="3608280" y="1275973"/>
                  <a:pt x="3611734" y="1272518"/>
                  <a:pt x="3611734" y="1267912"/>
                </a:cubicBezTo>
                <a:cubicBezTo>
                  <a:pt x="3611734" y="1263305"/>
                  <a:pt x="3608280" y="1259851"/>
                  <a:pt x="3603675" y="1259851"/>
                </a:cubicBezTo>
                <a:lnTo>
                  <a:pt x="3603675" y="1259851"/>
                </a:lnTo>
                <a:close/>
                <a:moveTo>
                  <a:pt x="3733775" y="1259851"/>
                </a:moveTo>
                <a:lnTo>
                  <a:pt x="3668149" y="1259851"/>
                </a:lnTo>
                <a:cubicBezTo>
                  <a:pt x="3663544" y="1259851"/>
                  <a:pt x="3660090" y="1263305"/>
                  <a:pt x="3660090" y="1267912"/>
                </a:cubicBezTo>
                <a:cubicBezTo>
                  <a:pt x="3660090" y="1272518"/>
                  <a:pt x="3663544" y="1275973"/>
                  <a:pt x="3668149" y="1275973"/>
                </a:cubicBezTo>
                <a:lnTo>
                  <a:pt x="3733775" y="1275973"/>
                </a:lnTo>
                <a:cubicBezTo>
                  <a:pt x="3738381" y="1275973"/>
                  <a:pt x="3741835" y="1272518"/>
                  <a:pt x="3741835" y="1267912"/>
                </a:cubicBezTo>
                <a:cubicBezTo>
                  <a:pt x="3741835" y="1263305"/>
                  <a:pt x="3738381" y="1259851"/>
                  <a:pt x="3733775" y="1259851"/>
                </a:cubicBezTo>
                <a:lnTo>
                  <a:pt x="3733775" y="1259851"/>
                </a:lnTo>
                <a:close/>
                <a:moveTo>
                  <a:pt x="3863876" y="1259851"/>
                </a:moveTo>
                <a:lnTo>
                  <a:pt x="3798250" y="1259851"/>
                </a:lnTo>
                <a:cubicBezTo>
                  <a:pt x="3793645" y="1259851"/>
                  <a:pt x="3790191" y="1263305"/>
                  <a:pt x="3790191" y="1267912"/>
                </a:cubicBezTo>
                <a:cubicBezTo>
                  <a:pt x="3790191" y="1272518"/>
                  <a:pt x="3793645" y="1275973"/>
                  <a:pt x="3798250" y="1275973"/>
                </a:cubicBezTo>
                <a:lnTo>
                  <a:pt x="3863876" y="1275973"/>
                </a:lnTo>
                <a:cubicBezTo>
                  <a:pt x="3868481" y="1275973"/>
                  <a:pt x="3871936" y="1272518"/>
                  <a:pt x="3871936" y="1267912"/>
                </a:cubicBezTo>
                <a:cubicBezTo>
                  <a:pt x="3871936" y="1263305"/>
                  <a:pt x="3868481" y="1259851"/>
                  <a:pt x="3863876" y="1259851"/>
                </a:cubicBezTo>
                <a:lnTo>
                  <a:pt x="3863876" y="1259851"/>
                </a:lnTo>
                <a:close/>
                <a:moveTo>
                  <a:pt x="3995128" y="1259851"/>
                </a:moveTo>
                <a:lnTo>
                  <a:pt x="3929502" y="1259851"/>
                </a:lnTo>
                <a:cubicBezTo>
                  <a:pt x="3924897" y="1259851"/>
                  <a:pt x="3921443" y="1263305"/>
                  <a:pt x="3921443" y="1267912"/>
                </a:cubicBezTo>
                <a:cubicBezTo>
                  <a:pt x="3921443" y="1272518"/>
                  <a:pt x="3924897" y="1275973"/>
                  <a:pt x="3929502" y="1275973"/>
                </a:cubicBezTo>
                <a:lnTo>
                  <a:pt x="3995128" y="1275973"/>
                </a:lnTo>
                <a:cubicBezTo>
                  <a:pt x="3999734" y="1275973"/>
                  <a:pt x="4003187" y="1272518"/>
                  <a:pt x="4003187" y="1267912"/>
                </a:cubicBezTo>
                <a:cubicBezTo>
                  <a:pt x="4003187" y="1263305"/>
                  <a:pt x="3999734" y="1259851"/>
                  <a:pt x="3995128" y="1259851"/>
                </a:cubicBezTo>
                <a:lnTo>
                  <a:pt x="3995128" y="1259851"/>
                </a:lnTo>
                <a:close/>
                <a:moveTo>
                  <a:pt x="4125229" y="1259851"/>
                </a:moveTo>
                <a:lnTo>
                  <a:pt x="4059603" y="1259851"/>
                </a:lnTo>
                <a:cubicBezTo>
                  <a:pt x="4054998" y="1259851"/>
                  <a:pt x="4051544" y="1263305"/>
                  <a:pt x="4051544" y="1267912"/>
                </a:cubicBezTo>
                <a:cubicBezTo>
                  <a:pt x="4051544" y="1272518"/>
                  <a:pt x="4054998" y="1275973"/>
                  <a:pt x="4059603" y="1275973"/>
                </a:cubicBezTo>
                <a:lnTo>
                  <a:pt x="4125229" y="1275973"/>
                </a:lnTo>
                <a:cubicBezTo>
                  <a:pt x="4129834" y="1275973"/>
                  <a:pt x="4133288" y="1272518"/>
                  <a:pt x="4133288" y="1267912"/>
                </a:cubicBezTo>
                <a:cubicBezTo>
                  <a:pt x="4133288" y="1263305"/>
                  <a:pt x="4129834" y="1259851"/>
                  <a:pt x="4125229" y="1259851"/>
                </a:cubicBezTo>
                <a:lnTo>
                  <a:pt x="4125229" y="1259851"/>
                </a:lnTo>
                <a:close/>
                <a:moveTo>
                  <a:pt x="4256481" y="1259851"/>
                </a:moveTo>
                <a:lnTo>
                  <a:pt x="4190855" y="1259851"/>
                </a:lnTo>
                <a:cubicBezTo>
                  <a:pt x="4186249" y="1259851"/>
                  <a:pt x="4182796" y="1263305"/>
                  <a:pt x="4182796" y="1267912"/>
                </a:cubicBezTo>
                <a:cubicBezTo>
                  <a:pt x="4182796" y="1272518"/>
                  <a:pt x="4186249" y="1275973"/>
                  <a:pt x="4190855" y="1275973"/>
                </a:cubicBezTo>
                <a:lnTo>
                  <a:pt x="4256481" y="1275973"/>
                </a:lnTo>
                <a:cubicBezTo>
                  <a:pt x="4261086" y="1275973"/>
                  <a:pt x="4264541" y="1272518"/>
                  <a:pt x="4264541" y="1267912"/>
                </a:cubicBezTo>
                <a:cubicBezTo>
                  <a:pt x="4264541" y="1263305"/>
                  <a:pt x="4261086" y="1259851"/>
                  <a:pt x="4256481" y="1259851"/>
                </a:cubicBezTo>
                <a:lnTo>
                  <a:pt x="4256481" y="1259851"/>
                </a:lnTo>
                <a:close/>
                <a:moveTo>
                  <a:pt x="4386582" y="1259851"/>
                </a:moveTo>
                <a:lnTo>
                  <a:pt x="4320956" y="1259851"/>
                </a:lnTo>
                <a:cubicBezTo>
                  <a:pt x="4316351" y="1259851"/>
                  <a:pt x="4312896" y="1263305"/>
                  <a:pt x="4312896" y="1267912"/>
                </a:cubicBezTo>
                <a:cubicBezTo>
                  <a:pt x="4312896" y="1272518"/>
                  <a:pt x="4316351" y="1275973"/>
                  <a:pt x="4320956" y="1275973"/>
                </a:cubicBezTo>
                <a:lnTo>
                  <a:pt x="4386582" y="1275973"/>
                </a:lnTo>
                <a:cubicBezTo>
                  <a:pt x="4391187" y="1275973"/>
                  <a:pt x="4394641" y="1272518"/>
                  <a:pt x="4394641" y="1267912"/>
                </a:cubicBezTo>
                <a:cubicBezTo>
                  <a:pt x="4394641" y="1263305"/>
                  <a:pt x="4391187" y="1259851"/>
                  <a:pt x="4386582" y="1259851"/>
                </a:cubicBezTo>
                <a:lnTo>
                  <a:pt x="4386582" y="1259851"/>
                </a:lnTo>
                <a:close/>
                <a:moveTo>
                  <a:pt x="4516683" y="1259851"/>
                </a:moveTo>
                <a:lnTo>
                  <a:pt x="4451056" y="1259851"/>
                </a:lnTo>
                <a:cubicBezTo>
                  <a:pt x="4446451" y="1259851"/>
                  <a:pt x="4442997" y="1263305"/>
                  <a:pt x="4442997" y="1267912"/>
                </a:cubicBezTo>
                <a:cubicBezTo>
                  <a:pt x="4442997" y="1272518"/>
                  <a:pt x="4446451" y="1275973"/>
                  <a:pt x="4451056" y="1275973"/>
                </a:cubicBezTo>
                <a:lnTo>
                  <a:pt x="4516683" y="1275973"/>
                </a:lnTo>
                <a:cubicBezTo>
                  <a:pt x="4521288" y="1275973"/>
                  <a:pt x="4524742" y="1272518"/>
                  <a:pt x="4524742" y="1267912"/>
                </a:cubicBezTo>
                <a:cubicBezTo>
                  <a:pt x="4524742" y="1263305"/>
                  <a:pt x="4521288" y="1259851"/>
                  <a:pt x="4516683" y="1259851"/>
                </a:cubicBezTo>
                <a:lnTo>
                  <a:pt x="4516683" y="1259851"/>
                </a:lnTo>
                <a:close/>
                <a:moveTo>
                  <a:pt x="4647935" y="1259851"/>
                </a:moveTo>
                <a:lnTo>
                  <a:pt x="4582308" y="1259851"/>
                </a:lnTo>
                <a:cubicBezTo>
                  <a:pt x="4577703" y="1259851"/>
                  <a:pt x="4574249" y="1263305"/>
                  <a:pt x="4574249" y="1267912"/>
                </a:cubicBezTo>
                <a:cubicBezTo>
                  <a:pt x="4574249" y="1272518"/>
                  <a:pt x="4577703" y="1275973"/>
                  <a:pt x="4582308" y="1275973"/>
                </a:cubicBezTo>
                <a:lnTo>
                  <a:pt x="4647935" y="1275973"/>
                </a:lnTo>
                <a:cubicBezTo>
                  <a:pt x="4652540" y="1275973"/>
                  <a:pt x="4655994" y="1272518"/>
                  <a:pt x="4655994" y="1267912"/>
                </a:cubicBezTo>
                <a:cubicBezTo>
                  <a:pt x="4655994" y="1263305"/>
                  <a:pt x="4652540" y="1259851"/>
                  <a:pt x="4647935" y="1259851"/>
                </a:cubicBezTo>
                <a:lnTo>
                  <a:pt x="4647935" y="1259851"/>
                </a:lnTo>
                <a:close/>
                <a:moveTo>
                  <a:pt x="4778035" y="1259851"/>
                </a:moveTo>
                <a:lnTo>
                  <a:pt x="4712409" y="1259851"/>
                </a:lnTo>
                <a:cubicBezTo>
                  <a:pt x="4707804" y="1259851"/>
                  <a:pt x="4704350" y="1263305"/>
                  <a:pt x="4704350" y="1267912"/>
                </a:cubicBezTo>
                <a:cubicBezTo>
                  <a:pt x="4704350" y="1272518"/>
                  <a:pt x="4707804" y="1275973"/>
                  <a:pt x="4712409" y="1275973"/>
                </a:cubicBezTo>
                <a:lnTo>
                  <a:pt x="4778035" y="1275973"/>
                </a:lnTo>
                <a:cubicBezTo>
                  <a:pt x="4782641" y="1275973"/>
                  <a:pt x="4786095" y="1272518"/>
                  <a:pt x="4786095" y="1267912"/>
                </a:cubicBezTo>
                <a:cubicBezTo>
                  <a:pt x="4786095" y="1263305"/>
                  <a:pt x="4782641" y="1259851"/>
                  <a:pt x="4778035" y="1259851"/>
                </a:cubicBezTo>
                <a:lnTo>
                  <a:pt x="4778035" y="1259851"/>
                </a:lnTo>
                <a:close/>
                <a:moveTo>
                  <a:pt x="4908136" y="1259851"/>
                </a:moveTo>
                <a:lnTo>
                  <a:pt x="4842510" y="1259851"/>
                </a:lnTo>
                <a:cubicBezTo>
                  <a:pt x="4837905" y="1259851"/>
                  <a:pt x="4834451" y="1263305"/>
                  <a:pt x="4834451" y="1267912"/>
                </a:cubicBezTo>
                <a:cubicBezTo>
                  <a:pt x="4834451" y="1272518"/>
                  <a:pt x="4837905" y="1275973"/>
                  <a:pt x="4842510" y="1275973"/>
                </a:cubicBezTo>
                <a:lnTo>
                  <a:pt x="4908136" y="1275973"/>
                </a:lnTo>
                <a:cubicBezTo>
                  <a:pt x="4912741" y="1275973"/>
                  <a:pt x="4916195" y="1272518"/>
                  <a:pt x="4916195" y="1267912"/>
                </a:cubicBezTo>
                <a:cubicBezTo>
                  <a:pt x="4916195" y="1263305"/>
                  <a:pt x="4912741" y="1259851"/>
                  <a:pt x="4908136" y="1259851"/>
                </a:cubicBezTo>
                <a:lnTo>
                  <a:pt x="4908136" y="1259851"/>
                </a:lnTo>
                <a:close/>
                <a:moveTo>
                  <a:pt x="5039388" y="1259851"/>
                </a:moveTo>
                <a:lnTo>
                  <a:pt x="4973762" y="1259851"/>
                </a:lnTo>
                <a:cubicBezTo>
                  <a:pt x="4969157" y="1259851"/>
                  <a:pt x="4965703" y="1263305"/>
                  <a:pt x="4965703" y="1267912"/>
                </a:cubicBezTo>
                <a:cubicBezTo>
                  <a:pt x="4965703" y="1272518"/>
                  <a:pt x="4969157" y="1275973"/>
                  <a:pt x="4973762" y="1275973"/>
                </a:cubicBezTo>
                <a:lnTo>
                  <a:pt x="5039388" y="1275973"/>
                </a:lnTo>
                <a:cubicBezTo>
                  <a:pt x="5043993" y="1275973"/>
                  <a:pt x="5047447" y="1272518"/>
                  <a:pt x="5047447" y="1267912"/>
                </a:cubicBezTo>
                <a:cubicBezTo>
                  <a:pt x="5047447" y="1263305"/>
                  <a:pt x="5043993" y="1259851"/>
                  <a:pt x="5039388" y="1259851"/>
                </a:cubicBezTo>
                <a:lnTo>
                  <a:pt x="5039388" y="1259851"/>
                </a:lnTo>
                <a:close/>
                <a:moveTo>
                  <a:pt x="5169489" y="1259851"/>
                </a:moveTo>
                <a:lnTo>
                  <a:pt x="5103863" y="1259851"/>
                </a:lnTo>
                <a:cubicBezTo>
                  <a:pt x="5099257" y="1259851"/>
                  <a:pt x="5095803" y="1263305"/>
                  <a:pt x="5095803" y="1267912"/>
                </a:cubicBezTo>
                <a:cubicBezTo>
                  <a:pt x="5095803" y="1272518"/>
                  <a:pt x="5099257" y="1275973"/>
                  <a:pt x="5103863" y="1275973"/>
                </a:cubicBezTo>
                <a:lnTo>
                  <a:pt x="5169489" y="1275973"/>
                </a:lnTo>
                <a:cubicBezTo>
                  <a:pt x="5174094" y="1275973"/>
                  <a:pt x="5177548" y="1272518"/>
                  <a:pt x="5177548" y="1267912"/>
                </a:cubicBezTo>
                <a:cubicBezTo>
                  <a:pt x="5177548" y="1263305"/>
                  <a:pt x="5174094" y="1259851"/>
                  <a:pt x="5169489" y="1259851"/>
                </a:cubicBezTo>
                <a:lnTo>
                  <a:pt x="5169489" y="1259851"/>
                </a:lnTo>
                <a:close/>
                <a:moveTo>
                  <a:pt x="5300741" y="1259851"/>
                </a:moveTo>
                <a:lnTo>
                  <a:pt x="5235115" y="1259851"/>
                </a:lnTo>
                <a:cubicBezTo>
                  <a:pt x="5230509" y="1259851"/>
                  <a:pt x="5227055" y="1263305"/>
                  <a:pt x="5227055" y="1267912"/>
                </a:cubicBezTo>
                <a:cubicBezTo>
                  <a:pt x="5227055" y="1272518"/>
                  <a:pt x="5230509" y="1275973"/>
                  <a:pt x="5235115" y="1275973"/>
                </a:cubicBezTo>
                <a:lnTo>
                  <a:pt x="5300741" y="1275973"/>
                </a:lnTo>
                <a:cubicBezTo>
                  <a:pt x="5305346" y="1275973"/>
                  <a:pt x="5308800" y="1272518"/>
                  <a:pt x="5308800" y="1267912"/>
                </a:cubicBezTo>
                <a:cubicBezTo>
                  <a:pt x="5308800" y="1263305"/>
                  <a:pt x="5305346" y="1259851"/>
                  <a:pt x="5300741" y="1259851"/>
                </a:cubicBezTo>
                <a:lnTo>
                  <a:pt x="5300741" y="1259851"/>
                </a:lnTo>
                <a:close/>
                <a:moveTo>
                  <a:pt x="5430841" y="1259851"/>
                </a:moveTo>
                <a:lnTo>
                  <a:pt x="5365215" y="1259851"/>
                </a:lnTo>
                <a:cubicBezTo>
                  <a:pt x="5360610" y="1259851"/>
                  <a:pt x="5357156" y="1263305"/>
                  <a:pt x="5357156" y="1267912"/>
                </a:cubicBezTo>
                <a:cubicBezTo>
                  <a:pt x="5357156" y="1272518"/>
                  <a:pt x="5360610" y="1275973"/>
                  <a:pt x="5365215" y="1275973"/>
                </a:cubicBezTo>
                <a:lnTo>
                  <a:pt x="5430841" y="1275973"/>
                </a:lnTo>
                <a:cubicBezTo>
                  <a:pt x="5435447" y="1275973"/>
                  <a:pt x="5438901" y="1272518"/>
                  <a:pt x="5438901" y="1267912"/>
                </a:cubicBezTo>
                <a:cubicBezTo>
                  <a:pt x="5438901" y="1263305"/>
                  <a:pt x="5435447" y="1259851"/>
                  <a:pt x="5430841" y="1259851"/>
                </a:cubicBezTo>
                <a:lnTo>
                  <a:pt x="5430841" y="1259851"/>
                </a:lnTo>
                <a:close/>
                <a:moveTo>
                  <a:pt x="5560942" y="1259851"/>
                </a:moveTo>
                <a:lnTo>
                  <a:pt x="5495316" y="1259851"/>
                </a:lnTo>
                <a:cubicBezTo>
                  <a:pt x="5490711" y="1259851"/>
                  <a:pt x="5487257" y="1263305"/>
                  <a:pt x="5487257" y="1267912"/>
                </a:cubicBezTo>
                <a:cubicBezTo>
                  <a:pt x="5487257" y="1272518"/>
                  <a:pt x="5490711" y="1275973"/>
                  <a:pt x="5495316" y="1275973"/>
                </a:cubicBezTo>
                <a:lnTo>
                  <a:pt x="5560942" y="1275973"/>
                </a:lnTo>
                <a:cubicBezTo>
                  <a:pt x="5565548" y="1275973"/>
                  <a:pt x="5569001" y="1272518"/>
                  <a:pt x="5569001" y="1267912"/>
                </a:cubicBezTo>
                <a:cubicBezTo>
                  <a:pt x="5569001" y="1263305"/>
                  <a:pt x="5565548" y="1259851"/>
                  <a:pt x="5560942" y="1259851"/>
                </a:cubicBezTo>
                <a:lnTo>
                  <a:pt x="5560942" y="1259851"/>
                </a:lnTo>
                <a:close/>
                <a:moveTo>
                  <a:pt x="5692194" y="1259851"/>
                </a:moveTo>
                <a:lnTo>
                  <a:pt x="5626568" y="1259851"/>
                </a:lnTo>
                <a:cubicBezTo>
                  <a:pt x="5621963" y="1259851"/>
                  <a:pt x="5618509" y="1263305"/>
                  <a:pt x="5618509" y="1267912"/>
                </a:cubicBezTo>
                <a:cubicBezTo>
                  <a:pt x="5618509" y="1272518"/>
                  <a:pt x="5621963" y="1275973"/>
                  <a:pt x="5626568" y="1275973"/>
                </a:cubicBezTo>
                <a:lnTo>
                  <a:pt x="5692194" y="1275973"/>
                </a:lnTo>
                <a:cubicBezTo>
                  <a:pt x="5696800" y="1275973"/>
                  <a:pt x="5700253" y="1272518"/>
                  <a:pt x="5700253" y="1267912"/>
                </a:cubicBezTo>
                <a:cubicBezTo>
                  <a:pt x="5700253" y="1263305"/>
                  <a:pt x="5696800" y="1259851"/>
                  <a:pt x="5692194" y="1259851"/>
                </a:cubicBezTo>
                <a:lnTo>
                  <a:pt x="5692194" y="1259851"/>
                </a:lnTo>
                <a:close/>
                <a:moveTo>
                  <a:pt x="5822295" y="1259851"/>
                </a:moveTo>
                <a:lnTo>
                  <a:pt x="5756669" y="1259851"/>
                </a:lnTo>
                <a:cubicBezTo>
                  <a:pt x="5752063" y="1259851"/>
                  <a:pt x="5748610" y="1263305"/>
                  <a:pt x="5748610" y="1267912"/>
                </a:cubicBezTo>
                <a:cubicBezTo>
                  <a:pt x="5748610" y="1272518"/>
                  <a:pt x="5752063" y="1275973"/>
                  <a:pt x="5756669" y="1275973"/>
                </a:cubicBezTo>
                <a:lnTo>
                  <a:pt x="5822295" y="1275973"/>
                </a:lnTo>
                <a:cubicBezTo>
                  <a:pt x="5826901" y="1275973"/>
                  <a:pt x="5830354" y="1272518"/>
                  <a:pt x="5830354" y="1267912"/>
                </a:cubicBezTo>
                <a:cubicBezTo>
                  <a:pt x="5830354" y="1263305"/>
                  <a:pt x="5826901" y="1259851"/>
                  <a:pt x="5822295" y="1259851"/>
                </a:cubicBezTo>
                <a:lnTo>
                  <a:pt x="5822295" y="1259851"/>
                </a:lnTo>
                <a:close/>
                <a:moveTo>
                  <a:pt x="5953547" y="1259851"/>
                </a:moveTo>
                <a:lnTo>
                  <a:pt x="5887921" y="1259851"/>
                </a:lnTo>
                <a:cubicBezTo>
                  <a:pt x="5883315" y="1259851"/>
                  <a:pt x="5879862" y="1263305"/>
                  <a:pt x="5879862" y="1267912"/>
                </a:cubicBezTo>
                <a:cubicBezTo>
                  <a:pt x="5879862" y="1272518"/>
                  <a:pt x="5883315" y="1275973"/>
                  <a:pt x="5887921" y="1275973"/>
                </a:cubicBezTo>
                <a:lnTo>
                  <a:pt x="5953547" y="1275973"/>
                </a:lnTo>
                <a:cubicBezTo>
                  <a:pt x="5958152" y="1275973"/>
                  <a:pt x="5961606" y="1272518"/>
                  <a:pt x="5961606" y="1267912"/>
                </a:cubicBezTo>
                <a:cubicBezTo>
                  <a:pt x="5961606" y="1263305"/>
                  <a:pt x="5958152" y="1259851"/>
                  <a:pt x="5953547" y="1259851"/>
                </a:cubicBezTo>
                <a:lnTo>
                  <a:pt x="5953547" y="1259851"/>
                </a:lnTo>
                <a:close/>
                <a:moveTo>
                  <a:pt x="6083648" y="1259851"/>
                </a:moveTo>
                <a:lnTo>
                  <a:pt x="6018022" y="1259851"/>
                </a:lnTo>
                <a:cubicBezTo>
                  <a:pt x="6013416" y="1259851"/>
                  <a:pt x="6009962" y="1263305"/>
                  <a:pt x="6009962" y="1267912"/>
                </a:cubicBezTo>
                <a:cubicBezTo>
                  <a:pt x="6009962" y="1272518"/>
                  <a:pt x="6013416" y="1275973"/>
                  <a:pt x="6018022" y="1275973"/>
                </a:cubicBezTo>
                <a:lnTo>
                  <a:pt x="6083648" y="1275973"/>
                </a:lnTo>
                <a:cubicBezTo>
                  <a:pt x="6088253" y="1275973"/>
                  <a:pt x="6091707" y="1272518"/>
                  <a:pt x="6091707" y="1267912"/>
                </a:cubicBezTo>
                <a:cubicBezTo>
                  <a:pt x="6091707" y="1263305"/>
                  <a:pt x="6088253" y="1259851"/>
                  <a:pt x="6083648" y="1259851"/>
                </a:cubicBezTo>
                <a:lnTo>
                  <a:pt x="6083648" y="1259851"/>
                </a:lnTo>
                <a:close/>
                <a:moveTo>
                  <a:pt x="6213748" y="1259851"/>
                </a:moveTo>
                <a:lnTo>
                  <a:pt x="6148122" y="1259851"/>
                </a:lnTo>
                <a:cubicBezTo>
                  <a:pt x="6143517" y="1259851"/>
                  <a:pt x="6140063" y="1263305"/>
                  <a:pt x="6140063" y="1267912"/>
                </a:cubicBezTo>
                <a:cubicBezTo>
                  <a:pt x="6140063" y="1272518"/>
                  <a:pt x="6143517" y="1275973"/>
                  <a:pt x="6148122" y="1275973"/>
                </a:cubicBezTo>
                <a:lnTo>
                  <a:pt x="6213748" y="1275973"/>
                </a:lnTo>
                <a:cubicBezTo>
                  <a:pt x="6218354" y="1275973"/>
                  <a:pt x="6221808" y="1272518"/>
                  <a:pt x="6221808" y="1267912"/>
                </a:cubicBezTo>
                <a:cubicBezTo>
                  <a:pt x="6221808" y="1263305"/>
                  <a:pt x="6218354" y="1259851"/>
                  <a:pt x="6213748" y="1259851"/>
                </a:cubicBezTo>
                <a:lnTo>
                  <a:pt x="6213748" y="1259851"/>
                </a:lnTo>
                <a:close/>
                <a:moveTo>
                  <a:pt x="6345001" y="1259851"/>
                </a:moveTo>
                <a:lnTo>
                  <a:pt x="6279375" y="1259851"/>
                </a:lnTo>
                <a:cubicBezTo>
                  <a:pt x="6274769" y="1259851"/>
                  <a:pt x="6271315" y="1263305"/>
                  <a:pt x="6271315" y="1267912"/>
                </a:cubicBezTo>
                <a:cubicBezTo>
                  <a:pt x="6271315" y="1272518"/>
                  <a:pt x="6274769" y="1275973"/>
                  <a:pt x="6279375" y="1275973"/>
                </a:cubicBezTo>
                <a:lnTo>
                  <a:pt x="6345001" y="1275973"/>
                </a:lnTo>
                <a:cubicBezTo>
                  <a:pt x="6349606" y="1275973"/>
                  <a:pt x="6353059" y="1272518"/>
                  <a:pt x="6353059" y="1267912"/>
                </a:cubicBezTo>
                <a:cubicBezTo>
                  <a:pt x="6353059" y="1263305"/>
                  <a:pt x="6349606" y="1259851"/>
                  <a:pt x="6345001" y="1259851"/>
                </a:cubicBezTo>
                <a:lnTo>
                  <a:pt x="6345001" y="1259851"/>
                </a:lnTo>
                <a:close/>
                <a:moveTo>
                  <a:pt x="6475101" y="1259851"/>
                </a:moveTo>
                <a:lnTo>
                  <a:pt x="6409475" y="1259851"/>
                </a:lnTo>
                <a:cubicBezTo>
                  <a:pt x="6404870" y="1259851"/>
                  <a:pt x="6401416" y="1263305"/>
                  <a:pt x="6401416" y="1267912"/>
                </a:cubicBezTo>
                <a:cubicBezTo>
                  <a:pt x="6401416" y="1272518"/>
                  <a:pt x="6404870" y="1275973"/>
                  <a:pt x="6409475" y="1275973"/>
                </a:cubicBezTo>
                <a:lnTo>
                  <a:pt x="6475101" y="1275973"/>
                </a:lnTo>
                <a:cubicBezTo>
                  <a:pt x="6479706" y="1275973"/>
                  <a:pt x="6483161" y="1272518"/>
                  <a:pt x="6483161" y="1267912"/>
                </a:cubicBezTo>
                <a:cubicBezTo>
                  <a:pt x="6483161" y="1263305"/>
                  <a:pt x="6479706" y="1259851"/>
                  <a:pt x="6475101" y="1259851"/>
                </a:cubicBezTo>
                <a:lnTo>
                  <a:pt x="6475101" y="1259851"/>
                </a:lnTo>
                <a:close/>
                <a:moveTo>
                  <a:pt x="6605202" y="1259851"/>
                </a:moveTo>
                <a:lnTo>
                  <a:pt x="6539576" y="1259851"/>
                </a:lnTo>
                <a:cubicBezTo>
                  <a:pt x="6534971" y="1259851"/>
                  <a:pt x="6531516" y="1263305"/>
                  <a:pt x="6531516" y="1267912"/>
                </a:cubicBezTo>
                <a:cubicBezTo>
                  <a:pt x="6531516" y="1272518"/>
                  <a:pt x="6534971" y="1275973"/>
                  <a:pt x="6539576" y="1275973"/>
                </a:cubicBezTo>
                <a:lnTo>
                  <a:pt x="6605202" y="1275973"/>
                </a:lnTo>
                <a:cubicBezTo>
                  <a:pt x="6609807" y="1275973"/>
                  <a:pt x="6613261" y="1272518"/>
                  <a:pt x="6613261" y="1267912"/>
                </a:cubicBezTo>
                <a:cubicBezTo>
                  <a:pt x="6613261" y="1263305"/>
                  <a:pt x="6609807" y="1259851"/>
                  <a:pt x="6605202" y="1259851"/>
                </a:cubicBezTo>
                <a:lnTo>
                  <a:pt x="6605202" y="1259851"/>
                </a:lnTo>
                <a:close/>
                <a:moveTo>
                  <a:pt x="6736454" y="1259851"/>
                </a:moveTo>
                <a:lnTo>
                  <a:pt x="6670828" y="1259851"/>
                </a:lnTo>
                <a:cubicBezTo>
                  <a:pt x="6666222" y="1259851"/>
                  <a:pt x="6662769" y="1263305"/>
                  <a:pt x="6662769" y="1267912"/>
                </a:cubicBezTo>
                <a:cubicBezTo>
                  <a:pt x="6662769" y="1272518"/>
                  <a:pt x="6666222" y="1275973"/>
                  <a:pt x="6670828" y="1275973"/>
                </a:cubicBezTo>
                <a:lnTo>
                  <a:pt x="6736454" y="1275973"/>
                </a:lnTo>
                <a:cubicBezTo>
                  <a:pt x="6741059" y="1275973"/>
                  <a:pt x="6744513" y="1272518"/>
                  <a:pt x="6744513" y="1267912"/>
                </a:cubicBezTo>
                <a:cubicBezTo>
                  <a:pt x="6744513" y="1263305"/>
                  <a:pt x="6741059" y="1259851"/>
                  <a:pt x="6736454" y="1259851"/>
                </a:cubicBezTo>
                <a:lnTo>
                  <a:pt x="6736454" y="1259851"/>
                </a:lnTo>
                <a:close/>
                <a:moveTo>
                  <a:pt x="6866555" y="1259851"/>
                </a:moveTo>
                <a:lnTo>
                  <a:pt x="6800929" y="1259851"/>
                </a:lnTo>
                <a:cubicBezTo>
                  <a:pt x="6796323" y="1259851"/>
                  <a:pt x="6792869" y="1263305"/>
                  <a:pt x="6792869" y="1267912"/>
                </a:cubicBezTo>
                <a:cubicBezTo>
                  <a:pt x="6792869" y="1272518"/>
                  <a:pt x="6796323" y="1275973"/>
                  <a:pt x="6800929" y="1275973"/>
                </a:cubicBezTo>
                <a:lnTo>
                  <a:pt x="6866555" y="1275973"/>
                </a:lnTo>
                <a:cubicBezTo>
                  <a:pt x="6871160" y="1275973"/>
                  <a:pt x="6874614" y="1272518"/>
                  <a:pt x="6874614" y="1267912"/>
                </a:cubicBezTo>
                <a:cubicBezTo>
                  <a:pt x="6874614" y="1263305"/>
                  <a:pt x="6871160" y="1259851"/>
                  <a:pt x="6866555" y="1259851"/>
                </a:cubicBezTo>
                <a:lnTo>
                  <a:pt x="6866555" y="1259851"/>
                </a:lnTo>
                <a:close/>
                <a:moveTo>
                  <a:pt x="6997806" y="1259851"/>
                </a:moveTo>
                <a:lnTo>
                  <a:pt x="6932181" y="1259851"/>
                </a:lnTo>
                <a:cubicBezTo>
                  <a:pt x="6927575" y="1259851"/>
                  <a:pt x="6924121" y="1263305"/>
                  <a:pt x="6924121" y="1267912"/>
                </a:cubicBezTo>
                <a:cubicBezTo>
                  <a:pt x="6924121" y="1272518"/>
                  <a:pt x="6927575" y="1275973"/>
                  <a:pt x="6932181" y="1275973"/>
                </a:cubicBezTo>
                <a:lnTo>
                  <a:pt x="6997806" y="1275973"/>
                </a:lnTo>
                <a:cubicBezTo>
                  <a:pt x="7002412" y="1275973"/>
                  <a:pt x="7005866" y="1272518"/>
                  <a:pt x="7005866" y="1267912"/>
                </a:cubicBezTo>
                <a:cubicBezTo>
                  <a:pt x="7005866" y="1263305"/>
                  <a:pt x="7002412" y="1259851"/>
                  <a:pt x="6997806" y="1259851"/>
                </a:cubicBezTo>
                <a:lnTo>
                  <a:pt x="6997806" y="1259851"/>
                </a:lnTo>
                <a:close/>
                <a:moveTo>
                  <a:pt x="7127908" y="1259851"/>
                </a:moveTo>
                <a:lnTo>
                  <a:pt x="7062281" y="1259851"/>
                </a:lnTo>
                <a:cubicBezTo>
                  <a:pt x="7057676" y="1259851"/>
                  <a:pt x="7054222" y="1263305"/>
                  <a:pt x="7054222" y="1267912"/>
                </a:cubicBezTo>
                <a:cubicBezTo>
                  <a:pt x="7054222" y="1272518"/>
                  <a:pt x="7057676" y="1275973"/>
                  <a:pt x="7062281" y="1275973"/>
                </a:cubicBezTo>
                <a:lnTo>
                  <a:pt x="7127908" y="1275973"/>
                </a:lnTo>
                <a:cubicBezTo>
                  <a:pt x="7132513" y="1275973"/>
                  <a:pt x="7135966" y="1272518"/>
                  <a:pt x="7135966" y="1267912"/>
                </a:cubicBezTo>
                <a:cubicBezTo>
                  <a:pt x="7135966" y="1263305"/>
                  <a:pt x="7132513" y="1259851"/>
                  <a:pt x="7127908" y="1259851"/>
                </a:cubicBezTo>
                <a:lnTo>
                  <a:pt x="7127908" y="1259851"/>
                </a:lnTo>
                <a:close/>
                <a:moveTo>
                  <a:pt x="7259159" y="1259851"/>
                </a:moveTo>
                <a:lnTo>
                  <a:pt x="7193533" y="1259851"/>
                </a:lnTo>
                <a:cubicBezTo>
                  <a:pt x="7188928" y="1259851"/>
                  <a:pt x="7185474" y="1263305"/>
                  <a:pt x="7185474" y="1267912"/>
                </a:cubicBezTo>
                <a:cubicBezTo>
                  <a:pt x="7185474" y="1272518"/>
                  <a:pt x="7188928" y="1275973"/>
                  <a:pt x="7193533" y="1275973"/>
                </a:cubicBezTo>
                <a:lnTo>
                  <a:pt x="7259159" y="1275973"/>
                </a:lnTo>
                <a:cubicBezTo>
                  <a:pt x="7263765" y="1275973"/>
                  <a:pt x="7267219" y="1272518"/>
                  <a:pt x="7267219" y="1267912"/>
                </a:cubicBezTo>
                <a:cubicBezTo>
                  <a:pt x="7267219" y="1263305"/>
                  <a:pt x="7263765" y="1259851"/>
                  <a:pt x="7259159" y="1259851"/>
                </a:cubicBezTo>
                <a:lnTo>
                  <a:pt x="7259159" y="1259851"/>
                </a:lnTo>
                <a:close/>
                <a:moveTo>
                  <a:pt x="7389260" y="1259851"/>
                </a:moveTo>
                <a:lnTo>
                  <a:pt x="7323634" y="1259851"/>
                </a:lnTo>
                <a:cubicBezTo>
                  <a:pt x="7319029" y="1259851"/>
                  <a:pt x="7315575" y="1263305"/>
                  <a:pt x="7315575" y="1267912"/>
                </a:cubicBezTo>
                <a:cubicBezTo>
                  <a:pt x="7315575" y="1272518"/>
                  <a:pt x="7319029" y="1275973"/>
                  <a:pt x="7323634" y="1275973"/>
                </a:cubicBezTo>
                <a:lnTo>
                  <a:pt x="7389260" y="1275973"/>
                </a:lnTo>
                <a:cubicBezTo>
                  <a:pt x="7393865" y="1275973"/>
                  <a:pt x="7397319" y="1272518"/>
                  <a:pt x="7397319" y="1267912"/>
                </a:cubicBezTo>
                <a:cubicBezTo>
                  <a:pt x="7397319" y="1263305"/>
                  <a:pt x="7393865" y="1259851"/>
                  <a:pt x="7389260" y="1259851"/>
                </a:cubicBezTo>
                <a:lnTo>
                  <a:pt x="7389260" y="1259851"/>
                </a:lnTo>
                <a:close/>
                <a:moveTo>
                  <a:pt x="7519361" y="1259851"/>
                </a:moveTo>
                <a:lnTo>
                  <a:pt x="7453735" y="1259851"/>
                </a:lnTo>
                <a:cubicBezTo>
                  <a:pt x="7449129" y="1259851"/>
                  <a:pt x="7445675" y="1263305"/>
                  <a:pt x="7445675" y="1267912"/>
                </a:cubicBezTo>
                <a:cubicBezTo>
                  <a:pt x="7445675" y="1272518"/>
                  <a:pt x="7449129" y="1275973"/>
                  <a:pt x="7453735" y="1275973"/>
                </a:cubicBezTo>
                <a:lnTo>
                  <a:pt x="7519361" y="1275973"/>
                </a:lnTo>
                <a:cubicBezTo>
                  <a:pt x="7523966" y="1275973"/>
                  <a:pt x="7527420" y="1272518"/>
                  <a:pt x="7527420" y="1267912"/>
                </a:cubicBezTo>
                <a:cubicBezTo>
                  <a:pt x="7527420" y="1263305"/>
                  <a:pt x="7523966" y="1259851"/>
                  <a:pt x="7519361" y="1259851"/>
                </a:cubicBezTo>
                <a:lnTo>
                  <a:pt x="7519361" y="1259851"/>
                </a:lnTo>
                <a:close/>
                <a:moveTo>
                  <a:pt x="7650613" y="1259851"/>
                </a:moveTo>
                <a:lnTo>
                  <a:pt x="7584987" y="1259851"/>
                </a:lnTo>
                <a:cubicBezTo>
                  <a:pt x="7580382" y="1259851"/>
                  <a:pt x="7576928" y="1263305"/>
                  <a:pt x="7576928" y="1267912"/>
                </a:cubicBezTo>
                <a:cubicBezTo>
                  <a:pt x="7576928" y="1272518"/>
                  <a:pt x="7580382" y="1275973"/>
                  <a:pt x="7584987" y="1275973"/>
                </a:cubicBezTo>
                <a:lnTo>
                  <a:pt x="7650613" y="1275973"/>
                </a:lnTo>
                <a:cubicBezTo>
                  <a:pt x="7655218" y="1275973"/>
                  <a:pt x="7658672" y="1272518"/>
                  <a:pt x="7658672" y="1267912"/>
                </a:cubicBezTo>
                <a:cubicBezTo>
                  <a:pt x="7658672" y="1263305"/>
                  <a:pt x="7655218" y="1259851"/>
                  <a:pt x="7650613" y="1259851"/>
                </a:cubicBezTo>
                <a:lnTo>
                  <a:pt x="7650613" y="1259851"/>
                </a:lnTo>
                <a:close/>
                <a:moveTo>
                  <a:pt x="7780713" y="1259851"/>
                </a:moveTo>
                <a:lnTo>
                  <a:pt x="7715088" y="1259851"/>
                </a:lnTo>
                <a:cubicBezTo>
                  <a:pt x="7710482" y="1259851"/>
                  <a:pt x="7707028" y="1263305"/>
                  <a:pt x="7707028" y="1267912"/>
                </a:cubicBezTo>
                <a:cubicBezTo>
                  <a:pt x="7707028" y="1272518"/>
                  <a:pt x="7710482" y="1275973"/>
                  <a:pt x="7715088" y="1275973"/>
                </a:cubicBezTo>
                <a:lnTo>
                  <a:pt x="7780713" y="1275973"/>
                </a:lnTo>
                <a:cubicBezTo>
                  <a:pt x="7785319" y="1275973"/>
                  <a:pt x="7788773" y="1272518"/>
                  <a:pt x="7788773" y="1267912"/>
                </a:cubicBezTo>
                <a:cubicBezTo>
                  <a:pt x="7788773" y="1263305"/>
                  <a:pt x="7785319" y="1259851"/>
                  <a:pt x="7780713" y="1259851"/>
                </a:cubicBezTo>
                <a:lnTo>
                  <a:pt x="7780713" y="1259851"/>
                </a:lnTo>
                <a:close/>
                <a:moveTo>
                  <a:pt x="7910815" y="1259851"/>
                </a:moveTo>
                <a:lnTo>
                  <a:pt x="7845188" y="1259851"/>
                </a:lnTo>
                <a:cubicBezTo>
                  <a:pt x="7840583" y="1259851"/>
                  <a:pt x="7837129" y="1263305"/>
                  <a:pt x="7837129" y="1267912"/>
                </a:cubicBezTo>
                <a:cubicBezTo>
                  <a:pt x="7837129" y="1272518"/>
                  <a:pt x="7840583" y="1275973"/>
                  <a:pt x="7845188" y="1275973"/>
                </a:cubicBezTo>
                <a:lnTo>
                  <a:pt x="7910815" y="1275973"/>
                </a:lnTo>
                <a:cubicBezTo>
                  <a:pt x="7915419" y="1275973"/>
                  <a:pt x="7918873" y="1272518"/>
                  <a:pt x="7918873" y="1267912"/>
                </a:cubicBezTo>
                <a:cubicBezTo>
                  <a:pt x="7918873" y="1263305"/>
                  <a:pt x="7915419" y="1259851"/>
                  <a:pt x="7910815" y="1259851"/>
                </a:cubicBezTo>
                <a:lnTo>
                  <a:pt x="7910815" y="1259851"/>
                </a:lnTo>
                <a:close/>
                <a:moveTo>
                  <a:pt x="8042066" y="1259851"/>
                </a:moveTo>
                <a:lnTo>
                  <a:pt x="7976440" y="1259851"/>
                </a:lnTo>
                <a:cubicBezTo>
                  <a:pt x="7971835" y="1259851"/>
                  <a:pt x="7968381" y="1263305"/>
                  <a:pt x="7968381" y="1267912"/>
                </a:cubicBezTo>
                <a:cubicBezTo>
                  <a:pt x="7968381" y="1272518"/>
                  <a:pt x="7971835" y="1275973"/>
                  <a:pt x="7976440" y="1275973"/>
                </a:cubicBezTo>
                <a:lnTo>
                  <a:pt x="8042066" y="1275973"/>
                </a:lnTo>
                <a:cubicBezTo>
                  <a:pt x="8046672" y="1275973"/>
                  <a:pt x="8050126" y="1272518"/>
                  <a:pt x="8050126" y="1267912"/>
                </a:cubicBezTo>
                <a:cubicBezTo>
                  <a:pt x="8050126" y="1263305"/>
                  <a:pt x="8046672" y="1259851"/>
                  <a:pt x="8042066" y="1259851"/>
                </a:cubicBezTo>
                <a:lnTo>
                  <a:pt x="8042066" y="1259851"/>
                </a:lnTo>
                <a:close/>
                <a:moveTo>
                  <a:pt x="8172167" y="1259851"/>
                </a:moveTo>
                <a:lnTo>
                  <a:pt x="8106541" y="1259851"/>
                </a:lnTo>
                <a:cubicBezTo>
                  <a:pt x="8101936" y="1259851"/>
                  <a:pt x="8098482" y="1263305"/>
                  <a:pt x="8098482" y="1267912"/>
                </a:cubicBezTo>
                <a:cubicBezTo>
                  <a:pt x="8098482" y="1272518"/>
                  <a:pt x="8101936" y="1275973"/>
                  <a:pt x="8106541" y="1275973"/>
                </a:cubicBezTo>
                <a:lnTo>
                  <a:pt x="8172167" y="1275973"/>
                </a:lnTo>
                <a:cubicBezTo>
                  <a:pt x="8176772" y="1275973"/>
                  <a:pt x="8180226" y="1272518"/>
                  <a:pt x="8180226" y="1267912"/>
                </a:cubicBezTo>
                <a:cubicBezTo>
                  <a:pt x="8180226" y="1263305"/>
                  <a:pt x="8176772" y="1259851"/>
                  <a:pt x="8172167" y="1259851"/>
                </a:cubicBezTo>
                <a:lnTo>
                  <a:pt x="8172167" y="1259851"/>
                </a:lnTo>
                <a:close/>
                <a:moveTo>
                  <a:pt x="8303419" y="1259851"/>
                </a:moveTo>
                <a:lnTo>
                  <a:pt x="8237793" y="1259851"/>
                </a:lnTo>
                <a:cubicBezTo>
                  <a:pt x="8233188" y="1259851"/>
                  <a:pt x="8229733" y="1263305"/>
                  <a:pt x="8229733" y="1267912"/>
                </a:cubicBezTo>
                <a:cubicBezTo>
                  <a:pt x="8229733" y="1272518"/>
                  <a:pt x="8233188" y="1275973"/>
                  <a:pt x="8237793" y="1275973"/>
                </a:cubicBezTo>
                <a:lnTo>
                  <a:pt x="8303419" y="1275973"/>
                </a:lnTo>
                <a:cubicBezTo>
                  <a:pt x="8308025" y="1275973"/>
                  <a:pt x="8311479" y="1272518"/>
                  <a:pt x="8311479" y="1267912"/>
                </a:cubicBezTo>
                <a:cubicBezTo>
                  <a:pt x="8311479" y="1263305"/>
                  <a:pt x="8308025" y="1259851"/>
                  <a:pt x="8303419" y="1259851"/>
                </a:cubicBezTo>
                <a:lnTo>
                  <a:pt x="8303419" y="1259851"/>
                </a:lnTo>
                <a:close/>
                <a:moveTo>
                  <a:pt x="8433519" y="1259851"/>
                </a:moveTo>
                <a:lnTo>
                  <a:pt x="8367894" y="1259851"/>
                </a:lnTo>
                <a:cubicBezTo>
                  <a:pt x="8363289" y="1259851"/>
                  <a:pt x="8359835" y="1263305"/>
                  <a:pt x="8359835" y="1267912"/>
                </a:cubicBezTo>
                <a:cubicBezTo>
                  <a:pt x="8359835" y="1272518"/>
                  <a:pt x="8363289" y="1275973"/>
                  <a:pt x="8367894" y="1275973"/>
                </a:cubicBezTo>
                <a:lnTo>
                  <a:pt x="8433519" y="1275973"/>
                </a:lnTo>
                <a:cubicBezTo>
                  <a:pt x="8438125" y="1275973"/>
                  <a:pt x="8441579" y="1272518"/>
                  <a:pt x="8441579" y="1267912"/>
                </a:cubicBezTo>
                <a:cubicBezTo>
                  <a:pt x="8441579" y="1263305"/>
                  <a:pt x="8438125" y="1259851"/>
                  <a:pt x="8433519" y="1259851"/>
                </a:cubicBezTo>
                <a:lnTo>
                  <a:pt x="8433519" y="1259851"/>
                </a:lnTo>
                <a:close/>
                <a:moveTo>
                  <a:pt x="8563620" y="1259851"/>
                </a:moveTo>
                <a:lnTo>
                  <a:pt x="8497995" y="1259851"/>
                </a:lnTo>
                <a:cubicBezTo>
                  <a:pt x="8493389" y="1259851"/>
                  <a:pt x="8489935" y="1263305"/>
                  <a:pt x="8489935" y="1267912"/>
                </a:cubicBezTo>
                <a:cubicBezTo>
                  <a:pt x="8489935" y="1272518"/>
                  <a:pt x="8493389" y="1275973"/>
                  <a:pt x="8497995" y="1275973"/>
                </a:cubicBezTo>
                <a:lnTo>
                  <a:pt x="8563620" y="1275973"/>
                </a:lnTo>
                <a:cubicBezTo>
                  <a:pt x="8568226" y="1275973"/>
                  <a:pt x="8571679" y="1272518"/>
                  <a:pt x="8571679" y="1267912"/>
                </a:cubicBezTo>
                <a:cubicBezTo>
                  <a:pt x="8571679" y="1263305"/>
                  <a:pt x="8568226" y="1259851"/>
                  <a:pt x="8563620" y="1259851"/>
                </a:cubicBezTo>
                <a:lnTo>
                  <a:pt x="8563620" y="1259851"/>
                </a:lnTo>
                <a:close/>
                <a:moveTo>
                  <a:pt x="8694872" y="1259851"/>
                </a:moveTo>
                <a:lnTo>
                  <a:pt x="8629246" y="1259851"/>
                </a:lnTo>
                <a:cubicBezTo>
                  <a:pt x="8624641" y="1259851"/>
                  <a:pt x="8621187" y="1263305"/>
                  <a:pt x="8621187" y="1267912"/>
                </a:cubicBezTo>
                <a:cubicBezTo>
                  <a:pt x="8621187" y="1272518"/>
                  <a:pt x="8624641" y="1275973"/>
                  <a:pt x="8629246" y="1275973"/>
                </a:cubicBezTo>
                <a:lnTo>
                  <a:pt x="8694872" y="1275973"/>
                </a:lnTo>
                <a:cubicBezTo>
                  <a:pt x="8699478" y="1275973"/>
                  <a:pt x="8702932" y="1272518"/>
                  <a:pt x="8702932" y="1267912"/>
                </a:cubicBezTo>
                <a:cubicBezTo>
                  <a:pt x="8702932" y="1263305"/>
                  <a:pt x="8699478" y="1259851"/>
                  <a:pt x="8694872" y="1259851"/>
                </a:cubicBezTo>
                <a:lnTo>
                  <a:pt x="8694872" y="1259851"/>
                </a:lnTo>
                <a:close/>
                <a:moveTo>
                  <a:pt x="8824973" y="1259851"/>
                </a:moveTo>
                <a:lnTo>
                  <a:pt x="8759347" y="1259851"/>
                </a:lnTo>
                <a:cubicBezTo>
                  <a:pt x="8754742" y="1259851"/>
                  <a:pt x="8751288" y="1263305"/>
                  <a:pt x="8751288" y="1267912"/>
                </a:cubicBezTo>
                <a:cubicBezTo>
                  <a:pt x="8751288" y="1272518"/>
                  <a:pt x="8754742" y="1275973"/>
                  <a:pt x="8759347" y="1275973"/>
                </a:cubicBezTo>
                <a:lnTo>
                  <a:pt x="8824973" y="1275973"/>
                </a:lnTo>
                <a:cubicBezTo>
                  <a:pt x="8829579" y="1275973"/>
                  <a:pt x="8833032" y="1272518"/>
                  <a:pt x="8833032" y="1267912"/>
                </a:cubicBezTo>
                <a:cubicBezTo>
                  <a:pt x="8833032" y="1263305"/>
                  <a:pt x="8829579" y="1259851"/>
                  <a:pt x="8824973" y="1259851"/>
                </a:cubicBezTo>
                <a:lnTo>
                  <a:pt x="8824973" y="1259851"/>
                </a:lnTo>
                <a:close/>
                <a:moveTo>
                  <a:pt x="8956225" y="1259851"/>
                </a:moveTo>
                <a:lnTo>
                  <a:pt x="8890599" y="1259851"/>
                </a:lnTo>
                <a:cubicBezTo>
                  <a:pt x="8885993" y="1259851"/>
                  <a:pt x="8882540" y="1263305"/>
                  <a:pt x="8882540" y="1267912"/>
                </a:cubicBezTo>
                <a:cubicBezTo>
                  <a:pt x="8882540" y="1272518"/>
                  <a:pt x="8885993" y="1275973"/>
                  <a:pt x="8890599" y="1275973"/>
                </a:cubicBezTo>
                <a:lnTo>
                  <a:pt x="8956225" y="1275973"/>
                </a:lnTo>
                <a:cubicBezTo>
                  <a:pt x="8960830" y="1275973"/>
                  <a:pt x="8964285" y="1272518"/>
                  <a:pt x="8964285" y="1267912"/>
                </a:cubicBezTo>
                <a:cubicBezTo>
                  <a:pt x="8964285" y="1263305"/>
                  <a:pt x="8960830" y="1259851"/>
                  <a:pt x="8956225" y="1259851"/>
                </a:cubicBezTo>
                <a:lnTo>
                  <a:pt x="8956225" y="1259851"/>
                </a:lnTo>
                <a:close/>
                <a:moveTo>
                  <a:pt x="9086326" y="1259851"/>
                </a:moveTo>
                <a:lnTo>
                  <a:pt x="9020700" y="1259851"/>
                </a:lnTo>
                <a:cubicBezTo>
                  <a:pt x="9016095" y="1259851"/>
                  <a:pt x="9012640" y="1263305"/>
                  <a:pt x="9012640" y="1267912"/>
                </a:cubicBezTo>
                <a:cubicBezTo>
                  <a:pt x="9012640" y="1272518"/>
                  <a:pt x="9016095" y="1275973"/>
                  <a:pt x="9020700" y="1275973"/>
                </a:cubicBezTo>
                <a:lnTo>
                  <a:pt x="9086326" y="1275973"/>
                </a:lnTo>
                <a:cubicBezTo>
                  <a:pt x="9090931" y="1275973"/>
                  <a:pt x="9094385" y="1272518"/>
                  <a:pt x="9094385" y="1267912"/>
                </a:cubicBezTo>
                <a:cubicBezTo>
                  <a:pt x="9094385" y="1263305"/>
                  <a:pt x="9090931" y="1259851"/>
                  <a:pt x="9086326" y="1259851"/>
                </a:cubicBezTo>
                <a:lnTo>
                  <a:pt x="9086326" y="1259851"/>
                </a:lnTo>
                <a:close/>
                <a:moveTo>
                  <a:pt x="9216426" y="1259851"/>
                </a:moveTo>
                <a:lnTo>
                  <a:pt x="9150800" y="1259851"/>
                </a:lnTo>
                <a:cubicBezTo>
                  <a:pt x="9146195" y="1259851"/>
                  <a:pt x="9142741" y="1263305"/>
                  <a:pt x="9142741" y="1267912"/>
                </a:cubicBezTo>
                <a:cubicBezTo>
                  <a:pt x="9142741" y="1272518"/>
                  <a:pt x="9146195" y="1275973"/>
                  <a:pt x="9150800" y="1275973"/>
                </a:cubicBezTo>
                <a:lnTo>
                  <a:pt x="9216426" y="1275973"/>
                </a:lnTo>
                <a:cubicBezTo>
                  <a:pt x="9221032" y="1275973"/>
                  <a:pt x="9224486" y="1272518"/>
                  <a:pt x="9224486" y="1267912"/>
                </a:cubicBezTo>
                <a:cubicBezTo>
                  <a:pt x="9224486" y="1263305"/>
                  <a:pt x="9221032" y="1259851"/>
                  <a:pt x="9216426" y="1259851"/>
                </a:cubicBezTo>
                <a:lnTo>
                  <a:pt x="9216426" y="1259851"/>
                </a:lnTo>
                <a:close/>
                <a:moveTo>
                  <a:pt x="9348830" y="1257547"/>
                </a:moveTo>
                <a:cubicBezTo>
                  <a:pt x="9348830" y="1257547"/>
                  <a:pt x="9348830" y="1257547"/>
                  <a:pt x="9347679" y="1257547"/>
                </a:cubicBezTo>
                <a:cubicBezTo>
                  <a:pt x="9341922" y="1258699"/>
                  <a:pt x="9335014" y="1259851"/>
                  <a:pt x="9328106" y="1259851"/>
                </a:cubicBezTo>
                <a:lnTo>
                  <a:pt x="9283204" y="1259851"/>
                </a:lnTo>
                <a:cubicBezTo>
                  <a:pt x="9278599" y="1259851"/>
                  <a:pt x="9275145" y="1263305"/>
                  <a:pt x="9275145" y="1267912"/>
                </a:cubicBezTo>
                <a:cubicBezTo>
                  <a:pt x="9275145" y="1272518"/>
                  <a:pt x="9278599" y="1275973"/>
                  <a:pt x="9283204" y="1275973"/>
                </a:cubicBezTo>
                <a:lnTo>
                  <a:pt x="9321198" y="1275973"/>
                </a:lnTo>
                <a:cubicBezTo>
                  <a:pt x="9331560" y="1275973"/>
                  <a:pt x="9341922" y="1275973"/>
                  <a:pt x="9351133" y="1273670"/>
                </a:cubicBezTo>
                <a:cubicBezTo>
                  <a:pt x="9355738" y="1273670"/>
                  <a:pt x="9358040" y="1269063"/>
                  <a:pt x="9358040" y="1264457"/>
                </a:cubicBezTo>
                <a:cubicBezTo>
                  <a:pt x="9358040" y="1261002"/>
                  <a:pt x="9353435" y="1257547"/>
                  <a:pt x="9349981" y="1257547"/>
                </a:cubicBezTo>
                <a:lnTo>
                  <a:pt x="9349981" y="1257547"/>
                </a:lnTo>
                <a:close/>
                <a:moveTo>
                  <a:pt x="9457055" y="1180390"/>
                </a:moveTo>
                <a:cubicBezTo>
                  <a:pt x="9454753" y="1180390"/>
                  <a:pt x="9451299" y="1181542"/>
                  <a:pt x="9450147" y="1184997"/>
                </a:cubicBezTo>
                <a:cubicBezTo>
                  <a:pt x="9438634" y="1203422"/>
                  <a:pt x="9424818" y="1220696"/>
                  <a:pt x="9406396" y="1233364"/>
                </a:cubicBezTo>
                <a:cubicBezTo>
                  <a:pt x="9402943" y="1235667"/>
                  <a:pt x="9401792" y="1241425"/>
                  <a:pt x="9404094" y="1244880"/>
                </a:cubicBezTo>
                <a:cubicBezTo>
                  <a:pt x="9405245" y="1247183"/>
                  <a:pt x="9408699" y="1248335"/>
                  <a:pt x="9411002" y="1248335"/>
                </a:cubicBezTo>
                <a:cubicBezTo>
                  <a:pt x="9413305" y="1248335"/>
                  <a:pt x="9414456" y="1248335"/>
                  <a:pt x="9415607" y="1247183"/>
                </a:cubicBezTo>
                <a:cubicBezTo>
                  <a:pt x="9435180" y="1233364"/>
                  <a:pt x="9452450" y="1214938"/>
                  <a:pt x="9463963" y="1194209"/>
                </a:cubicBezTo>
                <a:cubicBezTo>
                  <a:pt x="9466266" y="1190755"/>
                  <a:pt x="9463963" y="1184997"/>
                  <a:pt x="9460509" y="1182693"/>
                </a:cubicBezTo>
                <a:cubicBezTo>
                  <a:pt x="9459358" y="1182693"/>
                  <a:pt x="9458206" y="1181542"/>
                  <a:pt x="9457055" y="1181542"/>
                </a:cubicBezTo>
                <a:lnTo>
                  <a:pt x="9457055" y="1181542"/>
                </a:lnTo>
                <a:close/>
                <a:moveTo>
                  <a:pt x="9478930" y="1049108"/>
                </a:moveTo>
                <a:cubicBezTo>
                  <a:pt x="9474325" y="1049108"/>
                  <a:pt x="9470872" y="1052563"/>
                  <a:pt x="9470872" y="1057169"/>
                </a:cubicBezTo>
                <a:lnTo>
                  <a:pt x="9470872" y="1108991"/>
                </a:lnTo>
                <a:lnTo>
                  <a:pt x="9470872" y="1108991"/>
                </a:lnTo>
                <a:lnTo>
                  <a:pt x="9470872" y="1111294"/>
                </a:lnTo>
                <a:lnTo>
                  <a:pt x="9470872" y="1111294"/>
                </a:lnTo>
                <a:lnTo>
                  <a:pt x="9470872" y="1113597"/>
                </a:lnTo>
                <a:lnTo>
                  <a:pt x="9470872" y="1113597"/>
                </a:lnTo>
                <a:lnTo>
                  <a:pt x="9470872" y="1115901"/>
                </a:lnTo>
                <a:lnTo>
                  <a:pt x="9470872" y="1115901"/>
                </a:lnTo>
                <a:cubicBezTo>
                  <a:pt x="9470872" y="1118204"/>
                  <a:pt x="9470872" y="1120507"/>
                  <a:pt x="9470872" y="1122810"/>
                </a:cubicBezTo>
                <a:cubicBezTo>
                  <a:pt x="9470872" y="1127417"/>
                  <a:pt x="9474325" y="1130871"/>
                  <a:pt x="9477779" y="1132023"/>
                </a:cubicBezTo>
                <a:lnTo>
                  <a:pt x="9477779" y="1132023"/>
                </a:lnTo>
                <a:cubicBezTo>
                  <a:pt x="9482385" y="1132023"/>
                  <a:pt x="9485839" y="1128568"/>
                  <a:pt x="9485839" y="1125113"/>
                </a:cubicBezTo>
                <a:cubicBezTo>
                  <a:pt x="9485839" y="1120507"/>
                  <a:pt x="9485839" y="1114749"/>
                  <a:pt x="9485839" y="1110143"/>
                </a:cubicBezTo>
                <a:lnTo>
                  <a:pt x="9485839" y="1058321"/>
                </a:lnTo>
                <a:cubicBezTo>
                  <a:pt x="9485839" y="1053714"/>
                  <a:pt x="9482385" y="1050259"/>
                  <a:pt x="9477779" y="1050259"/>
                </a:cubicBezTo>
                <a:lnTo>
                  <a:pt x="9477779" y="1050259"/>
                </a:lnTo>
                <a:close/>
                <a:moveTo>
                  <a:pt x="9478930" y="918977"/>
                </a:moveTo>
                <a:cubicBezTo>
                  <a:pt x="9474325" y="918977"/>
                  <a:pt x="9470872" y="922432"/>
                  <a:pt x="9470872" y="927038"/>
                </a:cubicBezTo>
                <a:lnTo>
                  <a:pt x="9470872" y="992679"/>
                </a:lnTo>
                <a:cubicBezTo>
                  <a:pt x="9470872" y="997286"/>
                  <a:pt x="9474325" y="1000741"/>
                  <a:pt x="9478930" y="1000741"/>
                </a:cubicBezTo>
                <a:cubicBezTo>
                  <a:pt x="9483536" y="1000741"/>
                  <a:pt x="9486990" y="997286"/>
                  <a:pt x="9486990" y="992679"/>
                </a:cubicBezTo>
                <a:lnTo>
                  <a:pt x="9486990" y="927038"/>
                </a:lnTo>
                <a:cubicBezTo>
                  <a:pt x="9486990" y="922432"/>
                  <a:pt x="9483536" y="918977"/>
                  <a:pt x="9478930" y="918977"/>
                </a:cubicBezTo>
                <a:lnTo>
                  <a:pt x="9478930" y="918977"/>
                </a:lnTo>
                <a:close/>
                <a:moveTo>
                  <a:pt x="9478930" y="787695"/>
                </a:moveTo>
                <a:cubicBezTo>
                  <a:pt x="9474325" y="787695"/>
                  <a:pt x="9470872" y="791149"/>
                  <a:pt x="9470872" y="795756"/>
                </a:cubicBezTo>
                <a:lnTo>
                  <a:pt x="9470872" y="861397"/>
                </a:lnTo>
                <a:cubicBezTo>
                  <a:pt x="9470872" y="866003"/>
                  <a:pt x="9474325" y="869458"/>
                  <a:pt x="9478930" y="869458"/>
                </a:cubicBezTo>
                <a:cubicBezTo>
                  <a:pt x="9483536" y="869458"/>
                  <a:pt x="9486990" y="866003"/>
                  <a:pt x="9486990" y="861397"/>
                </a:cubicBezTo>
                <a:lnTo>
                  <a:pt x="9486990" y="795756"/>
                </a:lnTo>
                <a:cubicBezTo>
                  <a:pt x="9486990" y="791149"/>
                  <a:pt x="9483536" y="787695"/>
                  <a:pt x="9478930" y="787695"/>
                </a:cubicBezTo>
                <a:lnTo>
                  <a:pt x="9478930" y="787695"/>
                </a:lnTo>
                <a:close/>
                <a:moveTo>
                  <a:pt x="9478930" y="657564"/>
                </a:moveTo>
                <a:cubicBezTo>
                  <a:pt x="9474325" y="657564"/>
                  <a:pt x="9470872" y="661019"/>
                  <a:pt x="9470872" y="665625"/>
                </a:cubicBezTo>
                <a:lnTo>
                  <a:pt x="9470872" y="731266"/>
                </a:lnTo>
                <a:cubicBezTo>
                  <a:pt x="9470872" y="735873"/>
                  <a:pt x="9474325" y="739327"/>
                  <a:pt x="9478930" y="739327"/>
                </a:cubicBezTo>
                <a:cubicBezTo>
                  <a:pt x="9483536" y="739327"/>
                  <a:pt x="9486990" y="735873"/>
                  <a:pt x="9486990" y="731266"/>
                </a:cubicBezTo>
                <a:lnTo>
                  <a:pt x="9486990" y="665625"/>
                </a:lnTo>
                <a:cubicBezTo>
                  <a:pt x="9486990" y="661019"/>
                  <a:pt x="9483536" y="657564"/>
                  <a:pt x="9478930" y="657564"/>
                </a:cubicBezTo>
                <a:lnTo>
                  <a:pt x="9478930" y="657564"/>
                </a:lnTo>
                <a:close/>
                <a:moveTo>
                  <a:pt x="9478930" y="527433"/>
                </a:moveTo>
                <a:cubicBezTo>
                  <a:pt x="9474325" y="527433"/>
                  <a:pt x="9470872" y="530888"/>
                  <a:pt x="9470872" y="535494"/>
                </a:cubicBezTo>
                <a:lnTo>
                  <a:pt x="9470872" y="601135"/>
                </a:lnTo>
                <a:cubicBezTo>
                  <a:pt x="9470872" y="605742"/>
                  <a:pt x="9474325" y="609197"/>
                  <a:pt x="9478930" y="609197"/>
                </a:cubicBezTo>
                <a:cubicBezTo>
                  <a:pt x="9483536" y="609197"/>
                  <a:pt x="9486990" y="605742"/>
                  <a:pt x="9486990" y="601135"/>
                </a:cubicBezTo>
                <a:lnTo>
                  <a:pt x="9486990" y="535494"/>
                </a:lnTo>
                <a:cubicBezTo>
                  <a:pt x="9486990" y="530888"/>
                  <a:pt x="9483536" y="527433"/>
                  <a:pt x="9478930" y="527433"/>
                </a:cubicBezTo>
                <a:lnTo>
                  <a:pt x="9478930" y="527433"/>
                </a:lnTo>
                <a:close/>
                <a:moveTo>
                  <a:pt x="9478930" y="396150"/>
                </a:moveTo>
                <a:cubicBezTo>
                  <a:pt x="9474325" y="396150"/>
                  <a:pt x="9470872" y="399605"/>
                  <a:pt x="9470872" y="404212"/>
                </a:cubicBezTo>
                <a:lnTo>
                  <a:pt x="9470872" y="469853"/>
                </a:lnTo>
                <a:cubicBezTo>
                  <a:pt x="9470872" y="474459"/>
                  <a:pt x="9474325" y="477914"/>
                  <a:pt x="9478930" y="477914"/>
                </a:cubicBezTo>
                <a:cubicBezTo>
                  <a:pt x="9483536" y="477914"/>
                  <a:pt x="9486990" y="474459"/>
                  <a:pt x="9486990" y="469853"/>
                </a:cubicBezTo>
                <a:lnTo>
                  <a:pt x="9486990" y="404212"/>
                </a:lnTo>
                <a:cubicBezTo>
                  <a:pt x="9486990" y="399605"/>
                  <a:pt x="9483536" y="396150"/>
                  <a:pt x="9478930" y="396150"/>
                </a:cubicBezTo>
                <a:lnTo>
                  <a:pt x="9478930" y="396150"/>
                </a:lnTo>
                <a:close/>
                <a:moveTo>
                  <a:pt x="9478930" y="266020"/>
                </a:moveTo>
                <a:cubicBezTo>
                  <a:pt x="9474325" y="266020"/>
                  <a:pt x="9470872" y="269474"/>
                  <a:pt x="9470872" y="274081"/>
                </a:cubicBezTo>
                <a:lnTo>
                  <a:pt x="9470872" y="339722"/>
                </a:lnTo>
                <a:cubicBezTo>
                  <a:pt x="9470872" y="344328"/>
                  <a:pt x="9474325" y="347783"/>
                  <a:pt x="9478930" y="347783"/>
                </a:cubicBezTo>
                <a:cubicBezTo>
                  <a:pt x="9483536" y="347783"/>
                  <a:pt x="9486990" y="344328"/>
                  <a:pt x="9486990" y="339722"/>
                </a:cubicBezTo>
                <a:lnTo>
                  <a:pt x="9486990" y="274081"/>
                </a:lnTo>
                <a:cubicBezTo>
                  <a:pt x="9486990" y="269474"/>
                  <a:pt x="9483536" y="266020"/>
                  <a:pt x="9478930" y="266020"/>
                </a:cubicBezTo>
                <a:lnTo>
                  <a:pt x="9478930" y="266020"/>
                </a:lnTo>
                <a:close/>
                <a:moveTo>
                  <a:pt x="9475476" y="133586"/>
                </a:moveTo>
                <a:cubicBezTo>
                  <a:pt x="9475476" y="133586"/>
                  <a:pt x="9475476" y="133586"/>
                  <a:pt x="9474325" y="133586"/>
                </a:cubicBezTo>
                <a:cubicBezTo>
                  <a:pt x="9469720" y="133586"/>
                  <a:pt x="9467417" y="138192"/>
                  <a:pt x="9467417" y="142798"/>
                </a:cubicBezTo>
                <a:cubicBezTo>
                  <a:pt x="9467417" y="147405"/>
                  <a:pt x="9468569" y="152011"/>
                  <a:pt x="9469720" y="156618"/>
                </a:cubicBezTo>
                <a:lnTo>
                  <a:pt x="9469720" y="156618"/>
                </a:lnTo>
                <a:lnTo>
                  <a:pt x="9469720" y="158921"/>
                </a:lnTo>
                <a:lnTo>
                  <a:pt x="9469720" y="158921"/>
                </a:lnTo>
                <a:lnTo>
                  <a:pt x="9469720" y="161224"/>
                </a:lnTo>
                <a:lnTo>
                  <a:pt x="9469720" y="161224"/>
                </a:lnTo>
                <a:lnTo>
                  <a:pt x="9469720" y="163527"/>
                </a:lnTo>
                <a:lnTo>
                  <a:pt x="9469720" y="163527"/>
                </a:lnTo>
                <a:lnTo>
                  <a:pt x="9469720" y="165830"/>
                </a:lnTo>
                <a:lnTo>
                  <a:pt x="9469720" y="165830"/>
                </a:lnTo>
                <a:lnTo>
                  <a:pt x="9469720" y="168134"/>
                </a:lnTo>
                <a:lnTo>
                  <a:pt x="9469720" y="168134"/>
                </a:lnTo>
                <a:lnTo>
                  <a:pt x="9469720" y="170437"/>
                </a:lnTo>
                <a:lnTo>
                  <a:pt x="9469720" y="170437"/>
                </a:lnTo>
                <a:lnTo>
                  <a:pt x="9469720" y="209591"/>
                </a:lnTo>
                <a:cubicBezTo>
                  <a:pt x="9469720" y="214198"/>
                  <a:pt x="9473174" y="217652"/>
                  <a:pt x="9477779" y="217652"/>
                </a:cubicBezTo>
                <a:cubicBezTo>
                  <a:pt x="9482385" y="217652"/>
                  <a:pt x="9485839" y="214198"/>
                  <a:pt x="9485839" y="209591"/>
                </a:cubicBezTo>
                <a:lnTo>
                  <a:pt x="9485839" y="171588"/>
                </a:lnTo>
                <a:cubicBezTo>
                  <a:pt x="9485839" y="161224"/>
                  <a:pt x="9485839" y="150860"/>
                  <a:pt x="9483536" y="141647"/>
                </a:cubicBezTo>
                <a:cubicBezTo>
                  <a:pt x="9483536" y="138192"/>
                  <a:pt x="9478930" y="134737"/>
                  <a:pt x="9475476" y="134737"/>
                </a:cubicBezTo>
                <a:lnTo>
                  <a:pt x="9475476" y="134737"/>
                </a:lnTo>
                <a:close/>
                <a:moveTo>
                  <a:pt x="9399489" y="25335"/>
                </a:moveTo>
                <a:cubicBezTo>
                  <a:pt x="9397186" y="25335"/>
                  <a:pt x="9393732" y="26487"/>
                  <a:pt x="9392580" y="29942"/>
                </a:cubicBezTo>
                <a:cubicBezTo>
                  <a:pt x="9390278" y="33396"/>
                  <a:pt x="9392580" y="39154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6035" y="41458"/>
                </a:cubicBezTo>
                <a:lnTo>
                  <a:pt x="9396035" y="41458"/>
                </a:lnTo>
                <a:cubicBezTo>
                  <a:pt x="9396035" y="41458"/>
                  <a:pt x="9396035" y="41458"/>
                  <a:pt x="9397186" y="41458"/>
                </a:cubicBezTo>
                <a:lnTo>
                  <a:pt x="9397186" y="41458"/>
                </a:lnTo>
                <a:cubicBezTo>
                  <a:pt x="9397186" y="41458"/>
                  <a:pt x="9397186" y="41458"/>
                  <a:pt x="9397186" y="41458"/>
                </a:cubicBezTo>
                <a:lnTo>
                  <a:pt x="9397186" y="41458"/>
                </a:lnTo>
                <a:cubicBezTo>
                  <a:pt x="9413305" y="51822"/>
                  <a:pt x="9427120" y="65641"/>
                  <a:pt x="9437483" y="80612"/>
                </a:cubicBezTo>
                <a:cubicBezTo>
                  <a:pt x="9438634" y="82915"/>
                  <a:pt x="9442088" y="84067"/>
                  <a:pt x="9444390" y="84067"/>
                </a:cubicBezTo>
                <a:cubicBezTo>
                  <a:pt x="9446693" y="84067"/>
                  <a:pt x="9447845" y="84067"/>
                  <a:pt x="9448996" y="82915"/>
                </a:cubicBezTo>
                <a:cubicBezTo>
                  <a:pt x="9452450" y="80612"/>
                  <a:pt x="9453602" y="74854"/>
                  <a:pt x="9451299" y="71399"/>
                </a:cubicBezTo>
                <a:cubicBezTo>
                  <a:pt x="9437483" y="51822"/>
                  <a:pt x="9419062" y="34548"/>
                  <a:pt x="9398337" y="23032"/>
                </a:cubicBezTo>
                <a:cubicBezTo>
                  <a:pt x="9397186" y="23032"/>
                  <a:pt x="9396035" y="21880"/>
                  <a:pt x="9394883" y="21880"/>
                </a:cubicBezTo>
                <a:lnTo>
                  <a:pt x="9394883" y="21880"/>
                </a:lnTo>
                <a:lnTo>
                  <a:pt x="9394883" y="24184"/>
                </a:lnTo>
                <a:close/>
                <a:moveTo>
                  <a:pt x="9320046" y="3455"/>
                </a:moveTo>
                <a:lnTo>
                  <a:pt x="9254420" y="3455"/>
                </a:lnTo>
                <a:cubicBezTo>
                  <a:pt x="9249815" y="3455"/>
                  <a:pt x="9246361" y="6910"/>
                  <a:pt x="9246361" y="11516"/>
                </a:cubicBezTo>
                <a:cubicBezTo>
                  <a:pt x="9246361" y="16122"/>
                  <a:pt x="9249815" y="19577"/>
                  <a:pt x="9254420" y="19577"/>
                </a:cubicBezTo>
                <a:lnTo>
                  <a:pt x="9332711" y="19577"/>
                </a:lnTo>
                <a:cubicBezTo>
                  <a:pt x="9337316" y="19577"/>
                  <a:pt x="9340770" y="16122"/>
                  <a:pt x="9340770" y="12668"/>
                </a:cubicBezTo>
                <a:cubicBezTo>
                  <a:pt x="9340770" y="8061"/>
                  <a:pt x="9338468" y="4606"/>
                  <a:pt x="9333863" y="3455"/>
                </a:cubicBezTo>
                <a:cubicBezTo>
                  <a:pt x="9329257" y="3455"/>
                  <a:pt x="9323500" y="3455"/>
                  <a:pt x="9318895" y="3455"/>
                </a:cubicBezTo>
                <a:lnTo>
                  <a:pt x="9321198" y="3455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CEE47C2D-A385-40B1-2442-4C3DB0FA431C}"/>
              </a:ext>
            </a:extLst>
          </p:cNvPr>
          <p:cNvSpPr/>
          <p:nvPr/>
        </p:nvSpPr>
        <p:spPr>
          <a:xfrm>
            <a:off x="251905" y="3405282"/>
            <a:ext cx="9351132" cy="1343917"/>
          </a:xfrm>
          <a:custGeom>
            <a:avLst/>
            <a:gdLst>
              <a:gd name="csX0" fmla="*/ 9249815 w 9351132"/>
              <a:gd name="csY0" fmla="*/ 1141236 h 1343917"/>
              <a:gd name="csX1" fmla="*/ 9351132 w 9351132"/>
              <a:gd name="csY1" fmla="*/ 1039895 h 1343917"/>
              <a:gd name="csX2" fmla="*/ 9351132 w 9351132"/>
              <a:gd name="csY2" fmla="*/ 101341 h 1343917"/>
              <a:gd name="csX3" fmla="*/ 9249815 w 9351132"/>
              <a:gd name="csY3" fmla="*/ 0 h 1343917"/>
              <a:gd name="csX4" fmla="*/ 1514004 w 9351132"/>
              <a:gd name="csY4" fmla="*/ 0 h 1343917"/>
              <a:gd name="csX5" fmla="*/ 1412687 w 9351132"/>
              <a:gd name="csY5" fmla="*/ 50670 h 1343917"/>
              <a:gd name="csX6" fmla="*/ 1311369 w 9351132"/>
              <a:gd name="csY6" fmla="*/ 152011 h 1343917"/>
              <a:gd name="csX7" fmla="*/ 1210052 w 9351132"/>
              <a:gd name="csY7" fmla="*/ 202681 h 1343917"/>
              <a:gd name="csX8" fmla="*/ 766788 w 9351132"/>
              <a:gd name="csY8" fmla="*/ 202681 h 1343917"/>
              <a:gd name="csX9" fmla="*/ 665471 w 9351132"/>
              <a:gd name="csY9" fmla="*/ 152011 h 1343917"/>
              <a:gd name="csX10" fmla="*/ 564154 w 9351132"/>
              <a:gd name="csY10" fmla="*/ 50670 h 1343917"/>
              <a:gd name="csX11" fmla="*/ 462836 w 9351132"/>
              <a:gd name="csY11" fmla="*/ 0 h 1343917"/>
              <a:gd name="csX12" fmla="*/ 101317 w 9351132"/>
              <a:gd name="csY12" fmla="*/ 0 h 1343917"/>
              <a:gd name="csX13" fmla="*/ 0 w 9351132"/>
              <a:gd name="csY13" fmla="*/ 101341 h 1343917"/>
              <a:gd name="csX14" fmla="*/ 0 w 9351132"/>
              <a:gd name="csY14" fmla="*/ 1039895 h 1343917"/>
              <a:gd name="csX15" fmla="*/ 101317 w 9351132"/>
              <a:gd name="csY15" fmla="*/ 1141236 h 1343917"/>
              <a:gd name="csX16" fmla="*/ 485863 w 9351132"/>
              <a:gd name="csY16" fmla="*/ 1141236 h 1343917"/>
              <a:gd name="csX17" fmla="*/ 598694 w 9351132"/>
              <a:gd name="csY17" fmla="*/ 1191906 h 1343917"/>
              <a:gd name="csX18" fmla="*/ 700011 w 9351132"/>
              <a:gd name="csY18" fmla="*/ 1293247 h 1343917"/>
              <a:gd name="csX19" fmla="*/ 801328 w 9351132"/>
              <a:gd name="csY19" fmla="*/ 1343917 h 1343917"/>
              <a:gd name="csX20" fmla="*/ 1172058 w 9351132"/>
              <a:gd name="csY20" fmla="*/ 1343917 h 1343917"/>
              <a:gd name="csX21" fmla="*/ 1273375 w 9351132"/>
              <a:gd name="csY21" fmla="*/ 1293247 h 1343917"/>
              <a:gd name="csX22" fmla="*/ 1374693 w 9351132"/>
              <a:gd name="csY22" fmla="*/ 1191906 h 1343917"/>
              <a:gd name="csX23" fmla="*/ 1484069 w 9351132"/>
              <a:gd name="csY23" fmla="*/ 1141236 h 1343917"/>
              <a:gd name="csX24" fmla="*/ 9252118 w 9351132"/>
              <a:gd name="csY24" fmla="*/ 1141236 h 1343917"/>
              <a:gd name="csX25" fmla="*/ 9252118 w 9351132"/>
              <a:gd name="csY25" fmla="*/ 1141236 h 1343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351132" h="1343917">
                <a:moveTo>
                  <a:pt x="9249815" y="1141236"/>
                </a:moveTo>
                <a:cubicBezTo>
                  <a:pt x="9306231" y="1141236"/>
                  <a:pt x="9351132" y="1095172"/>
                  <a:pt x="9351132" y="1039895"/>
                </a:cubicBezTo>
                <a:lnTo>
                  <a:pt x="9351132" y="101341"/>
                </a:lnTo>
                <a:cubicBezTo>
                  <a:pt x="9351132" y="44912"/>
                  <a:pt x="9305079" y="0"/>
                  <a:pt x="9249815" y="0"/>
                </a:cubicBezTo>
                <a:lnTo>
                  <a:pt x="1514004" y="0"/>
                </a:lnTo>
                <a:cubicBezTo>
                  <a:pt x="1463345" y="0"/>
                  <a:pt x="1438016" y="25335"/>
                  <a:pt x="1412687" y="50670"/>
                </a:cubicBezTo>
                <a:lnTo>
                  <a:pt x="1311369" y="152011"/>
                </a:lnTo>
                <a:cubicBezTo>
                  <a:pt x="1286040" y="177346"/>
                  <a:pt x="1260711" y="202681"/>
                  <a:pt x="1210052" y="202681"/>
                </a:cubicBezTo>
                <a:lnTo>
                  <a:pt x="766788" y="202681"/>
                </a:lnTo>
                <a:cubicBezTo>
                  <a:pt x="716130" y="202681"/>
                  <a:pt x="690800" y="177346"/>
                  <a:pt x="665471" y="152011"/>
                </a:cubicBezTo>
                <a:lnTo>
                  <a:pt x="564154" y="50670"/>
                </a:lnTo>
                <a:cubicBezTo>
                  <a:pt x="538824" y="25335"/>
                  <a:pt x="513495" y="0"/>
                  <a:pt x="462836" y="0"/>
                </a:cubicBezTo>
                <a:lnTo>
                  <a:pt x="101317" y="0"/>
                </a:lnTo>
                <a:cubicBezTo>
                  <a:pt x="44902" y="0"/>
                  <a:pt x="0" y="46064"/>
                  <a:pt x="0" y="101341"/>
                </a:cubicBezTo>
                <a:lnTo>
                  <a:pt x="0" y="1039895"/>
                </a:lnTo>
                <a:cubicBezTo>
                  <a:pt x="0" y="1096323"/>
                  <a:pt x="46053" y="1141236"/>
                  <a:pt x="101317" y="1141236"/>
                </a:cubicBezTo>
                <a:lnTo>
                  <a:pt x="485863" y="1141236"/>
                </a:lnTo>
                <a:cubicBezTo>
                  <a:pt x="536522" y="1141236"/>
                  <a:pt x="573364" y="1166571"/>
                  <a:pt x="598694" y="1191906"/>
                </a:cubicBezTo>
                <a:lnTo>
                  <a:pt x="700011" y="1293247"/>
                </a:lnTo>
                <a:cubicBezTo>
                  <a:pt x="725340" y="1318582"/>
                  <a:pt x="739156" y="1343917"/>
                  <a:pt x="801328" y="1343917"/>
                </a:cubicBezTo>
                <a:lnTo>
                  <a:pt x="1172058" y="1343917"/>
                </a:lnTo>
                <a:cubicBezTo>
                  <a:pt x="1230776" y="1343917"/>
                  <a:pt x="1248046" y="1318582"/>
                  <a:pt x="1273375" y="1293247"/>
                </a:cubicBezTo>
                <a:lnTo>
                  <a:pt x="1374693" y="1191906"/>
                </a:lnTo>
                <a:cubicBezTo>
                  <a:pt x="1400022" y="1166571"/>
                  <a:pt x="1433410" y="1141236"/>
                  <a:pt x="1484069" y="1141236"/>
                </a:cubicBezTo>
                <a:lnTo>
                  <a:pt x="9252118" y="1141236"/>
                </a:lnTo>
                <a:lnTo>
                  <a:pt x="9252118" y="1141236"/>
                </a:lnTo>
                <a:close/>
              </a:path>
            </a:pathLst>
          </a:custGeom>
          <a:solidFill>
            <a:srgbClr val="FFFFFF"/>
          </a:solidFill>
          <a:ln w="3106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A832913-0C76-8B8D-84AF-FF252B9CA17A}"/>
              </a:ext>
            </a:extLst>
          </p:cNvPr>
          <p:cNvSpPr txBox="1"/>
          <p:nvPr/>
        </p:nvSpPr>
        <p:spPr>
          <a:xfrm>
            <a:off x="800607" y="3981426"/>
            <a:ext cx="575318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DB7FB4-6315-E059-5D20-5F618E5E5866}"/>
              </a:ext>
            </a:extLst>
          </p:cNvPr>
          <p:cNvSpPr txBox="1"/>
          <p:nvPr/>
        </p:nvSpPr>
        <p:spPr>
          <a:xfrm>
            <a:off x="748797" y="3690760"/>
            <a:ext cx="1031538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CA7C8B05-3C7E-94CA-8304-EF8F93D44030}"/>
              </a:ext>
            </a:extLst>
          </p:cNvPr>
          <p:cNvSpPr/>
          <p:nvPr/>
        </p:nvSpPr>
        <p:spPr>
          <a:xfrm>
            <a:off x="409638" y="3753065"/>
            <a:ext cx="359216" cy="266019"/>
          </a:xfrm>
          <a:custGeom>
            <a:avLst/>
            <a:gdLst>
              <a:gd name="csX0" fmla="*/ 337341 w 359216"/>
              <a:gd name="csY0" fmla="*/ 266020 h 266019"/>
              <a:gd name="csX1" fmla="*/ 359216 w 359216"/>
              <a:gd name="csY1" fmla="*/ 179650 h 266019"/>
              <a:gd name="csX2" fmla="*/ 179608 w 359216"/>
              <a:gd name="csY2" fmla="*/ 0 h 266019"/>
              <a:gd name="csX3" fmla="*/ 0 w 359216"/>
              <a:gd name="csY3" fmla="*/ 179650 h 266019"/>
              <a:gd name="csX4" fmla="*/ 21875 w 359216"/>
              <a:gd name="csY4" fmla="*/ 266020 h 266019"/>
              <a:gd name="csX5" fmla="*/ 337341 w 359216"/>
              <a:gd name="csY5" fmla="*/ 266020 h 266019"/>
              <a:gd name="csX6" fmla="*/ 337341 w 359216"/>
              <a:gd name="csY6" fmla="*/ 266020 h 266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216" h="266019">
                <a:moveTo>
                  <a:pt x="337341" y="266020"/>
                </a:moveTo>
                <a:cubicBezTo>
                  <a:pt x="351157" y="240684"/>
                  <a:pt x="359216" y="210743"/>
                  <a:pt x="359216" y="179650"/>
                </a:cubicBezTo>
                <a:cubicBezTo>
                  <a:pt x="359216" y="80612"/>
                  <a:pt x="278623" y="0"/>
                  <a:pt x="179608" y="0"/>
                </a:cubicBezTo>
                <a:cubicBezTo>
                  <a:pt x="80593" y="0"/>
                  <a:pt x="0" y="80612"/>
                  <a:pt x="0" y="179650"/>
                </a:cubicBezTo>
                <a:cubicBezTo>
                  <a:pt x="0" y="278687"/>
                  <a:pt x="8059" y="239533"/>
                  <a:pt x="21875" y="266020"/>
                </a:cubicBezTo>
                <a:lnTo>
                  <a:pt x="337341" y="266020"/>
                </a:lnTo>
                <a:lnTo>
                  <a:pt x="337341" y="266020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64DC9F30-273B-5D2A-61E1-EE7F8BCB6E8F}"/>
              </a:ext>
            </a:extLst>
          </p:cNvPr>
          <p:cNvSpPr/>
          <p:nvPr/>
        </p:nvSpPr>
        <p:spPr>
          <a:xfrm>
            <a:off x="1739428" y="3601054"/>
            <a:ext cx="2105789" cy="778481"/>
          </a:xfrm>
          <a:custGeom>
            <a:avLst/>
            <a:gdLst>
              <a:gd name="csX0" fmla="*/ 2105789 w 2105789"/>
              <a:gd name="csY0" fmla="*/ 740479 h 778481"/>
              <a:gd name="csX1" fmla="*/ 389151 w 2105789"/>
              <a:gd name="csY1" fmla="*/ 740479 h 778481"/>
              <a:gd name="csX2" fmla="*/ 36843 w 2105789"/>
              <a:gd name="csY2" fmla="*/ 389241 h 778481"/>
              <a:gd name="csX3" fmla="*/ 36843 w 2105789"/>
              <a:gd name="csY3" fmla="*/ 389241 h 778481"/>
              <a:gd name="csX4" fmla="*/ 389151 w 2105789"/>
              <a:gd name="csY4" fmla="*/ 38003 h 778481"/>
              <a:gd name="csX5" fmla="*/ 2105789 w 2105789"/>
              <a:gd name="csY5" fmla="*/ 38003 h 778481"/>
              <a:gd name="csX6" fmla="*/ 2105789 w 2105789"/>
              <a:gd name="csY6" fmla="*/ 0 h 778481"/>
              <a:gd name="csX7" fmla="*/ 389151 w 2105789"/>
              <a:gd name="csY7" fmla="*/ 0 h 778481"/>
              <a:gd name="csX8" fmla="*/ 0 w 2105789"/>
              <a:gd name="csY8" fmla="*/ 389241 h 778481"/>
              <a:gd name="csX9" fmla="*/ 389151 w 2105789"/>
              <a:gd name="csY9" fmla="*/ 778482 h 778481"/>
              <a:gd name="csX10" fmla="*/ 2105789 w 2105789"/>
              <a:gd name="csY10" fmla="*/ 778482 h 778481"/>
              <a:gd name="csX11" fmla="*/ 2105789 w 2105789"/>
              <a:gd name="csY11" fmla="*/ 740479 h 778481"/>
              <a:gd name="csX12" fmla="*/ 2105789 w 2105789"/>
              <a:gd name="csY12" fmla="*/ 740479 h 778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105789" h="778481">
                <a:moveTo>
                  <a:pt x="2105789" y="740479"/>
                </a:moveTo>
                <a:lnTo>
                  <a:pt x="389151" y="740479"/>
                </a:lnTo>
                <a:cubicBezTo>
                  <a:pt x="195727" y="740479"/>
                  <a:pt x="36843" y="581558"/>
                  <a:pt x="36843" y="389241"/>
                </a:cubicBezTo>
                <a:lnTo>
                  <a:pt x="36843" y="389241"/>
                </a:lnTo>
                <a:cubicBezTo>
                  <a:pt x="36843" y="195772"/>
                  <a:pt x="195727" y="38003"/>
                  <a:pt x="389151" y="38003"/>
                </a:cubicBezTo>
                <a:lnTo>
                  <a:pt x="2105789" y="38003"/>
                </a:lnTo>
                <a:lnTo>
                  <a:pt x="2105789" y="0"/>
                </a:lnTo>
                <a:lnTo>
                  <a:pt x="389151" y="0"/>
                </a:lnTo>
                <a:cubicBezTo>
                  <a:pt x="173851" y="0"/>
                  <a:pt x="0" y="175043"/>
                  <a:pt x="0" y="389241"/>
                </a:cubicBezTo>
                <a:cubicBezTo>
                  <a:pt x="0" y="603439"/>
                  <a:pt x="175003" y="778482"/>
                  <a:pt x="389151" y="778482"/>
                </a:cubicBezTo>
                <a:lnTo>
                  <a:pt x="2105789" y="778482"/>
                </a:lnTo>
                <a:lnTo>
                  <a:pt x="2105789" y="740479"/>
                </a:lnTo>
                <a:lnTo>
                  <a:pt x="2105789" y="74047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E61E22D-5476-1261-D041-A08DDDCB7C04}"/>
              </a:ext>
            </a:extLst>
          </p:cNvPr>
          <p:cNvSpPr/>
          <p:nvPr/>
        </p:nvSpPr>
        <p:spPr>
          <a:xfrm>
            <a:off x="1830384" y="3688575"/>
            <a:ext cx="4355495" cy="604590"/>
          </a:xfrm>
          <a:prstGeom prst="roundRect">
            <a:avLst>
              <a:gd name="adj" fmla="val 47798"/>
            </a:avLst>
          </a:pr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05B968-DD36-6430-5F56-F2E96FBBA781}"/>
              </a:ext>
            </a:extLst>
          </p:cNvPr>
          <p:cNvSpPr txBox="1"/>
          <p:nvPr/>
        </p:nvSpPr>
        <p:spPr>
          <a:xfrm>
            <a:off x="1934671" y="3981426"/>
            <a:ext cx="155641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884B891-2C17-FACE-BEEB-B74990E31BDC}"/>
              </a:ext>
            </a:extLst>
          </p:cNvPr>
          <p:cNvSpPr txBox="1"/>
          <p:nvPr/>
        </p:nvSpPr>
        <p:spPr>
          <a:xfrm>
            <a:off x="6251021" y="3961849"/>
            <a:ext cx="1458304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41618CF5-D7C7-A785-F42D-252339EF6A90}"/>
              </a:ext>
            </a:extLst>
          </p:cNvPr>
          <p:cNvSpPr/>
          <p:nvPr/>
        </p:nvSpPr>
        <p:spPr>
          <a:xfrm>
            <a:off x="9141353" y="3930699"/>
            <a:ext cx="193424" cy="124084"/>
          </a:xfrm>
          <a:custGeom>
            <a:avLst/>
            <a:gdLst>
              <a:gd name="csX0" fmla="*/ 96712 w 193424"/>
              <a:gd name="csY0" fmla="*/ 124085 h 124084"/>
              <a:gd name="csX1" fmla="*/ 78291 w 193424"/>
              <a:gd name="csY1" fmla="*/ 116024 h 124084"/>
              <a:gd name="csX2" fmla="*/ 6908 w 193424"/>
              <a:gd name="csY2" fmla="*/ 44625 h 124084"/>
              <a:gd name="csX3" fmla="*/ 6908 w 193424"/>
              <a:gd name="csY3" fmla="*/ 7773 h 124084"/>
              <a:gd name="csX4" fmla="*/ 186516 w 193424"/>
              <a:gd name="csY4" fmla="*/ 7773 h 124084"/>
              <a:gd name="csX5" fmla="*/ 186516 w 193424"/>
              <a:gd name="csY5" fmla="*/ 44625 h 124084"/>
              <a:gd name="csX6" fmla="*/ 115134 w 193424"/>
              <a:gd name="csY6" fmla="*/ 116024 h 124084"/>
              <a:gd name="csX7" fmla="*/ 96712 w 193424"/>
              <a:gd name="csY7" fmla="*/ 124085 h 124084"/>
              <a:gd name="csX8" fmla="*/ 96712 w 193424"/>
              <a:gd name="csY8" fmla="*/ 124085 h 12408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3424" h="124084">
                <a:moveTo>
                  <a:pt x="96712" y="124085"/>
                </a:moveTo>
                <a:cubicBezTo>
                  <a:pt x="89804" y="124085"/>
                  <a:pt x="82896" y="121782"/>
                  <a:pt x="78291" y="116024"/>
                </a:cubicBezTo>
                <a:lnTo>
                  <a:pt x="6908" y="44625"/>
                </a:lnTo>
                <a:cubicBezTo>
                  <a:pt x="-2303" y="34260"/>
                  <a:pt x="-2303" y="18138"/>
                  <a:pt x="6908" y="7773"/>
                </a:cubicBezTo>
                <a:cubicBezTo>
                  <a:pt x="17270" y="-2591"/>
                  <a:pt x="176154" y="-2591"/>
                  <a:pt x="186516" y="7773"/>
                </a:cubicBezTo>
                <a:cubicBezTo>
                  <a:pt x="195727" y="18138"/>
                  <a:pt x="195727" y="34260"/>
                  <a:pt x="186516" y="44625"/>
                </a:cubicBezTo>
                <a:lnTo>
                  <a:pt x="115134" y="116024"/>
                </a:lnTo>
                <a:cubicBezTo>
                  <a:pt x="110528" y="120630"/>
                  <a:pt x="103620" y="124085"/>
                  <a:pt x="96712" y="124085"/>
                </a:cubicBezTo>
                <a:lnTo>
                  <a:pt x="96712" y="124085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023C15CE-D79C-0101-69E1-3290B084E6ED}"/>
              </a:ext>
            </a:extLst>
          </p:cNvPr>
          <p:cNvSpPr/>
          <p:nvPr/>
        </p:nvSpPr>
        <p:spPr>
          <a:xfrm>
            <a:off x="6238841" y="3673605"/>
            <a:ext cx="3208766" cy="627622"/>
          </a:xfrm>
          <a:custGeom>
            <a:avLst/>
            <a:gdLst>
              <a:gd name="csX0" fmla="*/ 3137385 w 3208766"/>
              <a:gd name="csY0" fmla="*/ 28790 h 627622"/>
              <a:gd name="csX1" fmla="*/ 3179983 w 3208766"/>
              <a:gd name="csY1" fmla="*/ 71399 h 627622"/>
              <a:gd name="csX2" fmla="*/ 3179983 w 3208766"/>
              <a:gd name="csY2" fmla="*/ 556223 h 627622"/>
              <a:gd name="csX3" fmla="*/ 3137385 w 3208766"/>
              <a:gd name="csY3" fmla="*/ 598832 h 627622"/>
              <a:gd name="csX4" fmla="*/ 71382 w 3208766"/>
              <a:gd name="csY4" fmla="*/ 598832 h 627622"/>
              <a:gd name="csX5" fmla="*/ 28783 w 3208766"/>
              <a:gd name="csY5" fmla="*/ 556223 h 627622"/>
              <a:gd name="csX6" fmla="*/ 28783 w 3208766"/>
              <a:gd name="csY6" fmla="*/ 71399 h 627622"/>
              <a:gd name="csX7" fmla="*/ 71382 w 3208766"/>
              <a:gd name="csY7" fmla="*/ 28790 h 627622"/>
              <a:gd name="csX8" fmla="*/ 3137385 w 3208766"/>
              <a:gd name="csY8" fmla="*/ 28790 h 627622"/>
              <a:gd name="csX9" fmla="*/ 3137385 w 3208766"/>
              <a:gd name="csY9" fmla="*/ 0 h 627622"/>
              <a:gd name="csX10" fmla="*/ 71382 w 3208766"/>
              <a:gd name="csY10" fmla="*/ 0 h 627622"/>
              <a:gd name="csX11" fmla="*/ 0 w 3208766"/>
              <a:gd name="csY11" fmla="*/ 71399 h 627622"/>
              <a:gd name="csX12" fmla="*/ 0 w 3208766"/>
              <a:gd name="csY12" fmla="*/ 556223 h 627622"/>
              <a:gd name="csX13" fmla="*/ 71382 w 3208766"/>
              <a:gd name="csY13" fmla="*/ 627622 h 627622"/>
              <a:gd name="csX14" fmla="*/ 3137385 w 3208766"/>
              <a:gd name="csY14" fmla="*/ 627622 h 627622"/>
              <a:gd name="csX15" fmla="*/ 3208767 w 3208766"/>
              <a:gd name="csY15" fmla="*/ 556223 h 627622"/>
              <a:gd name="csX16" fmla="*/ 3208767 w 3208766"/>
              <a:gd name="csY16" fmla="*/ 71399 h 627622"/>
              <a:gd name="csX17" fmla="*/ 3137385 w 3208766"/>
              <a:gd name="csY17" fmla="*/ 0 h 627622"/>
              <a:gd name="csX18" fmla="*/ 3137385 w 3208766"/>
              <a:gd name="csY18" fmla="*/ 0 h 6276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08766" h="627622">
                <a:moveTo>
                  <a:pt x="3137385" y="28790"/>
                </a:moveTo>
                <a:cubicBezTo>
                  <a:pt x="3160411" y="28790"/>
                  <a:pt x="3179983" y="47216"/>
                  <a:pt x="3179983" y="71399"/>
                </a:cubicBezTo>
                <a:lnTo>
                  <a:pt x="3179983" y="556223"/>
                </a:lnTo>
                <a:cubicBezTo>
                  <a:pt x="3179983" y="579255"/>
                  <a:pt x="3160411" y="598832"/>
                  <a:pt x="3137385" y="598832"/>
                </a:cubicBezTo>
                <a:lnTo>
                  <a:pt x="71382" y="598832"/>
                </a:lnTo>
                <a:cubicBezTo>
                  <a:pt x="48355" y="598832"/>
                  <a:pt x="28783" y="580407"/>
                  <a:pt x="28783" y="556223"/>
                </a:cubicBezTo>
                <a:lnTo>
                  <a:pt x="28783" y="71399"/>
                </a:lnTo>
                <a:cubicBezTo>
                  <a:pt x="28783" y="48367"/>
                  <a:pt x="48355" y="28790"/>
                  <a:pt x="71382" y="28790"/>
                </a:cubicBezTo>
                <a:lnTo>
                  <a:pt x="3137385" y="28790"/>
                </a:lnTo>
                <a:moveTo>
                  <a:pt x="3137385" y="0"/>
                </a:moveTo>
                <a:lnTo>
                  <a:pt x="71382" y="0"/>
                </a:lnTo>
                <a:cubicBezTo>
                  <a:pt x="32237" y="0"/>
                  <a:pt x="0" y="32245"/>
                  <a:pt x="0" y="71399"/>
                </a:cubicBezTo>
                <a:lnTo>
                  <a:pt x="0" y="556223"/>
                </a:lnTo>
                <a:cubicBezTo>
                  <a:pt x="0" y="595378"/>
                  <a:pt x="32237" y="627622"/>
                  <a:pt x="71382" y="627622"/>
                </a:cubicBezTo>
                <a:lnTo>
                  <a:pt x="3137385" y="627622"/>
                </a:lnTo>
                <a:cubicBezTo>
                  <a:pt x="3176529" y="627622"/>
                  <a:pt x="3208767" y="595378"/>
                  <a:pt x="3208767" y="556223"/>
                </a:cubicBezTo>
                <a:lnTo>
                  <a:pt x="3208767" y="71399"/>
                </a:lnTo>
                <a:cubicBezTo>
                  <a:pt x="3208767" y="32245"/>
                  <a:pt x="3176529" y="0"/>
                  <a:pt x="3137385" y="0"/>
                </a:cubicBezTo>
                <a:lnTo>
                  <a:pt x="3137385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B064FE-B0F4-FBE9-F043-484682ABE260}"/>
              </a:ext>
            </a:extLst>
          </p:cNvPr>
          <p:cNvSpPr txBox="1"/>
          <p:nvPr/>
        </p:nvSpPr>
        <p:spPr>
          <a:xfrm>
            <a:off x="6253323" y="3697670"/>
            <a:ext cx="2941021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FBC4DCCE-C93E-F438-6AAD-195AEE5B26D3}"/>
              </a:ext>
            </a:extLst>
          </p:cNvPr>
          <p:cNvSpPr/>
          <p:nvPr/>
        </p:nvSpPr>
        <p:spPr>
          <a:xfrm>
            <a:off x="181674" y="4703135"/>
            <a:ext cx="9436331" cy="1477503"/>
          </a:xfrm>
          <a:custGeom>
            <a:avLst/>
            <a:gdLst>
              <a:gd name="csX0" fmla="*/ 9136985 w 9436331"/>
              <a:gd name="csY0" fmla="*/ 1152 h 1477503"/>
              <a:gd name="csX1" fmla="*/ 9071359 w 9436331"/>
              <a:gd name="csY1" fmla="*/ 1152 h 1477503"/>
              <a:gd name="csX2" fmla="*/ 9063299 w 9436331"/>
              <a:gd name="csY2" fmla="*/ 9213 h 1477503"/>
              <a:gd name="csX3" fmla="*/ 9071359 w 9436331"/>
              <a:gd name="csY3" fmla="*/ 17274 h 1477503"/>
              <a:gd name="csX4" fmla="*/ 9136985 w 9436331"/>
              <a:gd name="csY4" fmla="*/ 17274 h 1477503"/>
              <a:gd name="csX5" fmla="*/ 9145044 w 9436331"/>
              <a:gd name="csY5" fmla="*/ 9213 h 1477503"/>
              <a:gd name="csX6" fmla="*/ 9136985 w 9436331"/>
              <a:gd name="csY6" fmla="*/ 1152 h 1477503"/>
              <a:gd name="csX7" fmla="*/ 9136985 w 9436331"/>
              <a:gd name="csY7" fmla="*/ 1152 h 1477503"/>
              <a:gd name="csX8" fmla="*/ 9006883 w 9436331"/>
              <a:gd name="csY8" fmla="*/ 1152 h 1477503"/>
              <a:gd name="csX9" fmla="*/ 8941258 w 9436331"/>
              <a:gd name="csY9" fmla="*/ 1152 h 1477503"/>
              <a:gd name="csX10" fmla="*/ 8933199 w 9436331"/>
              <a:gd name="csY10" fmla="*/ 9213 h 1477503"/>
              <a:gd name="csX11" fmla="*/ 8941258 w 9436331"/>
              <a:gd name="csY11" fmla="*/ 17274 h 1477503"/>
              <a:gd name="csX12" fmla="*/ 9006883 w 9436331"/>
              <a:gd name="csY12" fmla="*/ 17274 h 1477503"/>
              <a:gd name="csX13" fmla="*/ 9014943 w 9436331"/>
              <a:gd name="csY13" fmla="*/ 9213 h 1477503"/>
              <a:gd name="csX14" fmla="*/ 9006883 w 9436331"/>
              <a:gd name="csY14" fmla="*/ 1152 h 1477503"/>
              <a:gd name="csX15" fmla="*/ 9006883 w 9436331"/>
              <a:gd name="csY15" fmla="*/ 1152 h 1477503"/>
              <a:gd name="csX16" fmla="*/ 8875632 w 9436331"/>
              <a:gd name="csY16" fmla="*/ 1152 h 1477503"/>
              <a:gd name="csX17" fmla="*/ 8810006 w 9436331"/>
              <a:gd name="csY17" fmla="*/ 1152 h 1477503"/>
              <a:gd name="csX18" fmla="*/ 8801946 w 9436331"/>
              <a:gd name="csY18" fmla="*/ 9213 h 1477503"/>
              <a:gd name="csX19" fmla="*/ 8810006 w 9436331"/>
              <a:gd name="csY19" fmla="*/ 17274 h 1477503"/>
              <a:gd name="csX20" fmla="*/ 8875632 w 9436331"/>
              <a:gd name="csY20" fmla="*/ 17274 h 1477503"/>
              <a:gd name="csX21" fmla="*/ 8883691 w 9436331"/>
              <a:gd name="csY21" fmla="*/ 9213 h 1477503"/>
              <a:gd name="csX22" fmla="*/ 8875632 w 9436331"/>
              <a:gd name="csY22" fmla="*/ 1152 h 1477503"/>
              <a:gd name="csX23" fmla="*/ 8875632 w 9436331"/>
              <a:gd name="csY23" fmla="*/ 1152 h 1477503"/>
              <a:gd name="csX24" fmla="*/ 8745531 w 9436331"/>
              <a:gd name="csY24" fmla="*/ 1152 h 1477503"/>
              <a:gd name="csX25" fmla="*/ 8679905 w 9436331"/>
              <a:gd name="csY25" fmla="*/ 1152 h 1477503"/>
              <a:gd name="csX26" fmla="*/ 8671846 w 9436331"/>
              <a:gd name="csY26" fmla="*/ 9213 h 1477503"/>
              <a:gd name="csX27" fmla="*/ 8679905 w 9436331"/>
              <a:gd name="csY27" fmla="*/ 17274 h 1477503"/>
              <a:gd name="csX28" fmla="*/ 8745531 w 9436331"/>
              <a:gd name="csY28" fmla="*/ 17274 h 1477503"/>
              <a:gd name="csX29" fmla="*/ 8753590 w 9436331"/>
              <a:gd name="csY29" fmla="*/ 9213 h 1477503"/>
              <a:gd name="csX30" fmla="*/ 8745531 w 9436331"/>
              <a:gd name="csY30" fmla="*/ 1152 h 1477503"/>
              <a:gd name="csX31" fmla="*/ 8745531 w 9436331"/>
              <a:gd name="csY31" fmla="*/ 1152 h 1477503"/>
              <a:gd name="csX32" fmla="*/ 8615430 w 9436331"/>
              <a:gd name="csY32" fmla="*/ 1152 h 1477503"/>
              <a:gd name="csX33" fmla="*/ 8549805 w 9436331"/>
              <a:gd name="csY33" fmla="*/ 1152 h 1477503"/>
              <a:gd name="csX34" fmla="*/ 8541745 w 9436331"/>
              <a:gd name="csY34" fmla="*/ 9213 h 1477503"/>
              <a:gd name="csX35" fmla="*/ 8549805 w 9436331"/>
              <a:gd name="csY35" fmla="*/ 17274 h 1477503"/>
              <a:gd name="csX36" fmla="*/ 8615430 w 9436331"/>
              <a:gd name="csY36" fmla="*/ 17274 h 1477503"/>
              <a:gd name="csX37" fmla="*/ 8623489 w 9436331"/>
              <a:gd name="csY37" fmla="*/ 9213 h 1477503"/>
              <a:gd name="csX38" fmla="*/ 8615430 w 9436331"/>
              <a:gd name="csY38" fmla="*/ 1152 h 1477503"/>
              <a:gd name="csX39" fmla="*/ 8615430 w 9436331"/>
              <a:gd name="csY39" fmla="*/ 1152 h 1477503"/>
              <a:gd name="csX40" fmla="*/ 8484178 w 9436331"/>
              <a:gd name="csY40" fmla="*/ 1152 h 1477503"/>
              <a:gd name="csX41" fmla="*/ 8418552 w 9436331"/>
              <a:gd name="csY41" fmla="*/ 1152 h 1477503"/>
              <a:gd name="csX42" fmla="*/ 8410493 w 9436331"/>
              <a:gd name="csY42" fmla="*/ 9213 h 1477503"/>
              <a:gd name="csX43" fmla="*/ 8418552 w 9436331"/>
              <a:gd name="csY43" fmla="*/ 17274 h 1477503"/>
              <a:gd name="csX44" fmla="*/ 8484178 w 9436331"/>
              <a:gd name="csY44" fmla="*/ 17274 h 1477503"/>
              <a:gd name="csX45" fmla="*/ 8492238 w 9436331"/>
              <a:gd name="csY45" fmla="*/ 9213 h 1477503"/>
              <a:gd name="csX46" fmla="*/ 8484178 w 9436331"/>
              <a:gd name="csY46" fmla="*/ 1152 h 1477503"/>
              <a:gd name="csX47" fmla="*/ 8484178 w 9436331"/>
              <a:gd name="csY47" fmla="*/ 1152 h 1477503"/>
              <a:gd name="csX48" fmla="*/ 8354078 w 9436331"/>
              <a:gd name="csY48" fmla="*/ 1152 h 1477503"/>
              <a:gd name="csX49" fmla="*/ 8288452 w 9436331"/>
              <a:gd name="csY49" fmla="*/ 1152 h 1477503"/>
              <a:gd name="csX50" fmla="*/ 8280392 w 9436331"/>
              <a:gd name="csY50" fmla="*/ 9213 h 1477503"/>
              <a:gd name="csX51" fmla="*/ 8288452 w 9436331"/>
              <a:gd name="csY51" fmla="*/ 17274 h 1477503"/>
              <a:gd name="csX52" fmla="*/ 8354078 w 9436331"/>
              <a:gd name="csY52" fmla="*/ 17274 h 1477503"/>
              <a:gd name="csX53" fmla="*/ 8362137 w 9436331"/>
              <a:gd name="csY53" fmla="*/ 9213 h 1477503"/>
              <a:gd name="csX54" fmla="*/ 8354078 w 9436331"/>
              <a:gd name="csY54" fmla="*/ 1152 h 1477503"/>
              <a:gd name="csX55" fmla="*/ 8354078 w 9436331"/>
              <a:gd name="csY55" fmla="*/ 1152 h 1477503"/>
              <a:gd name="csX56" fmla="*/ 8222826 w 9436331"/>
              <a:gd name="csY56" fmla="*/ 1152 h 1477503"/>
              <a:gd name="csX57" fmla="*/ 8157200 w 9436331"/>
              <a:gd name="csY57" fmla="*/ 1152 h 1477503"/>
              <a:gd name="csX58" fmla="*/ 8149140 w 9436331"/>
              <a:gd name="csY58" fmla="*/ 9213 h 1477503"/>
              <a:gd name="csX59" fmla="*/ 8157200 w 9436331"/>
              <a:gd name="csY59" fmla="*/ 17274 h 1477503"/>
              <a:gd name="csX60" fmla="*/ 8222826 w 9436331"/>
              <a:gd name="csY60" fmla="*/ 17274 h 1477503"/>
              <a:gd name="csX61" fmla="*/ 8230885 w 9436331"/>
              <a:gd name="csY61" fmla="*/ 9213 h 1477503"/>
              <a:gd name="csX62" fmla="*/ 8222826 w 9436331"/>
              <a:gd name="csY62" fmla="*/ 1152 h 1477503"/>
              <a:gd name="csX63" fmla="*/ 8222826 w 9436331"/>
              <a:gd name="csY63" fmla="*/ 1152 h 1477503"/>
              <a:gd name="csX64" fmla="*/ 8092725 w 9436331"/>
              <a:gd name="csY64" fmla="*/ 1152 h 1477503"/>
              <a:gd name="csX65" fmla="*/ 8027099 w 9436331"/>
              <a:gd name="csY65" fmla="*/ 1152 h 1477503"/>
              <a:gd name="csX66" fmla="*/ 8019040 w 9436331"/>
              <a:gd name="csY66" fmla="*/ 9213 h 1477503"/>
              <a:gd name="csX67" fmla="*/ 8027099 w 9436331"/>
              <a:gd name="csY67" fmla="*/ 17274 h 1477503"/>
              <a:gd name="csX68" fmla="*/ 8092725 w 9436331"/>
              <a:gd name="csY68" fmla="*/ 17274 h 1477503"/>
              <a:gd name="csX69" fmla="*/ 8100785 w 9436331"/>
              <a:gd name="csY69" fmla="*/ 9213 h 1477503"/>
              <a:gd name="csX70" fmla="*/ 8092725 w 9436331"/>
              <a:gd name="csY70" fmla="*/ 1152 h 1477503"/>
              <a:gd name="csX71" fmla="*/ 8092725 w 9436331"/>
              <a:gd name="csY71" fmla="*/ 1152 h 1477503"/>
              <a:gd name="csX72" fmla="*/ 7962625 w 9436331"/>
              <a:gd name="csY72" fmla="*/ 1152 h 1477503"/>
              <a:gd name="csX73" fmla="*/ 7896998 w 9436331"/>
              <a:gd name="csY73" fmla="*/ 1152 h 1477503"/>
              <a:gd name="csX74" fmla="*/ 7888939 w 9436331"/>
              <a:gd name="csY74" fmla="*/ 9213 h 1477503"/>
              <a:gd name="csX75" fmla="*/ 7896998 w 9436331"/>
              <a:gd name="csY75" fmla="*/ 17274 h 1477503"/>
              <a:gd name="csX76" fmla="*/ 7962625 w 9436331"/>
              <a:gd name="csY76" fmla="*/ 17274 h 1477503"/>
              <a:gd name="csX77" fmla="*/ 7970683 w 9436331"/>
              <a:gd name="csY77" fmla="*/ 9213 h 1477503"/>
              <a:gd name="csX78" fmla="*/ 7962625 w 9436331"/>
              <a:gd name="csY78" fmla="*/ 1152 h 1477503"/>
              <a:gd name="csX79" fmla="*/ 7962625 w 9436331"/>
              <a:gd name="csY79" fmla="*/ 1152 h 1477503"/>
              <a:gd name="csX80" fmla="*/ 7831372 w 9436331"/>
              <a:gd name="csY80" fmla="*/ 1152 h 1477503"/>
              <a:gd name="csX81" fmla="*/ 7765746 w 9436331"/>
              <a:gd name="csY81" fmla="*/ 1152 h 1477503"/>
              <a:gd name="csX82" fmla="*/ 7757687 w 9436331"/>
              <a:gd name="csY82" fmla="*/ 9213 h 1477503"/>
              <a:gd name="csX83" fmla="*/ 7765746 w 9436331"/>
              <a:gd name="csY83" fmla="*/ 17274 h 1477503"/>
              <a:gd name="csX84" fmla="*/ 7831372 w 9436331"/>
              <a:gd name="csY84" fmla="*/ 17274 h 1477503"/>
              <a:gd name="csX85" fmla="*/ 7839432 w 9436331"/>
              <a:gd name="csY85" fmla="*/ 9213 h 1477503"/>
              <a:gd name="csX86" fmla="*/ 7831372 w 9436331"/>
              <a:gd name="csY86" fmla="*/ 1152 h 1477503"/>
              <a:gd name="csX87" fmla="*/ 7831372 w 9436331"/>
              <a:gd name="csY87" fmla="*/ 1152 h 1477503"/>
              <a:gd name="csX88" fmla="*/ 7701272 w 9436331"/>
              <a:gd name="csY88" fmla="*/ 1152 h 1477503"/>
              <a:gd name="csX89" fmla="*/ 7635646 w 9436331"/>
              <a:gd name="csY89" fmla="*/ 1152 h 1477503"/>
              <a:gd name="csX90" fmla="*/ 7627586 w 9436331"/>
              <a:gd name="csY90" fmla="*/ 9213 h 1477503"/>
              <a:gd name="csX91" fmla="*/ 7635646 w 9436331"/>
              <a:gd name="csY91" fmla="*/ 17274 h 1477503"/>
              <a:gd name="csX92" fmla="*/ 7701272 w 9436331"/>
              <a:gd name="csY92" fmla="*/ 17274 h 1477503"/>
              <a:gd name="csX93" fmla="*/ 7709331 w 9436331"/>
              <a:gd name="csY93" fmla="*/ 9213 h 1477503"/>
              <a:gd name="csX94" fmla="*/ 7701272 w 9436331"/>
              <a:gd name="csY94" fmla="*/ 1152 h 1477503"/>
              <a:gd name="csX95" fmla="*/ 7701272 w 9436331"/>
              <a:gd name="csY95" fmla="*/ 1152 h 1477503"/>
              <a:gd name="csX96" fmla="*/ 7570019 w 9436331"/>
              <a:gd name="csY96" fmla="*/ 1152 h 1477503"/>
              <a:gd name="csX97" fmla="*/ 7504393 w 9436331"/>
              <a:gd name="csY97" fmla="*/ 1152 h 1477503"/>
              <a:gd name="csX98" fmla="*/ 7496334 w 9436331"/>
              <a:gd name="csY98" fmla="*/ 9213 h 1477503"/>
              <a:gd name="csX99" fmla="*/ 7504393 w 9436331"/>
              <a:gd name="csY99" fmla="*/ 17274 h 1477503"/>
              <a:gd name="csX100" fmla="*/ 7570019 w 9436331"/>
              <a:gd name="csY100" fmla="*/ 17274 h 1477503"/>
              <a:gd name="csX101" fmla="*/ 7578079 w 9436331"/>
              <a:gd name="csY101" fmla="*/ 9213 h 1477503"/>
              <a:gd name="csX102" fmla="*/ 7570019 w 9436331"/>
              <a:gd name="csY102" fmla="*/ 1152 h 1477503"/>
              <a:gd name="csX103" fmla="*/ 7570019 w 9436331"/>
              <a:gd name="csY103" fmla="*/ 1152 h 1477503"/>
              <a:gd name="csX104" fmla="*/ 7439919 w 9436331"/>
              <a:gd name="csY104" fmla="*/ 1152 h 1477503"/>
              <a:gd name="csX105" fmla="*/ 7374293 w 9436331"/>
              <a:gd name="csY105" fmla="*/ 1152 h 1477503"/>
              <a:gd name="csX106" fmla="*/ 7366233 w 9436331"/>
              <a:gd name="csY106" fmla="*/ 9213 h 1477503"/>
              <a:gd name="csX107" fmla="*/ 7374293 w 9436331"/>
              <a:gd name="csY107" fmla="*/ 17274 h 1477503"/>
              <a:gd name="csX108" fmla="*/ 7439919 w 9436331"/>
              <a:gd name="csY108" fmla="*/ 17274 h 1477503"/>
              <a:gd name="csX109" fmla="*/ 7447978 w 9436331"/>
              <a:gd name="csY109" fmla="*/ 9213 h 1477503"/>
              <a:gd name="csX110" fmla="*/ 7439919 w 9436331"/>
              <a:gd name="csY110" fmla="*/ 1152 h 1477503"/>
              <a:gd name="csX111" fmla="*/ 7439919 w 9436331"/>
              <a:gd name="csY111" fmla="*/ 1152 h 1477503"/>
              <a:gd name="csX112" fmla="*/ 7309818 w 9436331"/>
              <a:gd name="csY112" fmla="*/ 1152 h 1477503"/>
              <a:gd name="csX113" fmla="*/ 7244192 w 9436331"/>
              <a:gd name="csY113" fmla="*/ 1152 h 1477503"/>
              <a:gd name="csX114" fmla="*/ 7236133 w 9436331"/>
              <a:gd name="csY114" fmla="*/ 9213 h 1477503"/>
              <a:gd name="csX115" fmla="*/ 7244192 w 9436331"/>
              <a:gd name="csY115" fmla="*/ 17274 h 1477503"/>
              <a:gd name="csX116" fmla="*/ 7309818 w 9436331"/>
              <a:gd name="csY116" fmla="*/ 17274 h 1477503"/>
              <a:gd name="csX117" fmla="*/ 7317878 w 9436331"/>
              <a:gd name="csY117" fmla="*/ 9213 h 1477503"/>
              <a:gd name="csX118" fmla="*/ 7309818 w 9436331"/>
              <a:gd name="csY118" fmla="*/ 1152 h 1477503"/>
              <a:gd name="csX119" fmla="*/ 7309818 w 9436331"/>
              <a:gd name="csY119" fmla="*/ 1152 h 1477503"/>
              <a:gd name="csX120" fmla="*/ 7178566 w 9436331"/>
              <a:gd name="csY120" fmla="*/ 1152 h 1477503"/>
              <a:gd name="csX121" fmla="*/ 7112940 w 9436331"/>
              <a:gd name="csY121" fmla="*/ 1152 h 1477503"/>
              <a:gd name="csX122" fmla="*/ 7104881 w 9436331"/>
              <a:gd name="csY122" fmla="*/ 9213 h 1477503"/>
              <a:gd name="csX123" fmla="*/ 7112940 w 9436331"/>
              <a:gd name="csY123" fmla="*/ 17274 h 1477503"/>
              <a:gd name="csX124" fmla="*/ 7178566 w 9436331"/>
              <a:gd name="csY124" fmla="*/ 17274 h 1477503"/>
              <a:gd name="csX125" fmla="*/ 7186625 w 9436331"/>
              <a:gd name="csY125" fmla="*/ 9213 h 1477503"/>
              <a:gd name="csX126" fmla="*/ 7178566 w 9436331"/>
              <a:gd name="csY126" fmla="*/ 1152 h 1477503"/>
              <a:gd name="csX127" fmla="*/ 7178566 w 9436331"/>
              <a:gd name="csY127" fmla="*/ 1152 h 1477503"/>
              <a:gd name="csX128" fmla="*/ 7048465 w 9436331"/>
              <a:gd name="csY128" fmla="*/ 1152 h 1477503"/>
              <a:gd name="csX129" fmla="*/ 6982839 w 9436331"/>
              <a:gd name="csY129" fmla="*/ 1152 h 1477503"/>
              <a:gd name="csX130" fmla="*/ 6974780 w 9436331"/>
              <a:gd name="csY130" fmla="*/ 9213 h 1477503"/>
              <a:gd name="csX131" fmla="*/ 6982839 w 9436331"/>
              <a:gd name="csY131" fmla="*/ 17274 h 1477503"/>
              <a:gd name="csX132" fmla="*/ 7048465 w 9436331"/>
              <a:gd name="csY132" fmla="*/ 17274 h 1477503"/>
              <a:gd name="csX133" fmla="*/ 7056525 w 9436331"/>
              <a:gd name="csY133" fmla="*/ 9213 h 1477503"/>
              <a:gd name="csX134" fmla="*/ 7048465 w 9436331"/>
              <a:gd name="csY134" fmla="*/ 1152 h 1477503"/>
              <a:gd name="csX135" fmla="*/ 7048465 w 9436331"/>
              <a:gd name="csY135" fmla="*/ 1152 h 1477503"/>
              <a:gd name="csX136" fmla="*/ 6918365 w 9436331"/>
              <a:gd name="csY136" fmla="*/ 1152 h 1477503"/>
              <a:gd name="csX137" fmla="*/ 6852739 w 9436331"/>
              <a:gd name="csY137" fmla="*/ 1152 h 1477503"/>
              <a:gd name="csX138" fmla="*/ 6844679 w 9436331"/>
              <a:gd name="csY138" fmla="*/ 9213 h 1477503"/>
              <a:gd name="csX139" fmla="*/ 6852739 w 9436331"/>
              <a:gd name="csY139" fmla="*/ 17274 h 1477503"/>
              <a:gd name="csX140" fmla="*/ 6918365 w 9436331"/>
              <a:gd name="csY140" fmla="*/ 17274 h 1477503"/>
              <a:gd name="csX141" fmla="*/ 6926424 w 9436331"/>
              <a:gd name="csY141" fmla="*/ 9213 h 1477503"/>
              <a:gd name="csX142" fmla="*/ 6918365 w 9436331"/>
              <a:gd name="csY142" fmla="*/ 1152 h 1477503"/>
              <a:gd name="csX143" fmla="*/ 6918365 w 9436331"/>
              <a:gd name="csY143" fmla="*/ 1152 h 1477503"/>
              <a:gd name="csX144" fmla="*/ 6787112 w 9436331"/>
              <a:gd name="csY144" fmla="*/ 1152 h 1477503"/>
              <a:gd name="csX145" fmla="*/ 6721486 w 9436331"/>
              <a:gd name="csY145" fmla="*/ 1152 h 1477503"/>
              <a:gd name="csX146" fmla="*/ 6713428 w 9436331"/>
              <a:gd name="csY146" fmla="*/ 9213 h 1477503"/>
              <a:gd name="csX147" fmla="*/ 6721486 w 9436331"/>
              <a:gd name="csY147" fmla="*/ 17274 h 1477503"/>
              <a:gd name="csX148" fmla="*/ 6787112 w 9436331"/>
              <a:gd name="csY148" fmla="*/ 17274 h 1477503"/>
              <a:gd name="csX149" fmla="*/ 6795172 w 9436331"/>
              <a:gd name="csY149" fmla="*/ 9213 h 1477503"/>
              <a:gd name="csX150" fmla="*/ 6787112 w 9436331"/>
              <a:gd name="csY150" fmla="*/ 1152 h 1477503"/>
              <a:gd name="csX151" fmla="*/ 6787112 w 9436331"/>
              <a:gd name="csY151" fmla="*/ 1152 h 1477503"/>
              <a:gd name="csX152" fmla="*/ 6657012 w 9436331"/>
              <a:gd name="csY152" fmla="*/ 1152 h 1477503"/>
              <a:gd name="csX153" fmla="*/ 6591386 w 9436331"/>
              <a:gd name="csY153" fmla="*/ 1152 h 1477503"/>
              <a:gd name="csX154" fmla="*/ 6583326 w 9436331"/>
              <a:gd name="csY154" fmla="*/ 9213 h 1477503"/>
              <a:gd name="csX155" fmla="*/ 6591386 w 9436331"/>
              <a:gd name="csY155" fmla="*/ 17274 h 1477503"/>
              <a:gd name="csX156" fmla="*/ 6657012 w 9436331"/>
              <a:gd name="csY156" fmla="*/ 17274 h 1477503"/>
              <a:gd name="csX157" fmla="*/ 6665071 w 9436331"/>
              <a:gd name="csY157" fmla="*/ 9213 h 1477503"/>
              <a:gd name="csX158" fmla="*/ 6657012 w 9436331"/>
              <a:gd name="csY158" fmla="*/ 1152 h 1477503"/>
              <a:gd name="csX159" fmla="*/ 6657012 w 9436331"/>
              <a:gd name="csY159" fmla="*/ 1152 h 1477503"/>
              <a:gd name="csX160" fmla="*/ 6525760 w 9436331"/>
              <a:gd name="csY160" fmla="*/ 1152 h 1477503"/>
              <a:gd name="csX161" fmla="*/ 6460134 w 9436331"/>
              <a:gd name="csY161" fmla="*/ 1152 h 1477503"/>
              <a:gd name="csX162" fmla="*/ 6452075 w 9436331"/>
              <a:gd name="csY162" fmla="*/ 9213 h 1477503"/>
              <a:gd name="csX163" fmla="*/ 6460134 w 9436331"/>
              <a:gd name="csY163" fmla="*/ 17274 h 1477503"/>
              <a:gd name="csX164" fmla="*/ 6525760 w 9436331"/>
              <a:gd name="csY164" fmla="*/ 17274 h 1477503"/>
              <a:gd name="csX165" fmla="*/ 6533819 w 9436331"/>
              <a:gd name="csY165" fmla="*/ 9213 h 1477503"/>
              <a:gd name="csX166" fmla="*/ 6525760 w 9436331"/>
              <a:gd name="csY166" fmla="*/ 1152 h 1477503"/>
              <a:gd name="csX167" fmla="*/ 6525760 w 9436331"/>
              <a:gd name="csY167" fmla="*/ 1152 h 1477503"/>
              <a:gd name="csX168" fmla="*/ 6395659 w 9436331"/>
              <a:gd name="csY168" fmla="*/ 1152 h 1477503"/>
              <a:gd name="csX169" fmla="*/ 6330033 w 9436331"/>
              <a:gd name="csY169" fmla="*/ 1152 h 1477503"/>
              <a:gd name="csX170" fmla="*/ 6321974 w 9436331"/>
              <a:gd name="csY170" fmla="*/ 9213 h 1477503"/>
              <a:gd name="csX171" fmla="*/ 6330033 w 9436331"/>
              <a:gd name="csY171" fmla="*/ 17274 h 1477503"/>
              <a:gd name="csX172" fmla="*/ 6395659 w 9436331"/>
              <a:gd name="csY172" fmla="*/ 17274 h 1477503"/>
              <a:gd name="csX173" fmla="*/ 6403718 w 9436331"/>
              <a:gd name="csY173" fmla="*/ 9213 h 1477503"/>
              <a:gd name="csX174" fmla="*/ 6395659 w 9436331"/>
              <a:gd name="csY174" fmla="*/ 1152 h 1477503"/>
              <a:gd name="csX175" fmla="*/ 6395659 w 9436331"/>
              <a:gd name="csY175" fmla="*/ 1152 h 1477503"/>
              <a:gd name="csX176" fmla="*/ 6265558 w 9436331"/>
              <a:gd name="csY176" fmla="*/ 1152 h 1477503"/>
              <a:gd name="csX177" fmla="*/ 6199932 w 9436331"/>
              <a:gd name="csY177" fmla="*/ 1152 h 1477503"/>
              <a:gd name="csX178" fmla="*/ 6191873 w 9436331"/>
              <a:gd name="csY178" fmla="*/ 9213 h 1477503"/>
              <a:gd name="csX179" fmla="*/ 6199932 w 9436331"/>
              <a:gd name="csY179" fmla="*/ 17274 h 1477503"/>
              <a:gd name="csX180" fmla="*/ 6265558 w 9436331"/>
              <a:gd name="csY180" fmla="*/ 17274 h 1477503"/>
              <a:gd name="csX181" fmla="*/ 6273618 w 9436331"/>
              <a:gd name="csY181" fmla="*/ 9213 h 1477503"/>
              <a:gd name="csX182" fmla="*/ 6265558 w 9436331"/>
              <a:gd name="csY182" fmla="*/ 1152 h 1477503"/>
              <a:gd name="csX183" fmla="*/ 6265558 w 9436331"/>
              <a:gd name="csY183" fmla="*/ 1152 h 1477503"/>
              <a:gd name="csX184" fmla="*/ 6134306 w 9436331"/>
              <a:gd name="csY184" fmla="*/ 1152 h 1477503"/>
              <a:gd name="csX185" fmla="*/ 6068681 w 9436331"/>
              <a:gd name="csY185" fmla="*/ 1152 h 1477503"/>
              <a:gd name="csX186" fmla="*/ 6060621 w 9436331"/>
              <a:gd name="csY186" fmla="*/ 9213 h 1477503"/>
              <a:gd name="csX187" fmla="*/ 6068681 w 9436331"/>
              <a:gd name="csY187" fmla="*/ 17274 h 1477503"/>
              <a:gd name="csX188" fmla="*/ 6134306 w 9436331"/>
              <a:gd name="csY188" fmla="*/ 17274 h 1477503"/>
              <a:gd name="csX189" fmla="*/ 6142366 w 9436331"/>
              <a:gd name="csY189" fmla="*/ 9213 h 1477503"/>
              <a:gd name="csX190" fmla="*/ 6134306 w 9436331"/>
              <a:gd name="csY190" fmla="*/ 1152 h 1477503"/>
              <a:gd name="csX191" fmla="*/ 6134306 w 9436331"/>
              <a:gd name="csY191" fmla="*/ 1152 h 1477503"/>
              <a:gd name="csX192" fmla="*/ 6004206 w 9436331"/>
              <a:gd name="csY192" fmla="*/ 1152 h 1477503"/>
              <a:gd name="csX193" fmla="*/ 5938579 w 9436331"/>
              <a:gd name="csY193" fmla="*/ 1152 h 1477503"/>
              <a:gd name="csX194" fmla="*/ 5930521 w 9436331"/>
              <a:gd name="csY194" fmla="*/ 9213 h 1477503"/>
              <a:gd name="csX195" fmla="*/ 5938579 w 9436331"/>
              <a:gd name="csY195" fmla="*/ 17274 h 1477503"/>
              <a:gd name="csX196" fmla="*/ 6004206 w 9436331"/>
              <a:gd name="csY196" fmla="*/ 17274 h 1477503"/>
              <a:gd name="csX197" fmla="*/ 6012265 w 9436331"/>
              <a:gd name="csY197" fmla="*/ 9213 h 1477503"/>
              <a:gd name="csX198" fmla="*/ 6004206 w 9436331"/>
              <a:gd name="csY198" fmla="*/ 1152 h 1477503"/>
              <a:gd name="csX199" fmla="*/ 6004206 w 9436331"/>
              <a:gd name="csY199" fmla="*/ 1152 h 1477503"/>
              <a:gd name="csX200" fmla="*/ 5874105 w 9436331"/>
              <a:gd name="csY200" fmla="*/ 1152 h 1477503"/>
              <a:gd name="csX201" fmla="*/ 5808479 w 9436331"/>
              <a:gd name="csY201" fmla="*/ 1152 h 1477503"/>
              <a:gd name="csX202" fmla="*/ 5800419 w 9436331"/>
              <a:gd name="csY202" fmla="*/ 9213 h 1477503"/>
              <a:gd name="csX203" fmla="*/ 5808479 w 9436331"/>
              <a:gd name="csY203" fmla="*/ 17274 h 1477503"/>
              <a:gd name="csX204" fmla="*/ 5874105 w 9436331"/>
              <a:gd name="csY204" fmla="*/ 17274 h 1477503"/>
              <a:gd name="csX205" fmla="*/ 5882164 w 9436331"/>
              <a:gd name="csY205" fmla="*/ 9213 h 1477503"/>
              <a:gd name="csX206" fmla="*/ 5874105 w 9436331"/>
              <a:gd name="csY206" fmla="*/ 1152 h 1477503"/>
              <a:gd name="csX207" fmla="*/ 5874105 w 9436331"/>
              <a:gd name="csY207" fmla="*/ 1152 h 1477503"/>
              <a:gd name="csX208" fmla="*/ 5742853 w 9436331"/>
              <a:gd name="csY208" fmla="*/ 1152 h 1477503"/>
              <a:gd name="csX209" fmla="*/ 5677227 w 9436331"/>
              <a:gd name="csY209" fmla="*/ 1152 h 1477503"/>
              <a:gd name="csX210" fmla="*/ 5669168 w 9436331"/>
              <a:gd name="csY210" fmla="*/ 9213 h 1477503"/>
              <a:gd name="csX211" fmla="*/ 5677227 w 9436331"/>
              <a:gd name="csY211" fmla="*/ 17274 h 1477503"/>
              <a:gd name="csX212" fmla="*/ 5742853 w 9436331"/>
              <a:gd name="csY212" fmla="*/ 17274 h 1477503"/>
              <a:gd name="csX213" fmla="*/ 5750912 w 9436331"/>
              <a:gd name="csY213" fmla="*/ 9213 h 1477503"/>
              <a:gd name="csX214" fmla="*/ 5742853 w 9436331"/>
              <a:gd name="csY214" fmla="*/ 1152 h 1477503"/>
              <a:gd name="csX215" fmla="*/ 5742853 w 9436331"/>
              <a:gd name="csY215" fmla="*/ 1152 h 1477503"/>
              <a:gd name="csX216" fmla="*/ 5612752 w 9436331"/>
              <a:gd name="csY216" fmla="*/ 1152 h 1477503"/>
              <a:gd name="csX217" fmla="*/ 5547126 w 9436331"/>
              <a:gd name="csY217" fmla="*/ 1152 h 1477503"/>
              <a:gd name="csX218" fmla="*/ 5539067 w 9436331"/>
              <a:gd name="csY218" fmla="*/ 9213 h 1477503"/>
              <a:gd name="csX219" fmla="*/ 5547126 w 9436331"/>
              <a:gd name="csY219" fmla="*/ 17274 h 1477503"/>
              <a:gd name="csX220" fmla="*/ 5612752 w 9436331"/>
              <a:gd name="csY220" fmla="*/ 17274 h 1477503"/>
              <a:gd name="csX221" fmla="*/ 5620812 w 9436331"/>
              <a:gd name="csY221" fmla="*/ 9213 h 1477503"/>
              <a:gd name="csX222" fmla="*/ 5612752 w 9436331"/>
              <a:gd name="csY222" fmla="*/ 1152 h 1477503"/>
              <a:gd name="csX223" fmla="*/ 5612752 w 9436331"/>
              <a:gd name="csY223" fmla="*/ 1152 h 1477503"/>
              <a:gd name="csX224" fmla="*/ 5481500 w 9436331"/>
              <a:gd name="csY224" fmla="*/ 1152 h 1477503"/>
              <a:gd name="csX225" fmla="*/ 5415874 w 9436331"/>
              <a:gd name="csY225" fmla="*/ 1152 h 1477503"/>
              <a:gd name="csX226" fmla="*/ 5407815 w 9436331"/>
              <a:gd name="csY226" fmla="*/ 9213 h 1477503"/>
              <a:gd name="csX227" fmla="*/ 5415874 w 9436331"/>
              <a:gd name="csY227" fmla="*/ 17274 h 1477503"/>
              <a:gd name="csX228" fmla="*/ 5481500 w 9436331"/>
              <a:gd name="csY228" fmla="*/ 17274 h 1477503"/>
              <a:gd name="csX229" fmla="*/ 5489560 w 9436331"/>
              <a:gd name="csY229" fmla="*/ 9213 h 1477503"/>
              <a:gd name="csX230" fmla="*/ 5481500 w 9436331"/>
              <a:gd name="csY230" fmla="*/ 1152 h 1477503"/>
              <a:gd name="csX231" fmla="*/ 5481500 w 9436331"/>
              <a:gd name="csY231" fmla="*/ 1152 h 1477503"/>
              <a:gd name="csX232" fmla="*/ 5351399 w 9436331"/>
              <a:gd name="csY232" fmla="*/ 1152 h 1477503"/>
              <a:gd name="csX233" fmla="*/ 5285773 w 9436331"/>
              <a:gd name="csY233" fmla="*/ 1152 h 1477503"/>
              <a:gd name="csX234" fmla="*/ 5277714 w 9436331"/>
              <a:gd name="csY234" fmla="*/ 9213 h 1477503"/>
              <a:gd name="csX235" fmla="*/ 5285773 w 9436331"/>
              <a:gd name="csY235" fmla="*/ 17274 h 1477503"/>
              <a:gd name="csX236" fmla="*/ 5351399 w 9436331"/>
              <a:gd name="csY236" fmla="*/ 17274 h 1477503"/>
              <a:gd name="csX237" fmla="*/ 5359459 w 9436331"/>
              <a:gd name="csY237" fmla="*/ 9213 h 1477503"/>
              <a:gd name="csX238" fmla="*/ 5351399 w 9436331"/>
              <a:gd name="csY238" fmla="*/ 1152 h 1477503"/>
              <a:gd name="csX239" fmla="*/ 5351399 w 9436331"/>
              <a:gd name="csY239" fmla="*/ 1152 h 1477503"/>
              <a:gd name="csX240" fmla="*/ 5221299 w 9436331"/>
              <a:gd name="csY240" fmla="*/ 1152 h 1477503"/>
              <a:gd name="csX241" fmla="*/ 5155673 w 9436331"/>
              <a:gd name="csY241" fmla="*/ 1152 h 1477503"/>
              <a:gd name="csX242" fmla="*/ 5147613 w 9436331"/>
              <a:gd name="csY242" fmla="*/ 9213 h 1477503"/>
              <a:gd name="csX243" fmla="*/ 5155673 w 9436331"/>
              <a:gd name="csY243" fmla="*/ 17274 h 1477503"/>
              <a:gd name="csX244" fmla="*/ 5221299 w 9436331"/>
              <a:gd name="csY244" fmla="*/ 17274 h 1477503"/>
              <a:gd name="csX245" fmla="*/ 5229358 w 9436331"/>
              <a:gd name="csY245" fmla="*/ 9213 h 1477503"/>
              <a:gd name="csX246" fmla="*/ 5221299 w 9436331"/>
              <a:gd name="csY246" fmla="*/ 1152 h 1477503"/>
              <a:gd name="csX247" fmla="*/ 5221299 w 9436331"/>
              <a:gd name="csY247" fmla="*/ 1152 h 1477503"/>
              <a:gd name="csX248" fmla="*/ 5090047 w 9436331"/>
              <a:gd name="csY248" fmla="*/ 1152 h 1477503"/>
              <a:gd name="csX249" fmla="*/ 5024421 w 9436331"/>
              <a:gd name="csY249" fmla="*/ 1152 h 1477503"/>
              <a:gd name="csX250" fmla="*/ 5016361 w 9436331"/>
              <a:gd name="csY250" fmla="*/ 9213 h 1477503"/>
              <a:gd name="csX251" fmla="*/ 5024421 w 9436331"/>
              <a:gd name="csY251" fmla="*/ 17274 h 1477503"/>
              <a:gd name="csX252" fmla="*/ 5090047 w 9436331"/>
              <a:gd name="csY252" fmla="*/ 17274 h 1477503"/>
              <a:gd name="csX253" fmla="*/ 5098106 w 9436331"/>
              <a:gd name="csY253" fmla="*/ 9213 h 1477503"/>
              <a:gd name="csX254" fmla="*/ 5090047 w 9436331"/>
              <a:gd name="csY254" fmla="*/ 1152 h 1477503"/>
              <a:gd name="csX255" fmla="*/ 5090047 w 9436331"/>
              <a:gd name="csY255" fmla="*/ 1152 h 1477503"/>
              <a:gd name="csX256" fmla="*/ 4959946 w 9436331"/>
              <a:gd name="csY256" fmla="*/ 1152 h 1477503"/>
              <a:gd name="csX257" fmla="*/ 4894320 w 9436331"/>
              <a:gd name="csY257" fmla="*/ 1152 h 1477503"/>
              <a:gd name="csX258" fmla="*/ 4886261 w 9436331"/>
              <a:gd name="csY258" fmla="*/ 9213 h 1477503"/>
              <a:gd name="csX259" fmla="*/ 4894320 w 9436331"/>
              <a:gd name="csY259" fmla="*/ 17274 h 1477503"/>
              <a:gd name="csX260" fmla="*/ 4959946 w 9436331"/>
              <a:gd name="csY260" fmla="*/ 17274 h 1477503"/>
              <a:gd name="csX261" fmla="*/ 4968005 w 9436331"/>
              <a:gd name="csY261" fmla="*/ 9213 h 1477503"/>
              <a:gd name="csX262" fmla="*/ 4959946 w 9436331"/>
              <a:gd name="csY262" fmla="*/ 1152 h 1477503"/>
              <a:gd name="csX263" fmla="*/ 4959946 w 9436331"/>
              <a:gd name="csY263" fmla="*/ 1152 h 1477503"/>
              <a:gd name="csX264" fmla="*/ 4828694 w 9436331"/>
              <a:gd name="csY264" fmla="*/ 1152 h 1477503"/>
              <a:gd name="csX265" fmla="*/ 4763068 w 9436331"/>
              <a:gd name="csY265" fmla="*/ 1152 h 1477503"/>
              <a:gd name="csX266" fmla="*/ 4755008 w 9436331"/>
              <a:gd name="csY266" fmla="*/ 9213 h 1477503"/>
              <a:gd name="csX267" fmla="*/ 4763068 w 9436331"/>
              <a:gd name="csY267" fmla="*/ 17274 h 1477503"/>
              <a:gd name="csX268" fmla="*/ 4828694 w 9436331"/>
              <a:gd name="csY268" fmla="*/ 17274 h 1477503"/>
              <a:gd name="csX269" fmla="*/ 4836753 w 9436331"/>
              <a:gd name="csY269" fmla="*/ 9213 h 1477503"/>
              <a:gd name="csX270" fmla="*/ 4828694 w 9436331"/>
              <a:gd name="csY270" fmla="*/ 1152 h 1477503"/>
              <a:gd name="csX271" fmla="*/ 4828694 w 9436331"/>
              <a:gd name="csY271" fmla="*/ 1152 h 1477503"/>
              <a:gd name="csX272" fmla="*/ 4698593 w 9436331"/>
              <a:gd name="csY272" fmla="*/ 1152 h 1477503"/>
              <a:gd name="csX273" fmla="*/ 4632967 w 9436331"/>
              <a:gd name="csY273" fmla="*/ 1152 h 1477503"/>
              <a:gd name="csX274" fmla="*/ 4624908 w 9436331"/>
              <a:gd name="csY274" fmla="*/ 9213 h 1477503"/>
              <a:gd name="csX275" fmla="*/ 4632967 w 9436331"/>
              <a:gd name="csY275" fmla="*/ 17274 h 1477503"/>
              <a:gd name="csX276" fmla="*/ 4698593 w 9436331"/>
              <a:gd name="csY276" fmla="*/ 17274 h 1477503"/>
              <a:gd name="csX277" fmla="*/ 4706653 w 9436331"/>
              <a:gd name="csY277" fmla="*/ 9213 h 1477503"/>
              <a:gd name="csX278" fmla="*/ 4698593 w 9436331"/>
              <a:gd name="csY278" fmla="*/ 1152 h 1477503"/>
              <a:gd name="csX279" fmla="*/ 4698593 w 9436331"/>
              <a:gd name="csY279" fmla="*/ 1152 h 1477503"/>
              <a:gd name="csX280" fmla="*/ 4568493 w 9436331"/>
              <a:gd name="csY280" fmla="*/ 1152 h 1477503"/>
              <a:gd name="csX281" fmla="*/ 4502866 w 9436331"/>
              <a:gd name="csY281" fmla="*/ 1152 h 1477503"/>
              <a:gd name="csX282" fmla="*/ 4494807 w 9436331"/>
              <a:gd name="csY282" fmla="*/ 9213 h 1477503"/>
              <a:gd name="csX283" fmla="*/ 4502866 w 9436331"/>
              <a:gd name="csY283" fmla="*/ 17274 h 1477503"/>
              <a:gd name="csX284" fmla="*/ 4568493 w 9436331"/>
              <a:gd name="csY284" fmla="*/ 17274 h 1477503"/>
              <a:gd name="csX285" fmla="*/ 4576552 w 9436331"/>
              <a:gd name="csY285" fmla="*/ 9213 h 1477503"/>
              <a:gd name="csX286" fmla="*/ 4568493 w 9436331"/>
              <a:gd name="csY286" fmla="*/ 1152 h 1477503"/>
              <a:gd name="csX287" fmla="*/ 4568493 w 9436331"/>
              <a:gd name="csY287" fmla="*/ 1152 h 1477503"/>
              <a:gd name="csX288" fmla="*/ 4437241 w 9436331"/>
              <a:gd name="csY288" fmla="*/ 1152 h 1477503"/>
              <a:gd name="csX289" fmla="*/ 4371614 w 9436331"/>
              <a:gd name="csY289" fmla="*/ 1152 h 1477503"/>
              <a:gd name="csX290" fmla="*/ 4363555 w 9436331"/>
              <a:gd name="csY290" fmla="*/ 9213 h 1477503"/>
              <a:gd name="csX291" fmla="*/ 4371614 w 9436331"/>
              <a:gd name="csY291" fmla="*/ 17274 h 1477503"/>
              <a:gd name="csX292" fmla="*/ 4437241 w 9436331"/>
              <a:gd name="csY292" fmla="*/ 17274 h 1477503"/>
              <a:gd name="csX293" fmla="*/ 4445300 w 9436331"/>
              <a:gd name="csY293" fmla="*/ 9213 h 1477503"/>
              <a:gd name="csX294" fmla="*/ 4437241 w 9436331"/>
              <a:gd name="csY294" fmla="*/ 1152 h 1477503"/>
              <a:gd name="csX295" fmla="*/ 4437241 w 9436331"/>
              <a:gd name="csY295" fmla="*/ 1152 h 1477503"/>
              <a:gd name="csX296" fmla="*/ 4307140 w 9436331"/>
              <a:gd name="csY296" fmla="*/ 1152 h 1477503"/>
              <a:gd name="csX297" fmla="*/ 4241514 w 9436331"/>
              <a:gd name="csY297" fmla="*/ 1152 h 1477503"/>
              <a:gd name="csX298" fmla="*/ 4233454 w 9436331"/>
              <a:gd name="csY298" fmla="*/ 9213 h 1477503"/>
              <a:gd name="csX299" fmla="*/ 4241514 w 9436331"/>
              <a:gd name="csY299" fmla="*/ 17274 h 1477503"/>
              <a:gd name="csX300" fmla="*/ 4307140 w 9436331"/>
              <a:gd name="csY300" fmla="*/ 17274 h 1477503"/>
              <a:gd name="csX301" fmla="*/ 4315199 w 9436331"/>
              <a:gd name="csY301" fmla="*/ 9213 h 1477503"/>
              <a:gd name="csX302" fmla="*/ 4307140 w 9436331"/>
              <a:gd name="csY302" fmla="*/ 1152 h 1477503"/>
              <a:gd name="csX303" fmla="*/ 4307140 w 9436331"/>
              <a:gd name="csY303" fmla="*/ 1152 h 1477503"/>
              <a:gd name="csX304" fmla="*/ 4175888 w 9436331"/>
              <a:gd name="csY304" fmla="*/ 1152 h 1477503"/>
              <a:gd name="csX305" fmla="*/ 4110261 w 9436331"/>
              <a:gd name="csY305" fmla="*/ 1152 h 1477503"/>
              <a:gd name="csX306" fmla="*/ 4102202 w 9436331"/>
              <a:gd name="csY306" fmla="*/ 9213 h 1477503"/>
              <a:gd name="csX307" fmla="*/ 4110261 w 9436331"/>
              <a:gd name="csY307" fmla="*/ 17274 h 1477503"/>
              <a:gd name="csX308" fmla="*/ 4175888 w 9436331"/>
              <a:gd name="csY308" fmla="*/ 17274 h 1477503"/>
              <a:gd name="csX309" fmla="*/ 4183947 w 9436331"/>
              <a:gd name="csY309" fmla="*/ 9213 h 1477503"/>
              <a:gd name="csX310" fmla="*/ 4175888 w 9436331"/>
              <a:gd name="csY310" fmla="*/ 1152 h 1477503"/>
              <a:gd name="csX311" fmla="*/ 4175888 w 9436331"/>
              <a:gd name="csY311" fmla="*/ 1152 h 1477503"/>
              <a:gd name="csX312" fmla="*/ 4045787 w 9436331"/>
              <a:gd name="csY312" fmla="*/ 1152 h 1477503"/>
              <a:gd name="csX313" fmla="*/ 3980161 w 9436331"/>
              <a:gd name="csY313" fmla="*/ 1152 h 1477503"/>
              <a:gd name="csX314" fmla="*/ 3972101 w 9436331"/>
              <a:gd name="csY314" fmla="*/ 9213 h 1477503"/>
              <a:gd name="csX315" fmla="*/ 3980161 w 9436331"/>
              <a:gd name="csY315" fmla="*/ 17274 h 1477503"/>
              <a:gd name="csX316" fmla="*/ 4045787 w 9436331"/>
              <a:gd name="csY316" fmla="*/ 17274 h 1477503"/>
              <a:gd name="csX317" fmla="*/ 4053846 w 9436331"/>
              <a:gd name="csY317" fmla="*/ 9213 h 1477503"/>
              <a:gd name="csX318" fmla="*/ 4045787 w 9436331"/>
              <a:gd name="csY318" fmla="*/ 1152 h 1477503"/>
              <a:gd name="csX319" fmla="*/ 4045787 w 9436331"/>
              <a:gd name="csY319" fmla="*/ 1152 h 1477503"/>
              <a:gd name="csX320" fmla="*/ 3915686 w 9436331"/>
              <a:gd name="csY320" fmla="*/ 1152 h 1477503"/>
              <a:gd name="csX321" fmla="*/ 3850060 w 9436331"/>
              <a:gd name="csY321" fmla="*/ 1152 h 1477503"/>
              <a:gd name="csX322" fmla="*/ 3842001 w 9436331"/>
              <a:gd name="csY322" fmla="*/ 9213 h 1477503"/>
              <a:gd name="csX323" fmla="*/ 3850060 w 9436331"/>
              <a:gd name="csY323" fmla="*/ 17274 h 1477503"/>
              <a:gd name="csX324" fmla="*/ 3915686 w 9436331"/>
              <a:gd name="csY324" fmla="*/ 17274 h 1477503"/>
              <a:gd name="csX325" fmla="*/ 3923746 w 9436331"/>
              <a:gd name="csY325" fmla="*/ 9213 h 1477503"/>
              <a:gd name="csX326" fmla="*/ 3915686 w 9436331"/>
              <a:gd name="csY326" fmla="*/ 1152 h 1477503"/>
              <a:gd name="csX327" fmla="*/ 3915686 w 9436331"/>
              <a:gd name="csY327" fmla="*/ 1152 h 1477503"/>
              <a:gd name="csX328" fmla="*/ 3784434 w 9436331"/>
              <a:gd name="csY328" fmla="*/ 1152 h 1477503"/>
              <a:gd name="csX329" fmla="*/ 3718808 w 9436331"/>
              <a:gd name="csY329" fmla="*/ 1152 h 1477503"/>
              <a:gd name="csX330" fmla="*/ 3710749 w 9436331"/>
              <a:gd name="csY330" fmla="*/ 9213 h 1477503"/>
              <a:gd name="csX331" fmla="*/ 3718808 w 9436331"/>
              <a:gd name="csY331" fmla="*/ 17274 h 1477503"/>
              <a:gd name="csX332" fmla="*/ 3784434 w 9436331"/>
              <a:gd name="csY332" fmla="*/ 17274 h 1477503"/>
              <a:gd name="csX333" fmla="*/ 3792494 w 9436331"/>
              <a:gd name="csY333" fmla="*/ 9213 h 1477503"/>
              <a:gd name="csX334" fmla="*/ 3784434 w 9436331"/>
              <a:gd name="csY334" fmla="*/ 1152 h 1477503"/>
              <a:gd name="csX335" fmla="*/ 3784434 w 9436331"/>
              <a:gd name="csY335" fmla="*/ 1152 h 1477503"/>
              <a:gd name="csX336" fmla="*/ 3654334 w 9436331"/>
              <a:gd name="csY336" fmla="*/ 1152 h 1477503"/>
              <a:gd name="csX337" fmla="*/ 3588707 w 9436331"/>
              <a:gd name="csY337" fmla="*/ 1152 h 1477503"/>
              <a:gd name="csX338" fmla="*/ 3580648 w 9436331"/>
              <a:gd name="csY338" fmla="*/ 9213 h 1477503"/>
              <a:gd name="csX339" fmla="*/ 3588707 w 9436331"/>
              <a:gd name="csY339" fmla="*/ 17274 h 1477503"/>
              <a:gd name="csX340" fmla="*/ 3654334 w 9436331"/>
              <a:gd name="csY340" fmla="*/ 17274 h 1477503"/>
              <a:gd name="csX341" fmla="*/ 3662393 w 9436331"/>
              <a:gd name="csY341" fmla="*/ 9213 h 1477503"/>
              <a:gd name="csX342" fmla="*/ 3654334 w 9436331"/>
              <a:gd name="csY342" fmla="*/ 1152 h 1477503"/>
              <a:gd name="csX343" fmla="*/ 3654334 w 9436331"/>
              <a:gd name="csY343" fmla="*/ 1152 h 1477503"/>
              <a:gd name="csX344" fmla="*/ 3524233 w 9436331"/>
              <a:gd name="csY344" fmla="*/ 1152 h 1477503"/>
              <a:gd name="csX345" fmla="*/ 3458607 w 9436331"/>
              <a:gd name="csY345" fmla="*/ 1152 h 1477503"/>
              <a:gd name="csX346" fmla="*/ 3450547 w 9436331"/>
              <a:gd name="csY346" fmla="*/ 9213 h 1477503"/>
              <a:gd name="csX347" fmla="*/ 3458607 w 9436331"/>
              <a:gd name="csY347" fmla="*/ 17274 h 1477503"/>
              <a:gd name="csX348" fmla="*/ 3524233 w 9436331"/>
              <a:gd name="csY348" fmla="*/ 17274 h 1477503"/>
              <a:gd name="csX349" fmla="*/ 3532292 w 9436331"/>
              <a:gd name="csY349" fmla="*/ 9213 h 1477503"/>
              <a:gd name="csX350" fmla="*/ 3524233 w 9436331"/>
              <a:gd name="csY350" fmla="*/ 1152 h 1477503"/>
              <a:gd name="csX351" fmla="*/ 3524233 w 9436331"/>
              <a:gd name="csY351" fmla="*/ 1152 h 1477503"/>
              <a:gd name="csX352" fmla="*/ 3392981 w 9436331"/>
              <a:gd name="csY352" fmla="*/ 1152 h 1477503"/>
              <a:gd name="csX353" fmla="*/ 3327354 w 9436331"/>
              <a:gd name="csY353" fmla="*/ 1152 h 1477503"/>
              <a:gd name="csX354" fmla="*/ 3319295 w 9436331"/>
              <a:gd name="csY354" fmla="*/ 9213 h 1477503"/>
              <a:gd name="csX355" fmla="*/ 3327354 w 9436331"/>
              <a:gd name="csY355" fmla="*/ 17274 h 1477503"/>
              <a:gd name="csX356" fmla="*/ 3392981 w 9436331"/>
              <a:gd name="csY356" fmla="*/ 17274 h 1477503"/>
              <a:gd name="csX357" fmla="*/ 3401040 w 9436331"/>
              <a:gd name="csY357" fmla="*/ 9213 h 1477503"/>
              <a:gd name="csX358" fmla="*/ 3392981 w 9436331"/>
              <a:gd name="csY358" fmla="*/ 1152 h 1477503"/>
              <a:gd name="csX359" fmla="*/ 3392981 w 9436331"/>
              <a:gd name="csY359" fmla="*/ 1152 h 1477503"/>
              <a:gd name="csX360" fmla="*/ 3262880 w 9436331"/>
              <a:gd name="csY360" fmla="*/ 1152 h 1477503"/>
              <a:gd name="csX361" fmla="*/ 3197254 w 9436331"/>
              <a:gd name="csY361" fmla="*/ 1152 h 1477503"/>
              <a:gd name="csX362" fmla="*/ 3189194 w 9436331"/>
              <a:gd name="csY362" fmla="*/ 9213 h 1477503"/>
              <a:gd name="csX363" fmla="*/ 3197254 w 9436331"/>
              <a:gd name="csY363" fmla="*/ 17274 h 1477503"/>
              <a:gd name="csX364" fmla="*/ 3262880 w 9436331"/>
              <a:gd name="csY364" fmla="*/ 17274 h 1477503"/>
              <a:gd name="csX365" fmla="*/ 3270939 w 9436331"/>
              <a:gd name="csY365" fmla="*/ 9213 h 1477503"/>
              <a:gd name="csX366" fmla="*/ 3262880 w 9436331"/>
              <a:gd name="csY366" fmla="*/ 1152 h 1477503"/>
              <a:gd name="csX367" fmla="*/ 3262880 w 9436331"/>
              <a:gd name="csY367" fmla="*/ 1152 h 1477503"/>
              <a:gd name="csX368" fmla="*/ 3131628 w 9436331"/>
              <a:gd name="csY368" fmla="*/ 1152 h 1477503"/>
              <a:gd name="csX369" fmla="*/ 3066002 w 9436331"/>
              <a:gd name="csY369" fmla="*/ 1152 h 1477503"/>
              <a:gd name="csX370" fmla="*/ 3057942 w 9436331"/>
              <a:gd name="csY370" fmla="*/ 9213 h 1477503"/>
              <a:gd name="csX371" fmla="*/ 3066002 w 9436331"/>
              <a:gd name="csY371" fmla="*/ 17274 h 1477503"/>
              <a:gd name="csX372" fmla="*/ 3131628 w 9436331"/>
              <a:gd name="csY372" fmla="*/ 17274 h 1477503"/>
              <a:gd name="csX373" fmla="*/ 3139687 w 9436331"/>
              <a:gd name="csY373" fmla="*/ 9213 h 1477503"/>
              <a:gd name="csX374" fmla="*/ 3131628 w 9436331"/>
              <a:gd name="csY374" fmla="*/ 1152 h 1477503"/>
              <a:gd name="csX375" fmla="*/ 3131628 w 9436331"/>
              <a:gd name="csY375" fmla="*/ 1152 h 1477503"/>
              <a:gd name="csX376" fmla="*/ 3001527 w 9436331"/>
              <a:gd name="csY376" fmla="*/ 1152 h 1477503"/>
              <a:gd name="csX377" fmla="*/ 2935901 w 9436331"/>
              <a:gd name="csY377" fmla="*/ 1152 h 1477503"/>
              <a:gd name="csX378" fmla="*/ 2927842 w 9436331"/>
              <a:gd name="csY378" fmla="*/ 9213 h 1477503"/>
              <a:gd name="csX379" fmla="*/ 2935901 w 9436331"/>
              <a:gd name="csY379" fmla="*/ 17274 h 1477503"/>
              <a:gd name="csX380" fmla="*/ 3001527 w 9436331"/>
              <a:gd name="csY380" fmla="*/ 17274 h 1477503"/>
              <a:gd name="csX381" fmla="*/ 3009587 w 9436331"/>
              <a:gd name="csY381" fmla="*/ 9213 h 1477503"/>
              <a:gd name="csX382" fmla="*/ 3001527 w 9436331"/>
              <a:gd name="csY382" fmla="*/ 1152 h 1477503"/>
              <a:gd name="csX383" fmla="*/ 3001527 w 9436331"/>
              <a:gd name="csY383" fmla="*/ 1152 h 1477503"/>
              <a:gd name="csX384" fmla="*/ 2871427 w 9436331"/>
              <a:gd name="csY384" fmla="*/ 1152 h 1477503"/>
              <a:gd name="csX385" fmla="*/ 2805800 w 9436331"/>
              <a:gd name="csY385" fmla="*/ 1152 h 1477503"/>
              <a:gd name="csX386" fmla="*/ 2797741 w 9436331"/>
              <a:gd name="csY386" fmla="*/ 9213 h 1477503"/>
              <a:gd name="csX387" fmla="*/ 2805800 w 9436331"/>
              <a:gd name="csY387" fmla="*/ 17274 h 1477503"/>
              <a:gd name="csX388" fmla="*/ 2871427 w 9436331"/>
              <a:gd name="csY388" fmla="*/ 17274 h 1477503"/>
              <a:gd name="csX389" fmla="*/ 2879486 w 9436331"/>
              <a:gd name="csY389" fmla="*/ 9213 h 1477503"/>
              <a:gd name="csX390" fmla="*/ 2871427 w 9436331"/>
              <a:gd name="csY390" fmla="*/ 1152 h 1477503"/>
              <a:gd name="csX391" fmla="*/ 2871427 w 9436331"/>
              <a:gd name="csY391" fmla="*/ 1152 h 1477503"/>
              <a:gd name="csX392" fmla="*/ 2740174 w 9436331"/>
              <a:gd name="csY392" fmla="*/ 1152 h 1477503"/>
              <a:gd name="csX393" fmla="*/ 2674548 w 9436331"/>
              <a:gd name="csY393" fmla="*/ 1152 h 1477503"/>
              <a:gd name="csX394" fmla="*/ 2666489 w 9436331"/>
              <a:gd name="csY394" fmla="*/ 9213 h 1477503"/>
              <a:gd name="csX395" fmla="*/ 2674548 w 9436331"/>
              <a:gd name="csY395" fmla="*/ 17274 h 1477503"/>
              <a:gd name="csX396" fmla="*/ 2740174 w 9436331"/>
              <a:gd name="csY396" fmla="*/ 17274 h 1477503"/>
              <a:gd name="csX397" fmla="*/ 2748234 w 9436331"/>
              <a:gd name="csY397" fmla="*/ 9213 h 1477503"/>
              <a:gd name="csX398" fmla="*/ 2740174 w 9436331"/>
              <a:gd name="csY398" fmla="*/ 1152 h 1477503"/>
              <a:gd name="csX399" fmla="*/ 2740174 w 9436331"/>
              <a:gd name="csY399" fmla="*/ 1152 h 1477503"/>
              <a:gd name="csX400" fmla="*/ 2610074 w 9436331"/>
              <a:gd name="csY400" fmla="*/ 1152 h 1477503"/>
              <a:gd name="csX401" fmla="*/ 2544448 w 9436331"/>
              <a:gd name="csY401" fmla="*/ 1152 h 1477503"/>
              <a:gd name="csX402" fmla="*/ 2536388 w 9436331"/>
              <a:gd name="csY402" fmla="*/ 9213 h 1477503"/>
              <a:gd name="csX403" fmla="*/ 2544448 w 9436331"/>
              <a:gd name="csY403" fmla="*/ 17274 h 1477503"/>
              <a:gd name="csX404" fmla="*/ 2610074 w 9436331"/>
              <a:gd name="csY404" fmla="*/ 17274 h 1477503"/>
              <a:gd name="csX405" fmla="*/ 2618133 w 9436331"/>
              <a:gd name="csY405" fmla="*/ 9213 h 1477503"/>
              <a:gd name="csX406" fmla="*/ 2610074 w 9436331"/>
              <a:gd name="csY406" fmla="*/ 1152 h 1477503"/>
              <a:gd name="csX407" fmla="*/ 2610074 w 9436331"/>
              <a:gd name="csY407" fmla="*/ 1152 h 1477503"/>
              <a:gd name="csX408" fmla="*/ 2478822 w 9436331"/>
              <a:gd name="csY408" fmla="*/ 1152 h 1477503"/>
              <a:gd name="csX409" fmla="*/ 2413196 w 9436331"/>
              <a:gd name="csY409" fmla="*/ 1152 h 1477503"/>
              <a:gd name="csX410" fmla="*/ 2405136 w 9436331"/>
              <a:gd name="csY410" fmla="*/ 9213 h 1477503"/>
              <a:gd name="csX411" fmla="*/ 2413196 w 9436331"/>
              <a:gd name="csY411" fmla="*/ 17274 h 1477503"/>
              <a:gd name="csX412" fmla="*/ 2478822 w 9436331"/>
              <a:gd name="csY412" fmla="*/ 17274 h 1477503"/>
              <a:gd name="csX413" fmla="*/ 2486881 w 9436331"/>
              <a:gd name="csY413" fmla="*/ 9213 h 1477503"/>
              <a:gd name="csX414" fmla="*/ 2478822 w 9436331"/>
              <a:gd name="csY414" fmla="*/ 1152 h 1477503"/>
              <a:gd name="csX415" fmla="*/ 2478822 w 9436331"/>
              <a:gd name="csY415" fmla="*/ 1152 h 1477503"/>
              <a:gd name="csX416" fmla="*/ 2348721 w 9436331"/>
              <a:gd name="csY416" fmla="*/ 1152 h 1477503"/>
              <a:gd name="csX417" fmla="*/ 2283095 w 9436331"/>
              <a:gd name="csY417" fmla="*/ 1152 h 1477503"/>
              <a:gd name="csX418" fmla="*/ 2275036 w 9436331"/>
              <a:gd name="csY418" fmla="*/ 9213 h 1477503"/>
              <a:gd name="csX419" fmla="*/ 2283095 w 9436331"/>
              <a:gd name="csY419" fmla="*/ 17274 h 1477503"/>
              <a:gd name="csX420" fmla="*/ 2348721 w 9436331"/>
              <a:gd name="csY420" fmla="*/ 17274 h 1477503"/>
              <a:gd name="csX421" fmla="*/ 2356780 w 9436331"/>
              <a:gd name="csY421" fmla="*/ 9213 h 1477503"/>
              <a:gd name="csX422" fmla="*/ 2348721 w 9436331"/>
              <a:gd name="csY422" fmla="*/ 1152 h 1477503"/>
              <a:gd name="csX423" fmla="*/ 2348721 w 9436331"/>
              <a:gd name="csY423" fmla="*/ 1152 h 1477503"/>
              <a:gd name="csX424" fmla="*/ 2218620 w 9436331"/>
              <a:gd name="csY424" fmla="*/ 1152 h 1477503"/>
              <a:gd name="csX425" fmla="*/ 2152994 w 9436331"/>
              <a:gd name="csY425" fmla="*/ 1152 h 1477503"/>
              <a:gd name="csX426" fmla="*/ 2144935 w 9436331"/>
              <a:gd name="csY426" fmla="*/ 9213 h 1477503"/>
              <a:gd name="csX427" fmla="*/ 2152994 w 9436331"/>
              <a:gd name="csY427" fmla="*/ 17274 h 1477503"/>
              <a:gd name="csX428" fmla="*/ 2218620 w 9436331"/>
              <a:gd name="csY428" fmla="*/ 17274 h 1477503"/>
              <a:gd name="csX429" fmla="*/ 2226680 w 9436331"/>
              <a:gd name="csY429" fmla="*/ 9213 h 1477503"/>
              <a:gd name="csX430" fmla="*/ 2218620 w 9436331"/>
              <a:gd name="csY430" fmla="*/ 1152 h 1477503"/>
              <a:gd name="csX431" fmla="*/ 2218620 w 9436331"/>
              <a:gd name="csY431" fmla="*/ 1152 h 1477503"/>
              <a:gd name="csX432" fmla="*/ 2087368 w 9436331"/>
              <a:gd name="csY432" fmla="*/ 1152 h 1477503"/>
              <a:gd name="csX433" fmla="*/ 2021742 w 9436331"/>
              <a:gd name="csY433" fmla="*/ 1152 h 1477503"/>
              <a:gd name="csX434" fmla="*/ 2013683 w 9436331"/>
              <a:gd name="csY434" fmla="*/ 9213 h 1477503"/>
              <a:gd name="csX435" fmla="*/ 2021742 w 9436331"/>
              <a:gd name="csY435" fmla="*/ 17274 h 1477503"/>
              <a:gd name="csX436" fmla="*/ 2087368 w 9436331"/>
              <a:gd name="csY436" fmla="*/ 17274 h 1477503"/>
              <a:gd name="csX437" fmla="*/ 2095427 w 9436331"/>
              <a:gd name="csY437" fmla="*/ 9213 h 1477503"/>
              <a:gd name="csX438" fmla="*/ 2087368 w 9436331"/>
              <a:gd name="csY438" fmla="*/ 1152 h 1477503"/>
              <a:gd name="csX439" fmla="*/ 2087368 w 9436331"/>
              <a:gd name="csY439" fmla="*/ 1152 h 1477503"/>
              <a:gd name="csX440" fmla="*/ 1957267 w 9436331"/>
              <a:gd name="csY440" fmla="*/ 1152 h 1477503"/>
              <a:gd name="csX441" fmla="*/ 1891641 w 9436331"/>
              <a:gd name="csY441" fmla="*/ 1152 h 1477503"/>
              <a:gd name="csX442" fmla="*/ 1883582 w 9436331"/>
              <a:gd name="csY442" fmla="*/ 9213 h 1477503"/>
              <a:gd name="csX443" fmla="*/ 1891641 w 9436331"/>
              <a:gd name="csY443" fmla="*/ 17274 h 1477503"/>
              <a:gd name="csX444" fmla="*/ 1957267 w 9436331"/>
              <a:gd name="csY444" fmla="*/ 17274 h 1477503"/>
              <a:gd name="csX445" fmla="*/ 1965327 w 9436331"/>
              <a:gd name="csY445" fmla="*/ 9213 h 1477503"/>
              <a:gd name="csX446" fmla="*/ 1957267 w 9436331"/>
              <a:gd name="csY446" fmla="*/ 1152 h 1477503"/>
              <a:gd name="csX447" fmla="*/ 1957267 w 9436331"/>
              <a:gd name="csY447" fmla="*/ 1152 h 1477503"/>
              <a:gd name="csX448" fmla="*/ 1826015 w 9436331"/>
              <a:gd name="csY448" fmla="*/ 1152 h 1477503"/>
              <a:gd name="csX449" fmla="*/ 1760389 w 9436331"/>
              <a:gd name="csY449" fmla="*/ 1152 h 1477503"/>
              <a:gd name="csX450" fmla="*/ 1752330 w 9436331"/>
              <a:gd name="csY450" fmla="*/ 9213 h 1477503"/>
              <a:gd name="csX451" fmla="*/ 1760389 w 9436331"/>
              <a:gd name="csY451" fmla="*/ 17274 h 1477503"/>
              <a:gd name="csX452" fmla="*/ 1826015 w 9436331"/>
              <a:gd name="csY452" fmla="*/ 17274 h 1477503"/>
              <a:gd name="csX453" fmla="*/ 1834075 w 9436331"/>
              <a:gd name="csY453" fmla="*/ 9213 h 1477503"/>
              <a:gd name="csX454" fmla="*/ 1826015 w 9436331"/>
              <a:gd name="csY454" fmla="*/ 1152 h 1477503"/>
              <a:gd name="csX455" fmla="*/ 1826015 w 9436331"/>
              <a:gd name="csY455" fmla="*/ 1152 h 1477503"/>
              <a:gd name="csX456" fmla="*/ 1695915 w 9436331"/>
              <a:gd name="csY456" fmla="*/ 1152 h 1477503"/>
              <a:gd name="csX457" fmla="*/ 1630289 w 9436331"/>
              <a:gd name="csY457" fmla="*/ 1152 h 1477503"/>
              <a:gd name="csX458" fmla="*/ 1622229 w 9436331"/>
              <a:gd name="csY458" fmla="*/ 9213 h 1477503"/>
              <a:gd name="csX459" fmla="*/ 1630289 w 9436331"/>
              <a:gd name="csY459" fmla="*/ 17274 h 1477503"/>
              <a:gd name="csX460" fmla="*/ 1695915 w 9436331"/>
              <a:gd name="csY460" fmla="*/ 17274 h 1477503"/>
              <a:gd name="csX461" fmla="*/ 1703974 w 9436331"/>
              <a:gd name="csY461" fmla="*/ 9213 h 1477503"/>
              <a:gd name="csX462" fmla="*/ 1695915 w 9436331"/>
              <a:gd name="csY462" fmla="*/ 1152 h 1477503"/>
              <a:gd name="csX463" fmla="*/ 1695915 w 9436331"/>
              <a:gd name="csY463" fmla="*/ 1152 h 1477503"/>
              <a:gd name="csX464" fmla="*/ 1564663 w 9436331"/>
              <a:gd name="csY464" fmla="*/ 2303 h 1477503"/>
              <a:gd name="csX465" fmla="*/ 1564663 w 9436331"/>
              <a:gd name="csY465" fmla="*/ 2303 h 1477503"/>
              <a:gd name="csX466" fmla="*/ 1496734 w 9436331"/>
              <a:gd name="csY466" fmla="*/ 23032 h 1477503"/>
              <a:gd name="csX467" fmla="*/ 1493280 w 9436331"/>
              <a:gd name="csY467" fmla="*/ 34548 h 1477503"/>
              <a:gd name="csX468" fmla="*/ 1500188 w 9436331"/>
              <a:gd name="csY468" fmla="*/ 39154 h 1477503"/>
              <a:gd name="csX469" fmla="*/ 1503642 w 9436331"/>
              <a:gd name="csY469" fmla="*/ 39154 h 1477503"/>
              <a:gd name="csX470" fmla="*/ 1514004 w 9436331"/>
              <a:gd name="csY470" fmla="*/ 34548 h 1477503"/>
              <a:gd name="csX471" fmla="*/ 1514004 w 9436331"/>
              <a:gd name="csY471" fmla="*/ 34548 h 1477503"/>
              <a:gd name="csX472" fmla="*/ 1514004 w 9436331"/>
              <a:gd name="csY472" fmla="*/ 34548 h 1477503"/>
              <a:gd name="csX473" fmla="*/ 1514004 w 9436331"/>
              <a:gd name="csY473" fmla="*/ 34548 h 1477503"/>
              <a:gd name="csX474" fmla="*/ 1514004 w 9436331"/>
              <a:gd name="csY474" fmla="*/ 34548 h 1477503"/>
              <a:gd name="csX475" fmla="*/ 1514004 w 9436331"/>
              <a:gd name="csY475" fmla="*/ 34548 h 1477503"/>
              <a:gd name="csX476" fmla="*/ 1514004 w 9436331"/>
              <a:gd name="csY476" fmla="*/ 34548 h 1477503"/>
              <a:gd name="csX477" fmla="*/ 1514004 w 9436331"/>
              <a:gd name="csY477" fmla="*/ 34548 h 1477503"/>
              <a:gd name="csX478" fmla="*/ 1563511 w 9436331"/>
              <a:gd name="csY478" fmla="*/ 21880 h 1477503"/>
              <a:gd name="csX479" fmla="*/ 1570419 w 9436331"/>
              <a:gd name="csY479" fmla="*/ 12668 h 1477503"/>
              <a:gd name="csX480" fmla="*/ 1562360 w 9436331"/>
              <a:gd name="csY480" fmla="*/ 5758 h 1477503"/>
              <a:gd name="csX481" fmla="*/ 1562360 w 9436331"/>
              <a:gd name="csY481" fmla="*/ 5758 h 1477503"/>
              <a:gd name="csX482" fmla="*/ 1447227 w 9436331"/>
              <a:gd name="csY482" fmla="*/ 63338 h 1477503"/>
              <a:gd name="csX483" fmla="*/ 1441470 w 9436331"/>
              <a:gd name="csY483" fmla="*/ 65641 h 1477503"/>
              <a:gd name="csX484" fmla="*/ 1435713 w 9436331"/>
              <a:gd name="csY484" fmla="*/ 71399 h 1477503"/>
              <a:gd name="csX485" fmla="*/ 1394265 w 9436331"/>
              <a:gd name="csY485" fmla="*/ 112857 h 1477503"/>
              <a:gd name="csX486" fmla="*/ 1394265 w 9436331"/>
              <a:gd name="csY486" fmla="*/ 124373 h 1477503"/>
              <a:gd name="csX487" fmla="*/ 1400022 w 9436331"/>
              <a:gd name="csY487" fmla="*/ 126676 h 1477503"/>
              <a:gd name="csX488" fmla="*/ 1405778 w 9436331"/>
              <a:gd name="csY488" fmla="*/ 124373 h 1477503"/>
              <a:gd name="csX489" fmla="*/ 1447227 w 9436331"/>
              <a:gd name="csY489" fmla="*/ 82915 h 1477503"/>
              <a:gd name="csX490" fmla="*/ 1447227 w 9436331"/>
              <a:gd name="csY490" fmla="*/ 82915 h 1477503"/>
              <a:gd name="csX491" fmla="*/ 1450681 w 9436331"/>
              <a:gd name="csY491" fmla="*/ 79460 h 1477503"/>
              <a:gd name="csX492" fmla="*/ 1452983 w 9436331"/>
              <a:gd name="csY492" fmla="*/ 77157 h 1477503"/>
              <a:gd name="csX493" fmla="*/ 1452983 w 9436331"/>
              <a:gd name="csY493" fmla="*/ 65641 h 1477503"/>
              <a:gd name="csX494" fmla="*/ 1447227 w 9436331"/>
              <a:gd name="csY494" fmla="*/ 63338 h 1477503"/>
              <a:gd name="csX495" fmla="*/ 1447227 w 9436331"/>
              <a:gd name="csY495" fmla="*/ 63338 h 1477503"/>
              <a:gd name="csX496" fmla="*/ 1353969 w 9436331"/>
              <a:gd name="csY496" fmla="*/ 155466 h 1477503"/>
              <a:gd name="csX497" fmla="*/ 1348212 w 9436331"/>
              <a:gd name="csY497" fmla="*/ 157769 h 1477503"/>
              <a:gd name="csX498" fmla="*/ 1333245 w 9436331"/>
              <a:gd name="csY498" fmla="*/ 172740 h 1477503"/>
              <a:gd name="csX499" fmla="*/ 1303310 w 9436331"/>
              <a:gd name="csY499" fmla="*/ 198075 h 1477503"/>
              <a:gd name="csX500" fmla="*/ 1299856 w 9436331"/>
              <a:gd name="csY500" fmla="*/ 209591 h 1477503"/>
              <a:gd name="csX501" fmla="*/ 1306764 w 9436331"/>
              <a:gd name="csY501" fmla="*/ 214198 h 1477503"/>
              <a:gd name="csX502" fmla="*/ 1310218 w 9436331"/>
              <a:gd name="csY502" fmla="*/ 214198 h 1477503"/>
              <a:gd name="csX503" fmla="*/ 1319429 w 9436331"/>
              <a:gd name="csY503" fmla="*/ 208440 h 1477503"/>
              <a:gd name="csX504" fmla="*/ 1319429 w 9436331"/>
              <a:gd name="csY504" fmla="*/ 208440 h 1477503"/>
              <a:gd name="csX505" fmla="*/ 1319429 w 9436331"/>
              <a:gd name="csY505" fmla="*/ 208440 h 1477503"/>
              <a:gd name="csX506" fmla="*/ 1319429 w 9436331"/>
              <a:gd name="csY506" fmla="*/ 208440 h 1477503"/>
              <a:gd name="csX507" fmla="*/ 1319429 w 9436331"/>
              <a:gd name="csY507" fmla="*/ 208440 h 1477503"/>
              <a:gd name="csX508" fmla="*/ 1319429 w 9436331"/>
              <a:gd name="csY508" fmla="*/ 208440 h 1477503"/>
              <a:gd name="csX509" fmla="*/ 1319429 w 9436331"/>
              <a:gd name="csY509" fmla="*/ 208440 h 1477503"/>
              <a:gd name="csX510" fmla="*/ 1319429 w 9436331"/>
              <a:gd name="csY510" fmla="*/ 208440 h 1477503"/>
              <a:gd name="csX511" fmla="*/ 1319429 w 9436331"/>
              <a:gd name="csY511" fmla="*/ 208440 h 1477503"/>
              <a:gd name="csX512" fmla="*/ 1319429 w 9436331"/>
              <a:gd name="csY512" fmla="*/ 208440 h 1477503"/>
              <a:gd name="csX513" fmla="*/ 1319429 w 9436331"/>
              <a:gd name="csY513" fmla="*/ 208440 h 1477503"/>
              <a:gd name="csX514" fmla="*/ 1319429 w 9436331"/>
              <a:gd name="csY514" fmla="*/ 208440 h 1477503"/>
              <a:gd name="csX515" fmla="*/ 1319429 w 9436331"/>
              <a:gd name="csY515" fmla="*/ 208440 h 1477503"/>
              <a:gd name="csX516" fmla="*/ 1319429 w 9436331"/>
              <a:gd name="csY516" fmla="*/ 208440 h 1477503"/>
              <a:gd name="csX517" fmla="*/ 1319429 w 9436331"/>
              <a:gd name="csY517" fmla="*/ 208440 h 1477503"/>
              <a:gd name="csX518" fmla="*/ 1319429 w 9436331"/>
              <a:gd name="csY518" fmla="*/ 208440 h 1477503"/>
              <a:gd name="csX519" fmla="*/ 1319429 w 9436331"/>
              <a:gd name="csY519" fmla="*/ 208440 h 1477503"/>
              <a:gd name="csX520" fmla="*/ 1319429 w 9436331"/>
              <a:gd name="csY520" fmla="*/ 208440 h 1477503"/>
              <a:gd name="csX521" fmla="*/ 1319429 w 9436331"/>
              <a:gd name="csY521" fmla="*/ 208440 h 1477503"/>
              <a:gd name="csX522" fmla="*/ 1319429 w 9436331"/>
              <a:gd name="csY522" fmla="*/ 208440 h 1477503"/>
              <a:gd name="csX523" fmla="*/ 1319429 w 9436331"/>
              <a:gd name="csY523" fmla="*/ 208440 h 1477503"/>
              <a:gd name="csX524" fmla="*/ 1319429 w 9436331"/>
              <a:gd name="csY524" fmla="*/ 208440 h 1477503"/>
              <a:gd name="csX525" fmla="*/ 1319429 w 9436331"/>
              <a:gd name="csY525" fmla="*/ 208440 h 1477503"/>
              <a:gd name="csX526" fmla="*/ 1319429 w 9436331"/>
              <a:gd name="csY526" fmla="*/ 208440 h 1477503"/>
              <a:gd name="csX527" fmla="*/ 1320580 w 9436331"/>
              <a:gd name="csY527" fmla="*/ 207288 h 1477503"/>
              <a:gd name="csX528" fmla="*/ 1320580 w 9436331"/>
              <a:gd name="csY528" fmla="*/ 207288 h 1477503"/>
              <a:gd name="csX529" fmla="*/ 1332093 w 9436331"/>
              <a:gd name="csY529" fmla="*/ 196924 h 1477503"/>
              <a:gd name="csX530" fmla="*/ 1332093 w 9436331"/>
              <a:gd name="csY530" fmla="*/ 196924 h 1477503"/>
              <a:gd name="csX531" fmla="*/ 1332093 w 9436331"/>
              <a:gd name="csY531" fmla="*/ 195772 h 1477503"/>
              <a:gd name="csX532" fmla="*/ 1332093 w 9436331"/>
              <a:gd name="csY532" fmla="*/ 195772 h 1477503"/>
              <a:gd name="csX533" fmla="*/ 1332093 w 9436331"/>
              <a:gd name="csY533" fmla="*/ 195772 h 1477503"/>
              <a:gd name="csX534" fmla="*/ 1332093 w 9436331"/>
              <a:gd name="csY534" fmla="*/ 195772 h 1477503"/>
              <a:gd name="csX535" fmla="*/ 1332093 w 9436331"/>
              <a:gd name="csY535" fmla="*/ 195772 h 1477503"/>
              <a:gd name="csX536" fmla="*/ 1332093 w 9436331"/>
              <a:gd name="csY536" fmla="*/ 195772 h 1477503"/>
              <a:gd name="csX537" fmla="*/ 1332093 w 9436331"/>
              <a:gd name="csY537" fmla="*/ 195772 h 1477503"/>
              <a:gd name="csX538" fmla="*/ 1332093 w 9436331"/>
              <a:gd name="csY538" fmla="*/ 195772 h 1477503"/>
              <a:gd name="csX539" fmla="*/ 1332093 w 9436331"/>
              <a:gd name="csY539" fmla="*/ 195772 h 1477503"/>
              <a:gd name="csX540" fmla="*/ 1332093 w 9436331"/>
              <a:gd name="csY540" fmla="*/ 195772 h 1477503"/>
              <a:gd name="csX541" fmla="*/ 1332093 w 9436331"/>
              <a:gd name="csY541" fmla="*/ 195772 h 1477503"/>
              <a:gd name="csX542" fmla="*/ 1332093 w 9436331"/>
              <a:gd name="csY542" fmla="*/ 195772 h 1477503"/>
              <a:gd name="csX543" fmla="*/ 1332093 w 9436331"/>
              <a:gd name="csY543" fmla="*/ 195772 h 1477503"/>
              <a:gd name="csX544" fmla="*/ 1332093 w 9436331"/>
              <a:gd name="csY544" fmla="*/ 195772 h 1477503"/>
              <a:gd name="csX545" fmla="*/ 1332093 w 9436331"/>
              <a:gd name="csY545" fmla="*/ 195772 h 1477503"/>
              <a:gd name="csX546" fmla="*/ 1332093 w 9436331"/>
              <a:gd name="csY546" fmla="*/ 195772 h 1477503"/>
              <a:gd name="csX547" fmla="*/ 1332093 w 9436331"/>
              <a:gd name="csY547" fmla="*/ 195772 h 1477503"/>
              <a:gd name="csX548" fmla="*/ 1332093 w 9436331"/>
              <a:gd name="csY548" fmla="*/ 195772 h 1477503"/>
              <a:gd name="csX549" fmla="*/ 1332093 w 9436331"/>
              <a:gd name="csY549" fmla="*/ 195772 h 1477503"/>
              <a:gd name="csX550" fmla="*/ 1332093 w 9436331"/>
              <a:gd name="csY550" fmla="*/ 195772 h 1477503"/>
              <a:gd name="csX551" fmla="*/ 1332093 w 9436331"/>
              <a:gd name="csY551" fmla="*/ 195772 h 1477503"/>
              <a:gd name="csX552" fmla="*/ 1332093 w 9436331"/>
              <a:gd name="csY552" fmla="*/ 195772 h 1477503"/>
              <a:gd name="csX553" fmla="*/ 1332093 w 9436331"/>
              <a:gd name="csY553" fmla="*/ 195772 h 1477503"/>
              <a:gd name="csX554" fmla="*/ 1332093 w 9436331"/>
              <a:gd name="csY554" fmla="*/ 195772 h 1477503"/>
              <a:gd name="csX555" fmla="*/ 1347061 w 9436331"/>
              <a:gd name="csY555" fmla="*/ 180801 h 1477503"/>
              <a:gd name="csX556" fmla="*/ 1347061 w 9436331"/>
              <a:gd name="csY556" fmla="*/ 169285 h 1477503"/>
              <a:gd name="csX557" fmla="*/ 1341304 w 9436331"/>
              <a:gd name="csY557" fmla="*/ 166982 h 1477503"/>
              <a:gd name="csX558" fmla="*/ 1343607 w 9436331"/>
              <a:gd name="csY558" fmla="*/ 166982 h 1477503"/>
              <a:gd name="csX559" fmla="*/ 1248046 w 9436331"/>
              <a:gd name="csY559" fmla="*/ 204985 h 1477503"/>
              <a:gd name="csX560" fmla="*/ 1182420 w 9436331"/>
              <a:gd name="csY560" fmla="*/ 204985 h 1477503"/>
              <a:gd name="csX561" fmla="*/ 1174360 w 9436331"/>
              <a:gd name="csY561" fmla="*/ 213046 h 1477503"/>
              <a:gd name="csX562" fmla="*/ 1182420 w 9436331"/>
              <a:gd name="csY562" fmla="*/ 221107 h 1477503"/>
              <a:gd name="csX563" fmla="*/ 1248046 w 9436331"/>
              <a:gd name="csY563" fmla="*/ 221107 h 1477503"/>
              <a:gd name="csX564" fmla="*/ 1256105 w 9436331"/>
              <a:gd name="csY564" fmla="*/ 213046 h 1477503"/>
              <a:gd name="csX565" fmla="*/ 1248046 w 9436331"/>
              <a:gd name="csY565" fmla="*/ 204985 h 1477503"/>
              <a:gd name="csX566" fmla="*/ 1248046 w 9436331"/>
              <a:gd name="csY566" fmla="*/ 204985 h 1477503"/>
              <a:gd name="csX567" fmla="*/ 1116794 w 9436331"/>
              <a:gd name="csY567" fmla="*/ 204985 h 1477503"/>
              <a:gd name="csX568" fmla="*/ 1051168 w 9436331"/>
              <a:gd name="csY568" fmla="*/ 204985 h 1477503"/>
              <a:gd name="csX569" fmla="*/ 1043108 w 9436331"/>
              <a:gd name="csY569" fmla="*/ 213046 h 1477503"/>
              <a:gd name="csX570" fmla="*/ 1051168 w 9436331"/>
              <a:gd name="csY570" fmla="*/ 221107 h 1477503"/>
              <a:gd name="csX571" fmla="*/ 1116794 w 9436331"/>
              <a:gd name="csY571" fmla="*/ 221107 h 1477503"/>
              <a:gd name="csX572" fmla="*/ 1124853 w 9436331"/>
              <a:gd name="csY572" fmla="*/ 213046 h 1477503"/>
              <a:gd name="csX573" fmla="*/ 1116794 w 9436331"/>
              <a:gd name="csY573" fmla="*/ 204985 h 1477503"/>
              <a:gd name="csX574" fmla="*/ 1116794 w 9436331"/>
              <a:gd name="csY574" fmla="*/ 204985 h 1477503"/>
              <a:gd name="csX575" fmla="*/ 986693 w 9436331"/>
              <a:gd name="csY575" fmla="*/ 204985 h 1477503"/>
              <a:gd name="csX576" fmla="*/ 921067 w 9436331"/>
              <a:gd name="csY576" fmla="*/ 204985 h 1477503"/>
              <a:gd name="csX577" fmla="*/ 913008 w 9436331"/>
              <a:gd name="csY577" fmla="*/ 213046 h 1477503"/>
              <a:gd name="csX578" fmla="*/ 921067 w 9436331"/>
              <a:gd name="csY578" fmla="*/ 221107 h 1477503"/>
              <a:gd name="csX579" fmla="*/ 986693 w 9436331"/>
              <a:gd name="csY579" fmla="*/ 221107 h 1477503"/>
              <a:gd name="csX580" fmla="*/ 994752 w 9436331"/>
              <a:gd name="csY580" fmla="*/ 213046 h 1477503"/>
              <a:gd name="csX581" fmla="*/ 986693 w 9436331"/>
              <a:gd name="csY581" fmla="*/ 204985 h 1477503"/>
              <a:gd name="csX582" fmla="*/ 986693 w 9436331"/>
              <a:gd name="csY582" fmla="*/ 204985 h 1477503"/>
              <a:gd name="csX583" fmla="*/ 797874 w 9436331"/>
              <a:gd name="csY583" fmla="*/ 193469 h 1477503"/>
              <a:gd name="csX584" fmla="*/ 790966 w 9436331"/>
              <a:gd name="csY584" fmla="*/ 196924 h 1477503"/>
              <a:gd name="csX585" fmla="*/ 793269 w 9436331"/>
              <a:gd name="csY585" fmla="*/ 208440 h 1477503"/>
              <a:gd name="csX586" fmla="*/ 801328 w 9436331"/>
              <a:gd name="csY586" fmla="*/ 214198 h 1477503"/>
              <a:gd name="csX587" fmla="*/ 801328 w 9436331"/>
              <a:gd name="csY587" fmla="*/ 214198 h 1477503"/>
              <a:gd name="csX588" fmla="*/ 801328 w 9436331"/>
              <a:gd name="csY588" fmla="*/ 214198 h 1477503"/>
              <a:gd name="csX589" fmla="*/ 801328 w 9436331"/>
              <a:gd name="csY589" fmla="*/ 214198 h 1477503"/>
              <a:gd name="csX590" fmla="*/ 801328 w 9436331"/>
              <a:gd name="csY590" fmla="*/ 214198 h 1477503"/>
              <a:gd name="csX591" fmla="*/ 801328 w 9436331"/>
              <a:gd name="csY591" fmla="*/ 214198 h 1477503"/>
              <a:gd name="csX592" fmla="*/ 817447 w 9436331"/>
              <a:gd name="csY592" fmla="*/ 218804 h 1477503"/>
              <a:gd name="csX593" fmla="*/ 817447 w 9436331"/>
              <a:gd name="csY593" fmla="*/ 218804 h 1477503"/>
              <a:gd name="csX594" fmla="*/ 817447 w 9436331"/>
              <a:gd name="csY594" fmla="*/ 218804 h 1477503"/>
              <a:gd name="csX595" fmla="*/ 817447 w 9436331"/>
              <a:gd name="csY595" fmla="*/ 218804 h 1477503"/>
              <a:gd name="csX596" fmla="*/ 845079 w 9436331"/>
              <a:gd name="csY596" fmla="*/ 218804 h 1477503"/>
              <a:gd name="csX597" fmla="*/ 853138 w 9436331"/>
              <a:gd name="csY597" fmla="*/ 210743 h 1477503"/>
              <a:gd name="csX598" fmla="*/ 845079 w 9436331"/>
              <a:gd name="csY598" fmla="*/ 202682 h 1477503"/>
              <a:gd name="csX599" fmla="*/ 823204 w 9436331"/>
              <a:gd name="csY599" fmla="*/ 202682 h 1477503"/>
              <a:gd name="csX600" fmla="*/ 792118 w 9436331"/>
              <a:gd name="csY600" fmla="*/ 193469 h 1477503"/>
              <a:gd name="csX601" fmla="*/ 787512 w 9436331"/>
              <a:gd name="csY601" fmla="*/ 192317 h 1477503"/>
              <a:gd name="csX602" fmla="*/ 787512 w 9436331"/>
              <a:gd name="csY602" fmla="*/ 192317 h 1477503"/>
              <a:gd name="csX603" fmla="*/ 796723 w 9436331"/>
              <a:gd name="csY603" fmla="*/ 194620 h 1477503"/>
              <a:gd name="csX604" fmla="*/ 705768 w 9436331"/>
              <a:gd name="csY604" fmla="*/ 103644 h 1477503"/>
              <a:gd name="csX605" fmla="*/ 700011 w 9436331"/>
              <a:gd name="csY605" fmla="*/ 105947 h 1477503"/>
              <a:gd name="csX606" fmla="*/ 700011 w 9436331"/>
              <a:gd name="csY606" fmla="*/ 117463 h 1477503"/>
              <a:gd name="csX607" fmla="*/ 728794 w 9436331"/>
              <a:gd name="csY607" fmla="*/ 146253 h 1477503"/>
              <a:gd name="csX608" fmla="*/ 746064 w 9436331"/>
              <a:gd name="csY608" fmla="*/ 163527 h 1477503"/>
              <a:gd name="csX609" fmla="*/ 751821 w 9436331"/>
              <a:gd name="csY609" fmla="*/ 165830 h 1477503"/>
              <a:gd name="csX610" fmla="*/ 757578 w 9436331"/>
              <a:gd name="csY610" fmla="*/ 163527 h 1477503"/>
              <a:gd name="csX611" fmla="*/ 757578 w 9436331"/>
              <a:gd name="csY611" fmla="*/ 152011 h 1477503"/>
              <a:gd name="csX612" fmla="*/ 711524 w 9436331"/>
              <a:gd name="csY612" fmla="*/ 105947 h 1477503"/>
              <a:gd name="csX613" fmla="*/ 705768 w 9436331"/>
              <a:gd name="csY613" fmla="*/ 103644 h 1477503"/>
              <a:gd name="csX614" fmla="*/ 705768 w 9436331"/>
              <a:gd name="csY614" fmla="*/ 103644 h 1477503"/>
              <a:gd name="csX615" fmla="*/ 604450 w 9436331"/>
              <a:gd name="csY615" fmla="*/ 17274 h 1477503"/>
              <a:gd name="csX616" fmla="*/ 597542 w 9436331"/>
              <a:gd name="csY616" fmla="*/ 21880 h 1477503"/>
              <a:gd name="csX617" fmla="*/ 600996 w 9436331"/>
              <a:gd name="csY617" fmla="*/ 32245 h 1477503"/>
              <a:gd name="csX618" fmla="*/ 643596 w 9436331"/>
              <a:gd name="csY618" fmla="*/ 61035 h 1477503"/>
              <a:gd name="csX619" fmla="*/ 643596 w 9436331"/>
              <a:gd name="csY619" fmla="*/ 61035 h 1477503"/>
              <a:gd name="csX620" fmla="*/ 647050 w 9436331"/>
              <a:gd name="csY620" fmla="*/ 64490 h 1477503"/>
              <a:gd name="csX621" fmla="*/ 647050 w 9436331"/>
              <a:gd name="csY621" fmla="*/ 64490 h 1477503"/>
              <a:gd name="csX622" fmla="*/ 647050 w 9436331"/>
              <a:gd name="csY622" fmla="*/ 64490 h 1477503"/>
              <a:gd name="csX623" fmla="*/ 647050 w 9436331"/>
              <a:gd name="csY623" fmla="*/ 64490 h 1477503"/>
              <a:gd name="csX624" fmla="*/ 647050 w 9436331"/>
              <a:gd name="csY624" fmla="*/ 64490 h 1477503"/>
              <a:gd name="csX625" fmla="*/ 647050 w 9436331"/>
              <a:gd name="csY625" fmla="*/ 64490 h 1477503"/>
              <a:gd name="csX626" fmla="*/ 648201 w 9436331"/>
              <a:gd name="csY626" fmla="*/ 65641 h 1477503"/>
              <a:gd name="csX627" fmla="*/ 648201 w 9436331"/>
              <a:gd name="csY627" fmla="*/ 65641 h 1477503"/>
              <a:gd name="csX628" fmla="*/ 648201 w 9436331"/>
              <a:gd name="csY628" fmla="*/ 65641 h 1477503"/>
              <a:gd name="csX629" fmla="*/ 648201 w 9436331"/>
              <a:gd name="csY629" fmla="*/ 65641 h 1477503"/>
              <a:gd name="csX630" fmla="*/ 651655 w 9436331"/>
              <a:gd name="csY630" fmla="*/ 69096 h 1477503"/>
              <a:gd name="csX631" fmla="*/ 657412 w 9436331"/>
              <a:gd name="csY631" fmla="*/ 71399 h 1477503"/>
              <a:gd name="csX632" fmla="*/ 663168 w 9436331"/>
              <a:gd name="csY632" fmla="*/ 69096 h 1477503"/>
              <a:gd name="csX633" fmla="*/ 663168 w 9436331"/>
              <a:gd name="csY633" fmla="*/ 57580 h 1477503"/>
              <a:gd name="csX634" fmla="*/ 606753 w 9436331"/>
              <a:gd name="csY634" fmla="*/ 16122 h 1477503"/>
              <a:gd name="csX635" fmla="*/ 603299 w 9436331"/>
              <a:gd name="csY635" fmla="*/ 16122 h 1477503"/>
              <a:gd name="csX636" fmla="*/ 603299 w 9436331"/>
              <a:gd name="csY636" fmla="*/ 16122 h 1477503"/>
              <a:gd name="csX637" fmla="*/ 528462 w 9436331"/>
              <a:gd name="csY637" fmla="*/ 1152 h 1477503"/>
              <a:gd name="csX638" fmla="*/ 472047 w 9436331"/>
              <a:gd name="csY638" fmla="*/ 1152 h 1477503"/>
              <a:gd name="csX639" fmla="*/ 463987 w 9436331"/>
              <a:gd name="csY639" fmla="*/ 9213 h 1477503"/>
              <a:gd name="csX640" fmla="*/ 472047 w 9436331"/>
              <a:gd name="csY640" fmla="*/ 17274 h 1477503"/>
              <a:gd name="csX641" fmla="*/ 530765 w 9436331"/>
              <a:gd name="csY641" fmla="*/ 17274 h 1477503"/>
              <a:gd name="csX642" fmla="*/ 535370 w 9436331"/>
              <a:gd name="csY642" fmla="*/ 17274 h 1477503"/>
              <a:gd name="csX643" fmla="*/ 535370 w 9436331"/>
              <a:gd name="csY643" fmla="*/ 17274 h 1477503"/>
              <a:gd name="csX644" fmla="*/ 543430 w 9436331"/>
              <a:gd name="csY644" fmla="*/ 9213 h 1477503"/>
              <a:gd name="csX645" fmla="*/ 535370 w 9436331"/>
              <a:gd name="csY645" fmla="*/ 1152 h 1477503"/>
              <a:gd name="csX646" fmla="*/ 525008 w 9436331"/>
              <a:gd name="csY646" fmla="*/ 1152 h 1477503"/>
              <a:gd name="csX647" fmla="*/ 525008 w 9436331"/>
              <a:gd name="csY647" fmla="*/ 1152 h 1477503"/>
              <a:gd name="csX648" fmla="*/ 407572 w 9436331"/>
              <a:gd name="csY648" fmla="*/ 1152 h 1477503"/>
              <a:gd name="csX649" fmla="*/ 341946 w 9436331"/>
              <a:gd name="csY649" fmla="*/ 1152 h 1477503"/>
              <a:gd name="csX650" fmla="*/ 333887 w 9436331"/>
              <a:gd name="csY650" fmla="*/ 9213 h 1477503"/>
              <a:gd name="csX651" fmla="*/ 341946 w 9436331"/>
              <a:gd name="csY651" fmla="*/ 17274 h 1477503"/>
              <a:gd name="csX652" fmla="*/ 407572 w 9436331"/>
              <a:gd name="csY652" fmla="*/ 17274 h 1477503"/>
              <a:gd name="csX653" fmla="*/ 415632 w 9436331"/>
              <a:gd name="csY653" fmla="*/ 9213 h 1477503"/>
              <a:gd name="csX654" fmla="*/ 407572 w 9436331"/>
              <a:gd name="csY654" fmla="*/ 1152 h 1477503"/>
              <a:gd name="csX655" fmla="*/ 407572 w 9436331"/>
              <a:gd name="csY655" fmla="*/ 1152 h 1477503"/>
              <a:gd name="csX656" fmla="*/ 277471 w 9436331"/>
              <a:gd name="csY656" fmla="*/ 1152 h 1477503"/>
              <a:gd name="csX657" fmla="*/ 211845 w 9436331"/>
              <a:gd name="csY657" fmla="*/ 1152 h 1477503"/>
              <a:gd name="csX658" fmla="*/ 203786 w 9436331"/>
              <a:gd name="csY658" fmla="*/ 9213 h 1477503"/>
              <a:gd name="csX659" fmla="*/ 211845 w 9436331"/>
              <a:gd name="csY659" fmla="*/ 17274 h 1477503"/>
              <a:gd name="csX660" fmla="*/ 277471 w 9436331"/>
              <a:gd name="csY660" fmla="*/ 17274 h 1477503"/>
              <a:gd name="csX661" fmla="*/ 285531 w 9436331"/>
              <a:gd name="csY661" fmla="*/ 9213 h 1477503"/>
              <a:gd name="csX662" fmla="*/ 277471 w 9436331"/>
              <a:gd name="csY662" fmla="*/ 1152 h 1477503"/>
              <a:gd name="csX663" fmla="*/ 277471 w 9436331"/>
              <a:gd name="csY663" fmla="*/ 1152 h 1477503"/>
              <a:gd name="csX664" fmla="*/ 145068 w 9436331"/>
              <a:gd name="csY664" fmla="*/ 2303 h 1477503"/>
              <a:gd name="csX665" fmla="*/ 143917 w 9436331"/>
              <a:gd name="csY665" fmla="*/ 2303 h 1477503"/>
              <a:gd name="csX666" fmla="*/ 75988 w 9436331"/>
              <a:gd name="csY666" fmla="*/ 27638 h 1477503"/>
              <a:gd name="csX667" fmla="*/ 73685 w 9436331"/>
              <a:gd name="csY667" fmla="*/ 39154 h 1477503"/>
              <a:gd name="csX668" fmla="*/ 80593 w 9436331"/>
              <a:gd name="csY668" fmla="*/ 42609 h 1477503"/>
              <a:gd name="csX669" fmla="*/ 85199 w 9436331"/>
              <a:gd name="csY669" fmla="*/ 41458 h 1477503"/>
              <a:gd name="csX670" fmla="*/ 117436 w 9436331"/>
              <a:gd name="csY670" fmla="*/ 25335 h 1477503"/>
              <a:gd name="csX671" fmla="*/ 117436 w 9436331"/>
              <a:gd name="csY671" fmla="*/ 25335 h 1477503"/>
              <a:gd name="csX672" fmla="*/ 117436 w 9436331"/>
              <a:gd name="csY672" fmla="*/ 25335 h 1477503"/>
              <a:gd name="csX673" fmla="*/ 117436 w 9436331"/>
              <a:gd name="csY673" fmla="*/ 25335 h 1477503"/>
              <a:gd name="csX674" fmla="*/ 117436 w 9436331"/>
              <a:gd name="csY674" fmla="*/ 25335 h 1477503"/>
              <a:gd name="csX675" fmla="*/ 118587 w 9436331"/>
              <a:gd name="csY675" fmla="*/ 25335 h 1477503"/>
              <a:gd name="csX676" fmla="*/ 141614 w 9436331"/>
              <a:gd name="csY676" fmla="*/ 20729 h 1477503"/>
              <a:gd name="csX677" fmla="*/ 148522 w 9436331"/>
              <a:gd name="csY677" fmla="*/ 11516 h 1477503"/>
              <a:gd name="csX678" fmla="*/ 140463 w 9436331"/>
              <a:gd name="csY678" fmla="*/ 4606 h 1477503"/>
              <a:gd name="csX679" fmla="*/ 141614 w 9436331"/>
              <a:gd name="csY679" fmla="*/ 4606 h 1477503"/>
              <a:gd name="csX680" fmla="*/ 33389 w 9436331"/>
              <a:gd name="csY680" fmla="*/ 74854 h 1477503"/>
              <a:gd name="csX681" fmla="*/ 26481 w 9436331"/>
              <a:gd name="csY681" fmla="*/ 78309 h 1477503"/>
              <a:gd name="csX682" fmla="*/ 2303 w 9436331"/>
              <a:gd name="csY682" fmla="*/ 146253 h 1477503"/>
              <a:gd name="csX683" fmla="*/ 9211 w 9436331"/>
              <a:gd name="csY683" fmla="*/ 155466 h 1477503"/>
              <a:gd name="csX684" fmla="*/ 10362 w 9436331"/>
              <a:gd name="csY684" fmla="*/ 155466 h 1477503"/>
              <a:gd name="csX685" fmla="*/ 18421 w 9436331"/>
              <a:gd name="csY685" fmla="*/ 148556 h 1477503"/>
              <a:gd name="csX686" fmla="*/ 18421 w 9436331"/>
              <a:gd name="csY686" fmla="*/ 145102 h 1477503"/>
              <a:gd name="csX687" fmla="*/ 18421 w 9436331"/>
              <a:gd name="csY687" fmla="*/ 145102 h 1477503"/>
              <a:gd name="csX688" fmla="*/ 40297 w 9436331"/>
              <a:gd name="csY688" fmla="*/ 87522 h 1477503"/>
              <a:gd name="csX689" fmla="*/ 37994 w 9436331"/>
              <a:gd name="csY689" fmla="*/ 76006 h 1477503"/>
              <a:gd name="csX690" fmla="*/ 33389 w 9436331"/>
              <a:gd name="csY690" fmla="*/ 74854 h 1477503"/>
              <a:gd name="csX691" fmla="*/ 33389 w 9436331"/>
              <a:gd name="csY691" fmla="*/ 74854 h 1477503"/>
              <a:gd name="csX692" fmla="*/ 8059 w 9436331"/>
              <a:gd name="csY692" fmla="*/ 204985 h 1477503"/>
              <a:gd name="csX693" fmla="*/ 0 w 9436331"/>
              <a:gd name="csY693" fmla="*/ 213046 h 1477503"/>
              <a:gd name="csX694" fmla="*/ 0 w 9436331"/>
              <a:gd name="csY694" fmla="*/ 278687 h 1477503"/>
              <a:gd name="csX695" fmla="*/ 8059 w 9436331"/>
              <a:gd name="csY695" fmla="*/ 286748 h 1477503"/>
              <a:gd name="csX696" fmla="*/ 16119 w 9436331"/>
              <a:gd name="csY696" fmla="*/ 278687 h 1477503"/>
              <a:gd name="csX697" fmla="*/ 16119 w 9436331"/>
              <a:gd name="csY697" fmla="*/ 213046 h 1477503"/>
              <a:gd name="csX698" fmla="*/ 8059 w 9436331"/>
              <a:gd name="csY698" fmla="*/ 204985 h 1477503"/>
              <a:gd name="csX699" fmla="*/ 8059 w 9436331"/>
              <a:gd name="csY699" fmla="*/ 204985 h 1477503"/>
              <a:gd name="csX700" fmla="*/ 8059 w 9436331"/>
              <a:gd name="csY700" fmla="*/ 335116 h 1477503"/>
              <a:gd name="csX701" fmla="*/ 0 w 9436331"/>
              <a:gd name="csY701" fmla="*/ 343177 h 1477503"/>
              <a:gd name="csX702" fmla="*/ 0 w 9436331"/>
              <a:gd name="csY702" fmla="*/ 408818 h 1477503"/>
              <a:gd name="csX703" fmla="*/ 8059 w 9436331"/>
              <a:gd name="csY703" fmla="*/ 416879 h 1477503"/>
              <a:gd name="csX704" fmla="*/ 16119 w 9436331"/>
              <a:gd name="csY704" fmla="*/ 408818 h 1477503"/>
              <a:gd name="csX705" fmla="*/ 16119 w 9436331"/>
              <a:gd name="csY705" fmla="*/ 343177 h 1477503"/>
              <a:gd name="csX706" fmla="*/ 8059 w 9436331"/>
              <a:gd name="csY706" fmla="*/ 335116 h 1477503"/>
              <a:gd name="csX707" fmla="*/ 8059 w 9436331"/>
              <a:gd name="csY707" fmla="*/ 335116 h 1477503"/>
              <a:gd name="csX708" fmla="*/ 8059 w 9436331"/>
              <a:gd name="csY708" fmla="*/ 466398 h 1477503"/>
              <a:gd name="csX709" fmla="*/ 0 w 9436331"/>
              <a:gd name="csY709" fmla="*/ 474459 h 1477503"/>
              <a:gd name="csX710" fmla="*/ 0 w 9436331"/>
              <a:gd name="csY710" fmla="*/ 540101 h 1477503"/>
              <a:gd name="csX711" fmla="*/ 8059 w 9436331"/>
              <a:gd name="csY711" fmla="*/ 548162 h 1477503"/>
              <a:gd name="csX712" fmla="*/ 16119 w 9436331"/>
              <a:gd name="csY712" fmla="*/ 540101 h 1477503"/>
              <a:gd name="csX713" fmla="*/ 16119 w 9436331"/>
              <a:gd name="csY713" fmla="*/ 474459 h 1477503"/>
              <a:gd name="csX714" fmla="*/ 8059 w 9436331"/>
              <a:gd name="csY714" fmla="*/ 466398 h 1477503"/>
              <a:gd name="csX715" fmla="*/ 8059 w 9436331"/>
              <a:gd name="csY715" fmla="*/ 466398 h 1477503"/>
              <a:gd name="csX716" fmla="*/ 8059 w 9436331"/>
              <a:gd name="csY716" fmla="*/ 596529 h 1477503"/>
              <a:gd name="csX717" fmla="*/ 0 w 9436331"/>
              <a:gd name="csY717" fmla="*/ 604590 h 1477503"/>
              <a:gd name="csX718" fmla="*/ 0 w 9436331"/>
              <a:gd name="csY718" fmla="*/ 670232 h 1477503"/>
              <a:gd name="csX719" fmla="*/ 8059 w 9436331"/>
              <a:gd name="csY719" fmla="*/ 678293 h 1477503"/>
              <a:gd name="csX720" fmla="*/ 16119 w 9436331"/>
              <a:gd name="csY720" fmla="*/ 670232 h 1477503"/>
              <a:gd name="csX721" fmla="*/ 16119 w 9436331"/>
              <a:gd name="csY721" fmla="*/ 604590 h 1477503"/>
              <a:gd name="csX722" fmla="*/ 8059 w 9436331"/>
              <a:gd name="csY722" fmla="*/ 596529 h 1477503"/>
              <a:gd name="csX723" fmla="*/ 8059 w 9436331"/>
              <a:gd name="csY723" fmla="*/ 596529 h 1477503"/>
              <a:gd name="csX724" fmla="*/ 8059 w 9436331"/>
              <a:gd name="csY724" fmla="*/ 727812 h 1477503"/>
              <a:gd name="csX725" fmla="*/ 0 w 9436331"/>
              <a:gd name="csY725" fmla="*/ 735873 h 1477503"/>
              <a:gd name="csX726" fmla="*/ 0 w 9436331"/>
              <a:gd name="csY726" fmla="*/ 801514 h 1477503"/>
              <a:gd name="csX727" fmla="*/ 8059 w 9436331"/>
              <a:gd name="csY727" fmla="*/ 809575 h 1477503"/>
              <a:gd name="csX728" fmla="*/ 16119 w 9436331"/>
              <a:gd name="csY728" fmla="*/ 801514 h 1477503"/>
              <a:gd name="csX729" fmla="*/ 16119 w 9436331"/>
              <a:gd name="csY729" fmla="*/ 735873 h 1477503"/>
              <a:gd name="csX730" fmla="*/ 8059 w 9436331"/>
              <a:gd name="csY730" fmla="*/ 727812 h 1477503"/>
              <a:gd name="csX731" fmla="*/ 8059 w 9436331"/>
              <a:gd name="csY731" fmla="*/ 727812 h 1477503"/>
              <a:gd name="csX732" fmla="*/ 8059 w 9436331"/>
              <a:gd name="csY732" fmla="*/ 857942 h 1477503"/>
              <a:gd name="csX733" fmla="*/ 0 w 9436331"/>
              <a:gd name="csY733" fmla="*/ 866004 h 1477503"/>
              <a:gd name="csX734" fmla="*/ 0 w 9436331"/>
              <a:gd name="csY734" fmla="*/ 931645 h 1477503"/>
              <a:gd name="csX735" fmla="*/ 8059 w 9436331"/>
              <a:gd name="csY735" fmla="*/ 939706 h 1477503"/>
              <a:gd name="csX736" fmla="*/ 16119 w 9436331"/>
              <a:gd name="csY736" fmla="*/ 931645 h 1477503"/>
              <a:gd name="csX737" fmla="*/ 16119 w 9436331"/>
              <a:gd name="csY737" fmla="*/ 866004 h 1477503"/>
              <a:gd name="csX738" fmla="*/ 8059 w 9436331"/>
              <a:gd name="csY738" fmla="*/ 857942 h 1477503"/>
              <a:gd name="csX739" fmla="*/ 8059 w 9436331"/>
              <a:gd name="csY739" fmla="*/ 857942 h 1477503"/>
              <a:gd name="csX740" fmla="*/ 8059 w 9436331"/>
              <a:gd name="csY740" fmla="*/ 988073 h 1477503"/>
              <a:gd name="csX741" fmla="*/ 0 w 9436331"/>
              <a:gd name="csY741" fmla="*/ 996134 h 1477503"/>
              <a:gd name="csX742" fmla="*/ 0 w 9436331"/>
              <a:gd name="csY742" fmla="*/ 1061776 h 1477503"/>
              <a:gd name="csX743" fmla="*/ 8059 w 9436331"/>
              <a:gd name="csY743" fmla="*/ 1069837 h 1477503"/>
              <a:gd name="csX744" fmla="*/ 16119 w 9436331"/>
              <a:gd name="csY744" fmla="*/ 1061776 h 1477503"/>
              <a:gd name="csX745" fmla="*/ 16119 w 9436331"/>
              <a:gd name="csY745" fmla="*/ 996134 h 1477503"/>
              <a:gd name="csX746" fmla="*/ 8059 w 9436331"/>
              <a:gd name="csY746" fmla="*/ 988073 h 1477503"/>
              <a:gd name="csX747" fmla="*/ 8059 w 9436331"/>
              <a:gd name="csY747" fmla="*/ 988073 h 1477503"/>
              <a:gd name="csX748" fmla="*/ 10362 w 9436331"/>
              <a:gd name="csY748" fmla="*/ 1120507 h 1477503"/>
              <a:gd name="csX749" fmla="*/ 9211 w 9436331"/>
              <a:gd name="csY749" fmla="*/ 1120507 h 1477503"/>
              <a:gd name="csX750" fmla="*/ 2303 w 9436331"/>
              <a:gd name="csY750" fmla="*/ 1129720 h 1477503"/>
              <a:gd name="csX751" fmla="*/ 27632 w 9436331"/>
              <a:gd name="csY751" fmla="*/ 1197665 h 1477503"/>
              <a:gd name="csX752" fmla="*/ 34540 w 9436331"/>
              <a:gd name="csY752" fmla="*/ 1201119 h 1477503"/>
              <a:gd name="csX753" fmla="*/ 39145 w 9436331"/>
              <a:gd name="csY753" fmla="*/ 1199967 h 1477503"/>
              <a:gd name="csX754" fmla="*/ 41448 w 9436331"/>
              <a:gd name="csY754" fmla="*/ 1188452 h 1477503"/>
              <a:gd name="csX755" fmla="*/ 33389 w 9436331"/>
              <a:gd name="csY755" fmla="*/ 1174632 h 1477503"/>
              <a:gd name="csX756" fmla="*/ 33389 w 9436331"/>
              <a:gd name="csY756" fmla="*/ 1174632 h 1477503"/>
              <a:gd name="csX757" fmla="*/ 33389 w 9436331"/>
              <a:gd name="csY757" fmla="*/ 1172329 h 1477503"/>
              <a:gd name="csX758" fmla="*/ 33389 w 9436331"/>
              <a:gd name="csY758" fmla="*/ 1172329 h 1477503"/>
              <a:gd name="csX759" fmla="*/ 33389 w 9436331"/>
              <a:gd name="csY759" fmla="*/ 1170026 h 1477503"/>
              <a:gd name="csX760" fmla="*/ 33389 w 9436331"/>
              <a:gd name="csY760" fmla="*/ 1170026 h 1477503"/>
              <a:gd name="csX761" fmla="*/ 33389 w 9436331"/>
              <a:gd name="csY761" fmla="*/ 1167723 h 1477503"/>
              <a:gd name="csX762" fmla="*/ 33389 w 9436331"/>
              <a:gd name="csY762" fmla="*/ 1167723 h 1477503"/>
              <a:gd name="csX763" fmla="*/ 21875 w 9436331"/>
              <a:gd name="csY763" fmla="*/ 1127417 h 1477503"/>
              <a:gd name="csX764" fmla="*/ 13816 w 9436331"/>
              <a:gd name="csY764" fmla="*/ 1120507 h 1477503"/>
              <a:gd name="csX765" fmla="*/ 13816 w 9436331"/>
              <a:gd name="csY765" fmla="*/ 1120507 h 1477503"/>
              <a:gd name="csX766" fmla="*/ 81745 w 9436331"/>
              <a:gd name="csY766" fmla="*/ 1232213 h 1477503"/>
              <a:gd name="csX767" fmla="*/ 74837 w 9436331"/>
              <a:gd name="csY767" fmla="*/ 1235667 h 1477503"/>
              <a:gd name="csX768" fmla="*/ 77139 w 9436331"/>
              <a:gd name="csY768" fmla="*/ 1247183 h 1477503"/>
              <a:gd name="csX769" fmla="*/ 145068 w 9436331"/>
              <a:gd name="csY769" fmla="*/ 1272519 h 1477503"/>
              <a:gd name="csX770" fmla="*/ 146219 w 9436331"/>
              <a:gd name="csY770" fmla="*/ 1272519 h 1477503"/>
              <a:gd name="csX771" fmla="*/ 154279 w 9436331"/>
              <a:gd name="csY771" fmla="*/ 1265609 h 1477503"/>
              <a:gd name="csX772" fmla="*/ 147371 w 9436331"/>
              <a:gd name="csY772" fmla="*/ 1256396 h 1477503"/>
              <a:gd name="csX773" fmla="*/ 86350 w 9436331"/>
              <a:gd name="csY773" fmla="*/ 1234515 h 1477503"/>
              <a:gd name="csX774" fmla="*/ 81745 w 9436331"/>
              <a:gd name="csY774" fmla="*/ 1233364 h 1477503"/>
              <a:gd name="csX775" fmla="*/ 81745 w 9436331"/>
              <a:gd name="csY775" fmla="*/ 1233364 h 1477503"/>
              <a:gd name="csX776" fmla="*/ 277471 w 9436331"/>
              <a:gd name="csY776" fmla="*/ 1257547 h 1477503"/>
              <a:gd name="csX777" fmla="*/ 211845 w 9436331"/>
              <a:gd name="csY777" fmla="*/ 1257547 h 1477503"/>
              <a:gd name="csX778" fmla="*/ 203786 w 9436331"/>
              <a:gd name="csY778" fmla="*/ 1265609 h 1477503"/>
              <a:gd name="csX779" fmla="*/ 211845 w 9436331"/>
              <a:gd name="csY779" fmla="*/ 1273670 h 1477503"/>
              <a:gd name="csX780" fmla="*/ 277471 w 9436331"/>
              <a:gd name="csY780" fmla="*/ 1273670 h 1477503"/>
              <a:gd name="csX781" fmla="*/ 285531 w 9436331"/>
              <a:gd name="csY781" fmla="*/ 1265609 h 1477503"/>
              <a:gd name="csX782" fmla="*/ 277471 w 9436331"/>
              <a:gd name="csY782" fmla="*/ 1257547 h 1477503"/>
              <a:gd name="csX783" fmla="*/ 277471 w 9436331"/>
              <a:gd name="csY783" fmla="*/ 1257547 h 1477503"/>
              <a:gd name="csX784" fmla="*/ 408723 w 9436331"/>
              <a:gd name="csY784" fmla="*/ 1257547 h 1477503"/>
              <a:gd name="csX785" fmla="*/ 343097 w 9436331"/>
              <a:gd name="csY785" fmla="*/ 1257547 h 1477503"/>
              <a:gd name="csX786" fmla="*/ 335038 w 9436331"/>
              <a:gd name="csY786" fmla="*/ 1265609 h 1477503"/>
              <a:gd name="csX787" fmla="*/ 343097 w 9436331"/>
              <a:gd name="csY787" fmla="*/ 1273670 h 1477503"/>
              <a:gd name="csX788" fmla="*/ 408723 w 9436331"/>
              <a:gd name="csY788" fmla="*/ 1273670 h 1477503"/>
              <a:gd name="csX789" fmla="*/ 416783 w 9436331"/>
              <a:gd name="csY789" fmla="*/ 1265609 h 1477503"/>
              <a:gd name="csX790" fmla="*/ 408723 w 9436331"/>
              <a:gd name="csY790" fmla="*/ 1257547 h 1477503"/>
              <a:gd name="csX791" fmla="*/ 408723 w 9436331"/>
              <a:gd name="csY791" fmla="*/ 1257547 h 1477503"/>
              <a:gd name="csX792" fmla="*/ 538824 w 9436331"/>
              <a:gd name="csY792" fmla="*/ 1257547 h 1477503"/>
              <a:gd name="csX793" fmla="*/ 473198 w 9436331"/>
              <a:gd name="csY793" fmla="*/ 1257547 h 1477503"/>
              <a:gd name="csX794" fmla="*/ 465139 w 9436331"/>
              <a:gd name="csY794" fmla="*/ 1265609 h 1477503"/>
              <a:gd name="csX795" fmla="*/ 473198 w 9436331"/>
              <a:gd name="csY795" fmla="*/ 1273670 h 1477503"/>
              <a:gd name="csX796" fmla="*/ 538824 w 9436331"/>
              <a:gd name="csY796" fmla="*/ 1273670 h 1477503"/>
              <a:gd name="csX797" fmla="*/ 546884 w 9436331"/>
              <a:gd name="csY797" fmla="*/ 1265609 h 1477503"/>
              <a:gd name="csX798" fmla="*/ 538824 w 9436331"/>
              <a:gd name="csY798" fmla="*/ 1257547 h 1477503"/>
              <a:gd name="csX799" fmla="*/ 538824 w 9436331"/>
              <a:gd name="csY799" fmla="*/ 1257547 h 1477503"/>
              <a:gd name="csX800" fmla="*/ 597542 w 9436331"/>
              <a:gd name="csY800" fmla="*/ 1270215 h 1477503"/>
              <a:gd name="csX801" fmla="*/ 590634 w 9436331"/>
              <a:gd name="csY801" fmla="*/ 1273670 h 1477503"/>
              <a:gd name="csX802" fmla="*/ 592937 w 9436331"/>
              <a:gd name="csY802" fmla="*/ 1285186 h 1477503"/>
              <a:gd name="csX803" fmla="*/ 618266 w 9436331"/>
              <a:gd name="csY803" fmla="*/ 1304763 h 1477503"/>
              <a:gd name="csX804" fmla="*/ 638990 w 9436331"/>
              <a:gd name="csY804" fmla="*/ 1325492 h 1477503"/>
              <a:gd name="csX805" fmla="*/ 644747 w 9436331"/>
              <a:gd name="csY805" fmla="*/ 1327795 h 1477503"/>
              <a:gd name="csX806" fmla="*/ 650504 w 9436331"/>
              <a:gd name="csY806" fmla="*/ 1325492 h 1477503"/>
              <a:gd name="csX807" fmla="*/ 650504 w 9436331"/>
              <a:gd name="csY807" fmla="*/ 1313976 h 1477503"/>
              <a:gd name="csX808" fmla="*/ 629780 w 9436331"/>
              <a:gd name="csY808" fmla="*/ 1293247 h 1477503"/>
              <a:gd name="csX809" fmla="*/ 629780 w 9436331"/>
              <a:gd name="csY809" fmla="*/ 1293247 h 1477503"/>
              <a:gd name="csX810" fmla="*/ 629780 w 9436331"/>
              <a:gd name="csY810" fmla="*/ 1293247 h 1477503"/>
              <a:gd name="csX811" fmla="*/ 629780 w 9436331"/>
              <a:gd name="csY811" fmla="*/ 1293247 h 1477503"/>
              <a:gd name="csX812" fmla="*/ 629780 w 9436331"/>
              <a:gd name="csY812" fmla="*/ 1293247 h 1477503"/>
              <a:gd name="csX813" fmla="*/ 629780 w 9436331"/>
              <a:gd name="csY813" fmla="*/ 1293247 h 1477503"/>
              <a:gd name="csX814" fmla="*/ 629780 w 9436331"/>
              <a:gd name="csY814" fmla="*/ 1293247 h 1477503"/>
              <a:gd name="csX815" fmla="*/ 629780 w 9436331"/>
              <a:gd name="csY815" fmla="*/ 1293247 h 1477503"/>
              <a:gd name="csX816" fmla="*/ 626326 w 9436331"/>
              <a:gd name="csY816" fmla="*/ 1289793 h 1477503"/>
              <a:gd name="csX817" fmla="*/ 626326 w 9436331"/>
              <a:gd name="csY817" fmla="*/ 1289793 h 1477503"/>
              <a:gd name="csX818" fmla="*/ 626326 w 9436331"/>
              <a:gd name="csY818" fmla="*/ 1289793 h 1477503"/>
              <a:gd name="csX819" fmla="*/ 626326 w 9436331"/>
              <a:gd name="csY819" fmla="*/ 1289793 h 1477503"/>
              <a:gd name="csX820" fmla="*/ 626326 w 9436331"/>
              <a:gd name="csY820" fmla="*/ 1289793 h 1477503"/>
              <a:gd name="csX821" fmla="*/ 626326 w 9436331"/>
              <a:gd name="csY821" fmla="*/ 1289793 h 1477503"/>
              <a:gd name="csX822" fmla="*/ 626326 w 9436331"/>
              <a:gd name="csY822" fmla="*/ 1289793 h 1477503"/>
              <a:gd name="csX823" fmla="*/ 626326 w 9436331"/>
              <a:gd name="csY823" fmla="*/ 1289793 h 1477503"/>
              <a:gd name="csX824" fmla="*/ 626326 w 9436331"/>
              <a:gd name="csY824" fmla="*/ 1289793 h 1477503"/>
              <a:gd name="csX825" fmla="*/ 626326 w 9436331"/>
              <a:gd name="csY825" fmla="*/ 1289793 h 1477503"/>
              <a:gd name="csX826" fmla="*/ 626326 w 9436331"/>
              <a:gd name="csY826" fmla="*/ 1289793 h 1477503"/>
              <a:gd name="csX827" fmla="*/ 626326 w 9436331"/>
              <a:gd name="csY827" fmla="*/ 1289793 h 1477503"/>
              <a:gd name="csX828" fmla="*/ 626326 w 9436331"/>
              <a:gd name="csY828" fmla="*/ 1289793 h 1477503"/>
              <a:gd name="csX829" fmla="*/ 626326 w 9436331"/>
              <a:gd name="csY829" fmla="*/ 1289793 h 1477503"/>
              <a:gd name="csX830" fmla="*/ 626326 w 9436331"/>
              <a:gd name="csY830" fmla="*/ 1289793 h 1477503"/>
              <a:gd name="csX831" fmla="*/ 626326 w 9436331"/>
              <a:gd name="csY831" fmla="*/ 1289793 h 1477503"/>
              <a:gd name="csX832" fmla="*/ 626326 w 9436331"/>
              <a:gd name="csY832" fmla="*/ 1289793 h 1477503"/>
              <a:gd name="csX833" fmla="*/ 626326 w 9436331"/>
              <a:gd name="csY833" fmla="*/ 1289793 h 1477503"/>
              <a:gd name="csX834" fmla="*/ 626326 w 9436331"/>
              <a:gd name="csY834" fmla="*/ 1289793 h 1477503"/>
              <a:gd name="csX835" fmla="*/ 626326 w 9436331"/>
              <a:gd name="csY835" fmla="*/ 1289793 h 1477503"/>
              <a:gd name="csX836" fmla="*/ 626326 w 9436331"/>
              <a:gd name="csY836" fmla="*/ 1289793 h 1477503"/>
              <a:gd name="csX837" fmla="*/ 626326 w 9436331"/>
              <a:gd name="csY837" fmla="*/ 1289793 h 1477503"/>
              <a:gd name="csX838" fmla="*/ 626326 w 9436331"/>
              <a:gd name="csY838" fmla="*/ 1289793 h 1477503"/>
              <a:gd name="csX839" fmla="*/ 626326 w 9436331"/>
              <a:gd name="csY839" fmla="*/ 1289793 h 1477503"/>
              <a:gd name="csX840" fmla="*/ 626326 w 9436331"/>
              <a:gd name="csY840" fmla="*/ 1289793 h 1477503"/>
              <a:gd name="csX841" fmla="*/ 626326 w 9436331"/>
              <a:gd name="csY841" fmla="*/ 1289793 h 1477503"/>
              <a:gd name="csX842" fmla="*/ 626326 w 9436331"/>
              <a:gd name="csY842" fmla="*/ 1289793 h 1477503"/>
              <a:gd name="csX843" fmla="*/ 626326 w 9436331"/>
              <a:gd name="csY843" fmla="*/ 1289793 h 1477503"/>
              <a:gd name="csX844" fmla="*/ 626326 w 9436331"/>
              <a:gd name="csY844" fmla="*/ 1289793 h 1477503"/>
              <a:gd name="csX845" fmla="*/ 626326 w 9436331"/>
              <a:gd name="csY845" fmla="*/ 1289793 h 1477503"/>
              <a:gd name="csX846" fmla="*/ 613661 w 9436331"/>
              <a:gd name="csY846" fmla="*/ 1279428 h 1477503"/>
              <a:gd name="csX847" fmla="*/ 613661 w 9436331"/>
              <a:gd name="csY847" fmla="*/ 1279428 h 1477503"/>
              <a:gd name="csX848" fmla="*/ 613661 w 9436331"/>
              <a:gd name="csY848" fmla="*/ 1279428 h 1477503"/>
              <a:gd name="csX849" fmla="*/ 613661 w 9436331"/>
              <a:gd name="csY849" fmla="*/ 1279428 h 1477503"/>
              <a:gd name="csX850" fmla="*/ 613661 w 9436331"/>
              <a:gd name="csY850" fmla="*/ 1279428 h 1477503"/>
              <a:gd name="csX851" fmla="*/ 613661 w 9436331"/>
              <a:gd name="csY851" fmla="*/ 1279428 h 1477503"/>
              <a:gd name="csX852" fmla="*/ 613661 w 9436331"/>
              <a:gd name="csY852" fmla="*/ 1279428 h 1477503"/>
              <a:gd name="csX853" fmla="*/ 613661 w 9436331"/>
              <a:gd name="csY853" fmla="*/ 1279428 h 1477503"/>
              <a:gd name="csX854" fmla="*/ 613661 w 9436331"/>
              <a:gd name="csY854" fmla="*/ 1279428 h 1477503"/>
              <a:gd name="csX855" fmla="*/ 613661 w 9436331"/>
              <a:gd name="csY855" fmla="*/ 1279428 h 1477503"/>
              <a:gd name="csX856" fmla="*/ 613661 w 9436331"/>
              <a:gd name="csY856" fmla="*/ 1279428 h 1477503"/>
              <a:gd name="csX857" fmla="*/ 613661 w 9436331"/>
              <a:gd name="csY857" fmla="*/ 1279428 h 1477503"/>
              <a:gd name="csX858" fmla="*/ 609056 w 9436331"/>
              <a:gd name="csY858" fmla="*/ 1279428 h 1477503"/>
              <a:gd name="csX859" fmla="*/ 606753 w 9436331"/>
              <a:gd name="csY859" fmla="*/ 1279428 h 1477503"/>
              <a:gd name="csX860" fmla="*/ 690800 w 9436331"/>
              <a:gd name="csY860" fmla="*/ 1357737 h 1477503"/>
              <a:gd name="csX861" fmla="*/ 685044 w 9436331"/>
              <a:gd name="csY861" fmla="*/ 1360040 h 1477503"/>
              <a:gd name="csX862" fmla="*/ 685044 w 9436331"/>
              <a:gd name="csY862" fmla="*/ 1371556 h 1477503"/>
              <a:gd name="csX863" fmla="*/ 719584 w 9436331"/>
              <a:gd name="csY863" fmla="*/ 1406104 h 1477503"/>
              <a:gd name="csX864" fmla="*/ 727643 w 9436331"/>
              <a:gd name="csY864" fmla="*/ 1414165 h 1477503"/>
              <a:gd name="csX865" fmla="*/ 727643 w 9436331"/>
              <a:gd name="csY865" fmla="*/ 1414165 h 1477503"/>
              <a:gd name="csX866" fmla="*/ 729946 w 9436331"/>
              <a:gd name="csY866" fmla="*/ 1416469 h 1477503"/>
              <a:gd name="csX867" fmla="*/ 735702 w 9436331"/>
              <a:gd name="csY867" fmla="*/ 1418771 h 1477503"/>
              <a:gd name="csX868" fmla="*/ 741459 w 9436331"/>
              <a:gd name="csY868" fmla="*/ 1416469 h 1477503"/>
              <a:gd name="csX869" fmla="*/ 741459 w 9436331"/>
              <a:gd name="csY869" fmla="*/ 1404953 h 1477503"/>
              <a:gd name="csX870" fmla="*/ 741459 w 9436331"/>
              <a:gd name="csY870" fmla="*/ 1404953 h 1477503"/>
              <a:gd name="csX871" fmla="*/ 741459 w 9436331"/>
              <a:gd name="csY871" fmla="*/ 1404953 h 1477503"/>
              <a:gd name="csX872" fmla="*/ 741459 w 9436331"/>
              <a:gd name="csY872" fmla="*/ 1404953 h 1477503"/>
              <a:gd name="csX873" fmla="*/ 741459 w 9436331"/>
              <a:gd name="csY873" fmla="*/ 1404953 h 1477503"/>
              <a:gd name="csX874" fmla="*/ 741459 w 9436331"/>
              <a:gd name="csY874" fmla="*/ 1404953 h 1477503"/>
              <a:gd name="csX875" fmla="*/ 733400 w 9436331"/>
              <a:gd name="csY875" fmla="*/ 1396891 h 1477503"/>
              <a:gd name="csX876" fmla="*/ 733400 w 9436331"/>
              <a:gd name="csY876" fmla="*/ 1396891 h 1477503"/>
              <a:gd name="csX877" fmla="*/ 733400 w 9436331"/>
              <a:gd name="csY877" fmla="*/ 1396891 h 1477503"/>
              <a:gd name="csX878" fmla="*/ 733400 w 9436331"/>
              <a:gd name="csY878" fmla="*/ 1396891 h 1477503"/>
              <a:gd name="csX879" fmla="*/ 733400 w 9436331"/>
              <a:gd name="csY879" fmla="*/ 1395739 h 1477503"/>
              <a:gd name="csX880" fmla="*/ 733400 w 9436331"/>
              <a:gd name="csY880" fmla="*/ 1395739 h 1477503"/>
              <a:gd name="csX881" fmla="*/ 733400 w 9436331"/>
              <a:gd name="csY881" fmla="*/ 1395739 h 1477503"/>
              <a:gd name="csX882" fmla="*/ 733400 w 9436331"/>
              <a:gd name="csY882" fmla="*/ 1395739 h 1477503"/>
              <a:gd name="csX883" fmla="*/ 733400 w 9436331"/>
              <a:gd name="csY883" fmla="*/ 1395739 h 1477503"/>
              <a:gd name="csX884" fmla="*/ 733400 w 9436331"/>
              <a:gd name="csY884" fmla="*/ 1395739 h 1477503"/>
              <a:gd name="csX885" fmla="*/ 701162 w 9436331"/>
              <a:gd name="csY885" fmla="*/ 1363495 h 1477503"/>
              <a:gd name="csX886" fmla="*/ 695406 w 9436331"/>
              <a:gd name="csY886" fmla="*/ 1361191 h 1477503"/>
              <a:gd name="csX887" fmla="*/ 694254 w 9436331"/>
              <a:gd name="csY887" fmla="*/ 1361191 h 1477503"/>
              <a:gd name="csX888" fmla="*/ 789815 w 9436331"/>
              <a:gd name="csY888" fmla="*/ 1446410 h 1477503"/>
              <a:gd name="csX889" fmla="*/ 782907 w 9436331"/>
              <a:gd name="csY889" fmla="*/ 1451017 h 1477503"/>
              <a:gd name="csX890" fmla="*/ 786361 w 9436331"/>
              <a:gd name="csY890" fmla="*/ 1461381 h 1477503"/>
              <a:gd name="csX891" fmla="*/ 855441 w 9436331"/>
              <a:gd name="csY891" fmla="*/ 1476351 h 1477503"/>
              <a:gd name="csX892" fmla="*/ 855441 w 9436331"/>
              <a:gd name="csY892" fmla="*/ 1476351 h 1477503"/>
              <a:gd name="csX893" fmla="*/ 863500 w 9436331"/>
              <a:gd name="csY893" fmla="*/ 1468291 h 1477503"/>
              <a:gd name="csX894" fmla="*/ 855441 w 9436331"/>
              <a:gd name="csY894" fmla="*/ 1460229 h 1477503"/>
              <a:gd name="csX895" fmla="*/ 799026 w 9436331"/>
              <a:gd name="csY895" fmla="*/ 1448713 h 1477503"/>
              <a:gd name="csX896" fmla="*/ 799026 w 9436331"/>
              <a:gd name="csY896" fmla="*/ 1448713 h 1477503"/>
              <a:gd name="csX897" fmla="*/ 799026 w 9436331"/>
              <a:gd name="csY897" fmla="*/ 1448713 h 1477503"/>
              <a:gd name="csX898" fmla="*/ 799026 w 9436331"/>
              <a:gd name="csY898" fmla="*/ 1448713 h 1477503"/>
              <a:gd name="csX899" fmla="*/ 799026 w 9436331"/>
              <a:gd name="csY899" fmla="*/ 1448713 h 1477503"/>
              <a:gd name="csX900" fmla="*/ 799026 w 9436331"/>
              <a:gd name="csY900" fmla="*/ 1448713 h 1477503"/>
              <a:gd name="csX901" fmla="*/ 799026 w 9436331"/>
              <a:gd name="csY901" fmla="*/ 1448713 h 1477503"/>
              <a:gd name="csX902" fmla="*/ 799026 w 9436331"/>
              <a:gd name="csY902" fmla="*/ 1448713 h 1477503"/>
              <a:gd name="csX903" fmla="*/ 794420 w 9436331"/>
              <a:gd name="csY903" fmla="*/ 1446410 h 1477503"/>
              <a:gd name="csX904" fmla="*/ 790966 w 9436331"/>
              <a:gd name="csY904" fmla="*/ 1446410 h 1477503"/>
              <a:gd name="csX905" fmla="*/ 790966 w 9436331"/>
              <a:gd name="csY905" fmla="*/ 1446410 h 1477503"/>
              <a:gd name="csX906" fmla="*/ 987844 w 9436331"/>
              <a:gd name="csY906" fmla="*/ 1461381 h 1477503"/>
              <a:gd name="csX907" fmla="*/ 922218 w 9436331"/>
              <a:gd name="csY907" fmla="*/ 1461381 h 1477503"/>
              <a:gd name="csX908" fmla="*/ 914159 w 9436331"/>
              <a:gd name="csY908" fmla="*/ 1469442 h 1477503"/>
              <a:gd name="csX909" fmla="*/ 922218 w 9436331"/>
              <a:gd name="csY909" fmla="*/ 1477504 h 1477503"/>
              <a:gd name="csX910" fmla="*/ 987844 w 9436331"/>
              <a:gd name="csY910" fmla="*/ 1477504 h 1477503"/>
              <a:gd name="csX911" fmla="*/ 995904 w 9436331"/>
              <a:gd name="csY911" fmla="*/ 1469442 h 1477503"/>
              <a:gd name="csX912" fmla="*/ 987844 w 9436331"/>
              <a:gd name="csY912" fmla="*/ 1461381 h 1477503"/>
              <a:gd name="csX913" fmla="*/ 987844 w 9436331"/>
              <a:gd name="csY913" fmla="*/ 1461381 h 1477503"/>
              <a:gd name="csX914" fmla="*/ 1117945 w 9436331"/>
              <a:gd name="csY914" fmla="*/ 1461381 h 1477503"/>
              <a:gd name="csX915" fmla="*/ 1052319 w 9436331"/>
              <a:gd name="csY915" fmla="*/ 1461381 h 1477503"/>
              <a:gd name="csX916" fmla="*/ 1044260 w 9436331"/>
              <a:gd name="csY916" fmla="*/ 1469442 h 1477503"/>
              <a:gd name="csX917" fmla="*/ 1052319 w 9436331"/>
              <a:gd name="csY917" fmla="*/ 1477504 h 1477503"/>
              <a:gd name="csX918" fmla="*/ 1117945 w 9436331"/>
              <a:gd name="csY918" fmla="*/ 1477504 h 1477503"/>
              <a:gd name="csX919" fmla="*/ 1126004 w 9436331"/>
              <a:gd name="csY919" fmla="*/ 1469442 h 1477503"/>
              <a:gd name="csX920" fmla="*/ 1117945 w 9436331"/>
              <a:gd name="csY920" fmla="*/ 1461381 h 1477503"/>
              <a:gd name="csX921" fmla="*/ 1117945 w 9436331"/>
              <a:gd name="csY921" fmla="*/ 1461381 h 1477503"/>
              <a:gd name="csX922" fmla="*/ 1249197 w 9436331"/>
              <a:gd name="csY922" fmla="*/ 1460229 h 1477503"/>
              <a:gd name="csX923" fmla="*/ 1249197 w 9436331"/>
              <a:gd name="csY923" fmla="*/ 1460229 h 1477503"/>
              <a:gd name="csX924" fmla="*/ 1242289 w 9436331"/>
              <a:gd name="csY924" fmla="*/ 1460229 h 1477503"/>
              <a:gd name="csX925" fmla="*/ 1183571 w 9436331"/>
              <a:gd name="csY925" fmla="*/ 1460229 h 1477503"/>
              <a:gd name="csX926" fmla="*/ 1175512 w 9436331"/>
              <a:gd name="csY926" fmla="*/ 1468291 h 1477503"/>
              <a:gd name="csX927" fmla="*/ 1183571 w 9436331"/>
              <a:gd name="csY927" fmla="*/ 1476351 h 1477503"/>
              <a:gd name="csX928" fmla="*/ 1238835 w 9436331"/>
              <a:gd name="csY928" fmla="*/ 1476351 h 1477503"/>
              <a:gd name="csX929" fmla="*/ 1250349 w 9436331"/>
              <a:gd name="csY929" fmla="*/ 1476351 h 1477503"/>
              <a:gd name="csX930" fmla="*/ 1258408 w 9436331"/>
              <a:gd name="csY930" fmla="*/ 1468291 h 1477503"/>
              <a:gd name="csX931" fmla="*/ 1250349 w 9436331"/>
              <a:gd name="csY931" fmla="*/ 1460229 h 1477503"/>
              <a:gd name="csX932" fmla="*/ 1250349 w 9436331"/>
              <a:gd name="csY932" fmla="*/ 1460229 h 1477503"/>
              <a:gd name="csX933" fmla="*/ 1368936 w 9436331"/>
              <a:gd name="csY933" fmla="*/ 1404953 h 1477503"/>
              <a:gd name="csX934" fmla="*/ 1363179 w 9436331"/>
              <a:gd name="csY934" fmla="*/ 1407255 h 1477503"/>
              <a:gd name="csX935" fmla="*/ 1341304 w 9436331"/>
              <a:gd name="csY935" fmla="*/ 1427985 h 1477503"/>
              <a:gd name="csX936" fmla="*/ 1341304 w 9436331"/>
              <a:gd name="csY936" fmla="*/ 1427985 h 1477503"/>
              <a:gd name="csX937" fmla="*/ 1341304 w 9436331"/>
              <a:gd name="csY937" fmla="*/ 1427985 h 1477503"/>
              <a:gd name="csX938" fmla="*/ 1341304 w 9436331"/>
              <a:gd name="csY938" fmla="*/ 1427985 h 1477503"/>
              <a:gd name="csX939" fmla="*/ 1341304 w 9436331"/>
              <a:gd name="csY939" fmla="*/ 1427985 h 1477503"/>
              <a:gd name="csX940" fmla="*/ 1341304 w 9436331"/>
              <a:gd name="csY940" fmla="*/ 1427985 h 1477503"/>
              <a:gd name="csX941" fmla="*/ 1341304 w 9436331"/>
              <a:gd name="csY941" fmla="*/ 1427985 h 1477503"/>
              <a:gd name="csX942" fmla="*/ 1341304 w 9436331"/>
              <a:gd name="csY942" fmla="*/ 1427985 h 1477503"/>
              <a:gd name="csX943" fmla="*/ 1341304 w 9436331"/>
              <a:gd name="csY943" fmla="*/ 1427985 h 1477503"/>
              <a:gd name="csX944" fmla="*/ 1341304 w 9436331"/>
              <a:gd name="csY944" fmla="*/ 1427985 h 1477503"/>
              <a:gd name="csX945" fmla="*/ 1341304 w 9436331"/>
              <a:gd name="csY945" fmla="*/ 1427985 h 1477503"/>
              <a:gd name="csX946" fmla="*/ 1341304 w 9436331"/>
              <a:gd name="csY946" fmla="*/ 1427985 h 1477503"/>
              <a:gd name="csX947" fmla="*/ 1341304 w 9436331"/>
              <a:gd name="csY947" fmla="*/ 1427985 h 1477503"/>
              <a:gd name="csX948" fmla="*/ 1341304 w 9436331"/>
              <a:gd name="csY948" fmla="*/ 1427985 h 1477503"/>
              <a:gd name="csX949" fmla="*/ 1341304 w 9436331"/>
              <a:gd name="csY949" fmla="*/ 1427985 h 1477503"/>
              <a:gd name="csX950" fmla="*/ 1341304 w 9436331"/>
              <a:gd name="csY950" fmla="*/ 1427985 h 1477503"/>
              <a:gd name="csX951" fmla="*/ 1341304 w 9436331"/>
              <a:gd name="csY951" fmla="*/ 1427985 h 1477503"/>
              <a:gd name="csX952" fmla="*/ 1341304 w 9436331"/>
              <a:gd name="csY952" fmla="*/ 1427985 h 1477503"/>
              <a:gd name="csX953" fmla="*/ 1341304 w 9436331"/>
              <a:gd name="csY953" fmla="*/ 1427985 h 1477503"/>
              <a:gd name="csX954" fmla="*/ 1341304 w 9436331"/>
              <a:gd name="csY954" fmla="*/ 1427985 h 1477503"/>
              <a:gd name="csX955" fmla="*/ 1341304 w 9436331"/>
              <a:gd name="csY955" fmla="*/ 1427985 h 1477503"/>
              <a:gd name="csX956" fmla="*/ 1341304 w 9436331"/>
              <a:gd name="csY956" fmla="*/ 1427985 h 1477503"/>
              <a:gd name="csX957" fmla="*/ 1341304 w 9436331"/>
              <a:gd name="csY957" fmla="*/ 1427985 h 1477503"/>
              <a:gd name="csX958" fmla="*/ 1341304 w 9436331"/>
              <a:gd name="csY958" fmla="*/ 1427985 h 1477503"/>
              <a:gd name="csX959" fmla="*/ 1341304 w 9436331"/>
              <a:gd name="csY959" fmla="*/ 1427985 h 1477503"/>
              <a:gd name="csX960" fmla="*/ 1341304 w 9436331"/>
              <a:gd name="csY960" fmla="*/ 1427985 h 1477503"/>
              <a:gd name="csX961" fmla="*/ 1339001 w 9436331"/>
              <a:gd name="csY961" fmla="*/ 1429136 h 1477503"/>
              <a:gd name="csX962" fmla="*/ 1339001 w 9436331"/>
              <a:gd name="csY962" fmla="*/ 1429136 h 1477503"/>
              <a:gd name="csX963" fmla="*/ 1339001 w 9436331"/>
              <a:gd name="csY963" fmla="*/ 1429136 h 1477503"/>
              <a:gd name="csX964" fmla="*/ 1339001 w 9436331"/>
              <a:gd name="csY964" fmla="*/ 1429136 h 1477503"/>
              <a:gd name="csX965" fmla="*/ 1339001 w 9436331"/>
              <a:gd name="csY965" fmla="*/ 1429136 h 1477503"/>
              <a:gd name="csX966" fmla="*/ 1339001 w 9436331"/>
              <a:gd name="csY966" fmla="*/ 1429136 h 1477503"/>
              <a:gd name="csX967" fmla="*/ 1339001 w 9436331"/>
              <a:gd name="csY967" fmla="*/ 1429136 h 1477503"/>
              <a:gd name="csX968" fmla="*/ 1339001 w 9436331"/>
              <a:gd name="csY968" fmla="*/ 1429136 h 1477503"/>
              <a:gd name="csX969" fmla="*/ 1339001 w 9436331"/>
              <a:gd name="csY969" fmla="*/ 1429136 h 1477503"/>
              <a:gd name="csX970" fmla="*/ 1339001 w 9436331"/>
              <a:gd name="csY970" fmla="*/ 1429136 h 1477503"/>
              <a:gd name="csX971" fmla="*/ 1339001 w 9436331"/>
              <a:gd name="csY971" fmla="*/ 1429136 h 1477503"/>
              <a:gd name="csX972" fmla="*/ 1339001 w 9436331"/>
              <a:gd name="csY972" fmla="*/ 1429136 h 1477503"/>
              <a:gd name="csX973" fmla="*/ 1339001 w 9436331"/>
              <a:gd name="csY973" fmla="*/ 1429136 h 1477503"/>
              <a:gd name="csX974" fmla="*/ 1339001 w 9436331"/>
              <a:gd name="csY974" fmla="*/ 1429136 h 1477503"/>
              <a:gd name="csX975" fmla="*/ 1339001 w 9436331"/>
              <a:gd name="csY975" fmla="*/ 1429136 h 1477503"/>
              <a:gd name="csX976" fmla="*/ 1339001 w 9436331"/>
              <a:gd name="csY976" fmla="*/ 1429136 h 1477503"/>
              <a:gd name="csX977" fmla="*/ 1339001 w 9436331"/>
              <a:gd name="csY977" fmla="*/ 1429136 h 1477503"/>
              <a:gd name="csX978" fmla="*/ 1339001 w 9436331"/>
              <a:gd name="csY978" fmla="*/ 1429136 h 1477503"/>
              <a:gd name="csX979" fmla="*/ 1339001 w 9436331"/>
              <a:gd name="csY979" fmla="*/ 1429136 h 1477503"/>
              <a:gd name="csX980" fmla="*/ 1339001 w 9436331"/>
              <a:gd name="csY980" fmla="*/ 1429136 h 1477503"/>
              <a:gd name="csX981" fmla="*/ 1339001 w 9436331"/>
              <a:gd name="csY981" fmla="*/ 1429136 h 1477503"/>
              <a:gd name="csX982" fmla="*/ 1339001 w 9436331"/>
              <a:gd name="csY982" fmla="*/ 1429136 h 1477503"/>
              <a:gd name="csX983" fmla="*/ 1339001 w 9436331"/>
              <a:gd name="csY983" fmla="*/ 1429136 h 1477503"/>
              <a:gd name="csX984" fmla="*/ 1339001 w 9436331"/>
              <a:gd name="csY984" fmla="*/ 1429136 h 1477503"/>
              <a:gd name="csX985" fmla="*/ 1315974 w 9436331"/>
              <a:gd name="csY985" fmla="*/ 1442955 h 1477503"/>
              <a:gd name="csX986" fmla="*/ 1312521 w 9436331"/>
              <a:gd name="csY986" fmla="*/ 1453319 h 1477503"/>
              <a:gd name="csX987" fmla="*/ 1319429 w 9436331"/>
              <a:gd name="csY987" fmla="*/ 1457926 h 1477503"/>
              <a:gd name="csX988" fmla="*/ 1322882 w 9436331"/>
              <a:gd name="csY988" fmla="*/ 1457926 h 1477503"/>
              <a:gd name="csX989" fmla="*/ 1379298 w 9436331"/>
              <a:gd name="csY989" fmla="*/ 1415317 h 1477503"/>
              <a:gd name="csX990" fmla="*/ 1379298 w 9436331"/>
              <a:gd name="csY990" fmla="*/ 1403801 h 1477503"/>
              <a:gd name="csX991" fmla="*/ 1373541 w 9436331"/>
              <a:gd name="csY991" fmla="*/ 1401497 h 1477503"/>
              <a:gd name="csX992" fmla="*/ 1373541 w 9436331"/>
              <a:gd name="csY992" fmla="*/ 1401497 h 1477503"/>
              <a:gd name="csX993" fmla="*/ 1461043 w 9436331"/>
              <a:gd name="csY993" fmla="*/ 1311673 h 1477503"/>
              <a:gd name="csX994" fmla="*/ 1455286 w 9436331"/>
              <a:gd name="csY994" fmla="*/ 1313976 h 1477503"/>
              <a:gd name="csX995" fmla="*/ 1409233 w 9436331"/>
              <a:gd name="csY995" fmla="*/ 1360040 h 1477503"/>
              <a:gd name="csX996" fmla="*/ 1409233 w 9436331"/>
              <a:gd name="csY996" fmla="*/ 1371556 h 1477503"/>
              <a:gd name="csX997" fmla="*/ 1414989 w 9436331"/>
              <a:gd name="csY997" fmla="*/ 1373859 h 1477503"/>
              <a:gd name="csX998" fmla="*/ 1420746 w 9436331"/>
              <a:gd name="csY998" fmla="*/ 1371556 h 1477503"/>
              <a:gd name="csX999" fmla="*/ 1466799 w 9436331"/>
              <a:gd name="csY999" fmla="*/ 1325492 h 1477503"/>
              <a:gd name="csX1000" fmla="*/ 1466799 w 9436331"/>
              <a:gd name="csY1000" fmla="*/ 1313976 h 1477503"/>
              <a:gd name="csX1001" fmla="*/ 1461043 w 9436331"/>
              <a:gd name="csY1001" fmla="*/ 1311673 h 1477503"/>
              <a:gd name="csX1002" fmla="*/ 1461043 w 9436331"/>
              <a:gd name="csY1002" fmla="*/ 1311673 h 1477503"/>
              <a:gd name="csX1003" fmla="*/ 1566965 w 9436331"/>
              <a:gd name="csY1003" fmla="*/ 1257547 h 1477503"/>
              <a:gd name="csX1004" fmla="*/ 1546241 w 9436331"/>
              <a:gd name="csY1004" fmla="*/ 1257547 h 1477503"/>
              <a:gd name="csX1005" fmla="*/ 1518609 w 9436331"/>
              <a:gd name="csY1005" fmla="*/ 1265609 h 1477503"/>
              <a:gd name="csX1006" fmla="*/ 1518609 w 9436331"/>
              <a:gd name="csY1006" fmla="*/ 1265609 h 1477503"/>
              <a:gd name="csX1007" fmla="*/ 1510550 w 9436331"/>
              <a:gd name="csY1007" fmla="*/ 1270215 h 1477503"/>
              <a:gd name="csX1008" fmla="*/ 1508247 w 9436331"/>
              <a:gd name="csY1008" fmla="*/ 1281731 h 1477503"/>
              <a:gd name="csX1009" fmla="*/ 1515155 w 9436331"/>
              <a:gd name="csY1009" fmla="*/ 1285186 h 1477503"/>
              <a:gd name="csX1010" fmla="*/ 1519761 w 9436331"/>
              <a:gd name="csY1010" fmla="*/ 1284035 h 1477503"/>
              <a:gd name="csX1011" fmla="*/ 1557755 w 9436331"/>
              <a:gd name="csY1011" fmla="*/ 1272519 h 1477503"/>
              <a:gd name="csX1012" fmla="*/ 1572722 w 9436331"/>
              <a:gd name="csY1012" fmla="*/ 1272519 h 1477503"/>
              <a:gd name="csX1013" fmla="*/ 1580781 w 9436331"/>
              <a:gd name="csY1013" fmla="*/ 1264457 h 1477503"/>
              <a:gd name="csX1014" fmla="*/ 1572722 w 9436331"/>
              <a:gd name="csY1014" fmla="*/ 1256396 h 1477503"/>
              <a:gd name="csX1015" fmla="*/ 1566965 w 9436331"/>
              <a:gd name="csY1015" fmla="*/ 1256396 h 1477503"/>
              <a:gd name="csX1016" fmla="*/ 1697066 w 9436331"/>
              <a:gd name="csY1016" fmla="*/ 1257547 h 1477503"/>
              <a:gd name="csX1017" fmla="*/ 1631440 w 9436331"/>
              <a:gd name="csY1017" fmla="*/ 1257547 h 1477503"/>
              <a:gd name="csX1018" fmla="*/ 1623381 w 9436331"/>
              <a:gd name="csY1018" fmla="*/ 1265609 h 1477503"/>
              <a:gd name="csX1019" fmla="*/ 1631440 w 9436331"/>
              <a:gd name="csY1019" fmla="*/ 1273670 h 1477503"/>
              <a:gd name="csX1020" fmla="*/ 1697066 w 9436331"/>
              <a:gd name="csY1020" fmla="*/ 1273670 h 1477503"/>
              <a:gd name="csX1021" fmla="*/ 1705125 w 9436331"/>
              <a:gd name="csY1021" fmla="*/ 1265609 h 1477503"/>
              <a:gd name="csX1022" fmla="*/ 1697066 w 9436331"/>
              <a:gd name="csY1022" fmla="*/ 1257547 h 1477503"/>
              <a:gd name="csX1023" fmla="*/ 1697066 w 9436331"/>
              <a:gd name="csY1023" fmla="*/ 1257547 h 1477503"/>
              <a:gd name="csX1024" fmla="*/ 1828318 w 9436331"/>
              <a:gd name="csY1024" fmla="*/ 1257547 h 1477503"/>
              <a:gd name="csX1025" fmla="*/ 1762692 w 9436331"/>
              <a:gd name="csY1025" fmla="*/ 1257547 h 1477503"/>
              <a:gd name="csX1026" fmla="*/ 1754633 w 9436331"/>
              <a:gd name="csY1026" fmla="*/ 1265609 h 1477503"/>
              <a:gd name="csX1027" fmla="*/ 1762692 w 9436331"/>
              <a:gd name="csY1027" fmla="*/ 1273670 h 1477503"/>
              <a:gd name="csX1028" fmla="*/ 1828318 w 9436331"/>
              <a:gd name="csY1028" fmla="*/ 1273670 h 1477503"/>
              <a:gd name="csX1029" fmla="*/ 1836377 w 9436331"/>
              <a:gd name="csY1029" fmla="*/ 1265609 h 1477503"/>
              <a:gd name="csX1030" fmla="*/ 1828318 w 9436331"/>
              <a:gd name="csY1030" fmla="*/ 1257547 h 1477503"/>
              <a:gd name="csX1031" fmla="*/ 1828318 w 9436331"/>
              <a:gd name="csY1031" fmla="*/ 1257547 h 1477503"/>
              <a:gd name="csX1032" fmla="*/ 1958419 w 9436331"/>
              <a:gd name="csY1032" fmla="*/ 1257547 h 1477503"/>
              <a:gd name="csX1033" fmla="*/ 1892793 w 9436331"/>
              <a:gd name="csY1033" fmla="*/ 1257547 h 1477503"/>
              <a:gd name="csX1034" fmla="*/ 1884733 w 9436331"/>
              <a:gd name="csY1034" fmla="*/ 1265609 h 1477503"/>
              <a:gd name="csX1035" fmla="*/ 1892793 w 9436331"/>
              <a:gd name="csY1035" fmla="*/ 1273670 h 1477503"/>
              <a:gd name="csX1036" fmla="*/ 1958419 w 9436331"/>
              <a:gd name="csY1036" fmla="*/ 1273670 h 1477503"/>
              <a:gd name="csX1037" fmla="*/ 1966478 w 9436331"/>
              <a:gd name="csY1037" fmla="*/ 1265609 h 1477503"/>
              <a:gd name="csX1038" fmla="*/ 1958419 w 9436331"/>
              <a:gd name="csY1038" fmla="*/ 1257547 h 1477503"/>
              <a:gd name="csX1039" fmla="*/ 1958419 w 9436331"/>
              <a:gd name="csY1039" fmla="*/ 1257547 h 1477503"/>
              <a:gd name="csX1040" fmla="*/ 2088519 w 9436331"/>
              <a:gd name="csY1040" fmla="*/ 1257547 h 1477503"/>
              <a:gd name="csX1041" fmla="*/ 2022893 w 9436331"/>
              <a:gd name="csY1041" fmla="*/ 1257547 h 1477503"/>
              <a:gd name="csX1042" fmla="*/ 2014834 w 9436331"/>
              <a:gd name="csY1042" fmla="*/ 1265609 h 1477503"/>
              <a:gd name="csX1043" fmla="*/ 2022893 w 9436331"/>
              <a:gd name="csY1043" fmla="*/ 1273670 h 1477503"/>
              <a:gd name="csX1044" fmla="*/ 2088519 w 9436331"/>
              <a:gd name="csY1044" fmla="*/ 1273670 h 1477503"/>
              <a:gd name="csX1045" fmla="*/ 2096579 w 9436331"/>
              <a:gd name="csY1045" fmla="*/ 1265609 h 1477503"/>
              <a:gd name="csX1046" fmla="*/ 2088519 w 9436331"/>
              <a:gd name="csY1046" fmla="*/ 1257547 h 1477503"/>
              <a:gd name="csX1047" fmla="*/ 2088519 w 9436331"/>
              <a:gd name="csY1047" fmla="*/ 1257547 h 1477503"/>
              <a:gd name="csX1048" fmla="*/ 2219772 w 9436331"/>
              <a:gd name="csY1048" fmla="*/ 1257547 h 1477503"/>
              <a:gd name="csX1049" fmla="*/ 2154145 w 9436331"/>
              <a:gd name="csY1049" fmla="*/ 1257547 h 1477503"/>
              <a:gd name="csX1050" fmla="*/ 2146086 w 9436331"/>
              <a:gd name="csY1050" fmla="*/ 1265609 h 1477503"/>
              <a:gd name="csX1051" fmla="*/ 2154145 w 9436331"/>
              <a:gd name="csY1051" fmla="*/ 1273670 h 1477503"/>
              <a:gd name="csX1052" fmla="*/ 2219772 w 9436331"/>
              <a:gd name="csY1052" fmla="*/ 1273670 h 1477503"/>
              <a:gd name="csX1053" fmla="*/ 2227831 w 9436331"/>
              <a:gd name="csY1053" fmla="*/ 1265609 h 1477503"/>
              <a:gd name="csX1054" fmla="*/ 2219772 w 9436331"/>
              <a:gd name="csY1054" fmla="*/ 1257547 h 1477503"/>
              <a:gd name="csX1055" fmla="*/ 2219772 w 9436331"/>
              <a:gd name="csY1055" fmla="*/ 1257547 h 1477503"/>
              <a:gd name="csX1056" fmla="*/ 2349872 w 9436331"/>
              <a:gd name="csY1056" fmla="*/ 1257547 h 1477503"/>
              <a:gd name="csX1057" fmla="*/ 2284246 w 9436331"/>
              <a:gd name="csY1057" fmla="*/ 1257547 h 1477503"/>
              <a:gd name="csX1058" fmla="*/ 2276187 w 9436331"/>
              <a:gd name="csY1058" fmla="*/ 1265609 h 1477503"/>
              <a:gd name="csX1059" fmla="*/ 2284246 w 9436331"/>
              <a:gd name="csY1059" fmla="*/ 1273670 h 1477503"/>
              <a:gd name="csX1060" fmla="*/ 2349872 w 9436331"/>
              <a:gd name="csY1060" fmla="*/ 1273670 h 1477503"/>
              <a:gd name="csX1061" fmla="*/ 2357932 w 9436331"/>
              <a:gd name="csY1061" fmla="*/ 1265609 h 1477503"/>
              <a:gd name="csX1062" fmla="*/ 2349872 w 9436331"/>
              <a:gd name="csY1062" fmla="*/ 1257547 h 1477503"/>
              <a:gd name="csX1063" fmla="*/ 2349872 w 9436331"/>
              <a:gd name="csY1063" fmla="*/ 1257547 h 1477503"/>
              <a:gd name="csX1064" fmla="*/ 2479973 w 9436331"/>
              <a:gd name="csY1064" fmla="*/ 1257547 h 1477503"/>
              <a:gd name="csX1065" fmla="*/ 2414347 w 9436331"/>
              <a:gd name="csY1065" fmla="*/ 1257547 h 1477503"/>
              <a:gd name="csX1066" fmla="*/ 2406288 w 9436331"/>
              <a:gd name="csY1066" fmla="*/ 1265609 h 1477503"/>
              <a:gd name="csX1067" fmla="*/ 2414347 w 9436331"/>
              <a:gd name="csY1067" fmla="*/ 1273670 h 1477503"/>
              <a:gd name="csX1068" fmla="*/ 2479973 w 9436331"/>
              <a:gd name="csY1068" fmla="*/ 1273670 h 1477503"/>
              <a:gd name="csX1069" fmla="*/ 2488032 w 9436331"/>
              <a:gd name="csY1069" fmla="*/ 1265609 h 1477503"/>
              <a:gd name="csX1070" fmla="*/ 2479973 w 9436331"/>
              <a:gd name="csY1070" fmla="*/ 1257547 h 1477503"/>
              <a:gd name="csX1071" fmla="*/ 2479973 w 9436331"/>
              <a:gd name="csY1071" fmla="*/ 1257547 h 1477503"/>
              <a:gd name="csX1072" fmla="*/ 2611225 w 9436331"/>
              <a:gd name="csY1072" fmla="*/ 1257547 h 1477503"/>
              <a:gd name="csX1073" fmla="*/ 2545599 w 9436331"/>
              <a:gd name="csY1073" fmla="*/ 1257547 h 1477503"/>
              <a:gd name="csX1074" fmla="*/ 2537540 w 9436331"/>
              <a:gd name="csY1074" fmla="*/ 1265609 h 1477503"/>
              <a:gd name="csX1075" fmla="*/ 2545599 w 9436331"/>
              <a:gd name="csY1075" fmla="*/ 1273670 h 1477503"/>
              <a:gd name="csX1076" fmla="*/ 2611225 w 9436331"/>
              <a:gd name="csY1076" fmla="*/ 1273670 h 1477503"/>
              <a:gd name="csX1077" fmla="*/ 2619284 w 9436331"/>
              <a:gd name="csY1077" fmla="*/ 1265609 h 1477503"/>
              <a:gd name="csX1078" fmla="*/ 2611225 w 9436331"/>
              <a:gd name="csY1078" fmla="*/ 1257547 h 1477503"/>
              <a:gd name="csX1079" fmla="*/ 2611225 w 9436331"/>
              <a:gd name="csY1079" fmla="*/ 1257547 h 1477503"/>
              <a:gd name="csX1080" fmla="*/ 2741326 w 9436331"/>
              <a:gd name="csY1080" fmla="*/ 1257547 h 1477503"/>
              <a:gd name="csX1081" fmla="*/ 2675700 w 9436331"/>
              <a:gd name="csY1081" fmla="*/ 1257547 h 1477503"/>
              <a:gd name="csX1082" fmla="*/ 2667640 w 9436331"/>
              <a:gd name="csY1082" fmla="*/ 1265609 h 1477503"/>
              <a:gd name="csX1083" fmla="*/ 2675700 w 9436331"/>
              <a:gd name="csY1083" fmla="*/ 1273670 h 1477503"/>
              <a:gd name="csX1084" fmla="*/ 2741326 w 9436331"/>
              <a:gd name="csY1084" fmla="*/ 1273670 h 1477503"/>
              <a:gd name="csX1085" fmla="*/ 2749385 w 9436331"/>
              <a:gd name="csY1085" fmla="*/ 1265609 h 1477503"/>
              <a:gd name="csX1086" fmla="*/ 2741326 w 9436331"/>
              <a:gd name="csY1086" fmla="*/ 1257547 h 1477503"/>
              <a:gd name="csX1087" fmla="*/ 2741326 w 9436331"/>
              <a:gd name="csY1087" fmla="*/ 1257547 h 1477503"/>
              <a:gd name="csX1088" fmla="*/ 2872578 w 9436331"/>
              <a:gd name="csY1088" fmla="*/ 1257547 h 1477503"/>
              <a:gd name="csX1089" fmla="*/ 2806952 w 9436331"/>
              <a:gd name="csY1089" fmla="*/ 1257547 h 1477503"/>
              <a:gd name="csX1090" fmla="*/ 2798892 w 9436331"/>
              <a:gd name="csY1090" fmla="*/ 1265609 h 1477503"/>
              <a:gd name="csX1091" fmla="*/ 2806952 w 9436331"/>
              <a:gd name="csY1091" fmla="*/ 1273670 h 1477503"/>
              <a:gd name="csX1092" fmla="*/ 2872578 w 9436331"/>
              <a:gd name="csY1092" fmla="*/ 1273670 h 1477503"/>
              <a:gd name="csX1093" fmla="*/ 2880637 w 9436331"/>
              <a:gd name="csY1093" fmla="*/ 1265609 h 1477503"/>
              <a:gd name="csX1094" fmla="*/ 2872578 w 9436331"/>
              <a:gd name="csY1094" fmla="*/ 1257547 h 1477503"/>
              <a:gd name="csX1095" fmla="*/ 2872578 w 9436331"/>
              <a:gd name="csY1095" fmla="*/ 1257547 h 1477503"/>
              <a:gd name="csX1096" fmla="*/ 3002679 w 9436331"/>
              <a:gd name="csY1096" fmla="*/ 1257547 h 1477503"/>
              <a:gd name="csX1097" fmla="*/ 2937052 w 9436331"/>
              <a:gd name="csY1097" fmla="*/ 1257547 h 1477503"/>
              <a:gd name="csX1098" fmla="*/ 2928993 w 9436331"/>
              <a:gd name="csY1098" fmla="*/ 1265609 h 1477503"/>
              <a:gd name="csX1099" fmla="*/ 2937052 w 9436331"/>
              <a:gd name="csY1099" fmla="*/ 1273670 h 1477503"/>
              <a:gd name="csX1100" fmla="*/ 3002679 w 9436331"/>
              <a:gd name="csY1100" fmla="*/ 1273670 h 1477503"/>
              <a:gd name="csX1101" fmla="*/ 3010738 w 9436331"/>
              <a:gd name="csY1101" fmla="*/ 1265609 h 1477503"/>
              <a:gd name="csX1102" fmla="*/ 3002679 w 9436331"/>
              <a:gd name="csY1102" fmla="*/ 1257547 h 1477503"/>
              <a:gd name="csX1103" fmla="*/ 3002679 w 9436331"/>
              <a:gd name="csY1103" fmla="*/ 1257547 h 1477503"/>
              <a:gd name="csX1104" fmla="*/ 3132779 w 9436331"/>
              <a:gd name="csY1104" fmla="*/ 1257547 h 1477503"/>
              <a:gd name="csX1105" fmla="*/ 3067153 w 9436331"/>
              <a:gd name="csY1105" fmla="*/ 1257547 h 1477503"/>
              <a:gd name="csX1106" fmla="*/ 3059094 w 9436331"/>
              <a:gd name="csY1106" fmla="*/ 1265609 h 1477503"/>
              <a:gd name="csX1107" fmla="*/ 3067153 w 9436331"/>
              <a:gd name="csY1107" fmla="*/ 1273670 h 1477503"/>
              <a:gd name="csX1108" fmla="*/ 3132779 w 9436331"/>
              <a:gd name="csY1108" fmla="*/ 1273670 h 1477503"/>
              <a:gd name="csX1109" fmla="*/ 3140839 w 9436331"/>
              <a:gd name="csY1109" fmla="*/ 1265609 h 1477503"/>
              <a:gd name="csX1110" fmla="*/ 3132779 w 9436331"/>
              <a:gd name="csY1110" fmla="*/ 1257547 h 1477503"/>
              <a:gd name="csX1111" fmla="*/ 3132779 w 9436331"/>
              <a:gd name="csY1111" fmla="*/ 1257547 h 1477503"/>
              <a:gd name="csX1112" fmla="*/ 3264031 w 9436331"/>
              <a:gd name="csY1112" fmla="*/ 1257547 h 1477503"/>
              <a:gd name="csX1113" fmla="*/ 3198405 w 9436331"/>
              <a:gd name="csY1113" fmla="*/ 1257547 h 1477503"/>
              <a:gd name="csX1114" fmla="*/ 3190346 w 9436331"/>
              <a:gd name="csY1114" fmla="*/ 1265609 h 1477503"/>
              <a:gd name="csX1115" fmla="*/ 3198405 w 9436331"/>
              <a:gd name="csY1115" fmla="*/ 1273670 h 1477503"/>
              <a:gd name="csX1116" fmla="*/ 3264031 w 9436331"/>
              <a:gd name="csY1116" fmla="*/ 1273670 h 1477503"/>
              <a:gd name="csX1117" fmla="*/ 3272091 w 9436331"/>
              <a:gd name="csY1117" fmla="*/ 1265609 h 1477503"/>
              <a:gd name="csX1118" fmla="*/ 3264031 w 9436331"/>
              <a:gd name="csY1118" fmla="*/ 1257547 h 1477503"/>
              <a:gd name="csX1119" fmla="*/ 3264031 w 9436331"/>
              <a:gd name="csY1119" fmla="*/ 1257547 h 1477503"/>
              <a:gd name="csX1120" fmla="*/ 3394132 w 9436331"/>
              <a:gd name="csY1120" fmla="*/ 1257547 h 1477503"/>
              <a:gd name="csX1121" fmla="*/ 3328506 w 9436331"/>
              <a:gd name="csY1121" fmla="*/ 1257547 h 1477503"/>
              <a:gd name="csX1122" fmla="*/ 3320447 w 9436331"/>
              <a:gd name="csY1122" fmla="*/ 1265609 h 1477503"/>
              <a:gd name="csX1123" fmla="*/ 3328506 w 9436331"/>
              <a:gd name="csY1123" fmla="*/ 1273670 h 1477503"/>
              <a:gd name="csX1124" fmla="*/ 3394132 w 9436331"/>
              <a:gd name="csY1124" fmla="*/ 1273670 h 1477503"/>
              <a:gd name="csX1125" fmla="*/ 3402191 w 9436331"/>
              <a:gd name="csY1125" fmla="*/ 1265609 h 1477503"/>
              <a:gd name="csX1126" fmla="*/ 3394132 w 9436331"/>
              <a:gd name="csY1126" fmla="*/ 1257547 h 1477503"/>
              <a:gd name="csX1127" fmla="*/ 3394132 w 9436331"/>
              <a:gd name="csY1127" fmla="*/ 1257547 h 1477503"/>
              <a:gd name="csX1128" fmla="*/ 3525384 w 9436331"/>
              <a:gd name="csY1128" fmla="*/ 1257547 h 1477503"/>
              <a:gd name="csX1129" fmla="*/ 3459758 w 9436331"/>
              <a:gd name="csY1129" fmla="*/ 1257547 h 1477503"/>
              <a:gd name="csX1130" fmla="*/ 3451699 w 9436331"/>
              <a:gd name="csY1130" fmla="*/ 1265609 h 1477503"/>
              <a:gd name="csX1131" fmla="*/ 3459758 w 9436331"/>
              <a:gd name="csY1131" fmla="*/ 1273670 h 1477503"/>
              <a:gd name="csX1132" fmla="*/ 3525384 w 9436331"/>
              <a:gd name="csY1132" fmla="*/ 1273670 h 1477503"/>
              <a:gd name="csX1133" fmla="*/ 3533443 w 9436331"/>
              <a:gd name="csY1133" fmla="*/ 1265609 h 1477503"/>
              <a:gd name="csX1134" fmla="*/ 3525384 w 9436331"/>
              <a:gd name="csY1134" fmla="*/ 1257547 h 1477503"/>
              <a:gd name="csX1135" fmla="*/ 3525384 w 9436331"/>
              <a:gd name="csY1135" fmla="*/ 1257547 h 1477503"/>
              <a:gd name="csX1136" fmla="*/ 3655485 w 9436331"/>
              <a:gd name="csY1136" fmla="*/ 1257547 h 1477503"/>
              <a:gd name="csX1137" fmla="*/ 3589859 w 9436331"/>
              <a:gd name="csY1137" fmla="*/ 1257547 h 1477503"/>
              <a:gd name="csX1138" fmla="*/ 3581799 w 9436331"/>
              <a:gd name="csY1138" fmla="*/ 1265609 h 1477503"/>
              <a:gd name="csX1139" fmla="*/ 3589859 w 9436331"/>
              <a:gd name="csY1139" fmla="*/ 1273670 h 1477503"/>
              <a:gd name="csX1140" fmla="*/ 3655485 w 9436331"/>
              <a:gd name="csY1140" fmla="*/ 1273670 h 1477503"/>
              <a:gd name="csX1141" fmla="*/ 3663544 w 9436331"/>
              <a:gd name="csY1141" fmla="*/ 1265609 h 1477503"/>
              <a:gd name="csX1142" fmla="*/ 3655485 w 9436331"/>
              <a:gd name="csY1142" fmla="*/ 1257547 h 1477503"/>
              <a:gd name="csX1143" fmla="*/ 3655485 w 9436331"/>
              <a:gd name="csY1143" fmla="*/ 1257547 h 1477503"/>
              <a:gd name="csX1144" fmla="*/ 3785585 w 9436331"/>
              <a:gd name="csY1144" fmla="*/ 1257547 h 1477503"/>
              <a:gd name="csX1145" fmla="*/ 3719959 w 9436331"/>
              <a:gd name="csY1145" fmla="*/ 1257547 h 1477503"/>
              <a:gd name="csX1146" fmla="*/ 3711900 w 9436331"/>
              <a:gd name="csY1146" fmla="*/ 1265609 h 1477503"/>
              <a:gd name="csX1147" fmla="*/ 3719959 w 9436331"/>
              <a:gd name="csY1147" fmla="*/ 1273670 h 1477503"/>
              <a:gd name="csX1148" fmla="*/ 3785585 w 9436331"/>
              <a:gd name="csY1148" fmla="*/ 1273670 h 1477503"/>
              <a:gd name="csX1149" fmla="*/ 3793645 w 9436331"/>
              <a:gd name="csY1149" fmla="*/ 1265609 h 1477503"/>
              <a:gd name="csX1150" fmla="*/ 3785585 w 9436331"/>
              <a:gd name="csY1150" fmla="*/ 1257547 h 1477503"/>
              <a:gd name="csX1151" fmla="*/ 3785585 w 9436331"/>
              <a:gd name="csY1151" fmla="*/ 1257547 h 1477503"/>
              <a:gd name="csX1152" fmla="*/ 3916837 w 9436331"/>
              <a:gd name="csY1152" fmla="*/ 1257547 h 1477503"/>
              <a:gd name="csX1153" fmla="*/ 3851211 w 9436331"/>
              <a:gd name="csY1153" fmla="*/ 1257547 h 1477503"/>
              <a:gd name="csX1154" fmla="*/ 3843152 w 9436331"/>
              <a:gd name="csY1154" fmla="*/ 1265609 h 1477503"/>
              <a:gd name="csX1155" fmla="*/ 3851211 w 9436331"/>
              <a:gd name="csY1155" fmla="*/ 1273670 h 1477503"/>
              <a:gd name="csX1156" fmla="*/ 3916837 w 9436331"/>
              <a:gd name="csY1156" fmla="*/ 1273670 h 1477503"/>
              <a:gd name="csX1157" fmla="*/ 3924897 w 9436331"/>
              <a:gd name="csY1157" fmla="*/ 1265609 h 1477503"/>
              <a:gd name="csX1158" fmla="*/ 3916837 w 9436331"/>
              <a:gd name="csY1158" fmla="*/ 1257547 h 1477503"/>
              <a:gd name="csX1159" fmla="*/ 3916837 w 9436331"/>
              <a:gd name="csY1159" fmla="*/ 1257547 h 1477503"/>
              <a:gd name="csX1160" fmla="*/ 4046938 w 9436331"/>
              <a:gd name="csY1160" fmla="*/ 1257547 h 1477503"/>
              <a:gd name="csX1161" fmla="*/ 3981312 w 9436331"/>
              <a:gd name="csY1161" fmla="*/ 1257547 h 1477503"/>
              <a:gd name="csX1162" fmla="*/ 3973253 w 9436331"/>
              <a:gd name="csY1162" fmla="*/ 1265609 h 1477503"/>
              <a:gd name="csX1163" fmla="*/ 3981312 w 9436331"/>
              <a:gd name="csY1163" fmla="*/ 1273670 h 1477503"/>
              <a:gd name="csX1164" fmla="*/ 4046938 w 9436331"/>
              <a:gd name="csY1164" fmla="*/ 1273670 h 1477503"/>
              <a:gd name="csX1165" fmla="*/ 4054998 w 9436331"/>
              <a:gd name="csY1165" fmla="*/ 1265609 h 1477503"/>
              <a:gd name="csX1166" fmla="*/ 4046938 w 9436331"/>
              <a:gd name="csY1166" fmla="*/ 1257547 h 1477503"/>
              <a:gd name="csX1167" fmla="*/ 4046938 w 9436331"/>
              <a:gd name="csY1167" fmla="*/ 1257547 h 1477503"/>
              <a:gd name="csX1168" fmla="*/ 4177039 w 9436331"/>
              <a:gd name="csY1168" fmla="*/ 1257547 h 1477503"/>
              <a:gd name="csX1169" fmla="*/ 4111413 w 9436331"/>
              <a:gd name="csY1169" fmla="*/ 1257547 h 1477503"/>
              <a:gd name="csX1170" fmla="*/ 4103354 w 9436331"/>
              <a:gd name="csY1170" fmla="*/ 1265609 h 1477503"/>
              <a:gd name="csX1171" fmla="*/ 4111413 w 9436331"/>
              <a:gd name="csY1171" fmla="*/ 1273670 h 1477503"/>
              <a:gd name="csX1172" fmla="*/ 4177039 w 9436331"/>
              <a:gd name="csY1172" fmla="*/ 1273670 h 1477503"/>
              <a:gd name="csX1173" fmla="*/ 4185098 w 9436331"/>
              <a:gd name="csY1173" fmla="*/ 1265609 h 1477503"/>
              <a:gd name="csX1174" fmla="*/ 4177039 w 9436331"/>
              <a:gd name="csY1174" fmla="*/ 1257547 h 1477503"/>
              <a:gd name="csX1175" fmla="*/ 4177039 w 9436331"/>
              <a:gd name="csY1175" fmla="*/ 1257547 h 1477503"/>
              <a:gd name="csX1176" fmla="*/ 4308291 w 9436331"/>
              <a:gd name="csY1176" fmla="*/ 1257547 h 1477503"/>
              <a:gd name="csX1177" fmla="*/ 4242665 w 9436331"/>
              <a:gd name="csY1177" fmla="*/ 1257547 h 1477503"/>
              <a:gd name="csX1178" fmla="*/ 4234606 w 9436331"/>
              <a:gd name="csY1178" fmla="*/ 1265609 h 1477503"/>
              <a:gd name="csX1179" fmla="*/ 4242665 w 9436331"/>
              <a:gd name="csY1179" fmla="*/ 1273670 h 1477503"/>
              <a:gd name="csX1180" fmla="*/ 4308291 w 9436331"/>
              <a:gd name="csY1180" fmla="*/ 1273670 h 1477503"/>
              <a:gd name="csX1181" fmla="*/ 4316351 w 9436331"/>
              <a:gd name="csY1181" fmla="*/ 1265609 h 1477503"/>
              <a:gd name="csX1182" fmla="*/ 4308291 w 9436331"/>
              <a:gd name="csY1182" fmla="*/ 1257547 h 1477503"/>
              <a:gd name="csX1183" fmla="*/ 4308291 w 9436331"/>
              <a:gd name="csY1183" fmla="*/ 1257547 h 1477503"/>
              <a:gd name="csX1184" fmla="*/ 4438392 w 9436331"/>
              <a:gd name="csY1184" fmla="*/ 1257547 h 1477503"/>
              <a:gd name="csX1185" fmla="*/ 4372766 w 9436331"/>
              <a:gd name="csY1185" fmla="*/ 1257547 h 1477503"/>
              <a:gd name="csX1186" fmla="*/ 4364706 w 9436331"/>
              <a:gd name="csY1186" fmla="*/ 1265609 h 1477503"/>
              <a:gd name="csX1187" fmla="*/ 4372766 w 9436331"/>
              <a:gd name="csY1187" fmla="*/ 1273670 h 1477503"/>
              <a:gd name="csX1188" fmla="*/ 4438392 w 9436331"/>
              <a:gd name="csY1188" fmla="*/ 1273670 h 1477503"/>
              <a:gd name="csX1189" fmla="*/ 4446451 w 9436331"/>
              <a:gd name="csY1189" fmla="*/ 1265609 h 1477503"/>
              <a:gd name="csX1190" fmla="*/ 4438392 w 9436331"/>
              <a:gd name="csY1190" fmla="*/ 1257547 h 1477503"/>
              <a:gd name="csX1191" fmla="*/ 4438392 w 9436331"/>
              <a:gd name="csY1191" fmla="*/ 1257547 h 1477503"/>
              <a:gd name="csX1192" fmla="*/ 4569644 w 9436331"/>
              <a:gd name="csY1192" fmla="*/ 1257547 h 1477503"/>
              <a:gd name="csX1193" fmla="*/ 4504018 w 9436331"/>
              <a:gd name="csY1193" fmla="*/ 1257547 h 1477503"/>
              <a:gd name="csX1194" fmla="*/ 4495958 w 9436331"/>
              <a:gd name="csY1194" fmla="*/ 1265609 h 1477503"/>
              <a:gd name="csX1195" fmla="*/ 4504018 w 9436331"/>
              <a:gd name="csY1195" fmla="*/ 1273670 h 1477503"/>
              <a:gd name="csX1196" fmla="*/ 4569644 w 9436331"/>
              <a:gd name="csY1196" fmla="*/ 1273670 h 1477503"/>
              <a:gd name="csX1197" fmla="*/ 4577703 w 9436331"/>
              <a:gd name="csY1197" fmla="*/ 1265609 h 1477503"/>
              <a:gd name="csX1198" fmla="*/ 4569644 w 9436331"/>
              <a:gd name="csY1198" fmla="*/ 1257547 h 1477503"/>
              <a:gd name="csX1199" fmla="*/ 4569644 w 9436331"/>
              <a:gd name="csY1199" fmla="*/ 1257547 h 1477503"/>
              <a:gd name="csX1200" fmla="*/ 4699745 w 9436331"/>
              <a:gd name="csY1200" fmla="*/ 1257547 h 1477503"/>
              <a:gd name="csX1201" fmla="*/ 4634118 w 9436331"/>
              <a:gd name="csY1201" fmla="*/ 1257547 h 1477503"/>
              <a:gd name="csX1202" fmla="*/ 4626059 w 9436331"/>
              <a:gd name="csY1202" fmla="*/ 1265609 h 1477503"/>
              <a:gd name="csX1203" fmla="*/ 4634118 w 9436331"/>
              <a:gd name="csY1203" fmla="*/ 1273670 h 1477503"/>
              <a:gd name="csX1204" fmla="*/ 4699745 w 9436331"/>
              <a:gd name="csY1204" fmla="*/ 1273670 h 1477503"/>
              <a:gd name="csX1205" fmla="*/ 4707804 w 9436331"/>
              <a:gd name="csY1205" fmla="*/ 1265609 h 1477503"/>
              <a:gd name="csX1206" fmla="*/ 4699745 w 9436331"/>
              <a:gd name="csY1206" fmla="*/ 1257547 h 1477503"/>
              <a:gd name="csX1207" fmla="*/ 4699745 w 9436331"/>
              <a:gd name="csY1207" fmla="*/ 1257547 h 1477503"/>
              <a:gd name="csX1208" fmla="*/ 4829845 w 9436331"/>
              <a:gd name="csY1208" fmla="*/ 1257547 h 1477503"/>
              <a:gd name="csX1209" fmla="*/ 4764219 w 9436331"/>
              <a:gd name="csY1209" fmla="*/ 1257547 h 1477503"/>
              <a:gd name="csX1210" fmla="*/ 4756160 w 9436331"/>
              <a:gd name="csY1210" fmla="*/ 1265609 h 1477503"/>
              <a:gd name="csX1211" fmla="*/ 4764219 w 9436331"/>
              <a:gd name="csY1211" fmla="*/ 1273670 h 1477503"/>
              <a:gd name="csX1212" fmla="*/ 4829845 w 9436331"/>
              <a:gd name="csY1212" fmla="*/ 1273670 h 1477503"/>
              <a:gd name="csX1213" fmla="*/ 4837905 w 9436331"/>
              <a:gd name="csY1213" fmla="*/ 1265609 h 1477503"/>
              <a:gd name="csX1214" fmla="*/ 4829845 w 9436331"/>
              <a:gd name="csY1214" fmla="*/ 1257547 h 1477503"/>
              <a:gd name="csX1215" fmla="*/ 4829845 w 9436331"/>
              <a:gd name="csY1215" fmla="*/ 1257547 h 1477503"/>
              <a:gd name="csX1216" fmla="*/ 4961097 w 9436331"/>
              <a:gd name="csY1216" fmla="*/ 1257547 h 1477503"/>
              <a:gd name="csX1217" fmla="*/ 4895471 w 9436331"/>
              <a:gd name="csY1217" fmla="*/ 1257547 h 1477503"/>
              <a:gd name="csX1218" fmla="*/ 4887412 w 9436331"/>
              <a:gd name="csY1218" fmla="*/ 1265609 h 1477503"/>
              <a:gd name="csX1219" fmla="*/ 4895471 w 9436331"/>
              <a:gd name="csY1219" fmla="*/ 1273670 h 1477503"/>
              <a:gd name="csX1220" fmla="*/ 4961097 w 9436331"/>
              <a:gd name="csY1220" fmla="*/ 1273670 h 1477503"/>
              <a:gd name="csX1221" fmla="*/ 4969157 w 9436331"/>
              <a:gd name="csY1221" fmla="*/ 1265609 h 1477503"/>
              <a:gd name="csX1222" fmla="*/ 4961097 w 9436331"/>
              <a:gd name="csY1222" fmla="*/ 1257547 h 1477503"/>
              <a:gd name="csX1223" fmla="*/ 4961097 w 9436331"/>
              <a:gd name="csY1223" fmla="*/ 1257547 h 1477503"/>
              <a:gd name="csX1224" fmla="*/ 5091198 w 9436331"/>
              <a:gd name="csY1224" fmla="*/ 1257547 h 1477503"/>
              <a:gd name="csX1225" fmla="*/ 5025572 w 9436331"/>
              <a:gd name="csY1225" fmla="*/ 1257547 h 1477503"/>
              <a:gd name="csX1226" fmla="*/ 5017513 w 9436331"/>
              <a:gd name="csY1226" fmla="*/ 1265609 h 1477503"/>
              <a:gd name="csX1227" fmla="*/ 5025572 w 9436331"/>
              <a:gd name="csY1227" fmla="*/ 1273670 h 1477503"/>
              <a:gd name="csX1228" fmla="*/ 5091198 w 9436331"/>
              <a:gd name="csY1228" fmla="*/ 1273670 h 1477503"/>
              <a:gd name="csX1229" fmla="*/ 5099257 w 9436331"/>
              <a:gd name="csY1229" fmla="*/ 1265609 h 1477503"/>
              <a:gd name="csX1230" fmla="*/ 5091198 w 9436331"/>
              <a:gd name="csY1230" fmla="*/ 1257547 h 1477503"/>
              <a:gd name="csX1231" fmla="*/ 5091198 w 9436331"/>
              <a:gd name="csY1231" fmla="*/ 1257547 h 1477503"/>
              <a:gd name="csX1232" fmla="*/ 5222450 w 9436331"/>
              <a:gd name="csY1232" fmla="*/ 1257547 h 1477503"/>
              <a:gd name="csX1233" fmla="*/ 5156824 w 9436331"/>
              <a:gd name="csY1233" fmla="*/ 1257547 h 1477503"/>
              <a:gd name="csX1234" fmla="*/ 5148765 w 9436331"/>
              <a:gd name="csY1234" fmla="*/ 1265609 h 1477503"/>
              <a:gd name="csX1235" fmla="*/ 5156824 w 9436331"/>
              <a:gd name="csY1235" fmla="*/ 1273670 h 1477503"/>
              <a:gd name="csX1236" fmla="*/ 5222450 w 9436331"/>
              <a:gd name="csY1236" fmla="*/ 1273670 h 1477503"/>
              <a:gd name="csX1237" fmla="*/ 5230509 w 9436331"/>
              <a:gd name="csY1237" fmla="*/ 1265609 h 1477503"/>
              <a:gd name="csX1238" fmla="*/ 5222450 w 9436331"/>
              <a:gd name="csY1238" fmla="*/ 1257547 h 1477503"/>
              <a:gd name="csX1239" fmla="*/ 5222450 w 9436331"/>
              <a:gd name="csY1239" fmla="*/ 1257547 h 1477503"/>
              <a:gd name="csX1240" fmla="*/ 5352551 w 9436331"/>
              <a:gd name="csY1240" fmla="*/ 1257547 h 1477503"/>
              <a:gd name="csX1241" fmla="*/ 5286925 w 9436331"/>
              <a:gd name="csY1241" fmla="*/ 1257547 h 1477503"/>
              <a:gd name="csX1242" fmla="*/ 5278865 w 9436331"/>
              <a:gd name="csY1242" fmla="*/ 1265609 h 1477503"/>
              <a:gd name="csX1243" fmla="*/ 5286925 w 9436331"/>
              <a:gd name="csY1243" fmla="*/ 1273670 h 1477503"/>
              <a:gd name="csX1244" fmla="*/ 5352551 w 9436331"/>
              <a:gd name="csY1244" fmla="*/ 1273670 h 1477503"/>
              <a:gd name="csX1245" fmla="*/ 5360610 w 9436331"/>
              <a:gd name="csY1245" fmla="*/ 1265609 h 1477503"/>
              <a:gd name="csX1246" fmla="*/ 5352551 w 9436331"/>
              <a:gd name="csY1246" fmla="*/ 1257547 h 1477503"/>
              <a:gd name="csX1247" fmla="*/ 5352551 w 9436331"/>
              <a:gd name="csY1247" fmla="*/ 1257547 h 1477503"/>
              <a:gd name="csX1248" fmla="*/ 5482651 w 9436331"/>
              <a:gd name="csY1248" fmla="*/ 1257547 h 1477503"/>
              <a:gd name="csX1249" fmla="*/ 5417025 w 9436331"/>
              <a:gd name="csY1249" fmla="*/ 1257547 h 1477503"/>
              <a:gd name="csX1250" fmla="*/ 5408966 w 9436331"/>
              <a:gd name="csY1250" fmla="*/ 1265609 h 1477503"/>
              <a:gd name="csX1251" fmla="*/ 5417025 w 9436331"/>
              <a:gd name="csY1251" fmla="*/ 1273670 h 1477503"/>
              <a:gd name="csX1252" fmla="*/ 5482651 w 9436331"/>
              <a:gd name="csY1252" fmla="*/ 1273670 h 1477503"/>
              <a:gd name="csX1253" fmla="*/ 5490711 w 9436331"/>
              <a:gd name="csY1253" fmla="*/ 1265609 h 1477503"/>
              <a:gd name="csX1254" fmla="*/ 5482651 w 9436331"/>
              <a:gd name="csY1254" fmla="*/ 1257547 h 1477503"/>
              <a:gd name="csX1255" fmla="*/ 5482651 w 9436331"/>
              <a:gd name="csY1255" fmla="*/ 1257547 h 1477503"/>
              <a:gd name="csX1256" fmla="*/ 5613903 w 9436331"/>
              <a:gd name="csY1256" fmla="*/ 1257547 h 1477503"/>
              <a:gd name="csX1257" fmla="*/ 5548278 w 9436331"/>
              <a:gd name="csY1257" fmla="*/ 1257547 h 1477503"/>
              <a:gd name="csX1258" fmla="*/ 5540218 w 9436331"/>
              <a:gd name="csY1258" fmla="*/ 1265609 h 1477503"/>
              <a:gd name="csX1259" fmla="*/ 5548278 w 9436331"/>
              <a:gd name="csY1259" fmla="*/ 1273670 h 1477503"/>
              <a:gd name="csX1260" fmla="*/ 5613903 w 9436331"/>
              <a:gd name="csY1260" fmla="*/ 1273670 h 1477503"/>
              <a:gd name="csX1261" fmla="*/ 5621963 w 9436331"/>
              <a:gd name="csY1261" fmla="*/ 1265609 h 1477503"/>
              <a:gd name="csX1262" fmla="*/ 5613903 w 9436331"/>
              <a:gd name="csY1262" fmla="*/ 1257547 h 1477503"/>
              <a:gd name="csX1263" fmla="*/ 5613903 w 9436331"/>
              <a:gd name="csY1263" fmla="*/ 1257547 h 1477503"/>
              <a:gd name="csX1264" fmla="*/ 5744004 w 9436331"/>
              <a:gd name="csY1264" fmla="*/ 1257547 h 1477503"/>
              <a:gd name="csX1265" fmla="*/ 5678378 w 9436331"/>
              <a:gd name="csY1265" fmla="*/ 1257547 h 1477503"/>
              <a:gd name="csX1266" fmla="*/ 5670319 w 9436331"/>
              <a:gd name="csY1266" fmla="*/ 1265609 h 1477503"/>
              <a:gd name="csX1267" fmla="*/ 5678378 w 9436331"/>
              <a:gd name="csY1267" fmla="*/ 1273670 h 1477503"/>
              <a:gd name="csX1268" fmla="*/ 5744004 w 9436331"/>
              <a:gd name="csY1268" fmla="*/ 1273670 h 1477503"/>
              <a:gd name="csX1269" fmla="*/ 5752063 w 9436331"/>
              <a:gd name="csY1269" fmla="*/ 1265609 h 1477503"/>
              <a:gd name="csX1270" fmla="*/ 5744004 w 9436331"/>
              <a:gd name="csY1270" fmla="*/ 1257547 h 1477503"/>
              <a:gd name="csX1271" fmla="*/ 5744004 w 9436331"/>
              <a:gd name="csY1271" fmla="*/ 1257547 h 1477503"/>
              <a:gd name="csX1272" fmla="*/ 5874105 w 9436331"/>
              <a:gd name="csY1272" fmla="*/ 1257547 h 1477503"/>
              <a:gd name="csX1273" fmla="*/ 5808479 w 9436331"/>
              <a:gd name="csY1273" fmla="*/ 1257547 h 1477503"/>
              <a:gd name="csX1274" fmla="*/ 5800419 w 9436331"/>
              <a:gd name="csY1274" fmla="*/ 1265609 h 1477503"/>
              <a:gd name="csX1275" fmla="*/ 5808479 w 9436331"/>
              <a:gd name="csY1275" fmla="*/ 1273670 h 1477503"/>
              <a:gd name="csX1276" fmla="*/ 5874105 w 9436331"/>
              <a:gd name="csY1276" fmla="*/ 1273670 h 1477503"/>
              <a:gd name="csX1277" fmla="*/ 5882164 w 9436331"/>
              <a:gd name="csY1277" fmla="*/ 1265609 h 1477503"/>
              <a:gd name="csX1278" fmla="*/ 5874105 w 9436331"/>
              <a:gd name="csY1278" fmla="*/ 1257547 h 1477503"/>
              <a:gd name="csX1279" fmla="*/ 5874105 w 9436331"/>
              <a:gd name="csY1279" fmla="*/ 1257547 h 1477503"/>
              <a:gd name="csX1280" fmla="*/ 6005357 w 9436331"/>
              <a:gd name="csY1280" fmla="*/ 1257547 h 1477503"/>
              <a:gd name="csX1281" fmla="*/ 5939731 w 9436331"/>
              <a:gd name="csY1281" fmla="*/ 1257547 h 1477503"/>
              <a:gd name="csX1282" fmla="*/ 5931672 w 9436331"/>
              <a:gd name="csY1282" fmla="*/ 1265609 h 1477503"/>
              <a:gd name="csX1283" fmla="*/ 5939731 w 9436331"/>
              <a:gd name="csY1283" fmla="*/ 1273670 h 1477503"/>
              <a:gd name="csX1284" fmla="*/ 6005357 w 9436331"/>
              <a:gd name="csY1284" fmla="*/ 1273670 h 1477503"/>
              <a:gd name="csX1285" fmla="*/ 6013416 w 9436331"/>
              <a:gd name="csY1285" fmla="*/ 1265609 h 1477503"/>
              <a:gd name="csX1286" fmla="*/ 6005357 w 9436331"/>
              <a:gd name="csY1286" fmla="*/ 1257547 h 1477503"/>
              <a:gd name="csX1287" fmla="*/ 6005357 w 9436331"/>
              <a:gd name="csY1287" fmla="*/ 1257547 h 1477503"/>
              <a:gd name="csX1288" fmla="*/ 6135458 w 9436331"/>
              <a:gd name="csY1288" fmla="*/ 1257547 h 1477503"/>
              <a:gd name="csX1289" fmla="*/ 6069832 w 9436331"/>
              <a:gd name="csY1289" fmla="*/ 1257547 h 1477503"/>
              <a:gd name="csX1290" fmla="*/ 6061772 w 9436331"/>
              <a:gd name="csY1290" fmla="*/ 1265609 h 1477503"/>
              <a:gd name="csX1291" fmla="*/ 6069832 w 9436331"/>
              <a:gd name="csY1291" fmla="*/ 1273670 h 1477503"/>
              <a:gd name="csX1292" fmla="*/ 6135458 w 9436331"/>
              <a:gd name="csY1292" fmla="*/ 1273670 h 1477503"/>
              <a:gd name="csX1293" fmla="*/ 6143517 w 9436331"/>
              <a:gd name="csY1293" fmla="*/ 1265609 h 1477503"/>
              <a:gd name="csX1294" fmla="*/ 6135458 w 9436331"/>
              <a:gd name="csY1294" fmla="*/ 1257547 h 1477503"/>
              <a:gd name="csX1295" fmla="*/ 6135458 w 9436331"/>
              <a:gd name="csY1295" fmla="*/ 1257547 h 1477503"/>
              <a:gd name="csX1296" fmla="*/ 6266709 w 9436331"/>
              <a:gd name="csY1296" fmla="*/ 1257547 h 1477503"/>
              <a:gd name="csX1297" fmla="*/ 6201084 w 9436331"/>
              <a:gd name="csY1297" fmla="*/ 1257547 h 1477503"/>
              <a:gd name="csX1298" fmla="*/ 6193025 w 9436331"/>
              <a:gd name="csY1298" fmla="*/ 1265609 h 1477503"/>
              <a:gd name="csX1299" fmla="*/ 6201084 w 9436331"/>
              <a:gd name="csY1299" fmla="*/ 1273670 h 1477503"/>
              <a:gd name="csX1300" fmla="*/ 6266709 w 9436331"/>
              <a:gd name="csY1300" fmla="*/ 1273670 h 1477503"/>
              <a:gd name="csX1301" fmla="*/ 6274769 w 9436331"/>
              <a:gd name="csY1301" fmla="*/ 1265609 h 1477503"/>
              <a:gd name="csX1302" fmla="*/ 6266709 w 9436331"/>
              <a:gd name="csY1302" fmla="*/ 1257547 h 1477503"/>
              <a:gd name="csX1303" fmla="*/ 6266709 w 9436331"/>
              <a:gd name="csY1303" fmla="*/ 1257547 h 1477503"/>
              <a:gd name="csX1304" fmla="*/ 6396811 w 9436331"/>
              <a:gd name="csY1304" fmla="*/ 1257547 h 1477503"/>
              <a:gd name="csX1305" fmla="*/ 6331185 w 9436331"/>
              <a:gd name="csY1305" fmla="*/ 1257547 h 1477503"/>
              <a:gd name="csX1306" fmla="*/ 6323125 w 9436331"/>
              <a:gd name="csY1306" fmla="*/ 1265609 h 1477503"/>
              <a:gd name="csX1307" fmla="*/ 6331185 w 9436331"/>
              <a:gd name="csY1307" fmla="*/ 1273670 h 1477503"/>
              <a:gd name="csX1308" fmla="*/ 6396811 w 9436331"/>
              <a:gd name="csY1308" fmla="*/ 1273670 h 1477503"/>
              <a:gd name="csX1309" fmla="*/ 6404870 w 9436331"/>
              <a:gd name="csY1309" fmla="*/ 1265609 h 1477503"/>
              <a:gd name="csX1310" fmla="*/ 6396811 w 9436331"/>
              <a:gd name="csY1310" fmla="*/ 1257547 h 1477503"/>
              <a:gd name="csX1311" fmla="*/ 6396811 w 9436331"/>
              <a:gd name="csY1311" fmla="*/ 1257547 h 1477503"/>
              <a:gd name="csX1312" fmla="*/ 6526911 w 9436331"/>
              <a:gd name="csY1312" fmla="*/ 1257547 h 1477503"/>
              <a:gd name="csX1313" fmla="*/ 6461285 w 9436331"/>
              <a:gd name="csY1313" fmla="*/ 1257547 h 1477503"/>
              <a:gd name="csX1314" fmla="*/ 6453226 w 9436331"/>
              <a:gd name="csY1314" fmla="*/ 1265609 h 1477503"/>
              <a:gd name="csX1315" fmla="*/ 6461285 w 9436331"/>
              <a:gd name="csY1315" fmla="*/ 1273670 h 1477503"/>
              <a:gd name="csX1316" fmla="*/ 6526911 w 9436331"/>
              <a:gd name="csY1316" fmla="*/ 1273670 h 1477503"/>
              <a:gd name="csX1317" fmla="*/ 6534971 w 9436331"/>
              <a:gd name="csY1317" fmla="*/ 1265609 h 1477503"/>
              <a:gd name="csX1318" fmla="*/ 6526911 w 9436331"/>
              <a:gd name="csY1318" fmla="*/ 1257547 h 1477503"/>
              <a:gd name="csX1319" fmla="*/ 6526911 w 9436331"/>
              <a:gd name="csY1319" fmla="*/ 1257547 h 1477503"/>
              <a:gd name="csX1320" fmla="*/ 6658163 w 9436331"/>
              <a:gd name="csY1320" fmla="*/ 1257547 h 1477503"/>
              <a:gd name="csX1321" fmla="*/ 6592537 w 9436331"/>
              <a:gd name="csY1321" fmla="*/ 1257547 h 1477503"/>
              <a:gd name="csX1322" fmla="*/ 6584478 w 9436331"/>
              <a:gd name="csY1322" fmla="*/ 1265609 h 1477503"/>
              <a:gd name="csX1323" fmla="*/ 6592537 w 9436331"/>
              <a:gd name="csY1323" fmla="*/ 1273670 h 1477503"/>
              <a:gd name="csX1324" fmla="*/ 6658163 w 9436331"/>
              <a:gd name="csY1324" fmla="*/ 1273670 h 1477503"/>
              <a:gd name="csX1325" fmla="*/ 6666222 w 9436331"/>
              <a:gd name="csY1325" fmla="*/ 1265609 h 1477503"/>
              <a:gd name="csX1326" fmla="*/ 6658163 w 9436331"/>
              <a:gd name="csY1326" fmla="*/ 1257547 h 1477503"/>
              <a:gd name="csX1327" fmla="*/ 6658163 w 9436331"/>
              <a:gd name="csY1327" fmla="*/ 1257547 h 1477503"/>
              <a:gd name="csX1328" fmla="*/ 6788264 w 9436331"/>
              <a:gd name="csY1328" fmla="*/ 1257547 h 1477503"/>
              <a:gd name="csX1329" fmla="*/ 6722638 w 9436331"/>
              <a:gd name="csY1329" fmla="*/ 1257547 h 1477503"/>
              <a:gd name="csX1330" fmla="*/ 6714579 w 9436331"/>
              <a:gd name="csY1330" fmla="*/ 1265609 h 1477503"/>
              <a:gd name="csX1331" fmla="*/ 6722638 w 9436331"/>
              <a:gd name="csY1331" fmla="*/ 1273670 h 1477503"/>
              <a:gd name="csX1332" fmla="*/ 6788264 w 9436331"/>
              <a:gd name="csY1332" fmla="*/ 1273670 h 1477503"/>
              <a:gd name="csX1333" fmla="*/ 6796323 w 9436331"/>
              <a:gd name="csY1333" fmla="*/ 1265609 h 1477503"/>
              <a:gd name="csX1334" fmla="*/ 6788264 w 9436331"/>
              <a:gd name="csY1334" fmla="*/ 1257547 h 1477503"/>
              <a:gd name="csX1335" fmla="*/ 6788264 w 9436331"/>
              <a:gd name="csY1335" fmla="*/ 1257547 h 1477503"/>
              <a:gd name="csX1336" fmla="*/ 6918365 w 9436331"/>
              <a:gd name="csY1336" fmla="*/ 1257547 h 1477503"/>
              <a:gd name="csX1337" fmla="*/ 6852739 w 9436331"/>
              <a:gd name="csY1337" fmla="*/ 1257547 h 1477503"/>
              <a:gd name="csX1338" fmla="*/ 6844679 w 9436331"/>
              <a:gd name="csY1338" fmla="*/ 1265609 h 1477503"/>
              <a:gd name="csX1339" fmla="*/ 6852739 w 9436331"/>
              <a:gd name="csY1339" fmla="*/ 1273670 h 1477503"/>
              <a:gd name="csX1340" fmla="*/ 6918365 w 9436331"/>
              <a:gd name="csY1340" fmla="*/ 1273670 h 1477503"/>
              <a:gd name="csX1341" fmla="*/ 6926424 w 9436331"/>
              <a:gd name="csY1341" fmla="*/ 1265609 h 1477503"/>
              <a:gd name="csX1342" fmla="*/ 6918365 w 9436331"/>
              <a:gd name="csY1342" fmla="*/ 1257547 h 1477503"/>
              <a:gd name="csX1343" fmla="*/ 6918365 w 9436331"/>
              <a:gd name="csY1343" fmla="*/ 1257547 h 1477503"/>
              <a:gd name="csX1344" fmla="*/ 7049616 w 9436331"/>
              <a:gd name="csY1344" fmla="*/ 1257547 h 1477503"/>
              <a:gd name="csX1345" fmla="*/ 6983991 w 9436331"/>
              <a:gd name="csY1345" fmla="*/ 1257547 h 1477503"/>
              <a:gd name="csX1346" fmla="*/ 6975931 w 9436331"/>
              <a:gd name="csY1346" fmla="*/ 1265609 h 1477503"/>
              <a:gd name="csX1347" fmla="*/ 6983991 w 9436331"/>
              <a:gd name="csY1347" fmla="*/ 1273670 h 1477503"/>
              <a:gd name="csX1348" fmla="*/ 7049616 w 9436331"/>
              <a:gd name="csY1348" fmla="*/ 1273670 h 1477503"/>
              <a:gd name="csX1349" fmla="*/ 7057676 w 9436331"/>
              <a:gd name="csY1349" fmla="*/ 1265609 h 1477503"/>
              <a:gd name="csX1350" fmla="*/ 7049616 w 9436331"/>
              <a:gd name="csY1350" fmla="*/ 1257547 h 1477503"/>
              <a:gd name="csX1351" fmla="*/ 7049616 w 9436331"/>
              <a:gd name="csY1351" fmla="*/ 1257547 h 1477503"/>
              <a:gd name="csX1352" fmla="*/ 7179718 w 9436331"/>
              <a:gd name="csY1352" fmla="*/ 1257547 h 1477503"/>
              <a:gd name="csX1353" fmla="*/ 7114092 w 9436331"/>
              <a:gd name="csY1353" fmla="*/ 1257547 h 1477503"/>
              <a:gd name="csX1354" fmla="*/ 7106032 w 9436331"/>
              <a:gd name="csY1354" fmla="*/ 1265609 h 1477503"/>
              <a:gd name="csX1355" fmla="*/ 7114092 w 9436331"/>
              <a:gd name="csY1355" fmla="*/ 1273670 h 1477503"/>
              <a:gd name="csX1356" fmla="*/ 7179718 w 9436331"/>
              <a:gd name="csY1356" fmla="*/ 1273670 h 1477503"/>
              <a:gd name="csX1357" fmla="*/ 7187776 w 9436331"/>
              <a:gd name="csY1357" fmla="*/ 1265609 h 1477503"/>
              <a:gd name="csX1358" fmla="*/ 7179718 w 9436331"/>
              <a:gd name="csY1358" fmla="*/ 1257547 h 1477503"/>
              <a:gd name="csX1359" fmla="*/ 7179718 w 9436331"/>
              <a:gd name="csY1359" fmla="*/ 1257547 h 1477503"/>
              <a:gd name="csX1360" fmla="*/ 7310969 w 9436331"/>
              <a:gd name="csY1360" fmla="*/ 1257547 h 1477503"/>
              <a:gd name="csX1361" fmla="*/ 7245343 w 9436331"/>
              <a:gd name="csY1361" fmla="*/ 1257547 h 1477503"/>
              <a:gd name="csX1362" fmla="*/ 7237284 w 9436331"/>
              <a:gd name="csY1362" fmla="*/ 1265609 h 1477503"/>
              <a:gd name="csX1363" fmla="*/ 7245343 w 9436331"/>
              <a:gd name="csY1363" fmla="*/ 1273670 h 1477503"/>
              <a:gd name="csX1364" fmla="*/ 7310969 w 9436331"/>
              <a:gd name="csY1364" fmla="*/ 1273670 h 1477503"/>
              <a:gd name="csX1365" fmla="*/ 7319029 w 9436331"/>
              <a:gd name="csY1365" fmla="*/ 1265609 h 1477503"/>
              <a:gd name="csX1366" fmla="*/ 7310969 w 9436331"/>
              <a:gd name="csY1366" fmla="*/ 1257547 h 1477503"/>
              <a:gd name="csX1367" fmla="*/ 7310969 w 9436331"/>
              <a:gd name="csY1367" fmla="*/ 1257547 h 1477503"/>
              <a:gd name="csX1368" fmla="*/ 7441070 w 9436331"/>
              <a:gd name="csY1368" fmla="*/ 1257547 h 1477503"/>
              <a:gd name="csX1369" fmla="*/ 7375444 w 9436331"/>
              <a:gd name="csY1369" fmla="*/ 1257547 h 1477503"/>
              <a:gd name="csX1370" fmla="*/ 7367385 w 9436331"/>
              <a:gd name="csY1370" fmla="*/ 1265609 h 1477503"/>
              <a:gd name="csX1371" fmla="*/ 7375444 w 9436331"/>
              <a:gd name="csY1371" fmla="*/ 1273670 h 1477503"/>
              <a:gd name="csX1372" fmla="*/ 7441070 w 9436331"/>
              <a:gd name="csY1372" fmla="*/ 1273670 h 1477503"/>
              <a:gd name="csX1373" fmla="*/ 7449129 w 9436331"/>
              <a:gd name="csY1373" fmla="*/ 1265609 h 1477503"/>
              <a:gd name="csX1374" fmla="*/ 7441070 w 9436331"/>
              <a:gd name="csY1374" fmla="*/ 1257547 h 1477503"/>
              <a:gd name="csX1375" fmla="*/ 7441070 w 9436331"/>
              <a:gd name="csY1375" fmla="*/ 1257547 h 1477503"/>
              <a:gd name="csX1376" fmla="*/ 7572322 w 9436331"/>
              <a:gd name="csY1376" fmla="*/ 1257547 h 1477503"/>
              <a:gd name="csX1377" fmla="*/ 7506696 w 9436331"/>
              <a:gd name="csY1377" fmla="*/ 1257547 h 1477503"/>
              <a:gd name="csX1378" fmla="*/ 7498637 w 9436331"/>
              <a:gd name="csY1378" fmla="*/ 1265609 h 1477503"/>
              <a:gd name="csX1379" fmla="*/ 7506696 w 9436331"/>
              <a:gd name="csY1379" fmla="*/ 1273670 h 1477503"/>
              <a:gd name="csX1380" fmla="*/ 7572322 w 9436331"/>
              <a:gd name="csY1380" fmla="*/ 1273670 h 1477503"/>
              <a:gd name="csX1381" fmla="*/ 7580382 w 9436331"/>
              <a:gd name="csY1381" fmla="*/ 1265609 h 1477503"/>
              <a:gd name="csX1382" fmla="*/ 7572322 w 9436331"/>
              <a:gd name="csY1382" fmla="*/ 1257547 h 1477503"/>
              <a:gd name="csX1383" fmla="*/ 7572322 w 9436331"/>
              <a:gd name="csY1383" fmla="*/ 1257547 h 1477503"/>
              <a:gd name="csX1384" fmla="*/ 7702423 w 9436331"/>
              <a:gd name="csY1384" fmla="*/ 1257547 h 1477503"/>
              <a:gd name="csX1385" fmla="*/ 7636797 w 9436331"/>
              <a:gd name="csY1385" fmla="*/ 1257547 h 1477503"/>
              <a:gd name="csX1386" fmla="*/ 7628738 w 9436331"/>
              <a:gd name="csY1386" fmla="*/ 1265609 h 1477503"/>
              <a:gd name="csX1387" fmla="*/ 7636797 w 9436331"/>
              <a:gd name="csY1387" fmla="*/ 1273670 h 1477503"/>
              <a:gd name="csX1388" fmla="*/ 7702423 w 9436331"/>
              <a:gd name="csY1388" fmla="*/ 1273670 h 1477503"/>
              <a:gd name="csX1389" fmla="*/ 7710482 w 9436331"/>
              <a:gd name="csY1389" fmla="*/ 1265609 h 1477503"/>
              <a:gd name="csX1390" fmla="*/ 7702423 w 9436331"/>
              <a:gd name="csY1390" fmla="*/ 1257547 h 1477503"/>
              <a:gd name="csX1391" fmla="*/ 7702423 w 9436331"/>
              <a:gd name="csY1391" fmla="*/ 1257547 h 1477503"/>
              <a:gd name="csX1392" fmla="*/ 7832523 w 9436331"/>
              <a:gd name="csY1392" fmla="*/ 1257547 h 1477503"/>
              <a:gd name="csX1393" fmla="*/ 7766898 w 9436331"/>
              <a:gd name="csY1393" fmla="*/ 1257547 h 1477503"/>
              <a:gd name="csX1394" fmla="*/ 7758838 w 9436331"/>
              <a:gd name="csY1394" fmla="*/ 1265609 h 1477503"/>
              <a:gd name="csX1395" fmla="*/ 7766898 w 9436331"/>
              <a:gd name="csY1395" fmla="*/ 1273670 h 1477503"/>
              <a:gd name="csX1396" fmla="*/ 7832523 w 9436331"/>
              <a:gd name="csY1396" fmla="*/ 1273670 h 1477503"/>
              <a:gd name="csX1397" fmla="*/ 7840583 w 9436331"/>
              <a:gd name="csY1397" fmla="*/ 1265609 h 1477503"/>
              <a:gd name="csX1398" fmla="*/ 7832523 w 9436331"/>
              <a:gd name="csY1398" fmla="*/ 1257547 h 1477503"/>
              <a:gd name="csX1399" fmla="*/ 7832523 w 9436331"/>
              <a:gd name="csY1399" fmla="*/ 1257547 h 1477503"/>
              <a:gd name="csX1400" fmla="*/ 7963776 w 9436331"/>
              <a:gd name="csY1400" fmla="*/ 1257547 h 1477503"/>
              <a:gd name="csX1401" fmla="*/ 7898149 w 9436331"/>
              <a:gd name="csY1401" fmla="*/ 1257547 h 1477503"/>
              <a:gd name="csX1402" fmla="*/ 7890090 w 9436331"/>
              <a:gd name="csY1402" fmla="*/ 1265609 h 1477503"/>
              <a:gd name="csX1403" fmla="*/ 7898149 w 9436331"/>
              <a:gd name="csY1403" fmla="*/ 1273670 h 1477503"/>
              <a:gd name="csX1404" fmla="*/ 7963776 w 9436331"/>
              <a:gd name="csY1404" fmla="*/ 1273670 h 1477503"/>
              <a:gd name="csX1405" fmla="*/ 7971835 w 9436331"/>
              <a:gd name="csY1405" fmla="*/ 1265609 h 1477503"/>
              <a:gd name="csX1406" fmla="*/ 7963776 w 9436331"/>
              <a:gd name="csY1406" fmla="*/ 1257547 h 1477503"/>
              <a:gd name="csX1407" fmla="*/ 7963776 w 9436331"/>
              <a:gd name="csY1407" fmla="*/ 1257547 h 1477503"/>
              <a:gd name="csX1408" fmla="*/ 8093876 w 9436331"/>
              <a:gd name="csY1408" fmla="*/ 1257547 h 1477503"/>
              <a:gd name="csX1409" fmla="*/ 8028250 w 9436331"/>
              <a:gd name="csY1409" fmla="*/ 1257547 h 1477503"/>
              <a:gd name="csX1410" fmla="*/ 8020191 w 9436331"/>
              <a:gd name="csY1410" fmla="*/ 1265609 h 1477503"/>
              <a:gd name="csX1411" fmla="*/ 8028250 w 9436331"/>
              <a:gd name="csY1411" fmla="*/ 1273670 h 1477503"/>
              <a:gd name="csX1412" fmla="*/ 8093876 w 9436331"/>
              <a:gd name="csY1412" fmla="*/ 1273670 h 1477503"/>
              <a:gd name="csX1413" fmla="*/ 8101936 w 9436331"/>
              <a:gd name="csY1413" fmla="*/ 1265609 h 1477503"/>
              <a:gd name="csX1414" fmla="*/ 8093876 w 9436331"/>
              <a:gd name="csY1414" fmla="*/ 1257547 h 1477503"/>
              <a:gd name="csX1415" fmla="*/ 8093876 w 9436331"/>
              <a:gd name="csY1415" fmla="*/ 1257547 h 1477503"/>
              <a:gd name="csX1416" fmla="*/ 8223977 w 9436331"/>
              <a:gd name="csY1416" fmla="*/ 1257547 h 1477503"/>
              <a:gd name="csX1417" fmla="*/ 8158351 w 9436331"/>
              <a:gd name="csY1417" fmla="*/ 1257547 h 1477503"/>
              <a:gd name="csX1418" fmla="*/ 8150292 w 9436331"/>
              <a:gd name="csY1418" fmla="*/ 1265609 h 1477503"/>
              <a:gd name="csX1419" fmla="*/ 8158351 w 9436331"/>
              <a:gd name="csY1419" fmla="*/ 1273670 h 1477503"/>
              <a:gd name="csX1420" fmla="*/ 8223977 w 9436331"/>
              <a:gd name="csY1420" fmla="*/ 1273670 h 1477503"/>
              <a:gd name="csX1421" fmla="*/ 8232036 w 9436331"/>
              <a:gd name="csY1421" fmla="*/ 1265609 h 1477503"/>
              <a:gd name="csX1422" fmla="*/ 8223977 w 9436331"/>
              <a:gd name="csY1422" fmla="*/ 1257547 h 1477503"/>
              <a:gd name="csX1423" fmla="*/ 8223977 w 9436331"/>
              <a:gd name="csY1423" fmla="*/ 1257547 h 1477503"/>
              <a:gd name="csX1424" fmla="*/ 8355229 w 9436331"/>
              <a:gd name="csY1424" fmla="*/ 1257547 h 1477503"/>
              <a:gd name="csX1425" fmla="*/ 8289603 w 9436331"/>
              <a:gd name="csY1425" fmla="*/ 1257547 h 1477503"/>
              <a:gd name="csX1426" fmla="*/ 8281543 w 9436331"/>
              <a:gd name="csY1426" fmla="*/ 1265609 h 1477503"/>
              <a:gd name="csX1427" fmla="*/ 8289603 w 9436331"/>
              <a:gd name="csY1427" fmla="*/ 1273670 h 1477503"/>
              <a:gd name="csX1428" fmla="*/ 8355229 w 9436331"/>
              <a:gd name="csY1428" fmla="*/ 1273670 h 1477503"/>
              <a:gd name="csX1429" fmla="*/ 8363289 w 9436331"/>
              <a:gd name="csY1429" fmla="*/ 1265609 h 1477503"/>
              <a:gd name="csX1430" fmla="*/ 8355229 w 9436331"/>
              <a:gd name="csY1430" fmla="*/ 1257547 h 1477503"/>
              <a:gd name="csX1431" fmla="*/ 8355229 w 9436331"/>
              <a:gd name="csY1431" fmla="*/ 1257547 h 1477503"/>
              <a:gd name="csX1432" fmla="*/ 8485329 w 9436331"/>
              <a:gd name="csY1432" fmla="*/ 1257547 h 1477503"/>
              <a:gd name="csX1433" fmla="*/ 8419703 w 9436331"/>
              <a:gd name="csY1433" fmla="*/ 1257547 h 1477503"/>
              <a:gd name="csX1434" fmla="*/ 8411645 w 9436331"/>
              <a:gd name="csY1434" fmla="*/ 1265609 h 1477503"/>
              <a:gd name="csX1435" fmla="*/ 8419703 w 9436331"/>
              <a:gd name="csY1435" fmla="*/ 1273670 h 1477503"/>
              <a:gd name="csX1436" fmla="*/ 8485329 w 9436331"/>
              <a:gd name="csY1436" fmla="*/ 1273670 h 1477503"/>
              <a:gd name="csX1437" fmla="*/ 8493389 w 9436331"/>
              <a:gd name="csY1437" fmla="*/ 1265609 h 1477503"/>
              <a:gd name="csX1438" fmla="*/ 8485329 w 9436331"/>
              <a:gd name="csY1438" fmla="*/ 1257547 h 1477503"/>
              <a:gd name="csX1439" fmla="*/ 8485329 w 9436331"/>
              <a:gd name="csY1439" fmla="*/ 1257547 h 1477503"/>
              <a:gd name="csX1440" fmla="*/ 8616582 w 9436331"/>
              <a:gd name="csY1440" fmla="*/ 1257547 h 1477503"/>
              <a:gd name="csX1441" fmla="*/ 8550956 w 9436331"/>
              <a:gd name="csY1441" fmla="*/ 1257547 h 1477503"/>
              <a:gd name="csX1442" fmla="*/ 8542896 w 9436331"/>
              <a:gd name="csY1442" fmla="*/ 1265609 h 1477503"/>
              <a:gd name="csX1443" fmla="*/ 8550956 w 9436331"/>
              <a:gd name="csY1443" fmla="*/ 1273670 h 1477503"/>
              <a:gd name="csX1444" fmla="*/ 8616582 w 9436331"/>
              <a:gd name="csY1444" fmla="*/ 1273670 h 1477503"/>
              <a:gd name="csX1445" fmla="*/ 8624641 w 9436331"/>
              <a:gd name="csY1445" fmla="*/ 1265609 h 1477503"/>
              <a:gd name="csX1446" fmla="*/ 8616582 w 9436331"/>
              <a:gd name="csY1446" fmla="*/ 1257547 h 1477503"/>
              <a:gd name="csX1447" fmla="*/ 8616582 w 9436331"/>
              <a:gd name="csY1447" fmla="*/ 1257547 h 1477503"/>
              <a:gd name="csX1448" fmla="*/ 8746682 w 9436331"/>
              <a:gd name="csY1448" fmla="*/ 1257547 h 1477503"/>
              <a:gd name="csX1449" fmla="*/ 8681056 w 9436331"/>
              <a:gd name="csY1449" fmla="*/ 1257547 h 1477503"/>
              <a:gd name="csX1450" fmla="*/ 8672997 w 9436331"/>
              <a:gd name="csY1450" fmla="*/ 1265609 h 1477503"/>
              <a:gd name="csX1451" fmla="*/ 8681056 w 9436331"/>
              <a:gd name="csY1451" fmla="*/ 1273670 h 1477503"/>
              <a:gd name="csX1452" fmla="*/ 8746682 w 9436331"/>
              <a:gd name="csY1452" fmla="*/ 1273670 h 1477503"/>
              <a:gd name="csX1453" fmla="*/ 8754742 w 9436331"/>
              <a:gd name="csY1453" fmla="*/ 1265609 h 1477503"/>
              <a:gd name="csX1454" fmla="*/ 8746682 w 9436331"/>
              <a:gd name="csY1454" fmla="*/ 1257547 h 1477503"/>
              <a:gd name="csX1455" fmla="*/ 8746682 w 9436331"/>
              <a:gd name="csY1455" fmla="*/ 1257547 h 1477503"/>
              <a:gd name="csX1456" fmla="*/ 8876783 w 9436331"/>
              <a:gd name="csY1456" fmla="*/ 1257547 h 1477503"/>
              <a:gd name="csX1457" fmla="*/ 8811157 w 9436331"/>
              <a:gd name="csY1457" fmla="*/ 1257547 h 1477503"/>
              <a:gd name="csX1458" fmla="*/ 8803098 w 9436331"/>
              <a:gd name="csY1458" fmla="*/ 1265609 h 1477503"/>
              <a:gd name="csX1459" fmla="*/ 8811157 w 9436331"/>
              <a:gd name="csY1459" fmla="*/ 1273670 h 1477503"/>
              <a:gd name="csX1460" fmla="*/ 8876783 w 9436331"/>
              <a:gd name="csY1460" fmla="*/ 1273670 h 1477503"/>
              <a:gd name="csX1461" fmla="*/ 8884842 w 9436331"/>
              <a:gd name="csY1461" fmla="*/ 1265609 h 1477503"/>
              <a:gd name="csX1462" fmla="*/ 8876783 w 9436331"/>
              <a:gd name="csY1462" fmla="*/ 1257547 h 1477503"/>
              <a:gd name="csX1463" fmla="*/ 8876783 w 9436331"/>
              <a:gd name="csY1463" fmla="*/ 1257547 h 1477503"/>
              <a:gd name="csX1464" fmla="*/ 9008035 w 9436331"/>
              <a:gd name="csY1464" fmla="*/ 1257547 h 1477503"/>
              <a:gd name="csX1465" fmla="*/ 8942409 w 9436331"/>
              <a:gd name="csY1465" fmla="*/ 1257547 h 1477503"/>
              <a:gd name="csX1466" fmla="*/ 8934350 w 9436331"/>
              <a:gd name="csY1466" fmla="*/ 1265609 h 1477503"/>
              <a:gd name="csX1467" fmla="*/ 8942409 w 9436331"/>
              <a:gd name="csY1467" fmla="*/ 1273670 h 1477503"/>
              <a:gd name="csX1468" fmla="*/ 9008035 w 9436331"/>
              <a:gd name="csY1468" fmla="*/ 1273670 h 1477503"/>
              <a:gd name="csX1469" fmla="*/ 9016095 w 9436331"/>
              <a:gd name="csY1469" fmla="*/ 1265609 h 1477503"/>
              <a:gd name="csX1470" fmla="*/ 9008035 w 9436331"/>
              <a:gd name="csY1470" fmla="*/ 1257547 h 1477503"/>
              <a:gd name="csX1471" fmla="*/ 9008035 w 9436331"/>
              <a:gd name="csY1471" fmla="*/ 1257547 h 1477503"/>
              <a:gd name="csX1472" fmla="*/ 9138136 w 9436331"/>
              <a:gd name="csY1472" fmla="*/ 1257547 h 1477503"/>
              <a:gd name="csX1473" fmla="*/ 9072510 w 9436331"/>
              <a:gd name="csY1473" fmla="*/ 1257547 h 1477503"/>
              <a:gd name="csX1474" fmla="*/ 9064450 w 9436331"/>
              <a:gd name="csY1474" fmla="*/ 1265609 h 1477503"/>
              <a:gd name="csX1475" fmla="*/ 9072510 w 9436331"/>
              <a:gd name="csY1475" fmla="*/ 1273670 h 1477503"/>
              <a:gd name="csX1476" fmla="*/ 9138136 w 9436331"/>
              <a:gd name="csY1476" fmla="*/ 1273670 h 1477503"/>
              <a:gd name="csX1477" fmla="*/ 9146195 w 9436331"/>
              <a:gd name="csY1477" fmla="*/ 1265609 h 1477503"/>
              <a:gd name="csX1478" fmla="*/ 9138136 w 9436331"/>
              <a:gd name="csY1478" fmla="*/ 1257547 h 1477503"/>
              <a:gd name="csX1479" fmla="*/ 9138136 w 9436331"/>
              <a:gd name="csY1479" fmla="*/ 1257547 h 1477503"/>
              <a:gd name="csX1480" fmla="*/ 9268236 w 9436331"/>
              <a:gd name="csY1480" fmla="*/ 1257547 h 1477503"/>
              <a:gd name="csX1481" fmla="*/ 9202610 w 9436331"/>
              <a:gd name="csY1481" fmla="*/ 1257547 h 1477503"/>
              <a:gd name="csX1482" fmla="*/ 9194551 w 9436331"/>
              <a:gd name="csY1482" fmla="*/ 1265609 h 1477503"/>
              <a:gd name="csX1483" fmla="*/ 9202610 w 9436331"/>
              <a:gd name="csY1483" fmla="*/ 1273670 h 1477503"/>
              <a:gd name="csX1484" fmla="*/ 9268236 w 9436331"/>
              <a:gd name="csY1484" fmla="*/ 1273670 h 1477503"/>
              <a:gd name="csX1485" fmla="*/ 9276296 w 9436331"/>
              <a:gd name="csY1485" fmla="*/ 1265609 h 1477503"/>
              <a:gd name="csX1486" fmla="*/ 9268236 w 9436331"/>
              <a:gd name="csY1486" fmla="*/ 1257547 h 1477503"/>
              <a:gd name="csX1487" fmla="*/ 9268236 w 9436331"/>
              <a:gd name="csY1487" fmla="*/ 1257547 h 1477503"/>
              <a:gd name="csX1488" fmla="*/ 9389126 w 9436331"/>
              <a:gd name="csY1488" fmla="*/ 1199967 h 1477503"/>
              <a:gd name="csX1489" fmla="*/ 9383370 w 9436331"/>
              <a:gd name="csY1489" fmla="*/ 1202271 h 1477503"/>
              <a:gd name="csX1490" fmla="*/ 9375310 w 9436331"/>
              <a:gd name="csY1490" fmla="*/ 1211483 h 1477503"/>
              <a:gd name="csX1491" fmla="*/ 9375310 w 9436331"/>
              <a:gd name="csY1491" fmla="*/ 1211483 h 1477503"/>
              <a:gd name="csX1492" fmla="*/ 9375310 w 9436331"/>
              <a:gd name="csY1492" fmla="*/ 1211483 h 1477503"/>
              <a:gd name="csX1493" fmla="*/ 9375310 w 9436331"/>
              <a:gd name="csY1493" fmla="*/ 1211483 h 1477503"/>
              <a:gd name="csX1494" fmla="*/ 9375310 w 9436331"/>
              <a:gd name="csY1494" fmla="*/ 1211483 h 1477503"/>
              <a:gd name="csX1495" fmla="*/ 9375310 w 9436331"/>
              <a:gd name="csY1495" fmla="*/ 1211483 h 1477503"/>
              <a:gd name="csX1496" fmla="*/ 9375310 w 9436331"/>
              <a:gd name="csY1496" fmla="*/ 1211483 h 1477503"/>
              <a:gd name="csX1497" fmla="*/ 9375310 w 9436331"/>
              <a:gd name="csY1497" fmla="*/ 1211483 h 1477503"/>
              <a:gd name="csX1498" fmla="*/ 9375310 w 9436331"/>
              <a:gd name="csY1498" fmla="*/ 1211483 h 1477503"/>
              <a:gd name="csX1499" fmla="*/ 9375310 w 9436331"/>
              <a:gd name="csY1499" fmla="*/ 1211483 h 1477503"/>
              <a:gd name="csX1500" fmla="*/ 9375310 w 9436331"/>
              <a:gd name="csY1500" fmla="*/ 1211483 h 1477503"/>
              <a:gd name="csX1501" fmla="*/ 9375310 w 9436331"/>
              <a:gd name="csY1501" fmla="*/ 1211483 h 1477503"/>
              <a:gd name="csX1502" fmla="*/ 9375310 w 9436331"/>
              <a:gd name="csY1502" fmla="*/ 1211483 h 1477503"/>
              <a:gd name="csX1503" fmla="*/ 9375310 w 9436331"/>
              <a:gd name="csY1503" fmla="*/ 1211483 h 1477503"/>
              <a:gd name="csX1504" fmla="*/ 9337316 w 9436331"/>
              <a:gd name="csY1504" fmla="*/ 1237971 h 1477503"/>
              <a:gd name="csX1505" fmla="*/ 9333863 w 9436331"/>
              <a:gd name="csY1505" fmla="*/ 1248335 h 1477503"/>
              <a:gd name="csX1506" fmla="*/ 9340770 w 9436331"/>
              <a:gd name="csY1506" fmla="*/ 1252941 h 1477503"/>
              <a:gd name="csX1507" fmla="*/ 9344225 w 9436331"/>
              <a:gd name="csY1507" fmla="*/ 1252941 h 1477503"/>
              <a:gd name="csX1508" fmla="*/ 9400640 w 9436331"/>
              <a:gd name="csY1508" fmla="*/ 1209181 h 1477503"/>
              <a:gd name="csX1509" fmla="*/ 9400640 w 9436331"/>
              <a:gd name="csY1509" fmla="*/ 1197665 h 1477503"/>
              <a:gd name="csX1510" fmla="*/ 9394883 w 9436331"/>
              <a:gd name="csY1510" fmla="*/ 1195361 h 1477503"/>
              <a:gd name="csX1511" fmla="*/ 9394883 w 9436331"/>
              <a:gd name="csY1511" fmla="*/ 1195361 h 1477503"/>
              <a:gd name="csX1512" fmla="*/ 9392580 w 9436331"/>
              <a:gd name="csY1512" fmla="*/ 1197665 h 1477503"/>
              <a:gd name="csX1513" fmla="*/ 9427120 w 9436331"/>
              <a:gd name="csY1513" fmla="*/ 1073292 h 1477503"/>
              <a:gd name="csX1514" fmla="*/ 9419062 w 9436331"/>
              <a:gd name="csY1514" fmla="*/ 1081353 h 1477503"/>
              <a:gd name="csX1515" fmla="*/ 9419062 w 9436331"/>
              <a:gd name="csY1515" fmla="*/ 1106688 h 1477503"/>
              <a:gd name="csX1516" fmla="*/ 9419062 w 9436331"/>
              <a:gd name="csY1516" fmla="*/ 1106688 h 1477503"/>
              <a:gd name="csX1517" fmla="*/ 9419062 w 9436331"/>
              <a:gd name="csY1517" fmla="*/ 1108991 h 1477503"/>
              <a:gd name="csX1518" fmla="*/ 9419062 w 9436331"/>
              <a:gd name="csY1518" fmla="*/ 1108991 h 1477503"/>
              <a:gd name="csX1519" fmla="*/ 9419062 w 9436331"/>
              <a:gd name="csY1519" fmla="*/ 1111294 h 1477503"/>
              <a:gd name="csX1520" fmla="*/ 9419062 w 9436331"/>
              <a:gd name="csY1520" fmla="*/ 1111294 h 1477503"/>
              <a:gd name="csX1521" fmla="*/ 9419062 w 9436331"/>
              <a:gd name="csY1521" fmla="*/ 1113598 h 1477503"/>
              <a:gd name="csX1522" fmla="*/ 9419062 w 9436331"/>
              <a:gd name="csY1522" fmla="*/ 1113598 h 1477503"/>
              <a:gd name="csX1523" fmla="*/ 9419062 w 9436331"/>
              <a:gd name="csY1523" fmla="*/ 1115901 h 1477503"/>
              <a:gd name="csX1524" fmla="*/ 9419062 w 9436331"/>
              <a:gd name="csY1524" fmla="*/ 1115901 h 1477503"/>
              <a:gd name="csX1525" fmla="*/ 9419062 w 9436331"/>
              <a:gd name="csY1525" fmla="*/ 1118204 h 1477503"/>
              <a:gd name="csX1526" fmla="*/ 9419062 w 9436331"/>
              <a:gd name="csY1526" fmla="*/ 1118204 h 1477503"/>
              <a:gd name="csX1527" fmla="*/ 9419062 w 9436331"/>
              <a:gd name="csY1527" fmla="*/ 1120507 h 1477503"/>
              <a:gd name="csX1528" fmla="*/ 9419062 w 9436331"/>
              <a:gd name="csY1528" fmla="*/ 1120507 h 1477503"/>
              <a:gd name="csX1529" fmla="*/ 9414456 w 9436331"/>
              <a:gd name="csY1529" fmla="*/ 1146994 h 1477503"/>
              <a:gd name="csX1530" fmla="*/ 9420213 w 9436331"/>
              <a:gd name="csY1530" fmla="*/ 1157358 h 1477503"/>
              <a:gd name="csX1531" fmla="*/ 9422515 w 9436331"/>
              <a:gd name="csY1531" fmla="*/ 1157358 h 1477503"/>
              <a:gd name="csX1532" fmla="*/ 9430575 w 9436331"/>
              <a:gd name="csY1532" fmla="*/ 1151600 h 1477503"/>
              <a:gd name="csX1533" fmla="*/ 9436332 w 9436331"/>
              <a:gd name="csY1533" fmla="*/ 1107840 h 1477503"/>
              <a:gd name="csX1534" fmla="*/ 9436332 w 9436331"/>
              <a:gd name="csY1534" fmla="*/ 1082504 h 1477503"/>
              <a:gd name="csX1535" fmla="*/ 9428272 w 9436331"/>
              <a:gd name="csY1535" fmla="*/ 1074443 h 1477503"/>
              <a:gd name="csX1536" fmla="*/ 9428272 w 9436331"/>
              <a:gd name="csY1536" fmla="*/ 1074443 h 1477503"/>
              <a:gd name="csX1537" fmla="*/ 9427120 w 9436331"/>
              <a:gd name="csY1537" fmla="*/ 942009 h 1477503"/>
              <a:gd name="csX1538" fmla="*/ 9419062 w 9436331"/>
              <a:gd name="csY1538" fmla="*/ 950070 h 1477503"/>
              <a:gd name="csX1539" fmla="*/ 9419062 w 9436331"/>
              <a:gd name="csY1539" fmla="*/ 1015712 h 1477503"/>
              <a:gd name="csX1540" fmla="*/ 9427120 w 9436331"/>
              <a:gd name="csY1540" fmla="*/ 1023773 h 1477503"/>
              <a:gd name="csX1541" fmla="*/ 9435180 w 9436331"/>
              <a:gd name="csY1541" fmla="*/ 1015712 h 1477503"/>
              <a:gd name="csX1542" fmla="*/ 9435180 w 9436331"/>
              <a:gd name="csY1542" fmla="*/ 950070 h 1477503"/>
              <a:gd name="csX1543" fmla="*/ 9427120 w 9436331"/>
              <a:gd name="csY1543" fmla="*/ 942009 h 1477503"/>
              <a:gd name="csX1544" fmla="*/ 9427120 w 9436331"/>
              <a:gd name="csY1544" fmla="*/ 942009 h 1477503"/>
              <a:gd name="csX1545" fmla="*/ 9427120 w 9436331"/>
              <a:gd name="csY1545" fmla="*/ 811878 h 1477503"/>
              <a:gd name="csX1546" fmla="*/ 9419062 w 9436331"/>
              <a:gd name="csY1546" fmla="*/ 819940 h 1477503"/>
              <a:gd name="csX1547" fmla="*/ 9419062 w 9436331"/>
              <a:gd name="csY1547" fmla="*/ 885581 h 1477503"/>
              <a:gd name="csX1548" fmla="*/ 9427120 w 9436331"/>
              <a:gd name="csY1548" fmla="*/ 893642 h 1477503"/>
              <a:gd name="csX1549" fmla="*/ 9435180 w 9436331"/>
              <a:gd name="csY1549" fmla="*/ 885581 h 1477503"/>
              <a:gd name="csX1550" fmla="*/ 9435180 w 9436331"/>
              <a:gd name="csY1550" fmla="*/ 819940 h 1477503"/>
              <a:gd name="csX1551" fmla="*/ 9427120 w 9436331"/>
              <a:gd name="csY1551" fmla="*/ 811878 h 1477503"/>
              <a:gd name="csX1552" fmla="*/ 9427120 w 9436331"/>
              <a:gd name="csY1552" fmla="*/ 811878 h 1477503"/>
              <a:gd name="csX1553" fmla="*/ 9427120 w 9436331"/>
              <a:gd name="csY1553" fmla="*/ 680596 h 1477503"/>
              <a:gd name="csX1554" fmla="*/ 9419062 w 9436331"/>
              <a:gd name="csY1554" fmla="*/ 688657 h 1477503"/>
              <a:gd name="csX1555" fmla="*/ 9419062 w 9436331"/>
              <a:gd name="csY1555" fmla="*/ 754298 h 1477503"/>
              <a:gd name="csX1556" fmla="*/ 9427120 w 9436331"/>
              <a:gd name="csY1556" fmla="*/ 762360 h 1477503"/>
              <a:gd name="csX1557" fmla="*/ 9435180 w 9436331"/>
              <a:gd name="csY1557" fmla="*/ 754298 h 1477503"/>
              <a:gd name="csX1558" fmla="*/ 9435180 w 9436331"/>
              <a:gd name="csY1558" fmla="*/ 688657 h 1477503"/>
              <a:gd name="csX1559" fmla="*/ 9427120 w 9436331"/>
              <a:gd name="csY1559" fmla="*/ 680596 h 1477503"/>
              <a:gd name="csX1560" fmla="*/ 9427120 w 9436331"/>
              <a:gd name="csY1560" fmla="*/ 680596 h 1477503"/>
              <a:gd name="csX1561" fmla="*/ 9427120 w 9436331"/>
              <a:gd name="csY1561" fmla="*/ 550465 h 1477503"/>
              <a:gd name="csX1562" fmla="*/ 9419062 w 9436331"/>
              <a:gd name="csY1562" fmla="*/ 558526 h 1477503"/>
              <a:gd name="csX1563" fmla="*/ 9419062 w 9436331"/>
              <a:gd name="csY1563" fmla="*/ 624168 h 1477503"/>
              <a:gd name="csX1564" fmla="*/ 9427120 w 9436331"/>
              <a:gd name="csY1564" fmla="*/ 632229 h 1477503"/>
              <a:gd name="csX1565" fmla="*/ 9435180 w 9436331"/>
              <a:gd name="csY1565" fmla="*/ 624168 h 1477503"/>
              <a:gd name="csX1566" fmla="*/ 9435180 w 9436331"/>
              <a:gd name="csY1566" fmla="*/ 558526 h 1477503"/>
              <a:gd name="csX1567" fmla="*/ 9427120 w 9436331"/>
              <a:gd name="csY1567" fmla="*/ 550465 h 1477503"/>
              <a:gd name="csX1568" fmla="*/ 9427120 w 9436331"/>
              <a:gd name="csY1568" fmla="*/ 550465 h 1477503"/>
              <a:gd name="csX1569" fmla="*/ 9427120 w 9436331"/>
              <a:gd name="csY1569" fmla="*/ 420334 h 1477503"/>
              <a:gd name="csX1570" fmla="*/ 9419062 w 9436331"/>
              <a:gd name="csY1570" fmla="*/ 428395 h 1477503"/>
              <a:gd name="csX1571" fmla="*/ 9419062 w 9436331"/>
              <a:gd name="csY1571" fmla="*/ 494036 h 1477503"/>
              <a:gd name="csX1572" fmla="*/ 9427120 w 9436331"/>
              <a:gd name="csY1572" fmla="*/ 502098 h 1477503"/>
              <a:gd name="csX1573" fmla="*/ 9435180 w 9436331"/>
              <a:gd name="csY1573" fmla="*/ 494036 h 1477503"/>
              <a:gd name="csX1574" fmla="*/ 9435180 w 9436331"/>
              <a:gd name="csY1574" fmla="*/ 428395 h 1477503"/>
              <a:gd name="csX1575" fmla="*/ 9427120 w 9436331"/>
              <a:gd name="csY1575" fmla="*/ 420334 h 1477503"/>
              <a:gd name="csX1576" fmla="*/ 9427120 w 9436331"/>
              <a:gd name="csY1576" fmla="*/ 420334 h 1477503"/>
              <a:gd name="csX1577" fmla="*/ 9427120 w 9436331"/>
              <a:gd name="csY1577" fmla="*/ 289052 h 1477503"/>
              <a:gd name="csX1578" fmla="*/ 9419062 w 9436331"/>
              <a:gd name="csY1578" fmla="*/ 297113 h 1477503"/>
              <a:gd name="csX1579" fmla="*/ 9419062 w 9436331"/>
              <a:gd name="csY1579" fmla="*/ 362754 h 1477503"/>
              <a:gd name="csX1580" fmla="*/ 9427120 w 9436331"/>
              <a:gd name="csY1580" fmla="*/ 370815 h 1477503"/>
              <a:gd name="csX1581" fmla="*/ 9435180 w 9436331"/>
              <a:gd name="csY1581" fmla="*/ 362754 h 1477503"/>
              <a:gd name="csX1582" fmla="*/ 9435180 w 9436331"/>
              <a:gd name="csY1582" fmla="*/ 297113 h 1477503"/>
              <a:gd name="csX1583" fmla="*/ 9427120 w 9436331"/>
              <a:gd name="csY1583" fmla="*/ 289052 h 1477503"/>
              <a:gd name="csX1584" fmla="*/ 9427120 w 9436331"/>
              <a:gd name="csY1584" fmla="*/ 289052 h 1477503"/>
              <a:gd name="csX1585" fmla="*/ 9427120 w 9436331"/>
              <a:gd name="csY1585" fmla="*/ 158921 h 1477503"/>
              <a:gd name="csX1586" fmla="*/ 9427120 w 9436331"/>
              <a:gd name="csY1586" fmla="*/ 158921 h 1477503"/>
              <a:gd name="csX1587" fmla="*/ 9419062 w 9436331"/>
              <a:gd name="csY1587" fmla="*/ 166982 h 1477503"/>
              <a:gd name="csX1588" fmla="*/ 9419062 w 9436331"/>
              <a:gd name="csY1588" fmla="*/ 166982 h 1477503"/>
              <a:gd name="csX1589" fmla="*/ 9419062 w 9436331"/>
              <a:gd name="csY1589" fmla="*/ 232623 h 1477503"/>
              <a:gd name="csX1590" fmla="*/ 9427120 w 9436331"/>
              <a:gd name="csY1590" fmla="*/ 240684 h 1477503"/>
              <a:gd name="csX1591" fmla="*/ 9435180 w 9436331"/>
              <a:gd name="csY1591" fmla="*/ 232623 h 1477503"/>
              <a:gd name="csX1592" fmla="*/ 9435180 w 9436331"/>
              <a:gd name="csY1592" fmla="*/ 166982 h 1477503"/>
              <a:gd name="csX1593" fmla="*/ 9427120 w 9436331"/>
              <a:gd name="csY1593" fmla="*/ 158921 h 1477503"/>
              <a:gd name="csX1594" fmla="*/ 9427120 w 9436331"/>
              <a:gd name="csY1594" fmla="*/ 158921 h 1477503"/>
              <a:gd name="csX1595" fmla="*/ 9369554 w 9436331"/>
              <a:gd name="csY1595" fmla="*/ 38003 h 1477503"/>
              <a:gd name="csX1596" fmla="*/ 9363797 w 9436331"/>
              <a:gd name="csY1596" fmla="*/ 40306 h 1477503"/>
              <a:gd name="csX1597" fmla="*/ 9363797 w 9436331"/>
              <a:gd name="csY1597" fmla="*/ 51822 h 1477503"/>
              <a:gd name="csX1598" fmla="*/ 9377613 w 9436331"/>
              <a:gd name="csY1598" fmla="*/ 65641 h 1477503"/>
              <a:gd name="csX1599" fmla="*/ 9377613 w 9436331"/>
              <a:gd name="csY1599" fmla="*/ 65641 h 1477503"/>
              <a:gd name="csX1600" fmla="*/ 9377613 w 9436331"/>
              <a:gd name="csY1600" fmla="*/ 65641 h 1477503"/>
              <a:gd name="csX1601" fmla="*/ 9377613 w 9436331"/>
              <a:gd name="csY1601" fmla="*/ 65641 h 1477503"/>
              <a:gd name="csX1602" fmla="*/ 9377613 w 9436331"/>
              <a:gd name="csY1602" fmla="*/ 65641 h 1477503"/>
              <a:gd name="csX1603" fmla="*/ 9377613 w 9436331"/>
              <a:gd name="csY1603" fmla="*/ 65641 h 1477503"/>
              <a:gd name="csX1604" fmla="*/ 9377613 w 9436331"/>
              <a:gd name="csY1604" fmla="*/ 65641 h 1477503"/>
              <a:gd name="csX1605" fmla="*/ 9377613 w 9436331"/>
              <a:gd name="csY1605" fmla="*/ 65641 h 1477503"/>
              <a:gd name="csX1606" fmla="*/ 9377613 w 9436331"/>
              <a:gd name="csY1606" fmla="*/ 65641 h 1477503"/>
              <a:gd name="csX1607" fmla="*/ 9377613 w 9436331"/>
              <a:gd name="csY1607" fmla="*/ 65641 h 1477503"/>
              <a:gd name="csX1608" fmla="*/ 9400640 w 9436331"/>
              <a:gd name="csY1608" fmla="*/ 101341 h 1477503"/>
              <a:gd name="csX1609" fmla="*/ 9407548 w 9436331"/>
              <a:gd name="csY1609" fmla="*/ 105947 h 1477503"/>
              <a:gd name="csX1610" fmla="*/ 9411002 w 9436331"/>
              <a:gd name="csY1610" fmla="*/ 105947 h 1477503"/>
              <a:gd name="csX1611" fmla="*/ 9414456 w 9436331"/>
              <a:gd name="csY1611" fmla="*/ 95583 h 1477503"/>
              <a:gd name="csX1612" fmla="*/ 9370705 w 9436331"/>
              <a:gd name="csY1612" fmla="*/ 39154 h 1477503"/>
              <a:gd name="csX1613" fmla="*/ 9364949 w 9436331"/>
              <a:gd name="csY1613" fmla="*/ 36851 h 1477503"/>
              <a:gd name="csX1614" fmla="*/ 9366100 w 9436331"/>
              <a:gd name="csY1614" fmla="*/ 36851 h 1477503"/>
              <a:gd name="csX1615" fmla="*/ 9267085 w 9436331"/>
              <a:gd name="csY1615" fmla="*/ 1152 h 1477503"/>
              <a:gd name="csX1616" fmla="*/ 9201459 w 9436331"/>
              <a:gd name="csY1616" fmla="*/ 1152 h 1477503"/>
              <a:gd name="csX1617" fmla="*/ 9193400 w 9436331"/>
              <a:gd name="csY1617" fmla="*/ 9213 h 1477503"/>
              <a:gd name="csX1618" fmla="*/ 9201459 w 9436331"/>
              <a:gd name="csY1618" fmla="*/ 17274 h 1477503"/>
              <a:gd name="csX1619" fmla="*/ 9276296 w 9436331"/>
              <a:gd name="csY1619" fmla="*/ 17274 h 1477503"/>
              <a:gd name="csX1620" fmla="*/ 9305079 w 9436331"/>
              <a:gd name="csY1620" fmla="*/ 21880 h 1477503"/>
              <a:gd name="csX1621" fmla="*/ 9307382 w 9436331"/>
              <a:gd name="csY1621" fmla="*/ 21880 h 1477503"/>
              <a:gd name="csX1622" fmla="*/ 9315441 w 9436331"/>
              <a:gd name="csY1622" fmla="*/ 16122 h 1477503"/>
              <a:gd name="csX1623" fmla="*/ 9309685 w 9436331"/>
              <a:gd name="csY1623" fmla="*/ 5758 h 1477503"/>
              <a:gd name="csX1624" fmla="*/ 9265934 w 9436331"/>
              <a:gd name="csY1624" fmla="*/ 0 h 1477503"/>
              <a:gd name="csX1625" fmla="*/ 9267085 w 9436331"/>
              <a:gd name="csY1625" fmla="*/ 0 h 14775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</a:cxnLst>
            <a:rect l="l" t="t" r="r" b="b"/>
            <a:pathLst>
              <a:path w="9436331" h="1477503">
                <a:moveTo>
                  <a:pt x="9136985" y="1152"/>
                </a:moveTo>
                <a:lnTo>
                  <a:pt x="9071359" y="1152"/>
                </a:lnTo>
                <a:cubicBezTo>
                  <a:pt x="9066753" y="1152"/>
                  <a:pt x="9063299" y="4606"/>
                  <a:pt x="9063299" y="9213"/>
                </a:cubicBezTo>
                <a:cubicBezTo>
                  <a:pt x="9063299" y="13819"/>
                  <a:pt x="9066753" y="17274"/>
                  <a:pt x="9071359" y="17274"/>
                </a:cubicBezTo>
                <a:lnTo>
                  <a:pt x="9136985" y="17274"/>
                </a:lnTo>
                <a:cubicBezTo>
                  <a:pt x="9141590" y="17274"/>
                  <a:pt x="9145044" y="13819"/>
                  <a:pt x="9145044" y="9213"/>
                </a:cubicBezTo>
                <a:cubicBezTo>
                  <a:pt x="9145044" y="4606"/>
                  <a:pt x="9141590" y="1152"/>
                  <a:pt x="9136985" y="1152"/>
                </a:cubicBezTo>
                <a:lnTo>
                  <a:pt x="9136985" y="1152"/>
                </a:lnTo>
                <a:close/>
                <a:moveTo>
                  <a:pt x="9006883" y="1152"/>
                </a:moveTo>
                <a:lnTo>
                  <a:pt x="8941258" y="1152"/>
                </a:lnTo>
                <a:cubicBezTo>
                  <a:pt x="8936652" y="1152"/>
                  <a:pt x="8933199" y="4606"/>
                  <a:pt x="8933199" y="9213"/>
                </a:cubicBezTo>
                <a:cubicBezTo>
                  <a:pt x="8933199" y="13819"/>
                  <a:pt x="8936652" y="17274"/>
                  <a:pt x="8941258" y="17274"/>
                </a:cubicBezTo>
                <a:lnTo>
                  <a:pt x="9006883" y="17274"/>
                </a:lnTo>
                <a:cubicBezTo>
                  <a:pt x="9011489" y="17274"/>
                  <a:pt x="9014943" y="13819"/>
                  <a:pt x="9014943" y="9213"/>
                </a:cubicBezTo>
                <a:cubicBezTo>
                  <a:pt x="9014943" y="4606"/>
                  <a:pt x="9011489" y="1152"/>
                  <a:pt x="9006883" y="1152"/>
                </a:cubicBezTo>
                <a:lnTo>
                  <a:pt x="9006883" y="1152"/>
                </a:lnTo>
                <a:close/>
                <a:moveTo>
                  <a:pt x="8875632" y="1152"/>
                </a:moveTo>
                <a:lnTo>
                  <a:pt x="8810006" y="1152"/>
                </a:lnTo>
                <a:cubicBezTo>
                  <a:pt x="8805400" y="1152"/>
                  <a:pt x="8801946" y="4606"/>
                  <a:pt x="8801946" y="9213"/>
                </a:cubicBezTo>
                <a:cubicBezTo>
                  <a:pt x="8801946" y="13819"/>
                  <a:pt x="8805400" y="17274"/>
                  <a:pt x="8810006" y="17274"/>
                </a:cubicBezTo>
                <a:lnTo>
                  <a:pt x="8875632" y="17274"/>
                </a:lnTo>
                <a:cubicBezTo>
                  <a:pt x="8880237" y="17274"/>
                  <a:pt x="8883691" y="13819"/>
                  <a:pt x="8883691" y="9213"/>
                </a:cubicBezTo>
                <a:cubicBezTo>
                  <a:pt x="8883691" y="4606"/>
                  <a:pt x="8880237" y="1152"/>
                  <a:pt x="8875632" y="1152"/>
                </a:cubicBezTo>
                <a:lnTo>
                  <a:pt x="8875632" y="1152"/>
                </a:lnTo>
                <a:close/>
                <a:moveTo>
                  <a:pt x="8745531" y="1152"/>
                </a:moveTo>
                <a:lnTo>
                  <a:pt x="8679905" y="1152"/>
                </a:lnTo>
                <a:cubicBezTo>
                  <a:pt x="8675300" y="1152"/>
                  <a:pt x="8671846" y="4606"/>
                  <a:pt x="8671846" y="9213"/>
                </a:cubicBezTo>
                <a:cubicBezTo>
                  <a:pt x="8671846" y="13819"/>
                  <a:pt x="8675300" y="17274"/>
                  <a:pt x="8679905" y="17274"/>
                </a:cubicBezTo>
                <a:lnTo>
                  <a:pt x="8745531" y="17274"/>
                </a:lnTo>
                <a:cubicBezTo>
                  <a:pt x="8750136" y="17274"/>
                  <a:pt x="8753590" y="13819"/>
                  <a:pt x="8753590" y="9213"/>
                </a:cubicBezTo>
                <a:cubicBezTo>
                  <a:pt x="8753590" y="4606"/>
                  <a:pt x="8750136" y="1152"/>
                  <a:pt x="8745531" y="1152"/>
                </a:cubicBezTo>
                <a:lnTo>
                  <a:pt x="8745531" y="1152"/>
                </a:lnTo>
                <a:close/>
                <a:moveTo>
                  <a:pt x="8615430" y="1152"/>
                </a:moveTo>
                <a:lnTo>
                  <a:pt x="8549805" y="1152"/>
                </a:lnTo>
                <a:cubicBezTo>
                  <a:pt x="8545199" y="1152"/>
                  <a:pt x="8541745" y="4606"/>
                  <a:pt x="8541745" y="9213"/>
                </a:cubicBezTo>
                <a:cubicBezTo>
                  <a:pt x="8541745" y="13819"/>
                  <a:pt x="8545199" y="17274"/>
                  <a:pt x="8549805" y="17274"/>
                </a:cubicBezTo>
                <a:lnTo>
                  <a:pt x="8615430" y="17274"/>
                </a:lnTo>
                <a:cubicBezTo>
                  <a:pt x="8620036" y="17274"/>
                  <a:pt x="8623489" y="13819"/>
                  <a:pt x="8623489" y="9213"/>
                </a:cubicBezTo>
                <a:cubicBezTo>
                  <a:pt x="8623489" y="4606"/>
                  <a:pt x="8620036" y="1152"/>
                  <a:pt x="8615430" y="1152"/>
                </a:cubicBezTo>
                <a:lnTo>
                  <a:pt x="8615430" y="1152"/>
                </a:lnTo>
                <a:close/>
                <a:moveTo>
                  <a:pt x="8484178" y="1152"/>
                </a:moveTo>
                <a:lnTo>
                  <a:pt x="8418552" y="1152"/>
                </a:lnTo>
                <a:cubicBezTo>
                  <a:pt x="8413947" y="1152"/>
                  <a:pt x="8410493" y="4606"/>
                  <a:pt x="8410493" y="9213"/>
                </a:cubicBezTo>
                <a:cubicBezTo>
                  <a:pt x="8410493" y="13819"/>
                  <a:pt x="8413947" y="17274"/>
                  <a:pt x="8418552" y="17274"/>
                </a:cubicBezTo>
                <a:lnTo>
                  <a:pt x="8484178" y="17274"/>
                </a:lnTo>
                <a:cubicBezTo>
                  <a:pt x="8488783" y="17274"/>
                  <a:pt x="8492238" y="13819"/>
                  <a:pt x="8492238" y="9213"/>
                </a:cubicBezTo>
                <a:cubicBezTo>
                  <a:pt x="8492238" y="4606"/>
                  <a:pt x="8488783" y="1152"/>
                  <a:pt x="8484178" y="1152"/>
                </a:cubicBezTo>
                <a:lnTo>
                  <a:pt x="8484178" y="1152"/>
                </a:lnTo>
                <a:close/>
                <a:moveTo>
                  <a:pt x="8354078" y="1152"/>
                </a:moveTo>
                <a:lnTo>
                  <a:pt x="8288452" y="1152"/>
                </a:lnTo>
                <a:cubicBezTo>
                  <a:pt x="8283846" y="1152"/>
                  <a:pt x="8280392" y="4606"/>
                  <a:pt x="8280392" y="9213"/>
                </a:cubicBezTo>
                <a:cubicBezTo>
                  <a:pt x="8280392" y="13819"/>
                  <a:pt x="8283846" y="17274"/>
                  <a:pt x="8288452" y="17274"/>
                </a:cubicBezTo>
                <a:lnTo>
                  <a:pt x="8354078" y="17274"/>
                </a:lnTo>
                <a:cubicBezTo>
                  <a:pt x="8358683" y="17274"/>
                  <a:pt x="8362137" y="13819"/>
                  <a:pt x="8362137" y="9213"/>
                </a:cubicBezTo>
                <a:cubicBezTo>
                  <a:pt x="8362137" y="4606"/>
                  <a:pt x="8358683" y="1152"/>
                  <a:pt x="8354078" y="1152"/>
                </a:cubicBezTo>
                <a:lnTo>
                  <a:pt x="8354078" y="1152"/>
                </a:lnTo>
                <a:close/>
                <a:moveTo>
                  <a:pt x="8222826" y="1152"/>
                </a:moveTo>
                <a:lnTo>
                  <a:pt x="8157200" y="1152"/>
                </a:lnTo>
                <a:cubicBezTo>
                  <a:pt x="8152595" y="1152"/>
                  <a:pt x="8149140" y="4606"/>
                  <a:pt x="8149140" y="9213"/>
                </a:cubicBezTo>
                <a:cubicBezTo>
                  <a:pt x="8149140" y="13819"/>
                  <a:pt x="8152595" y="17274"/>
                  <a:pt x="8157200" y="17274"/>
                </a:cubicBezTo>
                <a:lnTo>
                  <a:pt x="8222826" y="17274"/>
                </a:lnTo>
                <a:cubicBezTo>
                  <a:pt x="8227431" y="17274"/>
                  <a:pt x="8230885" y="13819"/>
                  <a:pt x="8230885" y="9213"/>
                </a:cubicBezTo>
                <a:cubicBezTo>
                  <a:pt x="8230885" y="4606"/>
                  <a:pt x="8227431" y="1152"/>
                  <a:pt x="8222826" y="1152"/>
                </a:cubicBezTo>
                <a:lnTo>
                  <a:pt x="8222826" y="1152"/>
                </a:lnTo>
                <a:close/>
                <a:moveTo>
                  <a:pt x="8092725" y="1152"/>
                </a:moveTo>
                <a:lnTo>
                  <a:pt x="8027099" y="1152"/>
                </a:lnTo>
                <a:cubicBezTo>
                  <a:pt x="8022493" y="1152"/>
                  <a:pt x="8019040" y="4606"/>
                  <a:pt x="8019040" y="9213"/>
                </a:cubicBezTo>
                <a:cubicBezTo>
                  <a:pt x="8019040" y="13819"/>
                  <a:pt x="8022493" y="17274"/>
                  <a:pt x="8027099" y="17274"/>
                </a:cubicBezTo>
                <a:lnTo>
                  <a:pt x="8092725" y="17274"/>
                </a:lnTo>
                <a:cubicBezTo>
                  <a:pt x="8097330" y="17274"/>
                  <a:pt x="8100785" y="13819"/>
                  <a:pt x="8100785" y="9213"/>
                </a:cubicBezTo>
                <a:cubicBezTo>
                  <a:pt x="8100785" y="4606"/>
                  <a:pt x="8097330" y="1152"/>
                  <a:pt x="8092725" y="1152"/>
                </a:cubicBezTo>
                <a:lnTo>
                  <a:pt x="8092725" y="1152"/>
                </a:lnTo>
                <a:close/>
                <a:moveTo>
                  <a:pt x="7962625" y="1152"/>
                </a:moveTo>
                <a:lnTo>
                  <a:pt x="7896998" y="1152"/>
                </a:lnTo>
                <a:cubicBezTo>
                  <a:pt x="7892393" y="1152"/>
                  <a:pt x="7888939" y="4606"/>
                  <a:pt x="7888939" y="9213"/>
                </a:cubicBezTo>
                <a:cubicBezTo>
                  <a:pt x="7888939" y="13819"/>
                  <a:pt x="7892393" y="17274"/>
                  <a:pt x="7896998" y="17274"/>
                </a:cubicBezTo>
                <a:lnTo>
                  <a:pt x="7962625" y="17274"/>
                </a:lnTo>
                <a:cubicBezTo>
                  <a:pt x="7967230" y="17274"/>
                  <a:pt x="7970683" y="13819"/>
                  <a:pt x="7970683" y="9213"/>
                </a:cubicBezTo>
                <a:cubicBezTo>
                  <a:pt x="7970683" y="4606"/>
                  <a:pt x="7967230" y="1152"/>
                  <a:pt x="7962625" y="1152"/>
                </a:cubicBezTo>
                <a:lnTo>
                  <a:pt x="7962625" y="1152"/>
                </a:lnTo>
                <a:close/>
                <a:moveTo>
                  <a:pt x="7831372" y="1152"/>
                </a:moveTo>
                <a:lnTo>
                  <a:pt x="7765746" y="1152"/>
                </a:lnTo>
                <a:cubicBezTo>
                  <a:pt x="7761141" y="1152"/>
                  <a:pt x="7757687" y="4606"/>
                  <a:pt x="7757687" y="9213"/>
                </a:cubicBezTo>
                <a:cubicBezTo>
                  <a:pt x="7757687" y="13819"/>
                  <a:pt x="7761141" y="17274"/>
                  <a:pt x="7765746" y="17274"/>
                </a:cubicBezTo>
                <a:lnTo>
                  <a:pt x="7831372" y="17274"/>
                </a:lnTo>
                <a:cubicBezTo>
                  <a:pt x="7835978" y="17274"/>
                  <a:pt x="7839432" y="13819"/>
                  <a:pt x="7839432" y="9213"/>
                </a:cubicBezTo>
                <a:cubicBezTo>
                  <a:pt x="7839432" y="4606"/>
                  <a:pt x="7835978" y="1152"/>
                  <a:pt x="7831372" y="1152"/>
                </a:cubicBezTo>
                <a:lnTo>
                  <a:pt x="7831372" y="1152"/>
                </a:lnTo>
                <a:close/>
                <a:moveTo>
                  <a:pt x="7701272" y="1152"/>
                </a:moveTo>
                <a:lnTo>
                  <a:pt x="7635646" y="1152"/>
                </a:lnTo>
                <a:cubicBezTo>
                  <a:pt x="7631040" y="1152"/>
                  <a:pt x="7627586" y="4606"/>
                  <a:pt x="7627586" y="9213"/>
                </a:cubicBezTo>
                <a:cubicBezTo>
                  <a:pt x="7627586" y="13819"/>
                  <a:pt x="7631040" y="17274"/>
                  <a:pt x="7635646" y="17274"/>
                </a:cubicBezTo>
                <a:lnTo>
                  <a:pt x="7701272" y="17274"/>
                </a:lnTo>
                <a:cubicBezTo>
                  <a:pt x="7705877" y="17274"/>
                  <a:pt x="7709331" y="13819"/>
                  <a:pt x="7709331" y="9213"/>
                </a:cubicBezTo>
                <a:cubicBezTo>
                  <a:pt x="7709331" y="4606"/>
                  <a:pt x="7705877" y="1152"/>
                  <a:pt x="7701272" y="1152"/>
                </a:cubicBezTo>
                <a:lnTo>
                  <a:pt x="7701272" y="1152"/>
                </a:lnTo>
                <a:close/>
                <a:moveTo>
                  <a:pt x="7570019" y="1152"/>
                </a:moveTo>
                <a:lnTo>
                  <a:pt x="7504393" y="1152"/>
                </a:lnTo>
                <a:cubicBezTo>
                  <a:pt x="7499788" y="1152"/>
                  <a:pt x="7496334" y="4606"/>
                  <a:pt x="7496334" y="9213"/>
                </a:cubicBezTo>
                <a:cubicBezTo>
                  <a:pt x="7496334" y="13819"/>
                  <a:pt x="7499788" y="17274"/>
                  <a:pt x="7504393" y="17274"/>
                </a:cubicBezTo>
                <a:lnTo>
                  <a:pt x="7570019" y="17274"/>
                </a:lnTo>
                <a:cubicBezTo>
                  <a:pt x="7574625" y="17274"/>
                  <a:pt x="7578079" y="13819"/>
                  <a:pt x="7578079" y="9213"/>
                </a:cubicBezTo>
                <a:cubicBezTo>
                  <a:pt x="7578079" y="4606"/>
                  <a:pt x="7574625" y="1152"/>
                  <a:pt x="7570019" y="1152"/>
                </a:cubicBezTo>
                <a:lnTo>
                  <a:pt x="7570019" y="1152"/>
                </a:lnTo>
                <a:close/>
                <a:moveTo>
                  <a:pt x="7439919" y="1152"/>
                </a:moveTo>
                <a:lnTo>
                  <a:pt x="7374293" y="1152"/>
                </a:lnTo>
                <a:cubicBezTo>
                  <a:pt x="7369688" y="1152"/>
                  <a:pt x="7366233" y="4606"/>
                  <a:pt x="7366233" y="9213"/>
                </a:cubicBezTo>
                <a:cubicBezTo>
                  <a:pt x="7366233" y="13819"/>
                  <a:pt x="7369688" y="17274"/>
                  <a:pt x="7374293" y="17274"/>
                </a:cubicBezTo>
                <a:lnTo>
                  <a:pt x="7439919" y="17274"/>
                </a:lnTo>
                <a:cubicBezTo>
                  <a:pt x="7444524" y="17274"/>
                  <a:pt x="7447978" y="13819"/>
                  <a:pt x="7447978" y="9213"/>
                </a:cubicBezTo>
                <a:cubicBezTo>
                  <a:pt x="7447978" y="4606"/>
                  <a:pt x="7444524" y="1152"/>
                  <a:pt x="7439919" y="1152"/>
                </a:cubicBezTo>
                <a:lnTo>
                  <a:pt x="7439919" y="1152"/>
                </a:lnTo>
                <a:close/>
                <a:moveTo>
                  <a:pt x="7309818" y="1152"/>
                </a:moveTo>
                <a:lnTo>
                  <a:pt x="7244192" y="1152"/>
                </a:lnTo>
                <a:cubicBezTo>
                  <a:pt x="7239586" y="1152"/>
                  <a:pt x="7236133" y="4606"/>
                  <a:pt x="7236133" y="9213"/>
                </a:cubicBezTo>
                <a:cubicBezTo>
                  <a:pt x="7236133" y="13819"/>
                  <a:pt x="7239586" y="17274"/>
                  <a:pt x="7244192" y="17274"/>
                </a:cubicBezTo>
                <a:lnTo>
                  <a:pt x="7309818" y="17274"/>
                </a:lnTo>
                <a:cubicBezTo>
                  <a:pt x="7314423" y="17274"/>
                  <a:pt x="7317878" y="13819"/>
                  <a:pt x="7317878" y="9213"/>
                </a:cubicBezTo>
                <a:cubicBezTo>
                  <a:pt x="7317878" y="4606"/>
                  <a:pt x="7314423" y="1152"/>
                  <a:pt x="7309818" y="1152"/>
                </a:cubicBezTo>
                <a:lnTo>
                  <a:pt x="7309818" y="1152"/>
                </a:lnTo>
                <a:close/>
                <a:moveTo>
                  <a:pt x="7178566" y="1152"/>
                </a:moveTo>
                <a:lnTo>
                  <a:pt x="7112940" y="1152"/>
                </a:lnTo>
                <a:cubicBezTo>
                  <a:pt x="7108335" y="1152"/>
                  <a:pt x="7104881" y="4606"/>
                  <a:pt x="7104881" y="9213"/>
                </a:cubicBezTo>
                <a:cubicBezTo>
                  <a:pt x="7104881" y="13819"/>
                  <a:pt x="7108335" y="17274"/>
                  <a:pt x="7112940" y="17274"/>
                </a:cubicBezTo>
                <a:lnTo>
                  <a:pt x="7178566" y="17274"/>
                </a:lnTo>
                <a:cubicBezTo>
                  <a:pt x="7183172" y="17274"/>
                  <a:pt x="7186625" y="13819"/>
                  <a:pt x="7186625" y="9213"/>
                </a:cubicBezTo>
                <a:cubicBezTo>
                  <a:pt x="7186625" y="4606"/>
                  <a:pt x="7183172" y="1152"/>
                  <a:pt x="7178566" y="1152"/>
                </a:cubicBezTo>
                <a:lnTo>
                  <a:pt x="7178566" y="1152"/>
                </a:lnTo>
                <a:close/>
                <a:moveTo>
                  <a:pt x="7048465" y="1152"/>
                </a:moveTo>
                <a:lnTo>
                  <a:pt x="6982839" y="1152"/>
                </a:lnTo>
                <a:cubicBezTo>
                  <a:pt x="6978234" y="1152"/>
                  <a:pt x="6974780" y="4606"/>
                  <a:pt x="6974780" y="9213"/>
                </a:cubicBezTo>
                <a:cubicBezTo>
                  <a:pt x="6974780" y="13819"/>
                  <a:pt x="6978234" y="17274"/>
                  <a:pt x="6982839" y="17274"/>
                </a:cubicBezTo>
                <a:lnTo>
                  <a:pt x="7048465" y="17274"/>
                </a:lnTo>
                <a:cubicBezTo>
                  <a:pt x="7053071" y="17274"/>
                  <a:pt x="7056525" y="13819"/>
                  <a:pt x="7056525" y="9213"/>
                </a:cubicBezTo>
                <a:cubicBezTo>
                  <a:pt x="7056525" y="4606"/>
                  <a:pt x="7053071" y="1152"/>
                  <a:pt x="7048465" y="1152"/>
                </a:cubicBezTo>
                <a:lnTo>
                  <a:pt x="7048465" y="1152"/>
                </a:lnTo>
                <a:close/>
                <a:moveTo>
                  <a:pt x="6918365" y="1152"/>
                </a:moveTo>
                <a:lnTo>
                  <a:pt x="6852739" y="1152"/>
                </a:lnTo>
                <a:cubicBezTo>
                  <a:pt x="6848133" y="1152"/>
                  <a:pt x="6844679" y="4606"/>
                  <a:pt x="6844679" y="9213"/>
                </a:cubicBezTo>
                <a:cubicBezTo>
                  <a:pt x="6844679" y="13819"/>
                  <a:pt x="6848133" y="17274"/>
                  <a:pt x="6852739" y="17274"/>
                </a:cubicBezTo>
                <a:lnTo>
                  <a:pt x="6918365" y="17274"/>
                </a:lnTo>
                <a:cubicBezTo>
                  <a:pt x="6922970" y="17274"/>
                  <a:pt x="6926424" y="13819"/>
                  <a:pt x="6926424" y="9213"/>
                </a:cubicBezTo>
                <a:cubicBezTo>
                  <a:pt x="6926424" y="4606"/>
                  <a:pt x="6922970" y="1152"/>
                  <a:pt x="6918365" y="1152"/>
                </a:cubicBezTo>
                <a:lnTo>
                  <a:pt x="6918365" y="1152"/>
                </a:lnTo>
                <a:close/>
                <a:moveTo>
                  <a:pt x="6787112" y="1152"/>
                </a:moveTo>
                <a:lnTo>
                  <a:pt x="6721486" y="1152"/>
                </a:lnTo>
                <a:cubicBezTo>
                  <a:pt x="6716881" y="1152"/>
                  <a:pt x="6713428" y="4606"/>
                  <a:pt x="6713428" y="9213"/>
                </a:cubicBezTo>
                <a:cubicBezTo>
                  <a:pt x="6713428" y="13819"/>
                  <a:pt x="6716881" y="17274"/>
                  <a:pt x="6721486" y="17274"/>
                </a:cubicBezTo>
                <a:lnTo>
                  <a:pt x="6787112" y="17274"/>
                </a:lnTo>
                <a:cubicBezTo>
                  <a:pt x="6791718" y="17274"/>
                  <a:pt x="6795172" y="13819"/>
                  <a:pt x="6795172" y="9213"/>
                </a:cubicBezTo>
                <a:cubicBezTo>
                  <a:pt x="6795172" y="4606"/>
                  <a:pt x="6791718" y="1152"/>
                  <a:pt x="6787112" y="1152"/>
                </a:cubicBezTo>
                <a:lnTo>
                  <a:pt x="6787112" y="1152"/>
                </a:lnTo>
                <a:close/>
                <a:moveTo>
                  <a:pt x="6657012" y="1152"/>
                </a:moveTo>
                <a:lnTo>
                  <a:pt x="6591386" y="1152"/>
                </a:lnTo>
                <a:cubicBezTo>
                  <a:pt x="6586781" y="1152"/>
                  <a:pt x="6583326" y="4606"/>
                  <a:pt x="6583326" y="9213"/>
                </a:cubicBezTo>
                <a:cubicBezTo>
                  <a:pt x="6583326" y="13819"/>
                  <a:pt x="6586781" y="17274"/>
                  <a:pt x="6591386" y="17274"/>
                </a:cubicBezTo>
                <a:lnTo>
                  <a:pt x="6657012" y="17274"/>
                </a:lnTo>
                <a:cubicBezTo>
                  <a:pt x="6661617" y="17274"/>
                  <a:pt x="6665071" y="13819"/>
                  <a:pt x="6665071" y="9213"/>
                </a:cubicBezTo>
                <a:cubicBezTo>
                  <a:pt x="6665071" y="4606"/>
                  <a:pt x="6661617" y="1152"/>
                  <a:pt x="6657012" y="1152"/>
                </a:cubicBezTo>
                <a:lnTo>
                  <a:pt x="6657012" y="1152"/>
                </a:lnTo>
                <a:close/>
                <a:moveTo>
                  <a:pt x="6525760" y="1152"/>
                </a:moveTo>
                <a:lnTo>
                  <a:pt x="6460134" y="1152"/>
                </a:lnTo>
                <a:cubicBezTo>
                  <a:pt x="6455528" y="1152"/>
                  <a:pt x="6452075" y="4606"/>
                  <a:pt x="6452075" y="9213"/>
                </a:cubicBezTo>
                <a:cubicBezTo>
                  <a:pt x="6452075" y="13819"/>
                  <a:pt x="6455528" y="17274"/>
                  <a:pt x="6460134" y="17274"/>
                </a:cubicBezTo>
                <a:lnTo>
                  <a:pt x="6525760" y="17274"/>
                </a:lnTo>
                <a:cubicBezTo>
                  <a:pt x="6530365" y="17274"/>
                  <a:pt x="6533819" y="13819"/>
                  <a:pt x="6533819" y="9213"/>
                </a:cubicBezTo>
                <a:cubicBezTo>
                  <a:pt x="6533819" y="4606"/>
                  <a:pt x="6530365" y="1152"/>
                  <a:pt x="6525760" y="1152"/>
                </a:cubicBezTo>
                <a:lnTo>
                  <a:pt x="6525760" y="1152"/>
                </a:lnTo>
                <a:close/>
                <a:moveTo>
                  <a:pt x="6395659" y="1152"/>
                </a:moveTo>
                <a:lnTo>
                  <a:pt x="6330033" y="1152"/>
                </a:lnTo>
                <a:cubicBezTo>
                  <a:pt x="6325428" y="1152"/>
                  <a:pt x="6321974" y="4606"/>
                  <a:pt x="6321974" y="9213"/>
                </a:cubicBezTo>
                <a:cubicBezTo>
                  <a:pt x="6321974" y="13819"/>
                  <a:pt x="6325428" y="17274"/>
                  <a:pt x="6330033" y="17274"/>
                </a:cubicBezTo>
                <a:lnTo>
                  <a:pt x="6395659" y="17274"/>
                </a:lnTo>
                <a:cubicBezTo>
                  <a:pt x="6400265" y="17274"/>
                  <a:pt x="6403718" y="13819"/>
                  <a:pt x="6403718" y="9213"/>
                </a:cubicBezTo>
                <a:cubicBezTo>
                  <a:pt x="6403718" y="4606"/>
                  <a:pt x="6400265" y="1152"/>
                  <a:pt x="6395659" y="1152"/>
                </a:cubicBezTo>
                <a:lnTo>
                  <a:pt x="6395659" y="1152"/>
                </a:lnTo>
                <a:close/>
                <a:moveTo>
                  <a:pt x="6265558" y="1152"/>
                </a:moveTo>
                <a:lnTo>
                  <a:pt x="6199932" y="1152"/>
                </a:lnTo>
                <a:cubicBezTo>
                  <a:pt x="6195327" y="1152"/>
                  <a:pt x="6191873" y="4606"/>
                  <a:pt x="6191873" y="9213"/>
                </a:cubicBezTo>
                <a:cubicBezTo>
                  <a:pt x="6191873" y="13819"/>
                  <a:pt x="6195327" y="17274"/>
                  <a:pt x="6199932" y="17274"/>
                </a:cubicBezTo>
                <a:lnTo>
                  <a:pt x="6265558" y="17274"/>
                </a:lnTo>
                <a:cubicBezTo>
                  <a:pt x="6270164" y="17274"/>
                  <a:pt x="6273618" y="13819"/>
                  <a:pt x="6273618" y="9213"/>
                </a:cubicBezTo>
                <a:cubicBezTo>
                  <a:pt x="6273618" y="4606"/>
                  <a:pt x="6270164" y="1152"/>
                  <a:pt x="6265558" y="1152"/>
                </a:cubicBezTo>
                <a:lnTo>
                  <a:pt x="6265558" y="1152"/>
                </a:lnTo>
                <a:close/>
                <a:moveTo>
                  <a:pt x="6134306" y="1152"/>
                </a:moveTo>
                <a:lnTo>
                  <a:pt x="6068681" y="1152"/>
                </a:lnTo>
                <a:cubicBezTo>
                  <a:pt x="6064075" y="1152"/>
                  <a:pt x="6060621" y="4606"/>
                  <a:pt x="6060621" y="9213"/>
                </a:cubicBezTo>
                <a:cubicBezTo>
                  <a:pt x="6060621" y="13819"/>
                  <a:pt x="6064075" y="17274"/>
                  <a:pt x="6068681" y="17274"/>
                </a:cubicBezTo>
                <a:lnTo>
                  <a:pt x="6134306" y="17274"/>
                </a:lnTo>
                <a:cubicBezTo>
                  <a:pt x="6138912" y="17274"/>
                  <a:pt x="6142366" y="13819"/>
                  <a:pt x="6142366" y="9213"/>
                </a:cubicBezTo>
                <a:cubicBezTo>
                  <a:pt x="6142366" y="4606"/>
                  <a:pt x="6138912" y="1152"/>
                  <a:pt x="6134306" y="1152"/>
                </a:cubicBezTo>
                <a:lnTo>
                  <a:pt x="6134306" y="1152"/>
                </a:lnTo>
                <a:close/>
                <a:moveTo>
                  <a:pt x="6004206" y="1152"/>
                </a:moveTo>
                <a:lnTo>
                  <a:pt x="5938579" y="1152"/>
                </a:lnTo>
                <a:cubicBezTo>
                  <a:pt x="5933974" y="1152"/>
                  <a:pt x="5930521" y="4606"/>
                  <a:pt x="5930521" y="9213"/>
                </a:cubicBezTo>
                <a:cubicBezTo>
                  <a:pt x="5930521" y="13819"/>
                  <a:pt x="5933974" y="17274"/>
                  <a:pt x="5938579" y="17274"/>
                </a:cubicBezTo>
                <a:lnTo>
                  <a:pt x="6004206" y="17274"/>
                </a:lnTo>
                <a:cubicBezTo>
                  <a:pt x="6008811" y="17274"/>
                  <a:pt x="6012265" y="13819"/>
                  <a:pt x="6012265" y="9213"/>
                </a:cubicBezTo>
                <a:cubicBezTo>
                  <a:pt x="6012265" y="4606"/>
                  <a:pt x="6008811" y="1152"/>
                  <a:pt x="6004206" y="1152"/>
                </a:cubicBezTo>
                <a:lnTo>
                  <a:pt x="6004206" y="1152"/>
                </a:lnTo>
                <a:close/>
                <a:moveTo>
                  <a:pt x="5874105" y="1152"/>
                </a:moveTo>
                <a:lnTo>
                  <a:pt x="5808479" y="1152"/>
                </a:lnTo>
                <a:cubicBezTo>
                  <a:pt x="5803874" y="1152"/>
                  <a:pt x="5800419" y="4606"/>
                  <a:pt x="5800419" y="9213"/>
                </a:cubicBezTo>
                <a:cubicBezTo>
                  <a:pt x="5800419" y="13819"/>
                  <a:pt x="5803874" y="17274"/>
                  <a:pt x="5808479" y="17274"/>
                </a:cubicBezTo>
                <a:lnTo>
                  <a:pt x="5874105" y="17274"/>
                </a:lnTo>
                <a:cubicBezTo>
                  <a:pt x="5878711" y="17274"/>
                  <a:pt x="5882164" y="13819"/>
                  <a:pt x="5882164" y="9213"/>
                </a:cubicBezTo>
                <a:cubicBezTo>
                  <a:pt x="5882164" y="4606"/>
                  <a:pt x="5878711" y="1152"/>
                  <a:pt x="5874105" y="1152"/>
                </a:cubicBezTo>
                <a:lnTo>
                  <a:pt x="5874105" y="1152"/>
                </a:lnTo>
                <a:close/>
                <a:moveTo>
                  <a:pt x="5742853" y="1152"/>
                </a:moveTo>
                <a:lnTo>
                  <a:pt x="5677227" y="1152"/>
                </a:lnTo>
                <a:cubicBezTo>
                  <a:pt x="5672622" y="1152"/>
                  <a:pt x="5669168" y="4606"/>
                  <a:pt x="5669168" y="9213"/>
                </a:cubicBezTo>
                <a:cubicBezTo>
                  <a:pt x="5669168" y="13819"/>
                  <a:pt x="5672622" y="17274"/>
                  <a:pt x="5677227" y="17274"/>
                </a:cubicBezTo>
                <a:lnTo>
                  <a:pt x="5742853" y="17274"/>
                </a:lnTo>
                <a:cubicBezTo>
                  <a:pt x="5747458" y="17274"/>
                  <a:pt x="5750912" y="13819"/>
                  <a:pt x="5750912" y="9213"/>
                </a:cubicBezTo>
                <a:cubicBezTo>
                  <a:pt x="5750912" y="4606"/>
                  <a:pt x="5747458" y="1152"/>
                  <a:pt x="5742853" y="1152"/>
                </a:cubicBezTo>
                <a:lnTo>
                  <a:pt x="5742853" y="1152"/>
                </a:lnTo>
                <a:close/>
                <a:moveTo>
                  <a:pt x="5612752" y="1152"/>
                </a:moveTo>
                <a:lnTo>
                  <a:pt x="5547126" y="1152"/>
                </a:lnTo>
                <a:cubicBezTo>
                  <a:pt x="5542521" y="1152"/>
                  <a:pt x="5539067" y="4606"/>
                  <a:pt x="5539067" y="9213"/>
                </a:cubicBezTo>
                <a:cubicBezTo>
                  <a:pt x="5539067" y="13819"/>
                  <a:pt x="5542521" y="17274"/>
                  <a:pt x="5547126" y="17274"/>
                </a:cubicBezTo>
                <a:lnTo>
                  <a:pt x="5612752" y="17274"/>
                </a:lnTo>
                <a:cubicBezTo>
                  <a:pt x="5617358" y="17274"/>
                  <a:pt x="5620812" y="13819"/>
                  <a:pt x="5620812" y="9213"/>
                </a:cubicBezTo>
                <a:cubicBezTo>
                  <a:pt x="5620812" y="4606"/>
                  <a:pt x="5617358" y="1152"/>
                  <a:pt x="5612752" y="1152"/>
                </a:cubicBezTo>
                <a:lnTo>
                  <a:pt x="5612752" y="1152"/>
                </a:lnTo>
                <a:close/>
                <a:moveTo>
                  <a:pt x="5481500" y="1152"/>
                </a:moveTo>
                <a:lnTo>
                  <a:pt x="5415874" y="1152"/>
                </a:lnTo>
                <a:cubicBezTo>
                  <a:pt x="5411269" y="1152"/>
                  <a:pt x="5407815" y="4606"/>
                  <a:pt x="5407815" y="9213"/>
                </a:cubicBezTo>
                <a:cubicBezTo>
                  <a:pt x="5407815" y="13819"/>
                  <a:pt x="5411269" y="17274"/>
                  <a:pt x="5415874" y="17274"/>
                </a:cubicBezTo>
                <a:lnTo>
                  <a:pt x="5481500" y="17274"/>
                </a:lnTo>
                <a:cubicBezTo>
                  <a:pt x="5486105" y="17274"/>
                  <a:pt x="5489560" y="13819"/>
                  <a:pt x="5489560" y="9213"/>
                </a:cubicBezTo>
                <a:cubicBezTo>
                  <a:pt x="5489560" y="4606"/>
                  <a:pt x="5486105" y="1152"/>
                  <a:pt x="5481500" y="1152"/>
                </a:cubicBezTo>
                <a:lnTo>
                  <a:pt x="5481500" y="1152"/>
                </a:lnTo>
                <a:close/>
                <a:moveTo>
                  <a:pt x="5351399" y="1152"/>
                </a:moveTo>
                <a:lnTo>
                  <a:pt x="5285773" y="1152"/>
                </a:lnTo>
                <a:cubicBezTo>
                  <a:pt x="5281168" y="1152"/>
                  <a:pt x="5277714" y="4606"/>
                  <a:pt x="5277714" y="9213"/>
                </a:cubicBezTo>
                <a:cubicBezTo>
                  <a:pt x="5277714" y="13819"/>
                  <a:pt x="5281168" y="17274"/>
                  <a:pt x="5285773" y="17274"/>
                </a:cubicBezTo>
                <a:lnTo>
                  <a:pt x="5351399" y="17274"/>
                </a:lnTo>
                <a:cubicBezTo>
                  <a:pt x="5356005" y="17274"/>
                  <a:pt x="5359459" y="13819"/>
                  <a:pt x="5359459" y="9213"/>
                </a:cubicBezTo>
                <a:cubicBezTo>
                  <a:pt x="5359459" y="4606"/>
                  <a:pt x="5356005" y="1152"/>
                  <a:pt x="5351399" y="1152"/>
                </a:cubicBezTo>
                <a:lnTo>
                  <a:pt x="5351399" y="1152"/>
                </a:lnTo>
                <a:close/>
                <a:moveTo>
                  <a:pt x="5221299" y="1152"/>
                </a:moveTo>
                <a:lnTo>
                  <a:pt x="5155673" y="1152"/>
                </a:lnTo>
                <a:cubicBezTo>
                  <a:pt x="5151067" y="1152"/>
                  <a:pt x="5147613" y="4606"/>
                  <a:pt x="5147613" y="9213"/>
                </a:cubicBezTo>
                <a:cubicBezTo>
                  <a:pt x="5147613" y="13819"/>
                  <a:pt x="5151067" y="17274"/>
                  <a:pt x="5155673" y="17274"/>
                </a:cubicBezTo>
                <a:lnTo>
                  <a:pt x="5221299" y="17274"/>
                </a:lnTo>
                <a:cubicBezTo>
                  <a:pt x="5225904" y="17274"/>
                  <a:pt x="5229358" y="13819"/>
                  <a:pt x="5229358" y="9213"/>
                </a:cubicBezTo>
                <a:cubicBezTo>
                  <a:pt x="5229358" y="4606"/>
                  <a:pt x="5225904" y="1152"/>
                  <a:pt x="5221299" y="1152"/>
                </a:cubicBezTo>
                <a:lnTo>
                  <a:pt x="5221299" y="1152"/>
                </a:lnTo>
                <a:close/>
                <a:moveTo>
                  <a:pt x="5090047" y="1152"/>
                </a:moveTo>
                <a:lnTo>
                  <a:pt x="5024421" y="1152"/>
                </a:lnTo>
                <a:cubicBezTo>
                  <a:pt x="5019815" y="1152"/>
                  <a:pt x="5016361" y="4606"/>
                  <a:pt x="5016361" y="9213"/>
                </a:cubicBezTo>
                <a:cubicBezTo>
                  <a:pt x="5016361" y="13819"/>
                  <a:pt x="5019815" y="17274"/>
                  <a:pt x="5024421" y="17274"/>
                </a:cubicBezTo>
                <a:lnTo>
                  <a:pt x="5090047" y="17274"/>
                </a:lnTo>
                <a:cubicBezTo>
                  <a:pt x="5094652" y="17274"/>
                  <a:pt x="5098106" y="13819"/>
                  <a:pt x="5098106" y="9213"/>
                </a:cubicBezTo>
                <a:cubicBezTo>
                  <a:pt x="5098106" y="4606"/>
                  <a:pt x="5094652" y="1152"/>
                  <a:pt x="5090047" y="1152"/>
                </a:cubicBezTo>
                <a:lnTo>
                  <a:pt x="5090047" y="1152"/>
                </a:lnTo>
                <a:close/>
                <a:moveTo>
                  <a:pt x="4959946" y="1152"/>
                </a:moveTo>
                <a:lnTo>
                  <a:pt x="4894320" y="1152"/>
                </a:lnTo>
                <a:cubicBezTo>
                  <a:pt x="4889715" y="1152"/>
                  <a:pt x="4886261" y="4606"/>
                  <a:pt x="4886261" y="9213"/>
                </a:cubicBezTo>
                <a:cubicBezTo>
                  <a:pt x="4886261" y="13819"/>
                  <a:pt x="4889715" y="17274"/>
                  <a:pt x="4894320" y="17274"/>
                </a:cubicBezTo>
                <a:lnTo>
                  <a:pt x="4959946" y="17274"/>
                </a:lnTo>
                <a:cubicBezTo>
                  <a:pt x="4964551" y="17274"/>
                  <a:pt x="4968005" y="13819"/>
                  <a:pt x="4968005" y="9213"/>
                </a:cubicBezTo>
                <a:cubicBezTo>
                  <a:pt x="4968005" y="4606"/>
                  <a:pt x="4964551" y="1152"/>
                  <a:pt x="4959946" y="1152"/>
                </a:cubicBezTo>
                <a:lnTo>
                  <a:pt x="4959946" y="1152"/>
                </a:lnTo>
                <a:close/>
                <a:moveTo>
                  <a:pt x="4828694" y="1152"/>
                </a:moveTo>
                <a:lnTo>
                  <a:pt x="4763068" y="1152"/>
                </a:lnTo>
                <a:cubicBezTo>
                  <a:pt x="4758463" y="1152"/>
                  <a:pt x="4755008" y="4606"/>
                  <a:pt x="4755008" y="9213"/>
                </a:cubicBezTo>
                <a:cubicBezTo>
                  <a:pt x="4755008" y="13819"/>
                  <a:pt x="4758463" y="17274"/>
                  <a:pt x="4763068" y="17274"/>
                </a:cubicBezTo>
                <a:lnTo>
                  <a:pt x="4828694" y="17274"/>
                </a:lnTo>
                <a:cubicBezTo>
                  <a:pt x="4833299" y="17274"/>
                  <a:pt x="4836753" y="13819"/>
                  <a:pt x="4836753" y="9213"/>
                </a:cubicBezTo>
                <a:cubicBezTo>
                  <a:pt x="4836753" y="4606"/>
                  <a:pt x="4833299" y="1152"/>
                  <a:pt x="4828694" y="1152"/>
                </a:cubicBezTo>
                <a:lnTo>
                  <a:pt x="4828694" y="1152"/>
                </a:lnTo>
                <a:close/>
                <a:moveTo>
                  <a:pt x="4698593" y="1152"/>
                </a:moveTo>
                <a:lnTo>
                  <a:pt x="4632967" y="1152"/>
                </a:lnTo>
                <a:cubicBezTo>
                  <a:pt x="4628362" y="1152"/>
                  <a:pt x="4624908" y="4606"/>
                  <a:pt x="4624908" y="9213"/>
                </a:cubicBezTo>
                <a:cubicBezTo>
                  <a:pt x="4624908" y="13819"/>
                  <a:pt x="4628362" y="17274"/>
                  <a:pt x="4632967" y="17274"/>
                </a:cubicBezTo>
                <a:lnTo>
                  <a:pt x="4698593" y="17274"/>
                </a:lnTo>
                <a:cubicBezTo>
                  <a:pt x="4703198" y="17274"/>
                  <a:pt x="4706653" y="13819"/>
                  <a:pt x="4706653" y="9213"/>
                </a:cubicBezTo>
                <a:cubicBezTo>
                  <a:pt x="4706653" y="4606"/>
                  <a:pt x="4703198" y="1152"/>
                  <a:pt x="4698593" y="1152"/>
                </a:cubicBezTo>
                <a:lnTo>
                  <a:pt x="4698593" y="1152"/>
                </a:lnTo>
                <a:close/>
                <a:moveTo>
                  <a:pt x="4568493" y="1152"/>
                </a:moveTo>
                <a:lnTo>
                  <a:pt x="4502866" y="1152"/>
                </a:lnTo>
                <a:cubicBezTo>
                  <a:pt x="4498261" y="1152"/>
                  <a:pt x="4494807" y="4606"/>
                  <a:pt x="4494807" y="9213"/>
                </a:cubicBezTo>
                <a:cubicBezTo>
                  <a:pt x="4494807" y="13819"/>
                  <a:pt x="4498261" y="17274"/>
                  <a:pt x="4502866" y="17274"/>
                </a:cubicBezTo>
                <a:lnTo>
                  <a:pt x="4568493" y="17274"/>
                </a:lnTo>
                <a:cubicBezTo>
                  <a:pt x="4573098" y="17274"/>
                  <a:pt x="4576552" y="13819"/>
                  <a:pt x="4576552" y="9213"/>
                </a:cubicBezTo>
                <a:cubicBezTo>
                  <a:pt x="4576552" y="4606"/>
                  <a:pt x="4573098" y="1152"/>
                  <a:pt x="4568493" y="1152"/>
                </a:cubicBezTo>
                <a:lnTo>
                  <a:pt x="4568493" y="1152"/>
                </a:lnTo>
                <a:close/>
                <a:moveTo>
                  <a:pt x="4437241" y="1152"/>
                </a:moveTo>
                <a:lnTo>
                  <a:pt x="4371614" y="1152"/>
                </a:lnTo>
                <a:cubicBezTo>
                  <a:pt x="4367009" y="1152"/>
                  <a:pt x="4363555" y="4606"/>
                  <a:pt x="4363555" y="9213"/>
                </a:cubicBezTo>
                <a:cubicBezTo>
                  <a:pt x="4363555" y="13819"/>
                  <a:pt x="4367009" y="17274"/>
                  <a:pt x="4371614" y="17274"/>
                </a:cubicBezTo>
                <a:lnTo>
                  <a:pt x="4437241" y="17274"/>
                </a:lnTo>
                <a:cubicBezTo>
                  <a:pt x="4441846" y="17274"/>
                  <a:pt x="4445300" y="13819"/>
                  <a:pt x="4445300" y="9213"/>
                </a:cubicBezTo>
                <a:cubicBezTo>
                  <a:pt x="4445300" y="4606"/>
                  <a:pt x="4441846" y="1152"/>
                  <a:pt x="4437241" y="1152"/>
                </a:cubicBezTo>
                <a:lnTo>
                  <a:pt x="4437241" y="1152"/>
                </a:lnTo>
                <a:close/>
                <a:moveTo>
                  <a:pt x="4307140" y="1152"/>
                </a:moveTo>
                <a:lnTo>
                  <a:pt x="4241514" y="1152"/>
                </a:lnTo>
                <a:cubicBezTo>
                  <a:pt x="4236908" y="1152"/>
                  <a:pt x="4233454" y="4606"/>
                  <a:pt x="4233454" y="9213"/>
                </a:cubicBezTo>
                <a:cubicBezTo>
                  <a:pt x="4233454" y="13819"/>
                  <a:pt x="4236908" y="17274"/>
                  <a:pt x="4241514" y="17274"/>
                </a:cubicBezTo>
                <a:lnTo>
                  <a:pt x="4307140" y="17274"/>
                </a:lnTo>
                <a:cubicBezTo>
                  <a:pt x="4311745" y="17274"/>
                  <a:pt x="4315199" y="13819"/>
                  <a:pt x="4315199" y="9213"/>
                </a:cubicBezTo>
                <a:cubicBezTo>
                  <a:pt x="4315199" y="4606"/>
                  <a:pt x="4311745" y="1152"/>
                  <a:pt x="4307140" y="1152"/>
                </a:cubicBezTo>
                <a:lnTo>
                  <a:pt x="4307140" y="1152"/>
                </a:lnTo>
                <a:close/>
                <a:moveTo>
                  <a:pt x="4175888" y="1152"/>
                </a:moveTo>
                <a:lnTo>
                  <a:pt x="4110261" y="1152"/>
                </a:lnTo>
                <a:cubicBezTo>
                  <a:pt x="4105656" y="1152"/>
                  <a:pt x="4102202" y="4606"/>
                  <a:pt x="4102202" y="9213"/>
                </a:cubicBezTo>
                <a:cubicBezTo>
                  <a:pt x="4102202" y="13819"/>
                  <a:pt x="4105656" y="17274"/>
                  <a:pt x="4110261" y="17274"/>
                </a:cubicBezTo>
                <a:lnTo>
                  <a:pt x="4175888" y="17274"/>
                </a:lnTo>
                <a:cubicBezTo>
                  <a:pt x="4180493" y="17274"/>
                  <a:pt x="4183947" y="13819"/>
                  <a:pt x="4183947" y="9213"/>
                </a:cubicBezTo>
                <a:cubicBezTo>
                  <a:pt x="4183947" y="4606"/>
                  <a:pt x="4180493" y="1152"/>
                  <a:pt x="4175888" y="1152"/>
                </a:cubicBezTo>
                <a:lnTo>
                  <a:pt x="4175888" y="1152"/>
                </a:lnTo>
                <a:close/>
                <a:moveTo>
                  <a:pt x="4045787" y="1152"/>
                </a:moveTo>
                <a:lnTo>
                  <a:pt x="3980161" y="1152"/>
                </a:lnTo>
                <a:cubicBezTo>
                  <a:pt x="3975556" y="1152"/>
                  <a:pt x="3972101" y="4606"/>
                  <a:pt x="3972101" y="9213"/>
                </a:cubicBezTo>
                <a:cubicBezTo>
                  <a:pt x="3972101" y="13819"/>
                  <a:pt x="3975556" y="17274"/>
                  <a:pt x="3980161" y="17274"/>
                </a:cubicBezTo>
                <a:lnTo>
                  <a:pt x="4045787" y="17274"/>
                </a:lnTo>
                <a:cubicBezTo>
                  <a:pt x="4050392" y="17274"/>
                  <a:pt x="4053846" y="13819"/>
                  <a:pt x="4053846" y="9213"/>
                </a:cubicBezTo>
                <a:cubicBezTo>
                  <a:pt x="4053846" y="4606"/>
                  <a:pt x="4050392" y="1152"/>
                  <a:pt x="4045787" y="1152"/>
                </a:cubicBezTo>
                <a:lnTo>
                  <a:pt x="4045787" y="1152"/>
                </a:lnTo>
                <a:close/>
                <a:moveTo>
                  <a:pt x="3915686" y="1152"/>
                </a:moveTo>
                <a:lnTo>
                  <a:pt x="3850060" y="1152"/>
                </a:lnTo>
                <a:cubicBezTo>
                  <a:pt x="3845455" y="1152"/>
                  <a:pt x="3842001" y="4606"/>
                  <a:pt x="3842001" y="9213"/>
                </a:cubicBezTo>
                <a:cubicBezTo>
                  <a:pt x="3842001" y="13819"/>
                  <a:pt x="3845455" y="17274"/>
                  <a:pt x="3850060" y="17274"/>
                </a:cubicBezTo>
                <a:lnTo>
                  <a:pt x="3915686" y="17274"/>
                </a:lnTo>
                <a:cubicBezTo>
                  <a:pt x="3920291" y="17274"/>
                  <a:pt x="3923746" y="13819"/>
                  <a:pt x="3923746" y="9213"/>
                </a:cubicBezTo>
                <a:cubicBezTo>
                  <a:pt x="3923746" y="4606"/>
                  <a:pt x="3920291" y="1152"/>
                  <a:pt x="3915686" y="1152"/>
                </a:cubicBezTo>
                <a:lnTo>
                  <a:pt x="3915686" y="1152"/>
                </a:lnTo>
                <a:close/>
                <a:moveTo>
                  <a:pt x="3784434" y="1152"/>
                </a:moveTo>
                <a:lnTo>
                  <a:pt x="3718808" y="1152"/>
                </a:lnTo>
                <a:cubicBezTo>
                  <a:pt x="3714203" y="1152"/>
                  <a:pt x="3710749" y="4606"/>
                  <a:pt x="3710749" y="9213"/>
                </a:cubicBezTo>
                <a:cubicBezTo>
                  <a:pt x="3710749" y="13819"/>
                  <a:pt x="3714203" y="17274"/>
                  <a:pt x="3718808" y="17274"/>
                </a:cubicBezTo>
                <a:lnTo>
                  <a:pt x="3784434" y="17274"/>
                </a:lnTo>
                <a:cubicBezTo>
                  <a:pt x="3789039" y="17274"/>
                  <a:pt x="3792494" y="13819"/>
                  <a:pt x="3792494" y="9213"/>
                </a:cubicBezTo>
                <a:cubicBezTo>
                  <a:pt x="3792494" y="4606"/>
                  <a:pt x="3789039" y="1152"/>
                  <a:pt x="3784434" y="1152"/>
                </a:cubicBezTo>
                <a:lnTo>
                  <a:pt x="3784434" y="1152"/>
                </a:lnTo>
                <a:close/>
                <a:moveTo>
                  <a:pt x="3654334" y="1152"/>
                </a:moveTo>
                <a:lnTo>
                  <a:pt x="3588707" y="1152"/>
                </a:lnTo>
                <a:cubicBezTo>
                  <a:pt x="3584102" y="1152"/>
                  <a:pt x="3580648" y="4606"/>
                  <a:pt x="3580648" y="9213"/>
                </a:cubicBezTo>
                <a:cubicBezTo>
                  <a:pt x="3580648" y="13819"/>
                  <a:pt x="3584102" y="17274"/>
                  <a:pt x="3588707" y="17274"/>
                </a:cubicBezTo>
                <a:lnTo>
                  <a:pt x="3654334" y="17274"/>
                </a:lnTo>
                <a:cubicBezTo>
                  <a:pt x="3658939" y="17274"/>
                  <a:pt x="3662393" y="13819"/>
                  <a:pt x="3662393" y="9213"/>
                </a:cubicBezTo>
                <a:cubicBezTo>
                  <a:pt x="3662393" y="4606"/>
                  <a:pt x="3658939" y="1152"/>
                  <a:pt x="3654334" y="1152"/>
                </a:cubicBezTo>
                <a:lnTo>
                  <a:pt x="3654334" y="1152"/>
                </a:lnTo>
                <a:close/>
                <a:moveTo>
                  <a:pt x="3524233" y="1152"/>
                </a:moveTo>
                <a:lnTo>
                  <a:pt x="3458607" y="1152"/>
                </a:lnTo>
                <a:cubicBezTo>
                  <a:pt x="3454001" y="1152"/>
                  <a:pt x="3450547" y="4606"/>
                  <a:pt x="3450547" y="9213"/>
                </a:cubicBezTo>
                <a:cubicBezTo>
                  <a:pt x="3450547" y="13819"/>
                  <a:pt x="3454001" y="17274"/>
                  <a:pt x="3458607" y="17274"/>
                </a:cubicBezTo>
                <a:lnTo>
                  <a:pt x="3524233" y="17274"/>
                </a:lnTo>
                <a:cubicBezTo>
                  <a:pt x="3528838" y="17274"/>
                  <a:pt x="3532292" y="13819"/>
                  <a:pt x="3532292" y="9213"/>
                </a:cubicBezTo>
                <a:cubicBezTo>
                  <a:pt x="3532292" y="4606"/>
                  <a:pt x="3528838" y="1152"/>
                  <a:pt x="3524233" y="1152"/>
                </a:cubicBezTo>
                <a:lnTo>
                  <a:pt x="3524233" y="1152"/>
                </a:lnTo>
                <a:close/>
                <a:moveTo>
                  <a:pt x="3392981" y="1152"/>
                </a:moveTo>
                <a:lnTo>
                  <a:pt x="3327354" y="1152"/>
                </a:lnTo>
                <a:cubicBezTo>
                  <a:pt x="3322749" y="1152"/>
                  <a:pt x="3319295" y="4606"/>
                  <a:pt x="3319295" y="9213"/>
                </a:cubicBezTo>
                <a:cubicBezTo>
                  <a:pt x="3319295" y="13819"/>
                  <a:pt x="3322749" y="17274"/>
                  <a:pt x="3327354" y="17274"/>
                </a:cubicBezTo>
                <a:lnTo>
                  <a:pt x="3392981" y="17274"/>
                </a:lnTo>
                <a:cubicBezTo>
                  <a:pt x="3397586" y="17274"/>
                  <a:pt x="3401040" y="13819"/>
                  <a:pt x="3401040" y="9213"/>
                </a:cubicBezTo>
                <a:cubicBezTo>
                  <a:pt x="3401040" y="4606"/>
                  <a:pt x="3397586" y="1152"/>
                  <a:pt x="3392981" y="1152"/>
                </a:cubicBezTo>
                <a:lnTo>
                  <a:pt x="3392981" y="1152"/>
                </a:lnTo>
                <a:close/>
                <a:moveTo>
                  <a:pt x="3262880" y="1152"/>
                </a:moveTo>
                <a:lnTo>
                  <a:pt x="3197254" y="1152"/>
                </a:lnTo>
                <a:cubicBezTo>
                  <a:pt x="3192649" y="1152"/>
                  <a:pt x="3189194" y="4606"/>
                  <a:pt x="3189194" y="9213"/>
                </a:cubicBezTo>
                <a:cubicBezTo>
                  <a:pt x="3189194" y="13819"/>
                  <a:pt x="3192649" y="17274"/>
                  <a:pt x="3197254" y="17274"/>
                </a:cubicBezTo>
                <a:lnTo>
                  <a:pt x="3262880" y="17274"/>
                </a:lnTo>
                <a:cubicBezTo>
                  <a:pt x="3267485" y="17274"/>
                  <a:pt x="3270939" y="13819"/>
                  <a:pt x="3270939" y="9213"/>
                </a:cubicBezTo>
                <a:cubicBezTo>
                  <a:pt x="3270939" y="4606"/>
                  <a:pt x="3267485" y="1152"/>
                  <a:pt x="3262880" y="1152"/>
                </a:cubicBezTo>
                <a:lnTo>
                  <a:pt x="3262880" y="1152"/>
                </a:lnTo>
                <a:close/>
                <a:moveTo>
                  <a:pt x="3131628" y="1152"/>
                </a:moveTo>
                <a:lnTo>
                  <a:pt x="3066002" y="1152"/>
                </a:lnTo>
                <a:cubicBezTo>
                  <a:pt x="3061397" y="1152"/>
                  <a:pt x="3057942" y="4606"/>
                  <a:pt x="3057942" y="9213"/>
                </a:cubicBezTo>
                <a:cubicBezTo>
                  <a:pt x="3057942" y="13819"/>
                  <a:pt x="3061397" y="17274"/>
                  <a:pt x="3066002" y="17274"/>
                </a:cubicBezTo>
                <a:lnTo>
                  <a:pt x="3131628" y="17274"/>
                </a:lnTo>
                <a:cubicBezTo>
                  <a:pt x="3136233" y="17274"/>
                  <a:pt x="3139687" y="13819"/>
                  <a:pt x="3139687" y="9213"/>
                </a:cubicBezTo>
                <a:cubicBezTo>
                  <a:pt x="3139687" y="4606"/>
                  <a:pt x="3136233" y="1152"/>
                  <a:pt x="3131628" y="1152"/>
                </a:cubicBezTo>
                <a:lnTo>
                  <a:pt x="3131628" y="1152"/>
                </a:lnTo>
                <a:close/>
                <a:moveTo>
                  <a:pt x="3001527" y="1152"/>
                </a:moveTo>
                <a:lnTo>
                  <a:pt x="2935901" y="1152"/>
                </a:lnTo>
                <a:cubicBezTo>
                  <a:pt x="2931296" y="1152"/>
                  <a:pt x="2927842" y="4606"/>
                  <a:pt x="2927842" y="9213"/>
                </a:cubicBezTo>
                <a:cubicBezTo>
                  <a:pt x="2927842" y="13819"/>
                  <a:pt x="2931296" y="17274"/>
                  <a:pt x="2935901" y="17274"/>
                </a:cubicBezTo>
                <a:lnTo>
                  <a:pt x="3001527" y="17274"/>
                </a:lnTo>
                <a:cubicBezTo>
                  <a:pt x="3006132" y="17274"/>
                  <a:pt x="3009587" y="13819"/>
                  <a:pt x="3009587" y="9213"/>
                </a:cubicBezTo>
                <a:cubicBezTo>
                  <a:pt x="3009587" y="4606"/>
                  <a:pt x="3006132" y="1152"/>
                  <a:pt x="3001527" y="1152"/>
                </a:cubicBezTo>
                <a:lnTo>
                  <a:pt x="3001527" y="1152"/>
                </a:lnTo>
                <a:close/>
                <a:moveTo>
                  <a:pt x="2871427" y="1152"/>
                </a:moveTo>
                <a:lnTo>
                  <a:pt x="2805800" y="1152"/>
                </a:lnTo>
                <a:cubicBezTo>
                  <a:pt x="2801195" y="1152"/>
                  <a:pt x="2797741" y="4606"/>
                  <a:pt x="2797741" y="9213"/>
                </a:cubicBezTo>
                <a:cubicBezTo>
                  <a:pt x="2797741" y="13819"/>
                  <a:pt x="2801195" y="17274"/>
                  <a:pt x="2805800" y="17274"/>
                </a:cubicBezTo>
                <a:lnTo>
                  <a:pt x="2871427" y="17274"/>
                </a:lnTo>
                <a:cubicBezTo>
                  <a:pt x="2876032" y="17274"/>
                  <a:pt x="2879486" y="13819"/>
                  <a:pt x="2879486" y="9213"/>
                </a:cubicBezTo>
                <a:cubicBezTo>
                  <a:pt x="2879486" y="4606"/>
                  <a:pt x="2876032" y="1152"/>
                  <a:pt x="2871427" y="1152"/>
                </a:cubicBezTo>
                <a:lnTo>
                  <a:pt x="2871427" y="1152"/>
                </a:lnTo>
                <a:close/>
                <a:moveTo>
                  <a:pt x="2740174" y="1152"/>
                </a:moveTo>
                <a:lnTo>
                  <a:pt x="2674548" y="1152"/>
                </a:lnTo>
                <a:cubicBezTo>
                  <a:pt x="2669943" y="1152"/>
                  <a:pt x="2666489" y="4606"/>
                  <a:pt x="2666489" y="9213"/>
                </a:cubicBezTo>
                <a:cubicBezTo>
                  <a:pt x="2666489" y="13819"/>
                  <a:pt x="2669943" y="17274"/>
                  <a:pt x="2674548" y="17274"/>
                </a:cubicBezTo>
                <a:lnTo>
                  <a:pt x="2740174" y="17274"/>
                </a:lnTo>
                <a:cubicBezTo>
                  <a:pt x="2744780" y="17274"/>
                  <a:pt x="2748234" y="13819"/>
                  <a:pt x="2748234" y="9213"/>
                </a:cubicBezTo>
                <a:cubicBezTo>
                  <a:pt x="2748234" y="4606"/>
                  <a:pt x="2744780" y="1152"/>
                  <a:pt x="2740174" y="1152"/>
                </a:cubicBezTo>
                <a:lnTo>
                  <a:pt x="2740174" y="1152"/>
                </a:lnTo>
                <a:close/>
                <a:moveTo>
                  <a:pt x="2610074" y="1152"/>
                </a:moveTo>
                <a:lnTo>
                  <a:pt x="2544448" y="1152"/>
                </a:lnTo>
                <a:cubicBezTo>
                  <a:pt x="2539842" y="1152"/>
                  <a:pt x="2536388" y="4606"/>
                  <a:pt x="2536388" y="9213"/>
                </a:cubicBezTo>
                <a:cubicBezTo>
                  <a:pt x="2536388" y="13819"/>
                  <a:pt x="2539842" y="17274"/>
                  <a:pt x="2544448" y="17274"/>
                </a:cubicBezTo>
                <a:lnTo>
                  <a:pt x="2610074" y="17274"/>
                </a:lnTo>
                <a:cubicBezTo>
                  <a:pt x="2614679" y="17274"/>
                  <a:pt x="2618133" y="13819"/>
                  <a:pt x="2618133" y="9213"/>
                </a:cubicBezTo>
                <a:cubicBezTo>
                  <a:pt x="2618133" y="4606"/>
                  <a:pt x="2614679" y="1152"/>
                  <a:pt x="2610074" y="1152"/>
                </a:cubicBezTo>
                <a:lnTo>
                  <a:pt x="2610074" y="1152"/>
                </a:lnTo>
                <a:close/>
                <a:moveTo>
                  <a:pt x="2478822" y="1152"/>
                </a:moveTo>
                <a:lnTo>
                  <a:pt x="2413196" y="1152"/>
                </a:lnTo>
                <a:cubicBezTo>
                  <a:pt x="2408590" y="1152"/>
                  <a:pt x="2405136" y="4606"/>
                  <a:pt x="2405136" y="9213"/>
                </a:cubicBezTo>
                <a:cubicBezTo>
                  <a:pt x="2405136" y="13819"/>
                  <a:pt x="2408590" y="17274"/>
                  <a:pt x="2413196" y="17274"/>
                </a:cubicBezTo>
                <a:lnTo>
                  <a:pt x="2478822" y="17274"/>
                </a:lnTo>
                <a:cubicBezTo>
                  <a:pt x="2483427" y="17274"/>
                  <a:pt x="2486881" y="13819"/>
                  <a:pt x="2486881" y="9213"/>
                </a:cubicBezTo>
                <a:cubicBezTo>
                  <a:pt x="2486881" y="4606"/>
                  <a:pt x="2483427" y="1152"/>
                  <a:pt x="2478822" y="1152"/>
                </a:cubicBezTo>
                <a:lnTo>
                  <a:pt x="2478822" y="1152"/>
                </a:lnTo>
                <a:close/>
                <a:moveTo>
                  <a:pt x="2348721" y="1152"/>
                </a:moveTo>
                <a:lnTo>
                  <a:pt x="2283095" y="1152"/>
                </a:lnTo>
                <a:cubicBezTo>
                  <a:pt x="2278490" y="1152"/>
                  <a:pt x="2275036" y="4606"/>
                  <a:pt x="2275036" y="9213"/>
                </a:cubicBezTo>
                <a:cubicBezTo>
                  <a:pt x="2275036" y="13819"/>
                  <a:pt x="2278490" y="17274"/>
                  <a:pt x="2283095" y="17274"/>
                </a:cubicBezTo>
                <a:lnTo>
                  <a:pt x="2348721" y="17274"/>
                </a:lnTo>
                <a:cubicBezTo>
                  <a:pt x="2353326" y="17274"/>
                  <a:pt x="2356780" y="13819"/>
                  <a:pt x="2356780" y="9213"/>
                </a:cubicBezTo>
                <a:cubicBezTo>
                  <a:pt x="2356780" y="4606"/>
                  <a:pt x="2353326" y="1152"/>
                  <a:pt x="2348721" y="1152"/>
                </a:cubicBezTo>
                <a:lnTo>
                  <a:pt x="2348721" y="1152"/>
                </a:lnTo>
                <a:close/>
                <a:moveTo>
                  <a:pt x="2218620" y="1152"/>
                </a:moveTo>
                <a:lnTo>
                  <a:pt x="2152994" y="1152"/>
                </a:lnTo>
                <a:cubicBezTo>
                  <a:pt x="2148389" y="1152"/>
                  <a:pt x="2144935" y="4606"/>
                  <a:pt x="2144935" y="9213"/>
                </a:cubicBezTo>
                <a:cubicBezTo>
                  <a:pt x="2144935" y="13819"/>
                  <a:pt x="2148389" y="17274"/>
                  <a:pt x="2152994" y="17274"/>
                </a:cubicBezTo>
                <a:lnTo>
                  <a:pt x="2218620" y="17274"/>
                </a:lnTo>
                <a:cubicBezTo>
                  <a:pt x="2223225" y="17274"/>
                  <a:pt x="2226680" y="13819"/>
                  <a:pt x="2226680" y="9213"/>
                </a:cubicBezTo>
                <a:cubicBezTo>
                  <a:pt x="2226680" y="4606"/>
                  <a:pt x="2223225" y="1152"/>
                  <a:pt x="2218620" y="1152"/>
                </a:cubicBezTo>
                <a:lnTo>
                  <a:pt x="2218620" y="1152"/>
                </a:lnTo>
                <a:close/>
                <a:moveTo>
                  <a:pt x="2087368" y="1152"/>
                </a:moveTo>
                <a:lnTo>
                  <a:pt x="2021742" y="1152"/>
                </a:lnTo>
                <a:cubicBezTo>
                  <a:pt x="2017137" y="1152"/>
                  <a:pt x="2013683" y="4606"/>
                  <a:pt x="2013683" y="9213"/>
                </a:cubicBezTo>
                <a:cubicBezTo>
                  <a:pt x="2013683" y="13819"/>
                  <a:pt x="2017137" y="17274"/>
                  <a:pt x="2021742" y="17274"/>
                </a:cubicBezTo>
                <a:lnTo>
                  <a:pt x="2087368" y="17274"/>
                </a:lnTo>
                <a:cubicBezTo>
                  <a:pt x="2091973" y="17274"/>
                  <a:pt x="2095427" y="13819"/>
                  <a:pt x="2095427" y="9213"/>
                </a:cubicBezTo>
                <a:cubicBezTo>
                  <a:pt x="2095427" y="4606"/>
                  <a:pt x="2091973" y="1152"/>
                  <a:pt x="2087368" y="1152"/>
                </a:cubicBezTo>
                <a:lnTo>
                  <a:pt x="2087368" y="1152"/>
                </a:lnTo>
                <a:close/>
                <a:moveTo>
                  <a:pt x="1957267" y="1152"/>
                </a:moveTo>
                <a:lnTo>
                  <a:pt x="1891641" y="1152"/>
                </a:lnTo>
                <a:cubicBezTo>
                  <a:pt x="1887036" y="1152"/>
                  <a:pt x="1883582" y="4606"/>
                  <a:pt x="1883582" y="9213"/>
                </a:cubicBezTo>
                <a:cubicBezTo>
                  <a:pt x="1883582" y="13819"/>
                  <a:pt x="1887036" y="17274"/>
                  <a:pt x="1891641" y="17274"/>
                </a:cubicBezTo>
                <a:lnTo>
                  <a:pt x="1957267" y="17274"/>
                </a:lnTo>
                <a:cubicBezTo>
                  <a:pt x="1961873" y="17274"/>
                  <a:pt x="1965327" y="13819"/>
                  <a:pt x="1965327" y="9213"/>
                </a:cubicBezTo>
                <a:cubicBezTo>
                  <a:pt x="1965327" y="4606"/>
                  <a:pt x="1961873" y="1152"/>
                  <a:pt x="1957267" y="1152"/>
                </a:cubicBezTo>
                <a:lnTo>
                  <a:pt x="1957267" y="1152"/>
                </a:lnTo>
                <a:close/>
                <a:moveTo>
                  <a:pt x="1826015" y="1152"/>
                </a:moveTo>
                <a:lnTo>
                  <a:pt x="1760389" y="1152"/>
                </a:lnTo>
                <a:cubicBezTo>
                  <a:pt x="1755784" y="1152"/>
                  <a:pt x="1752330" y="4606"/>
                  <a:pt x="1752330" y="9213"/>
                </a:cubicBezTo>
                <a:cubicBezTo>
                  <a:pt x="1752330" y="13819"/>
                  <a:pt x="1755784" y="17274"/>
                  <a:pt x="1760389" y="17274"/>
                </a:cubicBezTo>
                <a:lnTo>
                  <a:pt x="1826015" y="17274"/>
                </a:lnTo>
                <a:cubicBezTo>
                  <a:pt x="1830621" y="17274"/>
                  <a:pt x="1834075" y="13819"/>
                  <a:pt x="1834075" y="9213"/>
                </a:cubicBezTo>
                <a:cubicBezTo>
                  <a:pt x="1834075" y="4606"/>
                  <a:pt x="1830621" y="1152"/>
                  <a:pt x="1826015" y="1152"/>
                </a:cubicBezTo>
                <a:lnTo>
                  <a:pt x="1826015" y="1152"/>
                </a:lnTo>
                <a:close/>
                <a:moveTo>
                  <a:pt x="1695915" y="1152"/>
                </a:moveTo>
                <a:lnTo>
                  <a:pt x="1630289" y="1152"/>
                </a:lnTo>
                <a:cubicBezTo>
                  <a:pt x="1625683" y="1152"/>
                  <a:pt x="1622229" y="4606"/>
                  <a:pt x="1622229" y="9213"/>
                </a:cubicBezTo>
                <a:cubicBezTo>
                  <a:pt x="1622229" y="13819"/>
                  <a:pt x="1625683" y="17274"/>
                  <a:pt x="1630289" y="17274"/>
                </a:cubicBezTo>
                <a:lnTo>
                  <a:pt x="1695915" y="17274"/>
                </a:lnTo>
                <a:cubicBezTo>
                  <a:pt x="1700520" y="17274"/>
                  <a:pt x="1703974" y="13819"/>
                  <a:pt x="1703974" y="9213"/>
                </a:cubicBezTo>
                <a:cubicBezTo>
                  <a:pt x="1703974" y="4606"/>
                  <a:pt x="1700520" y="1152"/>
                  <a:pt x="1695915" y="1152"/>
                </a:cubicBezTo>
                <a:lnTo>
                  <a:pt x="1695915" y="1152"/>
                </a:lnTo>
                <a:close/>
                <a:moveTo>
                  <a:pt x="1564663" y="2303"/>
                </a:moveTo>
                <a:lnTo>
                  <a:pt x="1564663" y="2303"/>
                </a:lnTo>
                <a:cubicBezTo>
                  <a:pt x="1540485" y="4606"/>
                  <a:pt x="1517458" y="11516"/>
                  <a:pt x="1496734" y="23032"/>
                </a:cubicBezTo>
                <a:cubicBezTo>
                  <a:pt x="1493280" y="25335"/>
                  <a:pt x="1490977" y="29942"/>
                  <a:pt x="1493280" y="34548"/>
                </a:cubicBezTo>
                <a:cubicBezTo>
                  <a:pt x="1494431" y="36851"/>
                  <a:pt x="1497885" y="39154"/>
                  <a:pt x="1500188" y="39154"/>
                </a:cubicBezTo>
                <a:cubicBezTo>
                  <a:pt x="1502491" y="39154"/>
                  <a:pt x="1502491" y="39154"/>
                  <a:pt x="1503642" y="39154"/>
                </a:cubicBezTo>
                <a:cubicBezTo>
                  <a:pt x="1507096" y="38003"/>
                  <a:pt x="1510550" y="35700"/>
                  <a:pt x="1514004" y="34548"/>
                </a:cubicBezTo>
                <a:lnTo>
                  <a:pt x="1514004" y="34548"/>
                </a:lnTo>
                <a:cubicBezTo>
                  <a:pt x="1514004" y="34548"/>
                  <a:pt x="1514004" y="34548"/>
                  <a:pt x="1514004" y="34548"/>
                </a:cubicBezTo>
                <a:lnTo>
                  <a:pt x="1514004" y="34548"/>
                </a:lnTo>
                <a:cubicBezTo>
                  <a:pt x="1514004" y="34548"/>
                  <a:pt x="1514004" y="34548"/>
                  <a:pt x="1514004" y="34548"/>
                </a:cubicBezTo>
                <a:lnTo>
                  <a:pt x="1514004" y="34548"/>
                </a:lnTo>
                <a:cubicBezTo>
                  <a:pt x="1514004" y="34548"/>
                  <a:pt x="1514004" y="34548"/>
                  <a:pt x="1514004" y="34548"/>
                </a:cubicBezTo>
                <a:lnTo>
                  <a:pt x="1514004" y="34548"/>
                </a:lnTo>
                <a:cubicBezTo>
                  <a:pt x="1527820" y="28790"/>
                  <a:pt x="1545090" y="23032"/>
                  <a:pt x="1563511" y="21880"/>
                </a:cubicBezTo>
                <a:cubicBezTo>
                  <a:pt x="1568117" y="21880"/>
                  <a:pt x="1571571" y="17274"/>
                  <a:pt x="1570419" y="12668"/>
                </a:cubicBezTo>
                <a:cubicBezTo>
                  <a:pt x="1570419" y="8061"/>
                  <a:pt x="1566965" y="5758"/>
                  <a:pt x="1562360" y="5758"/>
                </a:cubicBezTo>
                <a:lnTo>
                  <a:pt x="1562360" y="5758"/>
                </a:lnTo>
                <a:close/>
                <a:moveTo>
                  <a:pt x="1447227" y="63338"/>
                </a:moveTo>
                <a:cubicBezTo>
                  <a:pt x="1444924" y="63338"/>
                  <a:pt x="1442621" y="63338"/>
                  <a:pt x="1441470" y="65641"/>
                </a:cubicBezTo>
                <a:lnTo>
                  <a:pt x="1435713" y="71399"/>
                </a:lnTo>
                <a:lnTo>
                  <a:pt x="1394265" y="112857"/>
                </a:lnTo>
                <a:cubicBezTo>
                  <a:pt x="1390811" y="116312"/>
                  <a:pt x="1390811" y="120918"/>
                  <a:pt x="1394265" y="124373"/>
                </a:cubicBezTo>
                <a:cubicBezTo>
                  <a:pt x="1395417" y="125524"/>
                  <a:pt x="1397719" y="126676"/>
                  <a:pt x="1400022" y="126676"/>
                </a:cubicBezTo>
                <a:cubicBezTo>
                  <a:pt x="1402325" y="126676"/>
                  <a:pt x="1404627" y="126676"/>
                  <a:pt x="1405778" y="124373"/>
                </a:cubicBezTo>
                <a:lnTo>
                  <a:pt x="1447227" y="82915"/>
                </a:lnTo>
                <a:lnTo>
                  <a:pt x="1447227" y="82915"/>
                </a:lnTo>
                <a:cubicBezTo>
                  <a:pt x="1447227" y="82915"/>
                  <a:pt x="1449529" y="80612"/>
                  <a:pt x="1450681" y="79460"/>
                </a:cubicBezTo>
                <a:cubicBezTo>
                  <a:pt x="1451832" y="78309"/>
                  <a:pt x="1451832" y="78309"/>
                  <a:pt x="1452983" y="77157"/>
                </a:cubicBezTo>
                <a:cubicBezTo>
                  <a:pt x="1456437" y="73702"/>
                  <a:pt x="1456437" y="69096"/>
                  <a:pt x="1452983" y="65641"/>
                </a:cubicBezTo>
                <a:cubicBezTo>
                  <a:pt x="1451832" y="64490"/>
                  <a:pt x="1449529" y="63338"/>
                  <a:pt x="1447227" y="63338"/>
                </a:cubicBezTo>
                <a:lnTo>
                  <a:pt x="1447227" y="63338"/>
                </a:lnTo>
                <a:close/>
                <a:moveTo>
                  <a:pt x="1353969" y="155466"/>
                </a:moveTo>
                <a:cubicBezTo>
                  <a:pt x="1351666" y="155466"/>
                  <a:pt x="1349363" y="155466"/>
                  <a:pt x="1348212" y="157769"/>
                </a:cubicBezTo>
                <a:lnTo>
                  <a:pt x="1333245" y="172740"/>
                </a:lnTo>
                <a:cubicBezTo>
                  <a:pt x="1320580" y="184256"/>
                  <a:pt x="1312521" y="193469"/>
                  <a:pt x="1303310" y="198075"/>
                </a:cubicBezTo>
                <a:cubicBezTo>
                  <a:pt x="1299856" y="200378"/>
                  <a:pt x="1297553" y="204985"/>
                  <a:pt x="1299856" y="209591"/>
                </a:cubicBezTo>
                <a:cubicBezTo>
                  <a:pt x="1301007" y="211894"/>
                  <a:pt x="1304461" y="214198"/>
                  <a:pt x="1306764" y="214198"/>
                </a:cubicBezTo>
                <a:cubicBezTo>
                  <a:pt x="1309067" y="214198"/>
                  <a:pt x="1309067" y="214198"/>
                  <a:pt x="1310218" y="214198"/>
                </a:cubicBezTo>
                <a:cubicBezTo>
                  <a:pt x="1313672" y="213046"/>
                  <a:pt x="1315974" y="210743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cubicBezTo>
                  <a:pt x="1319429" y="208440"/>
                  <a:pt x="1319429" y="208440"/>
                  <a:pt x="1319429" y="208440"/>
                </a:cubicBez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cubicBezTo>
                  <a:pt x="1319429" y="208440"/>
                  <a:pt x="1319429" y="208440"/>
                  <a:pt x="1319429" y="208440"/>
                </a:cubicBez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19429" y="208440"/>
                </a:cubicBezTo>
                <a:lnTo>
                  <a:pt x="1319429" y="208440"/>
                </a:lnTo>
                <a:cubicBezTo>
                  <a:pt x="1319429" y="208440"/>
                  <a:pt x="1319429" y="208440"/>
                  <a:pt x="1320580" y="207288"/>
                </a:cubicBezTo>
                <a:lnTo>
                  <a:pt x="1320580" y="207288"/>
                </a:lnTo>
                <a:cubicBezTo>
                  <a:pt x="1324034" y="203833"/>
                  <a:pt x="1327488" y="200378"/>
                  <a:pt x="1332093" y="196924"/>
                </a:cubicBezTo>
                <a:lnTo>
                  <a:pt x="1332093" y="196924"/>
                </a:lnTo>
                <a:cubicBezTo>
                  <a:pt x="1332093" y="196924"/>
                  <a:pt x="1332093" y="196924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cubicBezTo>
                  <a:pt x="1332093" y="195772"/>
                  <a:pt x="1332093" y="195772"/>
                  <a:pt x="1332093" y="195772"/>
                </a:cubicBezTo>
                <a:cubicBezTo>
                  <a:pt x="1332093" y="195772"/>
                  <a:pt x="1332093" y="195772"/>
                  <a:pt x="1332093" y="195772"/>
                </a:cubicBezTo>
                <a:lnTo>
                  <a:pt x="1332093" y="195772"/>
                </a:lnTo>
                <a:lnTo>
                  <a:pt x="1347061" y="180801"/>
                </a:lnTo>
                <a:cubicBezTo>
                  <a:pt x="1350515" y="177346"/>
                  <a:pt x="1350515" y="172740"/>
                  <a:pt x="1347061" y="169285"/>
                </a:cubicBezTo>
                <a:cubicBezTo>
                  <a:pt x="1345909" y="168134"/>
                  <a:pt x="1343607" y="166982"/>
                  <a:pt x="1341304" y="166982"/>
                </a:cubicBezTo>
                <a:lnTo>
                  <a:pt x="1343607" y="166982"/>
                </a:lnTo>
                <a:close/>
                <a:moveTo>
                  <a:pt x="1248046" y="204985"/>
                </a:moveTo>
                <a:lnTo>
                  <a:pt x="1182420" y="204985"/>
                </a:lnTo>
                <a:cubicBezTo>
                  <a:pt x="1177814" y="204985"/>
                  <a:pt x="1174360" y="208440"/>
                  <a:pt x="1174360" y="213046"/>
                </a:cubicBezTo>
                <a:cubicBezTo>
                  <a:pt x="1174360" y="217652"/>
                  <a:pt x="1177814" y="221107"/>
                  <a:pt x="1182420" y="221107"/>
                </a:cubicBezTo>
                <a:lnTo>
                  <a:pt x="1248046" y="221107"/>
                </a:lnTo>
                <a:cubicBezTo>
                  <a:pt x="1252651" y="221107"/>
                  <a:pt x="1256105" y="217652"/>
                  <a:pt x="1256105" y="213046"/>
                </a:cubicBezTo>
                <a:cubicBezTo>
                  <a:pt x="1256105" y="208440"/>
                  <a:pt x="1252651" y="204985"/>
                  <a:pt x="1248046" y="204985"/>
                </a:cubicBezTo>
                <a:lnTo>
                  <a:pt x="1248046" y="204985"/>
                </a:lnTo>
                <a:close/>
                <a:moveTo>
                  <a:pt x="1116794" y="204985"/>
                </a:moveTo>
                <a:lnTo>
                  <a:pt x="1051168" y="204985"/>
                </a:lnTo>
                <a:cubicBezTo>
                  <a:pt x="1046562" y="204985"/>
                  <a:pt x="1043108" y="208440"/>
                  <a:pt x="1043108" y="213046"/>
                </a:cubicBezTo>
                <a:cubicBezTo>
                  <a:pt x="1043108" y="217652"/>
                  <a:pt x="1046562" y="221107"/>
                  <a:pt x="1051168" y="221107"/>
                </a:cubicBezTo>
                <a:lnTo>
                  <a:pt x="1116794" y="221107"/>
                </a:lnTo>
                <a:cubicBezTo>
                  <a:pt x="1121399" y="221107"/>
                  <a:pt x="1124853" y="217652"/>
                  <a:pt x="1124853" y="213046"/>
                </a:cubicBezTo>
                <a:cubicBezTo>
                  <a:pt x="1124853" y="208440"/>
                  <a:pt x="1121399" y="204985"/>
                  <a:pt x="1116794" y="204985"/>
                </a:cubicBezTo>
                <a:lnTo>
                  <a:pt x="1116794" y="204985"/>
                </a:lnTo>
                <a:close/>
                <a:moveTo>
                  <a:pt x="986693" y="204985"/>
                </a:moveTo>
                <a:lnTo>
                  <a:pt x="921067" y="204985"/>
                </a:lnTo>
                <a:cubicBezTo>
                  <a:pt x="916462" y="204985"/>
                  <a:pt x="913008" y="208440"/>
                  <a:pt x="913008" y="213046"/>
                </a:cubicBezTo>
                <a:cubicBezTo>
                  <a:pt x="913008" y="217652"/>
                  <a:pt x="916462" y="221107"/>
                  <a:pt x="921067" y="221107"/>
                </a:cubicBezTo>
                <a:lnTo>
                  <a:pt x="986693" y="221107"/>
                </a:lnTo>
                <a:cubicBezTo>
                  <a:pt x="991298" y="221107"/>
                  <a:pt x="994752" y="217652"/>
                  <a:pt x="994752" y="213046"/>
                </a:cubicBezTo>
                <a:cubicBezTo>
                  <a:pt x="994752" y="208440"/>
                  <a:pt x="991298" y="204985"/>
                  <a:pt x="986693" y="204985"/>
                </a:cubicBezTo>
                <a:lnTo>
                  <a:pt x="986693" y="204985"/>
                </a:lnTo>
                <a:close/>
                <a:moveTo>
                  <a:pt x="797874" y="193469"/>
                </a:moveTo>
                <a:cubicBezTo>
                  <a:pt x="795572" y="193469"/>
                  <a:pt x="793269" y="194620"/>
                  <a:pt x="790966" y="196924"/>
                </a:cubicBezTo>
                <a:cubicBezTo>
                  <a:pt x="788664" y="200378"/>
                  <a:pt x="788664" y="206136"/>
                  <a:pt x="793269" y="208440"/>
                </a:cubicBezTo>
                <a:cubicBezTo>
                  <a:pt x="795572" y="210743"/>
                  <a:pt x="799026" y="211894"/>
                  <a:pt x="801328" y="214198"/>
                </a:cubicBezTo>
                <a:lnTo>
                  <a:pt x="801328" y="214198"/>
                </a:lnTo>
                <a:cubicBezTo>
                  <a:pt x="801328" y="214198"/>
                  <a:pt x="801328" y="214198"/>
                  <a:pt x="801328" y="214198"/>
                </a:cubicBezTo>
                <a:lnTo>
                  <a:pt x="801328" y="214198"/>
                </a:lnTo>
                <a:cubicBezTo>
                  <a:pt x="801328" y="214198"/>
                  <a:pt x="801328" y="214198"/>
                  <a:pt x="801328" y="214198"/>
                </a:cubicBezTo>
                <a:lnTo>
                  <a:pt x="801328" y="214198"/>
                </a:lnTo>
                <a:cubicBezTo>
                  <a:pt x="805934" y="216501"/>
                  <a:pt x="811690" y="217652"/>
                  <a:pt x="817447" y="218804"/>
                </a:cubicBezTo>
                <a:lnTo>
                  <a:pt x="817447" y="218804"/>
                </a:lnTo>
                <a:cubicBezTo>
                  <a:pt x="817447" y="218804"/>
                  <a:pt x="817447" y="218804"/>
                  <a:pt x="817447" y="218804"/>
                </a:cubicBezTo>
                <a:cubicBezTo>
                  <a:pt x="817447" y="218804"/>
                  <a:pt x="817447" y="218804"/>
                  <a:pt x="817447" y="218804"/>
                </a:cubicBezTo>
                <a:lnTo>
                  <a:pt x="845079" y="218804"/>
                </a:lnTo>
                <a:cubicBezTo>
                  <a:pt x="849684" y="218804"/>
                  <a:pt x="853138" y="215349"/>
                  <a:pt x="853138" y="210743"/>
                </a:cubicBezTo>
                <a:cubicBezTo>
                  <a:pt x="853138" y="206136"/>
                  <a:pt x="849684" y="202682"/>
                  <a:pt x="845079" y="202682"/>
                </a:cubicBezTo>
                <a:lnTo>
                  <a:pt x="823204" y="202682"/>
                </a:lnTo>
                <a:cubicBezTo>
                  <a:pt x="810539" y="202682"/>
                  <a:pt x="801328" y="200378"/>
                  <a:pt x="792118" y="193469"/>
                </a:cubicBezTo>
                <a:cubicBezTo>
                  <a:pt x="790966" y="193469"/>
                  <a:pt x="788664" y="192317"/>
                  <a:pt x="787512" y="192317"/>
                </a:cubicBezTo>
                <a:lnTo>
                  <a:pt x="787512" y="192317"/>
                </a:lnTo>
                <a:lnTo>
                  <a:pt x="796723" y="194620"/>
                </a:lnTo>
                <a:close/>
                <a:moveTo>
                  <a:pt x="705768" y="103644"/>
                </a:moveTo>
                <a:cubicBezTo>
                  <a:pt x="703465" y="103644"/>
                  <a:pt x="701162" y="103644"/>
                  <a:pt x="700011" y="105947"/>
                </a:cubicBezTo>
                <a:cubicBezTo>
                  <a:pt x="696557" y="109402"/>
                  <a:pt x="696557" y="114008"/>
                  <a:pt x="700011" y="117463"/>
                </a:cubicBezTo>
                <a:cubicBezTo>
                  <a:pt x="700011" y="117463"/>
                  <a:pt x="716130" y="133586"/>
                  <a:pt x="728794" y="146253"/>
                </a:cubicBezTo>
                <a:lnTo>
                  <a:pt x="746064" y="163527"/>
                </a:lnTo>
                <a:cubicBezTo>
                  <a:pt x="747216" y="164679"/>
                  <a:pt x="749518" y="165830"/>
                  <a:pt x="751821" y="165830"/>
                </a:cubicBezTo>
                <a:cubicBezTo>
                  <a:pt x="754124" y="165830"/>
                  <a:pt x="756426" y="165830"/>
                  <a:pt x="757578" y="163527"/>
                </a:cubicBezTo>
                <a:cubicBezTo>
                  <a:pt x="761032" y="160072"/>
                  <a:pt x="761032" y="155466"/>
                  <a:pt x="757578" y="152011"/>
                </a:cubicBezTo>
                <a:lnTo>
                  <a:pt x="711524" y="105947"/>
                </a:lnTo>
                <a:cubicBezTo>
                  <a:pt x="710373" y="104796"/>
                  <a:pt x="708070" y="103644"/>
                  <a:pt x="705768" y="103644"/>
                </a:cubicBezTo>
                <a:lnTo>
                  <a:pt x="705768" y="103644"/>
                </a:lnTo>
                <a:close/>
                <a:moveTo>
                  <a:pt x="604450" y="17274"/>
                </a:moveTo>
                <a:cubicBezTo>
                  <a:pt x="600996" y="17274"/>
                  <a:pt x="598694" y="18426"/>
                  <a:pt x="597542" y="21880"/>
                </a:cubicBezTo>
                <a:cubicBezTo>
                  <a:pt x="595240" y="26487"/>
                  <a:pt x="597542" y="31093"/>
                  <a:pt x="600996" y="32245"/>
                </a:cubicBezTo>
                <a:cubicBezTo>
                  <a:pt x="618266" y="40306"/>
                  <a:pt x="632082" y="50670"/>
                  <a:pt x="643596" y="61035"/>
                </a:cubicBezTo>
                <a:lnTo>
                  <a:pt x="643596" y="61035"/>
                </a:lnTo>
                <a:cubicBezTo>
                  <a:pt x="644747" y="62186"/>
                  <a:pt x="645898" y="63338"/>
                  <a:pt x="647050" y="64490"/>
                </a:cubicBezTo>
                <a:lnTo>
                  <a:pt x="647050" y="64490"/>
                </a:lnTo>
                <a:cubicBezTo>
                  <a:pt x="647050" y="64490"/>
                  <a:pt x="647050" y="64490"/>
                  <a:pt x="647050" y="64490"/>
                </a:cubicBezTo>
                <a:lnTo>
                  <a:pt x="647050" y="64490"/>
                </a:lnTo>
                <a:cubicBezTo>
                  <a:pt x="647050" y="64490"/>
                  <a:pt x="647050" y="64490"/>
                  <a:pt x="647050" y="64490"/>
                </a:cubicBezTo>
                <a:lnTo>
                  <a:pt x="647050" y="64490"/>
                </a:lnTo>
                <a:cubicBezTo>
                  <a:pt x="647050" y="64490"/>
                  <a:pt x="647050" y="64490"/>
                  <a:pt x="648201" y="65641"/>
                </a:cubicBezTo>
                <a:lnTo>
                  <a:pt x="648201" y="65641"/>
                </a:lnTo>
                <a:cubicBezTo>
                  <a:pt x="648201" y="65641"/>
                  <a:pt x="648201" y="65641"/>
                  <a:pt x="648201" y="65641"/>
                </a:cubicBezTo>
                <a:lnTo>
                  <a:pt x="648201" y="65641"/>
                </a:lnTo>
                <a:cubicBezTo>
                  <a:pt x="648201" y="66793"/>
                  <a:pt x="650504" y="67944"/>
                  <a:pt x="651655" y="69096"/>
                </a:cubicBezTo>
                <a:cubicBezTo>
                  <a:pt x="652806" y="70248"/>
                  <a:pt x="655109" y="71399"/>
                  <a:pt x="657412" y="71399"/>
                </a:cubicBezTo>
                <a:cubicBezTo>
                  <a:pt x="659714" y="71399"/>
                  <a:pt x="662017" y="71399"/>
                  <a:pt x="663168" y="69096"/>
                </a:cubicBezTo>
                <a:cubicBezTo>
                  <a:pt x="666622" y="65641"/>
                  <a:pt x="666622" y="61035"/>
                  <a:pt x="663168" y="57580"/>
                </a:cubicBezTo>
                <a:cubicBezTo>
                  <a:pt x="649352" y="44912"/>
                  <a:pt x="630931" y="28790"/>
                  <a:pt x="606753" y="16122"/>
                </a:cubicBezTo>
                <a:cubicBezTo>
                  <a:pt x="606753" y="16122"/>
                  <a:pt x="604450" y="16122"/>
                  <a:pt x="603299" y="16122"/>
                </a:cubicBezTo>
                <a:lnTo>
                  <a:pt x="603299" y="16122"/>
                </a:lnTo>
                <a:close/>
                <a:moveTo>
                  <a:pt x="528462" y="1152"/>
                </a:moveTo>
                <a:lnTo>
                  <a:pt x="472047" y="1152"/>
                </a:lnTo>
                <a:cubicBezTo>
                  <a:pt x="467442" y="1152"/>
                  <a:pt x="463987" y="4606"/>
                  <a:pt x="463987" y="9213"/>
                </a:cubicBezTo>
                <a:cubicBezTo>
                  <a:pt x="463987" y="13819"/>
                  <a:pt x="467442" y="17274"/>
                  <a:pt x="472047" y="17274"/>
                </a:cubicBezTo>
                <a:lnTo>
                  <a:pt x="530765" y="17274"/>
                </a:lnTo>
                <a:cubicBezTo>
                  <a:pt x="531916" y="17274"/>
                  <a:pt x="534219" y="17274"/>
                  <a:pt x="535370" y="17274"/>
                </a:cubicBezTo>
                <a:lnTo>
                  <a:pt x="535370" y="17274"/>
                </a:lnTo>
                <a:cubicBezTo>
                  <a:pt x="539976" y="17274"/>
                  <a:pt x="543430" y="13819"/>
                  <a:pt x="543430" y="9213"/>
                </a:cubicBezTo>
                <a:cubicBezTo>
                  <a:pt x="543430" y="4606"/>
                  <a:pt x="539976" y="1152"/>
                  <a:pt x="535370" y="1152"/>
                </a:cubicBezTo>
                <a:cubicBezTo>
                  <a:pt x="531916" y="1152"/>
                  <a:pt x="528462" y="1152"/>
                  <a:pt x="525008" y="1152"/>
                </a:cubicBezTo>
                <a:lnTo>
                  <a:pt x="525008" y="1152"/>
                </a:lnTo>
                <a:close/>
                <a:moveTo>
                  <a:pt x="407572" y="1152"/>
                </a:moveTo>
                <a:lnTo>
                  <a:pt x="341946" y="1152"/>
                </a:lnTo>
                <a:cubicBezTo>
                  <a:pt x="337341" y="1152"/>
                  <a:pt x="333887" y="4606"/>
                  <a:pt x="333887" y="9213"/>
                </a:cubicBezTo>
                <a:cubicBezTo>
                  <a:pt x="333887" y="13819"/>
                  <a:pt x="337341" y="17274"/>
                  <a:pt x="341946" y="17274"/>
                </a:cubicBezTo>
                <a:lnTo>
                  <a:pt x="407572" y="17274"/>
                </a:lnTo>
                <a:cubicBezTo>
                  <a:pt x="412177" y="17274"/>
                  <a:pt x="415632" y="13819"/>
                  <a:pt x="415632" y="9213"/>
                </a:cubicBezTo>
                <a:cubicBezTo>
                  <a:pt x="415632" y="4606"/>
                  <a:pt x="412177" y="1152"/>
                  <a:pt x="407572" y="1152"/>
                </a:cubicBezTo>
                <a:lnTo>
                  <a:pt x="407572" y="1152"/>
                </a:lnTo>
                <a:close/>
                <a:moveTo>
                  <a:pt x="277471" y="1152"/>
                </a:moveTo>
                <a:lnTo>
                  <a:pt x="211845" y="1152"/>
                </a:lnTo>
                <a:cubicBezTo>
                  <a:pt x="207240" y="1152"/>
                  <a:pt x="203786" y="4606"/>
                  <a:pt x="203786" y="9213"/>
                </a:cubicBezTo>
                <a:cubicBezTo>
                  <a:pt x="203786" y="13819"/>
                  <a:pt x="207240" y="17274"/>
                  <a:pt x="211845" y="17274"/>
                </a:cubicBezTo>
                <a:lnTo>
                  <a:pt x="277471" y="17274"/>
                </a:lnTo>
                <a:cubicBezTo>
                  <a:pt x="282077" y="17274"/>
                  <a:pt x="285531" y="13819"/>
                  <a:pt x="285531" y="9213"/>
                </a:cubicBezTo>
                <a:cubicBezTo>
                  <a:pt x="285531" y="4606"/>
                  <a:pt x="282077" y="1152"/>
                  <a:pt x="277471" y="1152"/>
                </a:cubicBezTo>
                <a:lnTo>
                  <a:pt x="277471" y="1152"/>
                </a:lnTo>
                <a:close/>
                <a:moveTo>
                  <a:pt x="145068" y="2303"/>
                </a:moveTo>
                <a:lnTo>
                  <a:pt x="143917" y="2303"/>
                </a:lnTo>
                <a:cubicBezTo>
                  <a:pt x="119739" y="5758"/>
                  <a:pt x="96712" y="13819"/>
                  <a:pt x="75988" y="27638"/>
                </a:cubicBezTo>
                <a:cubicBezTo>
                  <a:pt x="72534" y="29942"/>
                  <a:pt x="71383" y="34548"/>
                  <a:pt x="73685" y="39154"/>
                </a:cubicBezTo>
                <a:cubicBezTo>
                  <a:pt x="74837" y="41458"/>
                  <a:pt x="78291" y="42609"/>
                  <a:pt x="80593" y="42609"/>
                </a:cubicBezTo>
                <a:cubicBezTo>
                  <a:pt x="82896" y="42609"/>
                  <a:pt x="84047" y="42609"/>
                  <a:pt x="85199" y="41458"/>
                </a:cubicBezTo>
                <a:cubicBezTo>
                  <a:pt x="95561" y="35700"/>
                  <a:pt x="105923" y="29942"/>
                  <a:pt x="117436" y="25335"/>
                </a:cubicBezTo>
                <a:lnTo>
                  <a:pt x="117436" y="25335"/>
                </a:lnTo>
                <a:cubicBezTo>
                  <a:pt x="117436" y="25335"/>
                  <a:pt x="117436" y="25335"/>
                  <a:pt x="117436" y="25335"/>
                </a:cubicBezTo>
                <a:lnTo>
                  <a:pt x="117436" y="25335"/>
                </a:lnTo>
                <a:cubicBezTo>
                  <a:pt x="117436" y="25335"/>
                  <a:pt x="117436" y="25335"/>
                  <a:pt x="117436" y="25335"/>
                </a:cubicBezTo>
                <a:lnTo>
                  <a:pt x="118587" y="25335"/>
                </a:lnTo>
                <a:cubicBezTo>
                  <a:pt x="125495" y="23032"/>
                  <a:pt x="133555" y="20729"/>
                  <a:pt x="141614" y="20729"/>
                </a:cubicBezTo>
                <a:cubicBezTo>
                  <a:pt x="146219" y="20729"/>
                  <a:pt x="149673" y="16122"/>
                  <a:pt x="148522" y="11516"/>
                </a:cubicBezTo>
                <a:cubicBezTo>
                  <a:pt x="148522" y="6910"/>
                  <a:pt x="143917" y="4606"/>
                  <a:pt x="140463" y="4606"/>
                </a:cubicBezTo>
                <a:lnTo>
                  <a:pt x="141614" y="4606"/>
                </a:lnTo>
                <a:close/>
                <a:moveTo>
                  <a:pt x="33389" y="74854"/>
                </a:moveTo>
                <a:cubicBezTo>
                  <a:pt x="31086" y="74854"/>
                  <a:pt x="27632" y="76006"/>
                  <a:pt x="26481" y="78309"/>
                </a:cubicBezTo>
                <a:cubicBezTo>
                  <a:pt x="13816" y="99038"/>
                  <a:pt x="4605" y="122070"/>
                  <a:pt x="2303" y="146253"/>
                </a:cubicBezTo>
                <a:cubicBezTo>
                  <a:pt x="2303" y="150860"/>
                  <a:pt x="4605" y="154314"/>
                  <a:pt x="9211" y="155466"/>
                </a:cubicBezTo>
                <a:lnTo>
                  <a:pt x="10362" y="155466"/>
                </a:lnTo>
                <a:cubicBezTo>
                  <a:pt x="14967" y="155466"/>
                  <a:pt x="17270" y="152011"/>
                  <a:pt x="18421" y="148556"/>
                </a:cubicBezTo>
                <a:cubicBezTo>
                  <a:pt x="18421" y="148556"/>
                  <a:pt x="18421" y="146253"/>
                  <a:pt x="18421" y="145102"/>
                </a:cubicBezTo>
                <a:lnTo>
                  <a:pt x="18421" y="145102"/>
                </a:lnTo>
                <a:cubicBezTo>
                  <a:pt x="21875" y="123221"/>
                  <a:pt x="28783" y="104796"/>
                  <a:pt x="40297" y="87522"/>
                </a:cubicBezTo>
                <a:cubicBezTo>
                  <a:pt x="42599" y="84067"/>
                  <a:pt x="41448" y="78309"/>
                  <a:pt x="37994" y="76006"/>
                </a:cubicBezTo>
                <a:cubicBezTo>
                  <a:pt x="36843" y="76006"/>
                  <a:pt x="35691" y="74854"/>
                  <a:pt x="33389" y="74854"/>
                </a:cubicBezTo>
                <a:lnTo>
                  <a:pt x="33389" y="74854"/>
                </a:lnTo>
                <a:close/>
                <a:moveTo>
                  <a:pt x="8059" y="204985"/>
                </a:moveTo>
                <a:cubicBezTo>
                  <a:pt x="3454" y="204985"/>
                  <a:pt x="0" y="208440"/>
                  <a:pt x="0" y="213046"/>
                </a:cubicBezTo>
                <a:lnTo>
                  <a:pt x="0" y="278687"/>
                </a:lnTo>
                <a:cubicBezTo>
                  <a:pt x="0" y="283294"/>
                  <a:pt x="3454" y="286748"/>
                  <a:pt x="8059" y="286748"/>
                </a:cubicBezTo>
                <a:cubicBezTo>
                  <a:pt x="12665" y="286748"/>
                  <a:pt x="16119" y="283294"/>
                  <a:pt x="16119" y="278687"/>
                </a:cubicBezTo>
                <a:lnTo>
                  <a:pt x="16119" y="213046"/>
                </a:lnTo>
                <a:cubicBezTo>
                  <a:pt x="16119" y="208440"/>
                  <a:pt x="12665" y="204985"/>
                  <a:pt x="8059" y="204985"/>
                </a:cubicBezTo>
                <a:lnTo>
                  <a:pt x="8059" y="204985"/>
                </a:lnTo>
                <a:close/>
                <a:moveTo>
                  <a:pt x="8059" y="335116"/>
                </a:moveTo>
                <a:cubicBezTo>
                  <a:pt x="3454" y="335116"/>
                  <a:pt x="0" y="338570"/>
                  <a:pt x="0" y="343177"/>
                </a:cubicBezTo>
                <a:lnTo>
                  <a:pt x="0" y="408818"/>
                </a:lnTo>
                <a:cubicBezTo>
                  <a:pt x="0" y="413424"/>
                  <a:pt x="3454" y="416879"/>
                  <a:pt x="8059" y="416879"/>
                </a:cubicBezTo>
                <a:cubicBezTo>
                  <a:pt x="12665" y="416879"/>
                  <a:pt x="16119" y="413424"/>
                  <a:pt x="16119" y="408818"/>
                </a:cubicBezTo>
                <a:lnTo>
                  <a:pt x="16119" y="343177"/>
                </a:lnTo>
                <a:cubicBezTo>
                  <a:pt x="16119" y="338570"/>
                  <a:pt x="12665" y="335116"/>
                  <a:pt x="8059" y="335116"/>
                </a:cubicBezTo>
                <a:lnTo>
                  <a:pt x="8059" y="335116"/>
                </a:lnTo>
                <a:close/>
                <a:moveTo>
                  <a:pt x="8059" y="466398"/>
                </a:moveTo>
                <a:cubicBezTo>
                  <a:pt x="3454" y="466398"/>
                  <a:pt x="0" y="469853"/>
                  <a:pt x="0" y="474459"/>
                </a:cubicBezTo>
                <a:lnTo>
                  <a:pt x="0" y="540101"/>
                </a:lnTo>
                <a:cubicBezTo>
                  <a:pt x="0" y="544707"/>
                  <a:pt x="3454" y="548162"/>
                  <a:pt x="8059" y="548162"/>
                </a:cubicBezTo>
                <a:cubicBezTo>
                  <a:pt x="12665" y="548162"/>
                  <a:pt x="16119" y="544707"/>
                  <a:pt x="16119" y="540101"/>
                </a:cubicBezTo>
                <a:lnTo>
                  <a:pt x="16119" y="474459"/>
                </a:lnTo>
                <a:cubicBezTo>
                  <a:pt x="16119" y="469853"/>
                  <a:pt x="12665" y="466398"/>
                  <a:pt x="8059" y="466398"/>
                </a:cubicBezTo>
                <a:lnTo>
                  <a:pt x="8059" y="466398"/>
                </a:lnTo>
                <a:close/>
                <a:moveTo>
                  <a:pt x="8059" y="596529"/>
                </a:moveTo>
                <a:cubicBezTo>
                  <a:pt x="3454" y="596529"/>
                  <a:pt x="0" y="599984"/>
                  <a:pt x="0" y="604590"/>
                </a:cubicBezTo>
                <a:lnTo>
                  <a:pt x="0" y="670232"/>
                </a:lnTo>
                <a:cubicBezTo>
                  <a:pt x="0" y="674838"/>
                  <a:pt x="3454" y="678293"/>
                  <a:pt x="8059" y="678293"/>
                </a:cubicBezTo>
                <a:cubicBezTo>
                  <a:pt x="12665" y="678293"/>
                  <a:pt x="16119" y="674838"/>
                  <a:pt x="16119" y="670232"/>
                </a:cubicBezTo>
                <a:lnTo>
                  <a:pt x="16119" y="604590"/>
                </a:lnTo>
                <a:cubicBezTo>
                  <a:pt x="16119" y="599984"/>
                  <a:pt x="12665" y="596529"/>
                  <a:pt x="8059" y="596529"/>
                </a:cubicBezTo>
                <a:lnTo>
                  <a:pt x="8059" y="596529"/>
                </a:lnTo>
                <a:close/>
                <a:moveTo>
                  <a:pt x="8059" y="727812"/>
                </a:moveTo>
                <a:cubicBezTo>
                  <a:pt x="3454" y="727812"/>
                  <a:pt x="0" y="731266"/>
                  <a:pt x="0" y="735873"/>
                </a:cubicBezTo>
                <a:lnTo>
                  <a:pt x="0" y="801514"/>
                </a:lnTo>
                <a:cubicBezTo>
                  <a:pt x="0" y="806120"/>
                  <a:pt x="3454" y="809575"/>
                  <a:pt x="8059" y="809575"/>
                </a:cubicBezTo>
                <a:cubicBezTo>
                  <a:pt x="12665" y="809575"/>
                  <a:pt x="16119" y="806120"/>
                  <a:pt x="16119" y="801514"/>
                </a:cubicBezTo>
                <a:lnTo>
                  <a:pt x="16119" y="735873"/>
                </a:lnTo>
                <a:cubicBezTo>
                  <a:pt x="16119" y="731266"/>
                  <a:pt x="12665" y="727812"/>
                  <a:pt x="8059" y="727812"/>
                </a:cubicBezTo>
                <a:lnTo>
                  <a:pt x="8059" y="727812"/>
                </a:lnTo>
                <a:close/>
                <a:moveTo>
                  <a:pt x="8059" y="857942"/>
                </a:moveTo>
                <a:cubicBezTo>
                  <a:pt x="3454" y="857942"/>
                  <a:pt x="0" y="861397"/>
                  <a:pt x="0" y="866004"/>
                </a:cubicBezTo>
                <a:lnTo>
                  <a:pt x="0" y="931645"/>
                </a:lnTo>
                <a:cubicBezTo>
                  <a:pt x="0" y="936251"/>
                  <a:pt x="3454" y="939706"/>
                  <a:pt x="8059" y="939706"/>
                </a:cubicBezTo>
                <a:cubicBezTo>
                  <a:pt x="12665" y="939706"/>
                  <a:pt x="16119" y="936251"/>
                  <a:pt x="16119" y="931645"/>
                </a:cubicBezTo>
                <a:lnTo>
                  <a:pt x="16119" y="866004"/>
                </a:lnTo>
                <a:cubicBezTo>
                  <a:pt x="16119" y="861397"/>
                  <a:pt x="12665" y="857942"/>
                  <a:pt x="8059" y="857942"/>
                </a:cubicBezTo>
                <a:lnTo>
                  <a:pt x="8059" y="857942"/>
                </a:lnTo>
                <a:close/>
                <a:moveTo>
                  <a:pt x="8059" y="988073"/>
                </a:moveTo>
                <a:cubicBezTo>
                  <a:pt x="3454" y="988073"/>
                  <a:pt x="0" y="991528"/>
                  <a:pt x="0" y="996134"/>
                </a:cubicBezTo>
                <a:lnTo>
                  <a:pt x="0" y="1061776"/>
                </a:lnTo>
                <a:cubicBezTo>
                  <a:pt x="0" y="1066382"/>
                  <a:pt x="3454" y="1069837"/>
                  <a:pt x="8059" y="1069837"/>
                </a:cubicBezTo>
                <a:cubicBezTo>
                  <a:pt x="12665" y="1069837"/>
                  <a:pt x="16119" y="1066382"/>
                  <a:pt x="16119" y="1061776"/>
                </a:cubicBezTo>
                <a:lnTo>
                  <a:pt x="16119" y="996134"/>
                </a:lnTo>
                <a:cubicBezTo>
                  <a:pt x="16119" y="991528"/>
                  <a:pt x="12665" y="988073"/>
                  <a:pt x="8059" y="988073"/>
                </a:cubicBezTo>
                <a:lnTo>
                  <a:pt x="8059" y="988073"/>
                </a:lnTo>
                <a:close/>
                <a:moveTo>
                  <a:pt x="10362" y="1120507"/>
                </a:moveTo>
                <a:lnTo>
                  <a:pt x="9211" y="1120507"/>
                </a:lnTo>
                <a:cubicBezTo>
                  <a:pt x="4605" y="1120507"/>
                  <a:pt x="1151" y="1125114"/>
                  <a:pt x="2303" y="1129720"/>
                </a:cubicBezTo>
                <a:cubicBezTo>
                  <a:pt x="5757" y="1153904"/>
                  <a:pt x="13816" y="1176936"/>
                  <a:pt x="27632" y="1197665"/>
                </a:cubicBezTo>
                <a:cubicBezTo>
                  <a:pt x="28783" y="1199967"/>
                  <a:pt x="32237" y="1201119"/>
                  <a:pt x="34540" y="1201119"/>
                </a:cubicBezTo>
                <a:cubicBezTo>
                  <a:pt x="36843" y="1201119"/>
                  <a:pt x="37994" y="1201119"/>
                  <a:pt x="39145" y="1199967"/>
                </a:cubicBezTo>
                <a:cubicBezTo>
                  <a:pt x="42599" y="1197665"/>
                  <a:pt x="43751" y="1193058"/>
                  <a:pt x="41448" y="1188452"/>
                </a:cubicBezTo>
                <a:cubicBezTo>
                  <a:pt x="39145" y="1183845"/>
                  <a:pt x="35691" y="1179239"/>
                  <a:pt x="33389" y="1174632"/>
                </a:cubicBezTo>
                <a:lnTo>
                  <a:pt x="33389" y="1174632"/>
                </a:lnTo>
                <a:cubicBezTo>
                  <a:pt x="33389" y="1174632"/>
                  <a:pt x="33389" y="1173481"/>
                  <a:pt x="33389" y="1172329"/>
                </a:cubicBezTo>
                <a:lnTo>
                  <a:pt x="33389" y="1172329"/>
                </a:lnTo>
                <a:cubicBezTo>
                  <a:pt x="33389" y="1172329"/>
                  <a:pt x="33389" y="1171178"/>
                  <a:pt x="33389" y="1170026"/>
                </a:cubicBezTo>
                <a:lnTo>
                  <a:pt x="33389" y="1170026"/>
                </a:lnTo>
                <a:cubicBezTo>
                  <a:pt x="33389" y="1168874"/>
                  <a:pt x="33389" y="1167723"/>
                  <a:pt x="33389" y="1167723"/>
                </a:cubicBezTo>
                <a:lnTo>
                  <a:pt x="33389" y="1167723"/>
                </a:lnTo>
                <a:cubicBezTo>
                  <a:pt x="27632" y="1155055"/>
                  <a:pt x="24178" y="1141236"/>
                  <a:pt x="21875" y="1127417"/>
                </a:cubicBezTo>
                <a:cubicBezTo>
                  <a:pt x="21875" y="1122810"/>
                  <a:pt x="17270" y="1120507"/>
                  <a:pt x="13816" y="1120507"/>
                </a:cubicBezTo>
                <a:lnTo>
                  <a:pt x="13816" y="1120507"/>
                </a:lnTo>
                <a:close/>
                <a:moveTo>
                  <a:pt x="81745" y="1232213"/>
                </a:moveTo>
                <a:cubicBezTo>
                  <a:pt x="79442" y="1232213"/>
                  <a:pt x="75988" y="1233364"/>
                  <a:pt x="74837" y="1235667"/>
                </a:cubicBezTo>
                <a:cubicBezTo>
                  <a:pt x="72534" y="1239122"/>
                  <a:pt x="73685" y="1244880"/>
                  <a:pt x="77139" y="1247183"/>
                </a:cubicBezTo>
                <a:cubicBezTo>
                  <a:pt x="97863" y="1259851"/>
                  <a:pt x="120890" y="1269063"/>
                  <a:pt x="145068" y="1272519"/>
                </a:cubicBezTo>
                <a:lnTo>
                  <a:pt x="146219" y="1272519"/>
                </a:lnTo>
                <a:cubicBezTo>
                  <a:pt x="150825" y="1272519"/>
                  <a:pt x="153127" y="1269063"/>
                  <a:pt x="154279" y="1265609"/>
                </a:cubicBezTo>
                <a:cubicBezTo>
                  <a:pt x="154279" y="1261003"/>
                  <a:pt x="151976" y="1257547"/>
                  <a:pt x="147371" y="1256396"/>
                </a:cubicBezTo>
                <a:cubicBezTo>
                  <a:pt x="125495" y="1252941"/>
                  <a:pt x="104771" y="1246031"/>
                  <a:pt x="86350" y="1234515"/>
                </a:cubicBezTo>
                <a:cubicBezTo>
                  <a:pt x="85199" y="1234515"/>
                  <a:pt x="84047" y="1233364"/>
                  <a:pt x="81745" y="1233364"/>
                </a:cubicBezTo>
                <a:lnTo>
                  <a:pt x="81745" y="1233364"/>
                </a:lnTo>
                <a:close/>
                <a:moveTo>
                  <a:pt x="277471" y="1257547"/>
                </a:moveTo>
                <a:lnTo>
                  <a:pt x="211845" y="1257547"/>
                </a:lnTo>
                <a:cubicBezTo>
                  <a:pt x="207240" y="1257547"/>
                  <a:pt x="203786" y="1261003"/>
                  <a:pt x="203786" y="1265609"/>
                </a:cubicBezTo>
                <a:cubicBezTo>
                  <a:pt x="203786" y="1270215"/>
                  <a:pt x="207240" y="1273670"/>
                  <a:pt x="211845" y="1273670"/>
                </a:cubicBezTo>
                <a:lnTo>
                  <a:pt x="277471" y="1273670"/>
                </a:lnTo>
                <a:cubicBezTo>
                  <a:pt x="282077" y="1273670"/>
                  <a:pt x="285531" y="1270215"/>
                  <a:pt x="285531" y="1265609"/>
                </a:cubicBezTo>
                <a:cubicBezTo>
                  <a:pt x="285531" y="1261003"/>
                  <a:pt x="282077" y="1257547"/>
                  <a:pt x="277471" y="1257547"/>
                </a:cubicBezTo>
                <a:lnTo>
                  <a:pt x="277471" y="1257547"/>
                </a:lnTo>
                <a:close/>
                <a:moveTo>
                  <a:pt x="408723" y="1257547"/>
                </a:moveTo>
                <a:lnTo>
                  <a:pt x="343097" y="1257547"/>
                </a:lnTo>
                <a:cubicBezTo>
                  <a:pt x="338492" y="1257547"/>
                  <a:pt x="335038" y="1261003"/>
                  <a:pt x="335038" y="1265609"/>
                </a:cubicBezTo>
                <a:cubicBezTo>
                  <a:pt x="335038" y="1270215"/>
                  <a:pt x="338492" y="1273670"/>
                  <a:pt x="343097" y="1273670"/>
                </a:cubicBezTo>
                <a:lnTo>
                  <a:pt x="408723" y="1273670"/>
                </a:lnTo>
                <a:cubicBezTo>
                  <a:pt x="413329" y="1273670"/>
                  <a:pt x="416783" y="1270215"/>
                  <a:pt x="416783" y="1265609"/>
                </a:cubicBezTo>
                <a:cubicBezTo>
                  <a:pt x="416783" y="1261003"/>
                  <a:pt x="413329" y="1257547"/>
                  <a:pt x="408723" y="1257547"/>
                </a:cubicBezTo>
                <a:lnTo>
                  <a:pt x="408723" y="1257547"/>
                </a:lnTo>
                <a:close/>
                <a:moveTo>
                  <a:pt x="538824" y="1257547"/>
                </a:moveTo>
                <a:lnTo>
                  <a:pt x="473198" y="1257547"/>
                </a:lnTo>
                <a:cubicBezTo>
                  <a:pt x="468593" y="1257547"/>
                  <a:pt x="465139" y="1261003"/>
                  <a:pt x="465139" y="1265609"/>
                </a:cubicBezTo>
                <a:cubicBezTo>
                  <a:pt x="465139" y="1270215"/>
                  <a:pt x="468593" y="1273670"/>
                  <a:pt x="473198" y="1273670"/>
                </a:cubicBezTo>
                <a:lnTo>
                  <a:pt x="538824" y="1273670"/>
                </a:lnTo>
                <a:cubicBezTo>
                  <a:pt x="543430" y="1273670"/>
                  <a:pt x="546884" y="1270215"/>
                  <a:pt x="546884" y="1265609"/>
                </a:cubicBezTo>
                <a:cubicBezTo>
                  <a:pt x="546884" y="1261003"/>
                  <a:pt x="543430" y="1257547"/>
                  <a:pt x="538824" y="1257547"/>
                </a:cubicBezTo>
                <a:lnTo>
                  <a:pt x="538824" y="1257547"/>
                </a:lnTo>
                <a:close/>
                <a:moveTo>
                  <a:pt x="597542" y="1270215"/>
                </a:moveTo>
                <a:cubicBezTo>
                  <a:pt x="595240" y="1270215"/>
                  <a:pt x="591786" y="1271367"/>
                  <a:pt x="590634" y="1273670"/>
                </a:cubicBezTo>
                <a:cubicBezTo>
                  <a:pt x="588332" y="1277125"/>
                  <a:pt x="590634" y="1282883"/>
                  <a:pt x="592937" y="1285186"/>
                </a:cubicBezTo>
                <a:cubicBezTo>
                  <a:pt x="600996" y="1289793"/>
                  <a:pt x="609056" y="1296702"/>
                  <a:pt x="618266" y="1304763"/>
                </a:cubicBezTo>
                <a:lnTo>
                  <a:pt x="638990" y="1325492"/>
                </a:lnTo>
                <a:cubicBezTo>
                  <a:pt x="640142" y="1326643"/>
                  <a:pt x="642444" y="1327795"/>
                  <a:pt x="644747" y="1327795"/>
                </a:cubicBezTo>
                <a:cubicBezTo>
                  <a:pt x="647050" y="1327795"/>
                  <a:pt x="649352" y="1327795"/>
                  <a:pt x="650504" y="1325492"/>
                </a:cubicBezTo>
                <a:cubicBezTo>
                  <a:pt x="653958" y="1322037"/>
                  <a:pt x="653958" y="1317431"/>
                  <a:pt x="650504" y="1313976"/>
                </a:cubicBezTo>
                <a:lnTo>
                  <a:pt x="629780" y="1293247"/>
                </a:lnTo>
                <a:lnTo>
                  <a:pt x="629780" y="1293247"/>
                </a:lnTo>
                <a:cubicBezTo>
                  <a:pt x="629780" y="1293247"/>
                  <a:pt x="629780" y="1293247"/>
                  <a:pt x="629780" y="1293247"/>
                </a:cubicBezTo>
                <a:lnTo>
                  <a:pt x="629780" y="1293247"/>
                </a:lnTo>
                <a:cubicBezTo>
                  <a:pt x="629780" y="1293247"/>
                  <a:pt x="629780" y="1293247"/>
                  <a:pt x="629780" y="1293247"/>
                </a:cubicBezTo>
                <a:lnTo>
                  <a:pt x="629780" y="1293247"/>
                </a:lnTo>
                <a:cubicBezTo>
                  <a:pt x="629780" y="1293247"/>
                  <a:pt x="629780" y="1293247"/>
                  <a:pt x="629780" y="1293247"/>
                </a:cubicBezTo>
                <a:lnTo>
                  <a:pt x="629780" y="1293247"/>
                </a:lnTo>
                <a:cubicBezTo>
                  <a:pt x="629780" y="1293247"/>
                  <a:pt x="627477" y="1290944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6326" y="1289793"/>
                  <a:pt x="626326" y="1289793"/>
                  <a:pt x="626326" y="1289793"/>
                </a:cubicBezTo>
                <a:lnTo>
                  <a:pt x="626326" y="1289793"/>
                </a:lnTo>
                <a:cubicBezTo>
                  <a:pt x="621720" y="1286337"/>
                  <a:pt x="617115" y="1282883"/>
                  <a:pt x="613661" y="1279428"/>
                </a:cubicBezTo>
                <a:lnTo>
                  <a:pt x="613661" y="1279428"/>
                </a:lnTo>
                <a:cubicBezTo>
                  <a:pt x="613661" y="1279428"/>
                  <a:pt x="613661" y="1279428"/>
                  <a:pt x="613661" y="1279428"/>
                </a:cubicBezTo>
                <a:lnTo>
                  <a:pt x="613661" y="1279428"/>
                </a:lnTo>
                <a:cubicBezTo>
                  <a:pt x="613661" y="1279428"/>
                  <a:pt x="613661" y="1279428"/>
                  <a:pt x="613661" y="1279428"/>
                </a:cubicBezTo>
                <a:lnTo>
                  <a:pt x="613661" y="1279428"/>
                </a:lnTo>
                <a:cubicBezTo>
                  <a:pt x="613661" y="1279428"/>
                  <a:pt x="613661" y="1279428"/>
                  <a:pt x="613661" y="1279428"/>
                </a:cubicBezTo>
                <a:lnTo>
                  <a:pt x="613661" y="1279428"/>
                </a:lnTo>
                <a:cubicBezTo>
                  <a:pt x="613661" y="1279428"/>
                  <a:pt x="613661" y="1279428"/>
                  <a:pt x="613661" y="1279428"/>
                </a:cubicBezTo>
                <a:lnTo>
                  <a:pt x="613661" y="1279428"/>
                </a:lnTo>
                <a:cubicBezTo>
                  <a:pt x="613661" y="1279428"/>
                  <a:pt x="613661" y="1279428"/>
                  <a:pt x="613661" y="1279428"/>
                </a:cubicBezTo>
                <a:lnTo>
                  <a:pt x="613661" y="1279428"/>
                </a:lnTo>
                <a:cubicBezTo>
                  <a:pt x="612510" y="1279428"/>
                  <a:pt x="611358" y="1279428"/>
                  <a:pt x="609056" y="1279428"/>
                </a:cubicBezTo>
                <a:lnTo>
                  <a:pt x="606753" y="1279428"/>
                </a:lnTo>
                <a:close/>
                <a:moveTo>
                  <a:pt x="690800" y="1357737"/>
                </a:moveTo>
                <a:cubicBezTo>
                  <a:pt x="688498" y="1357737"/>
                  <a:pt x="686195" y="1357737"/>
                  <a:pt x="685044" y="1360040"/>
                </a:cubicBezTo>
                <a:cubicBezTo>
                  <a:pt x="681590" y="1363495"/>
                  <a:pt x="681590" y="1368101"/>
                  <a:pt x="685044" y="1371556"/>
                </a:cubicBezTo>
                <a:lnTo>
                  <a:pt x="719584" y="1406104"/>
                </a:lnTo>
                <a:cubicBezTo>
                  <a:pt x="721886" y="1408407"/>
                  <a:pt x="725340" y="1411862"/>
                  <a:pt x="727643" y="1414165"/>
                </a:cubicBezTo>
                <a:lnTo>
                  <a:pt x="727643" y="1414165"/>
                </a:lnTo>
                <a:cubicBezTo>
                  <a:pt x="727643" y="1414165"/>
                  <a:pt x="729946" y="1416469"/>
                  <a:pt x="729946" y="1416469"/>
                </a:cubicBezTo>
                <a:cubicBezTo>
                  <a:pt x="731097" y="1418771"/>
                  <a:pt x="733400" y="1418771"/>
                  <a:pt x="735702" y="1418771"/>
                </a:cubicBezTo>
                <a:cubicBezTo>
                  <a:pt x="738005" y="1418771"/>
                  <a:pt x="739156" y="1418771"/>
                  <a:pt x="741459" y="1416469"/>
                </a:cubicBezTo>
                <a:cubicBezTo>
                  <a:pt x="744913" y="1413013"/>
                  <a:pt x="744913" y="1408407"/>
                  <a:pt x="741459" y="1404953"/>
                </a:cubicBezTo>
                <a:cubicBezTo>
                  <a:pt x="741459" y="1404953"/>
                  <a:pt x="741459" y="1404953"/>
                  <a:pt x="741459" y="1404953"/>
                </a:cubicBezTo>
                <a:cubicBezTo>
                  <a:pt x="741459" y="1404953"/>
                  <a:pt x="741459" y="1404953"/>
                  <a:pt x="741459" y="1404953"/>
                </a:cubicBezTo>
                <a:lnTo>
                  <a:pt x="741459" y="1404953"/>
                </a:lnTo>
                <a:cubicBezTo>
                  <a:pt x="741459" y="1404953"/>
                  <a:pt x="741459" y="1404953"/>
                  <a:pt x="741459" y="1404953"/>
                </a:cubicBezTo>
                <a:cubicBezTo>
                  <a:pt x="741459" y="1404953"/>
                  <a:pt x="741459" y="1404953"/>
                  <a:pt x="741459" y="1404953"/>
                </a:cubicBezTo>
                <a:cubicBezTo>
                  <a:pt x="739156" y="1402649"/>
                  <a:pt x="736854" y="1399195"/>
                  <a:pt x="733400" y="1396891"/>
                </a:cubicBezTo>
                <a:lnTo>
                  <a:pt x="733400" y="1396891"/>
                </a:lnTo>
                <a:cubicBezTo>
                  <a:pt x="733400" y="1396891"/>
                  <a:pt x="733400" y="1396891"/>
                  <a:pt x="733400" y="1396891"/>
                </a:cubicBezTo>
                <a:lnTo>
                  <a:pt x="733400" y="1396891"/>
                </a:lnTo>
                <a:cubicBezTo>
                  <a:pt x="733400" y="1396891"/>
                  <a:pt x="733400" y="1395739"/>
                  <a:pt x="733400" y="1395739"/>
                </a:cubicBezTo>
                <a:lnTo>
                  <a:pt x="733400" y="1395739"/>
                </a:lnTo>
                <a:cubicBezTo>
                  <a:pt x="733400" y="1395739"/>
                  <a:pt x="733400" y="1395739"/>
                  <a:pt x="733400" y="1395739"/>
                </a:cubicBezTo>
                <a:lnTo>
                  <a:pt x="733400" y="1395739"/>
                </a:lnTo>
                <a:cubicBezTo>
                  <a:pt x="733400" y="1395739"/>
                  <a:pt x="733400" y="1395739"/>
                  <a:pt x="733400" y="1395739"/>
                </a:cubicBezTo>
                <a:lnTo>
                  <a:pt x="733400" y="1395739"/>
                </a:lnTo>
                <a:cubicBezTo>
                  <a:pt x="725340" y="1387679"/>
                  <a:pt x="701162" y="1363495"/>
                  <a:pt x="701162" y="1363495"/>
                </a:cubicBezTo>
                <a:cubicBezTo>
                  <a:pt x="700011" y="1362343"/>
                  <a:pt x="697708" y="1361191"/>
                  <a:pt x="695406" y="1361191"/>
                </a:cubicBezTo>
                <a:lnTo>
                  <a:pt x="694254" y="1361191"/>
                </a:lnTo>
                <a:close/>
                <a:moveTo>
                  <a:pt x="789815" y="1446410"/>
                </a:moveTo>
                <a:cubicBezTo>
                  <a:pt x="786361" y="1446410"/>
                  <a:pt x="784058" y="1448713"/>
                  <a:pt x="782907" y="1451017"/>
                </a:cubicBezTo>
                <a:cubicBezTo>
                  <a:pt x="780604" y="1455623"/>
                  <a:pt x="782907" y="1460229"/>
                  <a:pt x="786361" y="1461381"/>
                </a:cubicBezTo>
                <a:cubicBezTo>
                  <a:pt x="807085" y="1470593"/>
                  <a:pt x="828960" y="1475200"/>
                  <a:pt x="855441" y="1476351"/>
                </a:cubicBezTo>
                <a:lnTo>
                  <a:pt x="855441" y="1476351"/>
                </a:lnTo>
                <a:cubicBezTo>
                  <a:pt x="860046" y="1476351"/>
                  <a:pt x="863500" y="1472897"/>
                  <a:pt x="863500" y="1468291"/>
                </a:cubicBezTo>
                <a:cubicBezTo>
                  <a:pt x="863500" y="1463684"/>
                  <a:pt x="860046" y="1460229"/>
                  <a:pt x="855441" y="1460229"/>
                </a:cubicBezTo>
                <a:cubicBezTo>
                  <a:pt x="832414" y="1460229"/>
                  <a:pt x="813993" y="1455623"/>
                  <a:pt x="799026" y="1448713"/>
                </a:cubicBezTo>
                <a:lnTo>
                  <a:pt x="799026" y="1448713"/>
                </a:lnTo>
                <a:cubicBezTo>
                  <a:pt x="799026" y="1448713"/>
                  <a:pt x="799026" y="1448713"/>
                  <a:pt x="799026" y="1448713"/>
                </a:cubicBezTo>
                <a:lnTo>
                  <a:pt x="799026" y="1448713"/>
                </a:lnTo>
                <a:cubicBezTo>
                  <a:pt x="799026" y="1448713"/>
                  <a:pt x="799026" y="1448713"/>
                  <a:pt x="799026" y="1448713"/>
                </a:cubicBezTo>
                <a:lnTo>
                  <a:pt x="799026" y="1448713"/>
                </a:lnTo>
                <a:cubicBezTo>
                  <a:pt x="799026" y="1448713"/>
                  <a:pt x="799026" y="1448713"/>
                  <a:pt x="799026" y="1448713"/>
                </a:cubicBezTo>
                <a:lnTo>
                  <a:pt x="799026" y="1448713"/>
                </a:lnTo>
                <a:cubicBezTo>
                  <a:pt x="797874" y="1448713"/>
                  <a:pt x="796723" y="1447561"/>
                  <a:pt x="794420" y="1446410"/>
                </a:cubicBezTo>
                <a:cubicBezTo>
                  <a:pt x="794420" y="1446410"/>
                  <a:pt x="792118" y="1446410"/>
                  <a:pt x="790966" y="1446410"/>
                </a:cubicBezTo>
                <a:lnTo>
                  <a:pt x="790966" y="1446410"/>
                </a:lnTo>
                <a:close/>
                <a:moveTo>
                  <a:pt x="987844" y="1461381"/>
                </a:moveTo>
                <a:lnTo>
                  <a:pt x="922218" y="1461381"/>
                </a:lnTo>
                <a:cubicBezTo>
                  <a:pt x="917613" y="1461381"/>
                  <a:pt x="914159" y="1464835"/>
                  <a:pt x="914159" y="1469442"/>
                </a:cubicBezTo>
                <a:cubicBezTo>
                  <a:pt x="914159" y="1474049"/>
                  <a:pt x="917613" y="1477504"/>
                  <a:pt x="922218" y="1477504"/>
                </a:cubicBezTo>
                <a:lnTo>
                  <a:pt x="987844" y="1477504"/>
                </a:lnTo>
                <a:cubicBezTo>
                  <a:pt x="992450" y="1477504"/>
                  <a:pt x="995904" y="1474049"/>
                  <a:pt x="995904" y="1469442"/>
                </a:cubicBezTo>
                <a:cubicBezTo>
                  <a:pt x="995904" y="1464835"/>
                  <a:pt x="992450" y="1461381"/>
                  <a:pt x="987844" y="1461381"/>
                </a:cubicBezTo>
                <a:lnTo>
                  <a:pt x="987844" y="1461381"/>
                </a:lnTo>
                <a:close/>
                <a:moveTo>
                  <a:pt x="1117945" y="1461381"/>
                </a:moveTo>
                <a:lnTo>
                  <a:pt x="1052319" y="1461381"/>
                </a:lnTo>
                <a:cubicBezTo>
                  <a:pt x="1047714" y="1461381"/>
                  <a:pt x="1044260" y="1464835"/>
                  <a:pt x="1044260" y="1469442"/>
                </a:cubicBezTo>
                <a:cubicBezTo>
                  <a:pt x="1044260" y="1474049"/>
                  <a:pt x="1047714" y="1477504"/>
                  <a:pt x="1052319" y="1477504"/>
                </a:cubicBezTo>
                <a:lnTo>
                  <a:pt x="1117945" y="1477504"/>
                </a:lnTo>
                <a:cubicBezTo>
                  <a:pt x="1122550" y="1477504"/>
                  <a:pt x="1126004" y="1474049"/>
                  <a:pt x="1126004" y="1469442"/>
                </a:cubicBezTo>
                <a:cubicBezTo>
                  <a:pt x="1126004" y="1464835"/>
                  <a:pt x="1122550" y="1461381"/>
                  <a:pt x="1117945" y="1461381"/>
                </a:cubicBezTo>
                <a:lnTo>
                  <a:pt x="1117945" y="1461381"/>
                </a:lnTo>
                <a:close/>
                <a:moveTo>
                  <a:pt x="1249197" y="1460229"/>
                </a:moveTo>
                <a:lnTo>
                  <a:pt x="1249197" y="1460229"/>
                </a:lnTo>
                <a:cubicBezTo>
                  <a:pt x="1246894" y="1460229"/>
                  <a:pt x="1244592" y="1460229"/>
                  <a:pt x="1242289" y="1460229"/>
                </a:cubicBezTo>
                <a:lnTo>
                  <a:pt x="1183571" y="1460229"/>
                </a:lnTo>
                <a:cubicBezTo>
                  <a:pt x="1178966" y="1460229"/>
                  <a:pt x="1175512" y="1463684"/>
                  <a:pt x="1175512" y="1468291"/>
                </a:cubicBezTo>
                <a:cubicBezTo>
                  <a:pt x="1175512" y="1472897"/>
                  <a:pt x="1178966" y="1476351"/>
                  <a:pt x="1183571" y="1476351"/>
                </a:cubicBezTo>
                <a:lnTo>
                  <a:pt x="1238835" y="1476351"/>
                </a:lnTo>
                <a:cubicBezTo>
                  <a:pt x="1242289" y="1476351"/>
                  <a:pt x="1246894" y="1476351"/>
                  <a:pt x="1250349" y="1476351"/>
                </a:cubicBezTo>
                <a:cubicBezTo>
                  <a:pt x="1254954" y="1476351"/>
                  <a:pt x="1258408" y="1472897"/>
                  <a:pt x="1258408" y="1468291"/>
                </a:cubicBezTo>
                <a:cubicBezTo>
                  <a:pt x="1258408" y="1463684"/>
                  <a:pt x="1254954" y="1460229"/>
                  <a:pt x="1250349" y="1460229"/>
                </a:cubicBezTo>
                <a:lnTo>
                  <a:pt x="1250349" y="1460229"/>
                </a:lnTo>
                <a:close/>
                <a:moveTo>
                  <a:pt x="1368936" y="1404953"/>
                </a:moveTo>
                <a:cubicBezTo>
                  <a:pt x="1366633" y="1404953"/>
                  <a:pt x="1364331" y="1404953"/>
                  <a:pt x="1363179" y="1407255"/>
                </a:cubicBezTo>
                <a:cubicBezTo>
                  <a:pt x="1356271" y="1414165"/>
                  <a:pt x="1349363" y="142107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1304" y="1427985"/>
                  <a:pt x="1341304" y="1427985"/>
                </a:cubicBezTo>
                <a:lnTo>
                  <a:pt x="1341304" y="1427985"/>
                </a:lnTo>
                <a:cubicBezTo>
                  <a:pt x="1341304" y="1427985"/>
                  <a:pt x="1340152" y="1427985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9001" y="1429136"/>
                  <a:pt x="1339001" y="1429136"/>
                  <a:pt x="1339001" y="1429136"/>
                </a:cubicBezTo>
                <a:lnTo>
                  <a:pt x="1339001" y="1429136"/>
                </a:lnTo>
                <a:cubicBezTo>
                  <a:pt x="1332093" y="1433743"/>
                  <a:pt x="1325185" y="1438349"/>
                  <a:pt x="1315974" y="1442955"/>
                </a:cubicBezTo>
                <a:cubicBezTo>
                  <a:pt x="1312521" y="1445259"/>
                  <a:pt x="1310218" y="1449865"/>
                  <a:pt x="1312521" y="1453319"/>
                </a:cubicBezTo>
                <a:cubicBezTo>
                  <a:pt x="1313672" y="1456775"/>
                  <a:pt x="1317126" y="1457926"/>
                  <a:pt x="1319429" y="1457926"/>
                </a:cubicBezTo>
                <a:cubicBezTo>
                  <a:pt x="1321731" y="1457926"/>
                  <a:pt x="1321731" y="1457926"/>
                  <a:pt x="1322882" y="1457926"/>
                </a:cubicBezTo>
                <a:cubicBezTo>
                  <a:pt x="1348212" y="1446410"/>
                  <a:pt x="1365482" y="1429136"/>
                  <a:pt x="1379298" y="1415317"/>
                </a:cubicBezTo>
                <a:cubicBezTo>
                  <a:pt x="1382752" y="1411862"/>
                  <a:pt x="1382752" y="1407255"/>
                  <a:pt x="1379298" y="1403801"/>
                </a:cubicBezTo>
                <a:cubicBezTo>
                  <a:pt x="1378147" y="1402649"/>
                  <a:pt x="1375844" y="1401497"/>
                  <a:pt x="1373541" y="1401497"/>
                </a:cubicBezTo>
                <a:lnTo>
                  <a:pt x="1373541" y="1401497"/>
                </a:lnTo>
                <a:close/>
                <a:moveTo>
                  <a:pt x="1461043" y="1311673"/>
                </a:moveTo>
                <a:cubicBezTo>
                  <a:pt x="1458740" y="1311673"/>
                  <a:pt x="1456437" y="1311673"/>
                  <a:pt x="1455286" y="1313976"/>
                </a:cubicBezTo>
                <a:lnTo>
                  <a:pt x="1409233" y="1360040"/>
                </a:lnTo>
                <a:cubicBezTo>
                  <a:pt x="1405778" y="1363495"/>
                  <a:pt x="1405778" y="1368101"/>
                  <a:pt x="1409233" y="1371556"/>
                </a:cubicBezTo>
                <a:cubicBezTo>
                  <a:pt x="1410384" y="1372707"/>
                  <a:pt x="1412687" y="1373859"/>
                  <a:pt x="1414989" y="1373859"/>
                </a:cubicBezTo>
                <a:cubicBezTo>
                  <a:pt x="1417292" y="1373859"/>
                  <a:pt x="1419595" y="1373859"/>
                  <a:pt x="1420746" y="1371556"/>
                </a:cubicBezTo>
                <a:lnTo>
                  <a:pt x="1466799" y="1325492"/>
                </a:lnTo>
                <a:cubicBezTo>
                  <a:pt x="1470253" y="1322037"/>
                  <a:pt x="1470253" y="1317431"/>
                  <a:pt x="1466799" y="1313976"/>
                </a:cubicBezTo>
                <a:cubicBezTo>
                  <a:pt x="1465648" y="1312825"/>
                  <a:pt x="1463345" y="1311673"/>
                  <a:pt x="1461043" y="1311673"/>
                </a:cubicBezTo>
                <a:lnTo>
                  <a:pt x="1461043" y="1311673"/>
                </a:lnTo>
                <a:close/>
                <a:moveTo>
                  <a:pt x="1566965" y="1257547"/>
                </a:moveTo>
                <a:lnTo>
                  <a:pt x="1546241" y="1257547"/>
                </a:lnTo>
                <a:cubicBezTo>
                  <a:pt x="1535879" y="1257547"/>
                  <a:pt x="1526669" y="1261003"/>
                  <a:pt x="1518609" y="1265609"/>
                </a:cubicBezTo>
                <a:lnTo>
                  <a:pt x="1518609" y="1265609"/>
                </a:lnTo>
                <a:cubicBezTo>
                  <a:pt x="1516307" y="1266761"/>
                  <a:pt x="1514004" y="1267912"/>
                  <a:pt x="1510550" y="1270215"/>
                </a:cubicBezTo>
                <a:cubicBezTo>
                  <a:pt x="1507096" y="1272519"/>
                  <a:pt x="1505945" y="1278277"/>
                  <a:pt x="1508247" y="1281731"/>
                </a:cubicBezTo>
                <a:cubicBezTo>
                  <a:pt x="1509399" y="1284035"/>
                  <a:pt x="1512853" y="1285186"/>
                  <a:pt x="1515155" y="1285186"/>
                </a:cubicBezTo>
                <a:cubicBezTo>
                  <a:pt x="1517458" y="1285186"/>
                  <a:pt x="1518609" y="1285186"/>
                  <a:pt x="1519761" y="1284035"/>
                </a:cubicBezTo>
                <a:cubicBezTo>
                  <a:pt x="1531274" y="1275973"/>
                  <a:pt x="1543939" y="1272519"/>
                  <a:pt x="1557755" y="1272519"/>
                </a:cubicBezTo>
                <a:lnTo>
                  <a:pt x="1572722" y="1272519"/>
                </a:lnTo>
                <a:cubicBezTo>
                  <a:pt x="1577327" y="1272519"/>
                  <a:pt x="1580781" y="1269063"/>
                  <a:pt x="1580781" y="1264457"/>
                </a:cubicBezTo>
                <a:cubicBezTo>
                  <a:pt x="1580781" y="1259851"/>
                  <a:pt x="1577327" y="1256396"/>
                  <a:pt x="1572722" y="1256396"/>
                </a:cubicBezTo>
                <a:lnTo>
                  <a:pt x="1566965" y="1256396"/>
                </a:lnTo>
                <a:close/>
                <a:moveTo>
                  <a:pt x="1697066" y="1257547"/>
                </a:moveTo>
                <a:lnTo>
                  <a:pt x="1631440" y="1257547"/>
                </a:lnTo>
                <a:cubicBezTo>
                  <a:pt x="1626835" y="1257547"/>
                  <a:pt x="1623381" y="1261003"/>
                  <a:pt x="1623381" y="1265609"/>
                </a:cubicBezTo>
                <a:cubicBezTo>
                  <a:pt x="1623381" y="1270215"/>
                  <a:pt x="1626835" y="1273670"/>
                  <a:pt x="1631440" y="1273670"/>
                </a:cubicBezTo>
                <a:lnTo>
                  <a:pt x="1697066" y="1273670"/>
                </a:lnTo>
                <a:cubicBezTo>
                  <a:pt x="1701671" y="1273670"/>
                  <a:pt x="1705125" y="1270215"/>
                  <a:pt x="1705125" y="1265609"/>
                </a:cubicBezTo>
                <a:cubicBezTo>
                  <a:pt x="1705125" y="1261003"/>
                  <a:pt x="1701671" y="1257547"/>
                  <a:pt x="1697066" y="1257547"/>
                </a:cubicBezTo>
                <a:lnTo>
                  <a:pt x="1697066" y="1257547"/>
                </a:lnTo>
                <a:close/>
                <a:moveTo>
                  <a:pt x="1828318" y="1257547"/>
                </a:moveTo>
                <a:lnTo>
                  <a:pt x="1762692" y="1257547"/>
                </a:lnTo>
                <a:cubicBezTo>
                  <a:pt x="1758087" y="1257547"/>
                  <a:pt x="1754633" y="1261003"/>
                  <a:pt x="1754633" y="1265609"/>
                </a:cubicBezTo>
                <a:cubicBezTo>
                  <a:pt x="1754633" y="1270215"/>
                  <a:pt x="1758087" y="1273670"/>
                  <a:pt x="1762692" y="1273670"/>
                </a:cubicBezTo>
                <a:lnTo>
                  <a:pt x="1828318" y="1273670"/>
                </a:lnTo>
                <a:cubicBezTo>
                  <a:pt x="1832923" y="1273670"/>
                  <a:pt x="1836377" y="1270215"/>
                  <a:pt x="1836377" y="1265609"/>
                </a:cubicBezTo>
                <a:cubicBezTo>
                  <a:pt x="1836377" y="1261003"/>
                  <a:pt x="1832923" y="1257547"/>
                  <a:pt x="1828318" y="1257547"/>
                </a:cubicBezTo>
                <a:lnTo>
                  <a:pt x="1828318" y="1257547"/>
                </a:lnTo>
                <a:close/>
                <a:moveTo>
                  <a:pt x="1958419" y="1257547"/>
                </a:moveTo>
                <a:lnTo>
                  <a:pt x="1892793" y="1257547"/>
                </a:lnTo>
                <a:cubicBezTo>
                  <a:pt x="1888187" y="1257547"/>
                  <a:pt x="1884733" y="1261003"/>
                  <a:pt x="1884733" y="1265609"/>
                </a:cubicBezTo>
                <a:cubicBezTo>
                  <a:pt x="1884733" y="1270215"/>
                  <a:pt x="1888187" y="1273670"/>
                  <a:pt x="1892793" y="1273670"/>
                </a:cubicBezTo>
                <a:lnTo>
                  <a:pt x="1958419" y="1273670"/>
                </a:lnTo>
                <a:cubicBezTo>
                  <a:pt x="1963024" y="1273670"/>
                  <a:pt x="1966478" y="1270215"/>
                  <a:pt x="1966478" y="1265609"/>
                </a:cubicBezTo>
                <a:cubicBezTo>
                  <a:pt x="1966478" y="1261003"/>
                  <a:pt x="1963024" y="1257547"/>
                  <a:pt x="1958419" y="1257547"/>
                </a:cubicBezTo>
                <a:lnTo>
                  <a:pt x="1958419" y="1257547"/>
                </a:lnTo>
                <a:close/>
                <a:moveTo>
                  <a:pt x="2088519" y="1257547"/>
                </a:moveTo>
                <a:lnTo>
                  <a:pt x="2022893" y="1257547"/>
                </a:lnTo>
                <a:cubicBezTo>
                  <a:pt x="2018288" y="1257547"/>
                  <a:pt x="2014834" y="1261003"/>
                  <a:pt x="2014834" y="1265609"/>
                </a:cubicBezTo>
                <a:cubicBezTo>
                  <a:pt x="2014834" y="1270215"/>
                  <a:pt x="2018288" y="1273670"/>
                  <a:pt x="2022893" y="1273670"/>
                </a:cubicBezTo>
                <a:lnTo>
                  <a:pt x="2088519" y="1273670"/>
                </a:lnTo>
                <a:cubicBezTo>
                  <a:pt x="2093125" y="1273670"/>
                  <a:pt x="2096579" y="1270215"/>
                  <a:pt x="2096579" y="1265609"/>
                </a:cubicBezTo>
                <a:cubicBezTo>
                  <a:pt x="2096579" y="1261003"/>
                  <a:pt x="2093125" y="1257547"/>
                  <a:pt x="2088519" y="1257547"/>
                </a:cubicBezTo>
                <a:lnTo>
                  <a:pt x="2088519" y="1257547"/>
                </a:lnTo>
                <a:close/>
                <a:moveTo>
                  <a:pt x="2219772" y="1257547"/>
                </a:moveTo>
                <a:lnTo>
                  <a:pt x="2154145" y="1257547"/>
                </a:lnTo>
                <a:cubicBezTo>
                  <a:pt x="2149540" y="1257547"/>
                  <a:pt x="2146086" y="1261003"/>
                  <a:pt x="2146086" y="1265609"/>
                </a:cubicBezTo>
                <a:cubicBezTo>
                  <a:pt x="2146086" y="1270215"/>
                  <a:pt x="2149540" y="1273670"/>
                  <a:pt x="2154145" y="1273670"/>
                </a:cubicBezTo>
                <a:lnTo>
                  <a:pt x="2219772" y="1273670"/>
                </a:lnTo>
                <a:cubicBezTo>
                  <a:pt x="2224377" y="1273670"/>
                  <a:pt x="2227831" y="1270215"/>
                  <a:pt x="2227831" y="1265609"/>
                </a:cubicBezTo>
                <a:cubicBezTo>
                  <a:pt x="2227831" y="1261003"/>
                  <a:pt x="2224377" y="1257547"/>
                  <a:pt x="2219772" y="1257547"/>
                </a:cubicBezTo>
                <a:lnTo>
                  <a:pt x="2219772" y="1257547"/>
                </a:lnTo>
                <a:close/>
                <a:moveTo>
                  <a:pt x="2349872" y="1257547"/>
                </a:moveTo>
                <a:lnTo>
                  <a:pt x="2284246" y="1257547"/>
                </a:lnTo>
                <a:cubicBezTo>
                  <a:pt x="2279641" y="1257547"/>
                  <a:pt x="2276187" y="1261003"/>
                  <a:pt x="2276187" y="1265609"/>
                </a:cubicBezTo>
                <a:cubicBezTo>
                  <a:pt x="2276187" y="1270215"/>
                  <a:pt x="2279641" y="1273670"/>
                  <a:pt x="2284246" y="1273670"/>
                </a:cubicBezTo>
                <a:lnTo>
                  <a:pt x="2349872" y="1273670"/>
                </a:lnTo>
                <a:cubicBezTo>
                  <a:pt x="2354478" y="1273670"/>
                  <a:pt x="2357932" y="1270215"/>
                  <a:pt x="2357932" y="1265609"/>
                </a:cubicBezTo>
                <a:cubicBezTo>
                  <a:pt x="2357932" y="1261003"/>
                  <a:pt x="2354478" y="1257547"/>
                  <a:pt x="2349872" y="1257547"/>
                </a:cubicBezTo>
                <a:lnTo>
                  <a:pt x="2349872" y="1257547"/>
                </a:lnTo>
                <a:close/>
                <a:moveTo>
                  <a:pt x="2479973" y="1257547"/>
                </a:moveTo>
                <a:lnTo>
                  <a:pt x="2414347" y="1257547"/>
                </a:lnTo>
                <a:cubicBezTo>
                  <a:pt x="2409742" y="1257547"/>
                  <a:pt x="2406288" y="1261003"/>
                  <a:pt x="2406288" y="1265609"/>
                </a:cubicBezTo>
                <a:cubicBezTo>
                  <a:pt x="2406288" y="1270215"/>
                  <a:pt x="2409742" y="1273670"/>
                  <a:pt x="2414347" y="1273670"/>
                </a:cubicBezTo>
                <a:lnTo>
                  <a:pt x="2479973" y="1273670"/>
                </a:lnTo>
                <a:cubicBezTo>
                  <a:pt x="2484578" y="1273670"/>
                  <a:pt x="2488032" y="1270215"/>
                  <a:pt x="2488032" y="1265609"/>
                </a:cubicBezTo>
                <a:cubicBezTo>
                  <a:pt x="2488032" y="1261003"/>
                  <a:pt x="2484578" y="1257547"/>
                  <a:pt x="2479973" y="1257547"/>
                </a:cubicBezTo>
                <a:lnTo>
                  <a:pt x="2479973" y="1257547"/>
                </a:lnTo>
                <a:close/>
                <a:moveTo>
                  <a:pt x="2611225" y="1257547"/>
                </a:moveTo>
                <a:lnTo>
                  <a:pt x="2545599" y="1257547"/>
                </a:lnTo>
                <a:cubicBezTo>
                  <a:pt x="2540994" y="1257547"/>
                  <a:pt x="2537540" y="1261003"/>
                  <a:pt x="2537540" y="1265609"/>
                </a:cubicBezTo>
                <a:cubicBezTo>
                  <a:pt x="2537540" y="1270215"/>
                  <a:pt x="2540994" y="1273670"/>
                  <a:pt x="2545599" y="1273670"/>
                </a:cubicBezTo>
                <a:lnTo>
                  <a:pt x="2611225" y="1273670"/>
                </a:lnTo>
                <a:cubicBezTo>
                  <a:pt x="2615830" y="1273670"/>
                  <a:pt x="2619284" y="1270215"/>
                  <a:pt x="2619284" y="1265609"/>
                </a:cubicBezTo>
                <a:cubicBezTo>
                  <a:pt x="2619284" y="1261003"/>
                  <a:pt x="2615830" y="1257547"/>
                  <a:pt x="2611225" y="1257547"/>
                </a:cubicBezTo>
                <a:lnTo>
                  <a:pt x="2611225" y="1257547"/>
                </a:lnTo>
                <a:close/>
                <a:moveTo>
                  <a:pt x="2741326" y="1257547"/>
                </a:moveTo>
                <a:lnTo>
                  <a:pt x="2675700" y="1257547"/>
                </a:lnTo>
                <a:cubicBezTo>
                  <a:pt x="2671094" y="1257547"/>
                  <a:pt x="2667640" y="1261003"/>
                  <a:pt x="2667640" y="1265609"/>
                </a:cubicBezTo>
                <a:cubicBezTo>
                  <a:pt x="2667640" y="1270215"/>
                  <a:pt x="2671094" y="1273670"/>
                  <a:pt x="2675700" y="1273670"/>
                </a:cubicBezTo>
                <a:lnTo>
                  <a:pt x="2741326" y="1273670"/>
                </a:lnTo>
                <a:cubicBezTo>
                  <a:pt x="2745931" y="1273670"/>
                  <a:pt x="2749385" y="1270215"/>
                  <a:pt x="2749385" y="1265609"/>
                </a:cubicBezTo>
                <a:cubicBezTo>
                  <a:pt x="2749385" y="1261003"/>
                  <a:pt x="2745931" y="1257547"/>
                  <a:pt x="2741326" y="1257547"/>
                </a:cubicBezTo>
                <a:lnTo>
                  <a:pt x="2741326" y="1257547"/>
                </a:lnTo>
                <a:close/>
                <a:moveTo>
                  <a:pt x="2872578" y="1257547"/>
                </a:moveTo>
                <a:lnTo>
                  <a:pt x="2806952" y="1257547"/>
                </a:lnTo>
                <a:cubicBezTo>
                  <a:pt x="2802346" y="1257547"/>
                  <a:pt x="2798892" y="1261003"/>
                  <a:pt x="2798892" y="1265609"/>
                </a:cubicBezTo>
                <a:cubicBezTo>
                  <a:pt x="2798892" y="1270215"/>
                  <a:pt x="2802346" y="1273670"/>
                  <a:pt x="2806952" y="1273670"/>
                </a:cubicBezTo>
                <a:lnTo>
                  <a:pt x="2872578" y="1273670"/>
                </a:lnTo>
                <a:cubicBezTo>
                  <a:pt x="2877183" y="1273670"/>
                  <a:pt x="2880637" y="1270215"/>
                  <a:pt x="2880637" y="1265609"/>
                </a:cubicBezTo>
                <a:cubicBezTo>
                  <a:pt x="2880637" y="1261003"/>
                  <a:pt x="2877183" y="1257547"/>
                  <a:pt x="2872578" y="1257547"/>
                </a:cubicBezTo>
                <a:lnTo>
                  <a:pt x="2872578" y="1257547"/>
                </a:lnTo>
                <a:close/>
                <a:moveTo>
                  <a:pt x="3002679" y="1257547"/>
                </a:moveTo>
                <a:lnTo>
                  <a:pt x="2937052" y="1257547"/>
                </a:lnTo>
                <a:cubicBezTo>
                  <a:pt x="2932447" y="1257547"/>
                  <a:pt x="2928993" y="1261003"/>
                  <a:pt x="2928993" y="1265609"/>
                </a:cubicBezTo>
                <a:cubicBezTo>
                  <a:pt x="2928993" y="1270215"/>
                  <a:pt x="2932447" y="1273670"/>
                  <a:pt x="2937052" y="1273670"/>
                </a:cubicBezTo>
                <a:lnTo>
                  <a:pt x="3002679" y="1273670"/>
                </a:lnTo>
                <a:cubicBezTo>
                  <a:pt x="3007284" y="1273670"/>
                  <a:pt x="3010738" y="1270215"/>
                  <a:pt x="3010738" y="1265609"/>
                </a:cubicBezTo>
                <a:cubicBezTo>
                  <a:pt x="3010738" y="1261003"/>
                  <a:pt x="3007284" y="1257547"/>
                  <a:pt x="3002679" y="1257547"/>
                </a:cubicBezTo>
                <a:lnTo>
                  <a:pt x="3002679" y="1257547"/>
                </a:lnTo>
                <a:close/>
                <a:moveTo>
                  <a:pt x="3132779" y="1257547"/>
                </a:moveTo>
                <a:lnTo>
                  <a:pt x="3067153" y="1257547"/>
                </a:lnTo>
                <a:cubicBezTo>
                  <a:pt x="3062548" y="1257547"/>
                  <a:pt x="3059094" y="1261003"/>
                  <a:pt x="3059094" y="1265609"/>
                </a:cubicBezTo>
                <a:cubicBezTo>
                  <a:pt x="3059094" y="1270215"/>
                  <a:pt x="3062548" y="1273670"/>
                  <a:pt x="3067153" y="1273670"/>
                </a:cubicBezTo>
                <a:lnTo>
                  <a:pt x="3132779" y="1273670"/>
                </a:lnTo>
                <a:cubicBezTo>
                  <a:pt x="3137384" y="1273670"/>
                  <a:pt x="3140839" y="1270215"/>
                  <a:pt x="3140839" y="1265609"/>
                </a:cubicBezTo>
                <a:cubicBezTo>
                  <a:pt x="3140839" y="1261003"/>
                  <a:pt x="3137384" y="1257547"/>
                  <a:pt x="3132779" y="1257547"/>
                </a:cubicBezTo>
                <a:lnTo>
                  <a:pt x="3132779" y="1257547"/>
                </a:lnTo>
                <a:close/>
                <a:moveTo>
                  <a:pt x="3264031" y="1257547"/>
                </a:moveTo>
                <a:lnTo>
                  <a:pt x="3198405" y="1257547"/>
                </a:lnTo>
                <a:cubicBezTo>
                  <a:pt x="3193800" y="1257547"/>
                  <a:pt x="3190346" y="1261003"/>
                  <a:pt x="3190346" y="1265609"/>
                </a:cubicBezTo>
                <a:cubicBezTo>
                  <a:pt x="3190346" y="1270215"/>
                  <a:pt x="3193800" y="1273670"/>
                  <a:pt x="3198405" y="1273670"/>
                </a:cubicBezTo>
                <a:lnTo>
                  <a:pt x="3264031" y="1273670"/>
                </a:lnTo>
                <a:cubicBezTo>
                  <a:pt x="3268637" y="1273670"/>
                  <a:pt x="3272091" y="1270215"/>
                  <a:pt x="3272091" y="1265609"/>
                </a:cubicBezTo>
                <a:cubicBezTo>
                  <a:pt x="3272091" y="1261003"/>
                  <a:pt x="3268637" y="1257547"/>
                  <a:pt x="3264031" y="1257547"/>
                </a:cubicBezTo>
                <a:lnTo>
                  <a:pt x="3264031" y="1257547"/>
                </a:lnTo>
                <a:close/>
                <a:moveTo>
                  <a:pt x="3394132" y="1257547"/>
                </a:moveTo>
                <a:lnTo>
                  <a:pt x="3328506" y="1257547"/>
                </a:lnTo>
                <a:cubicBezTo>
                  <a:pt x="3323901" y="1257547"/>
                  <a:pt x="3320447" y="1261003"/>
                  <a:pt x="3320447" y="1265609"/>
                </a:cubicBezTo>
                <a:cubicBezTo>
                  <a:pt x="3320447" y="1270215"/>
                  <a:pt x="3323901" y="1273670"/>
                  <a:pt x="3328506" y="1273670"/>
                </a:cubicBezTo>
                <a:lnTo>
                  <a:pt x="3394132" y="1273670"/>
                </a:lnTo>
                <a:cubicBezTo>
                  <a:pt x="3398737" y="1273670"/>
                  <a:pt x="3402191" y="1270215"/>
                  <a:pt x="3402191" y="1265609"/>
                </a:cubicBezTo>
                <a:cubicBezTo>
                  <a:pt x="3402191" y="1261003"/>
                  <a:pt x="3398737" y="1257547"/>
                  <a:pt x="3394132" y="1257547"/>
                </a:cubicBezTo>
                <a:lnTo>
                  <a:pt x="3394132" y="1257547"/>
                </a:lnTo>
                <a:close/>
                <a:moveTo>
                  <a:pt x="3525384" y="1257547"/>
                </a:moveTo>
                <a:lnTo>
                  <a:pt x="3459758" y="1257547"/>
                </a:lnTo>
                <a:cubicBezTo>
                  <a:pt x="3455153" y="1257547"/>
                  <a:pt x="3451699" y="1261003"/>
                  <a:pt x="3451699" y="1265609"/>
                </a:cubicBezTo>
                <a:cubicBezTo>
                  <a:pt x="3451699" y="1270215"/>
                  <a:pt x="3455153" y="1273670"/>
                  <a:pt x="3459758" y="1273670"/>
                </a:cubicBezTo>
                <a:lnTo>
                  <a:pt x="3525384" y="1273670"/>
                </a:lnTo>
                <a:cubicBezTo>
                  <a:pt x="3529989" y="1273670"/>
                  <a:pt x="3533443" y="1270215"/>
                  <a:pt x="3533443" y="1265609"/>
                </a:cubicBezTo>
                <a:cubicBezTo>
                  <a:pt x="3533443" y="1261003"/>
                  <a:pt x="3529989" y="1257547"/>
                  <a:pt x="3525384" y="1257547"/>
                </a:cubicBezTo>
                <a:lnTo>
                  <a:pt x="3525384" y="1257547"/>
                </a:lnTo>
                <a:close/>
                <a:moveTo>
                  <a:pt x="3655485" y="1257547"/>
                </a:moveTo>
                <a:lnTo>
                  <a:pt x="3589859" y="1257547"/>
                </a:lnTo>
                <a:cubicBezTo>
                  <a:pt x="3585253" y="1257547"/>
                  <a:pt x="3581799" y="1261003"/>
                  <a:pt x="3581799" y="1265609"/>
                </a:cubicBezTo>
                <a:cubicBezTo>
                  <a:pt x="3581799" y="1270215"/>
                  <a:pt x="3585253" y="1273670"/>
                  <a:pt x="3589859" y="1273670"/>
                </a:cubicBezTo>
                <a:lnTo>
                  <a:pt x="3655485" y="1273670"/>
                </a:lnTo>
                <a:cubicBezTo>
                  <a:pt x="3660090" y="1273670"/>
                  <a:pt x="3663544" y="1270215"/>
                  <a:pt x="3663544" y="1265609"/>
                </a:cubicBezTo>
                <a:cubicBezTo>
                  <a:pt x="3663544" y="1261003"/>
                  <a:pt x="3660090" y="1257547"/>
                  <a:pt x="3655485" y="1257547"/>
                </a:cubicBezTo>
                <a:lnTo>
                  <a:pt x="3655485" y="1257547"/>
                </a:lnTo>
                <a:close/>
                <a:moveTo>
                  <a:pt x="3785585" y="1257547"/>
                </a:moveTo>
                <a:lnTo>
                  <a:pt x="3719959" y="1257547"/>
                </a:lnTo>
                <a:cubicBezTo>
                  <a:pt x="3715354" y="1257547"/>
                  <a:pt x="3711900" y="1261003"/>
                  <a:pt x="3711900" y="1265609"/>
                </a:cubicBezTo>
                <a:cubicBezTo>
                  <a:pt x="3711900" y="1270215"/>
                  <a:pt x="3715354" y="1273670"/>
                  <a:pt x="3719959" y="1273670"/>
                </a:cubicBezTo>
                <a:lnTo>
                  <a:pt x="3785585" y="1273670"/>
                </a:lnTo>
                <a:cubicBezTo>
                  <a:pt x="3790191" y="1273670"/>
                  <a:pt x="3793645" y="1270215"/>
                  <a:pt x="3793645" y="1265609"/>
                </a:cubicBezTo>
                <a:cubicBezTo>
                  <a:pt x="3793645" y="1261003"/>
                  <a:pt x="3790191" y="1257547"/>
                  <a:pt x="3785585" y="1257547"/>
                </a:cubicBezTo>
                <a:lnTo>
                  <a:pt x="3785585" y="1257547"/>
                </a:lnTo>
                <a:close/>
                <a:moveTo>
                  <a:pt x="3916837" y="1257547"/>
                </a:moveTo>
                <a:lnTo>
                  <a:pt x="3851211" y="1257547"/>
                </a:lnTo>
                <a:cubicBezTo>
                  <a:pt x="3846606" y="1257547"/>
                  <a:pt x="3843152" y="1261003"/>
                  <a:pt x="3843152" y="1265609"/>
                </a:cubicBezTo>
                <a:cubicBezTo>
                  <a:pt x="3843152" y="1270215"/>
                  <a:pt x="3846606" y="1273670"/>
                  <a:pt x="3851211" y="1273670"/>
                </a:cubicBezTo>
                <a:lnTo>
                  <a:pt x="3916837" y="1273670"/>
                </a:lnTo>
                <a:cubicBezTo>
                  <a:pt x="3921443" y="1273670"/>
                  <a:pt x="3924897" y="1270215"/>
                  <a:pt x="3924897" y="1265609"/>
                </a:cubicBezTo>
                <a:cubicBezTo>
                  <a:pt x="3924897" y="1261003"/>
                  <a:pt x="3921443" y="1257547"/>
                  <a:pt x="3916837" y="1257547"/>
                </a:cubicBezTo>
                <a:lnTo>
                  <a:pt x="3916837" y="1257547"/>
                </a:lnTo>
                <a:close/>
                <a:moveTo>
                  <a:pt x="4046938" y="1257547"/>
                </a:moveTo>
                <a:lnTo>
                  <a:pt x="3981312" y="1257547"/>
                </a:lnTo>
                <a:cubicBezTo>
                  <a:pt x="3976707" y="1257547"/>
                  <a:pt x="3973253" y="1261003"/>
                  <a:pt x="3973253" y="1265609"/>
                </a:cubicBezTo>
                <a:cubicBezTo>
                  <a:pt x="3973253" y="1270215"/>
                  <a:pt x="3976707" y="1273670"/>
                  <a:pt x="3981312" y="1273670"/>
                </a:cubicBezTo>
                <a:lnTo>
                  <a:pt x="4046938" y="1273670"/>
                </a:lnTo>
                <a:cubicBezTo>
                  <a:pt x="4051544" y="1273670"/>
                  <a:pt x="4054998" y="1270215"/>
                  <a:pt x="4054998" y="1265609"/>
                </a:cubicBezTo>
                <a:cubicBezTo>
                  <a:pt x="4054998" y="1261003"/>
                  <a:pt x="4051544" y="1257547"/>
                  <a:pt x="4046938" y="1257547"/>
                </a:cubicBezTo>
                <a:lnTo>
                  <a:pt x="4046938" y="1257547"/>
                </a:lnTo>
                <a:close/>
                <a:moveTo>
                  <a:pt x="4177039" y="1257547"/>
                </a:moveTo>
                <a:lnTo>
                  <a:pt x="4111413" y="1257547"/>
                </a:lnTo>
                <a:cubicBezTo>
                  <a:pt x="4106808" y="1257547"/>
                  <a:pt x="4103354" y="1261003"/>
                  <a:pt x="4103354" y="1265609"/>
                </a:cubicBezTo>
                <a:cubicBezTo>
                  <a:pt x="4103354" y="1270215"/>
                  <a:pt x="4106808" y="1273670"/>
                  <a:pt x="4111413" y="1273670"/>
                </a:cubicBezTo>
                <a:lnTo>
                  <a:pt x="4177039" y="1273670"/>
                </a:lnTo>
                <a:cubicBezTo>
                  <a:pt x="4181644" y="1273670"/>
                  <a:pt x="4185098" y="1270215"/>
                  <a:pt x="4185098" y="1265609"/>
                </a:cubicBezTo>
                <a:cubicBezTo>
                  <a:pt x="4185098" y="1261003"/>
                  <a:pt x="4181644" y="1257547"/>
                  <a:pt x="4177039" y="1257547"/>
                </a:cubicBezTo>
                <a:lnTo>
                  <a:pt x="4177039" y="1257547"/>
                </a:lnTo>
                <a:close/>
                <a:moveTo>
                  <a:pt x="4308291" y="1257547"/>
                </a:moveTo>
                <a:lnTo>
                  <a:pt x="4242665" y="1257547"/>
                </a:lnTo>
                <a:cubicBezTo>
                  <a:pt x="4238060" y="1257547"/>
                  <a:pt x="4234606" y="1261003"/>
                  <a:pt x="4234606" y="1265609"/>
                </a:cubicBezTo>
                <a:cubicBezTo>
                  <a:pt x="4234606" y="1270215"/>
                  <a:pt x="4238060" y="1273670"/>
                  <a:pt x="4242665" y="1273670"/>
                </a:cubicBezTo>
                <a:lnTo>
                  <a:pt x="4308291" y="1273670"/>
                </a:lnTo>
                <a:cubicBezTo>
                  <a:pt x="4312896" y="1273670"/>
                  <a:pt x="4316351" y="1270215"/>
                  <a:pt x="4316351" y="1265609"/>
                </a:cubicBezTo>
                <a:cubicBezTo>
                  <a:pt x="4316351" y="1261003"/>
                  <a:pt x="4312896" y="1257547"/>
                  <a:pt x="4308291" y="1257547"/>
                </a:cubicBezTo>
                <a:lnTo>
                  <a:pt x="4308291" y="1257547"/>
                </a:lnTo>
                <a:close/>
                <a:moveTo>
                  <a:pt x="4438392" y="1257547"/>
                </a:moveTo>
                <a:lnTo>
                  <a:pt x="4372766" y="1257547"/>
                </a:lnTo>
                <a:cubicBezTo>
                  <a:pt x="4368161" y="1257547"/>
                  <a:pt x="4364706" y="1261003"/>
                  <a:pt x="4364706" y="1265609"/>
                </a:cubicBezTo>
                <a:cubicBezTo>
                  <a:pt x="4364706" y="1270215"/>
                  <a:pt x="4368161" y="1273670"/>
                  <a:pt x="4372766" y="1273670"/>
                </a:cubicBezTo>
                <a:lnTo>
                  <a:pt x="4438392" y="1273670"/>
                </a:lnTo>
                <a:cubicBezTo>
                  <a:pt x="4442997" y="1273670"/>
                  <a:pt x="4446451" y="1270215"/>
                  <a:pt x="4446451" y="1265609"/>
                </a:cubicBezTo>
                <a:cubicBezTo>
                  <a:pt x="4446451" y="1261003"/>
                  <a:pt x="4442997" y="1257547"/>
                  <a:pt x="4438392" y="1257547"/>
                </a:cubicBezTo>
                <a:lnTo>
                  <a:pt x="4438392" y="1257547"/>
                </a:lnTo>
                <a:close/>
                <a:moveTo>
                  <a:pt x="4569644" y="1257547"/>
                </a:moveTo>
                <a:lnTo>
                  <a:pt x="4504018" y="1257547"/>
                </a:lnTo>
                <a:cubicBezTo>
                  <a:pt x="4499413" y="1257547"/>
                  <a:pt x="4495958" y="1261003"/>
                  <a:pt x="4495958" y="1265609"/>
                </a:cubicBezTo>
                <a:cubicBezTo>
                  <a:pt x="4495958" y="1270215"/>
                  <a:pt x="4499413" y="1273670"/>
                  <a:pt x="4504018" y="1273670"/>
                </a:cubicBezTo>
                <a:lnTo>
                  <a:pt x="4569644" y="1273670"/>
                </a:lnTo>
                <a:cubicBezTo>
                  <a:pt x="4574249" y="1273670"/>
                  <a:pt x="4577703" y="1270215"/>
                  <a:pt x="4577703" y="1265609"/>
                </a:cubicBezTo>
                <a:cubicBezTo>
                  <a:pt x="4577703" y="1261003"/>
                  <a:pt x="4574249" y="1257547"/>
                  <a:pt x="4569644" y="1257547"/>
                </a:cubicBezTo>
                <a:lnTo>
                  <a:pt x="4569644" y="1257547"/>
                </a:lnTo>
                <a:close/>
                <a:moveTo>
                  <a:pt x="4699745" y="1257547"/>
                </a:moveTo>
                <a:lnTo>
                  <a:pt x="4634118" y="1257547"/>
                </a:lnTo>
                <a:cubicBezTo>
                  <a:pt x="4629513" y="1257547"/>
                  <a:pt x="4626059" y="1261003"/>
                  <a:pt x="4626059" y="1265609"/>
                </a:cubicBezTo>
                <a:cubicBezTo>
                  <a:pt x="4626059" y="1270215"/>
                  <a:pt x="4629513" y="1273670"/>
                  <a:pt x="4634118" y="1273670"/>
                </a:cubicBezTo>
                <a:lnTo>
                  <a:pt x="4699745" y="1273670"/>
                </a:lnTo>
                <a:cubicBezTo>
                  <a:pt x="4704350" y="1273670"/>
                  <a:pt x="4707804" y="1270215"/>
                  <a:pt x="4707804" y="1265609"/>
                </a:cubicBezTo>
                <a:cubicBezTo>
                  <a:pt x="4707804" y="1261003"/>
                  <a:pt x="4704350" y="1257547"/>
                  <a:pt x="4699745" y="1257547"/>
                </a:cubicBezTo>
                <a:lnTo>
                  <a:pt x="4699745" y="1257547"/>
                </a:lnTo>
                <a:close/>
                <a:moveTo>
                  <a:pt x="4829845" y="1257547"/>
                </a:moveTo>
                <a:lnTo>
                  <a:pt x="4764219" y="1257547"/>
                </a:lnTo>
                <a:cubicBezTo>
                  <a:pt x="4759614" y="1257547"/>
                  <a:pt x="4756160" y="1261003"/>
                  <a:pt x="4756160" y="1265609"/>
                </a:cubicBezTo>
                <a:cubicBezTo>
                  <a:pt x="4756160" y="1270215"/>
                  <a:pt x="4759614" y="1273670"/>
                  <a:pt x="4764219" y="1273670"/>
                </a:cubicBezTo>
                <a:lnTo>
                  <a:pt x="4829845" y="1273670"/>
                </a:lnTo>
                <a:cubicBezTo>
                  <a:pt x="4834451" y="1273670"/>
                  <a:pt x="4837905" y="1270215"/>
                  <a:pt x="4837905" y="1265609"/>
                </a:cubicBezTo>
                <a:cubicBezTo>
                  <a:pt x="4837905" y="1261003"/>
                  <a:pt x="4834451" y="1257547"/>
                  <a:pt x="4829845" y="1257547"/>
                </a:cubicBezTo>
                <a:lnTo>
                  <a:pt x="4829845" y="1257547"/>
                </a:lnTo>
                <a:close/>
                <a:moveTo>
                  <a:pt x="4961097" y="1257547"/>
                </a:moveTo>
                <a:lnTo>
                  <a:pt x="4895471" y="1257547"/>
                </a:lnTo>
                <a:cubicBezTo>
                  <a:pt x="4890866" y="1257547"/>
                  <a:pt x="4887412" y="1261003"/>
                  <a:pt x="4887412" y="1265609"/>
                </a:cubicBezTo>
                <a:cubicBezTo>
                  <a:pt x="4887412" y="1270215"/>
                  <a:pt x="4890866" y="1273670"/>
                  <a:pt x="4895471" y="1273670"/>
                </a:cubicBezTo>
                <a:lnTo>
                  <a:pt x="4961097" y="1273670"/>
                </a:lnTo>
                <a:cubicBezTo>
                  <a:pt x="4965703" y="1273670"/>
                  <a:pt x="4969157" y="1270215"/>
                  <a:pt x="4969157" y="1265609"/>
                </a:cubicBezTo>
                <a:cubicBezTo>
                  <a:pt x="4969157" y="1261003"/>
                  <a:pt x="4965703" y="1257547"/>
                  <a:pt x="4961097" y="1257547"/>
                </a:cubicBezTo>
                <a:lnTo>
                  <a:pt x="4961097" y="1257547"/>
                </a:lnTo>
                <a:close/>
                <a:moveTo>
                  <a:pt x="5091198" y="1257547"/>
                </a:moveTo>
                <a:lnTo>
                  <a:pt x="5025572" y="1257547"/>
                </a:lnTo>
                <a:cubicBezTo>
                  <a:pt x="5020967" y="1257547"/>
                  <a:pt x="5017513" y="1261003"/>
                  <a:pt x="5017513" y="1265609"/>
                </a:cubicBezTo>
                <a:cubicBezTo>
                  <a:pt x="5017513" y="1270215"/>
                  <a:pt x="5020967" y="1273670"/>
                  <a:pt x="5025572" y="1273670"/>
                </a:cubicBezTo>
                <a:lnTo>
                  <a:pt x="5091198" y="1273670"/>
                </a:lnTo>
                <a:cubicBezTo>
                  <a:pt x="5095803" y="1273670"/>
                  <a:pt x="5099257" y="1270215"/>
                  <a:pt x="5099257" y="1265609"/>
                </a:cubicBezTo>
                <a:cubicBezTo>
                  <a:pt x="5099257" y="1261003"/>
                  <a:pt x="5095803" y="1257547"/>
                  <a:pt x="5091198" y="1257547"/>
                </a:cubicBezTo>
                <a:lnTo>
                  <a:pt x="5091198" y="1257547"/>
                </a:lnTo>
                <a:close/>
                <a:moveTo>
                  <a:pt x="5222450" y="1257547"/>
                </a:moveTo>
                <a:lnTo>
                  <a:pt x="5156824" y="1257547"/>
                </a:lnTo>
                <a:cubicBezTo>
                  <a:pt x="5152219" y="1257547"/>
                  <a:pt x="5148765" y="1261003"/>
                  <a:pt x="5148765" y="1265609"/>
                </a:cubicBezTo>
                <a:cubicBezTo>
                  <a:pt x="5148765" y="1270215"/>
                  <a:pt x="5152219" y="1273670"/>
                  <a:pt x="5156824" y="1273670"/>
                </a:cubicBezTo>
                <a:lnTo>
                  <a:pt x="5222450" y="1273670"/>
                </a:lnTo>
                <a:cubicBezTo>
                  <a:pt x="5227055" y="1273670"/>
                  <a:pt x="5230509" y="1270215"/>
                  <a:pt x="5230509" y="1265609"/>
                </a:cubicBezTo>
                <a:cubicBezTo>
                  <a:pt x="5230509" y="1261003"/>
                  <a:pt x="5227055" y="1257547"/>
                  <a:pt x="5222450" y="1257547"/>
                </a:cubicBezTo>
                <a:lnTo>
                  <a:pt x="5222450" y="1257547"/>
                </a:lnTo>
                <a:close/>
                <a:moveTo>
                  <a:pt x="5352551" y="1257547"/>
                </a:moveTo>
                <a:lnTo>
                  <a:pt x="5286925" y="1257547"/>
                </a:lnTo>
                <a:cubicBezTo>
                  <a:pt x="5282319" y="1257547"/>
                  <a:pt x="5278865" y="1261003"/>
                  <a:pt x="5278865" y="1265609"/>
                </a:cubicBezTo>
                <a:cubicBezTo>
                  <a:pt x="5278865" y="1270215"/>
                  <a:pt x="5282319" y="1273670"/>
                  <a:pt x="5286925" y="1273670"/>
                </a:cubicBezTo>
                <a:lnTo>
                  <a:pt x="5352551" y="1273670"/>
                </a:lnTo>
                <a:cubicBezTo>
                  <a:pt x="5357156" y="1273670"/>
                  <a:pt x="5360610" y="1270215"/>
                  <a:pt x="5360610" y="1265609"/>
                </a:cubicBezTo>
                <a:cubicBezTo>
                  <a:pt x="5360610" y="1261003"/>
                  <a:pt x="5357156" y="1257547"/>
                  <a:pt x="5352551" y="1257547"/>
                </a:cubicBezTo>
                <a:lnTo>
                  <a:pt x="5352551" y="1257547"/>
                </a:lnTo>
                <a:close/>
                <a:moveTo>
                  <a:pt x="5482651" y="1257547"/>
                </a:moveTo>
                <a:lnTo>
                  <a:pt x="5417025" y="1257547"/>
                </a:lnTo>
                <a:cubicBezTo>
                  <a:pt x="5412420" y="1257547"/>
                  <a:pt x="5408966" y="1261003"/>
                  <a:pt x="5408966" y="1265609"/>
                </a:cubicBezTo>
                <a:cubicBezTo>
                  <a:pt x="5408966" y="1270215"/>
                  <a:pt x="5412420" y="1273670"/>
                  <a:pt x="5417025" y="1273670"/>
                </a:cubicBezTo>
                <a:lnTo>
                  <a:pt x="5482651" y="1273670"/>
                </a:lnTo>
                <a:cubicBezTo>
                  <a:pt x="5487257" y="1273670"/>
                  <a:pt x="5490711" y="1270215"/>
                  <a:pt x="5490711" y="1265609"/>
                </a:cubicBezTo>
                <a:cubicBezTo>
                  <a:pt x="5490711" y="1261003"/>
                  <a:pt x="5487257" y="1257547"/>
                  <a:pt x="5482651" y="1257547"/>
                </a:cubicBezTo>
                <a:lnTo>
                  <a:pt x="5482651" y="1257547"/>
                </a:lnTo>
                <a:close/>
                <a:moveTo>
                  <a:pt x="5613903" y="1257547"/>
                </a:moveTo>
                <a:lnTo>
                  <a:pt x="5548278" y="1257547"/>
                </a:lnTo>
                <a:cubicBezTo>
                  <a:pt x="5543672" y="1257547"/>
                  <a:pt x="5540218" y="1261003"/>
                  <a:pt x="5540218" y="1265609"/>
                </a:cubicBezTo>
                <a:cubicBezTo>
                  <a:pt x="5540218" y="1270215"/>
                  <a:pt x="5543672" y="1273670"/>
                  <a:pt x="5548278" y="1273670"/>
                </a:cubicBezTo>
                <a:lnTo>
                  <a:pt x="5613903" y="1273670"/>
                </a:lnTo>
                <a:cubicBezTo>
                  <a:pt x="5618509" y="1273670"/>
                  <a:pt x="5621963" y="1270215"/>
                  <a:pt x="5621963" y="1265609"/>
                </a:cubicBezTo>
                <a:cubicBezTo>
                  <a:pt x="5621963" y="1261003"/>
                  <a:pt x="5618509" y="1257547"/>
                  <a:pt x="5613903" y="1257547"/>
                </a:cubicBezTo>
                <a:lnTo>
                  <a:pt x="5613903" y="1257547"/>
                </a:lnTo>
                <a:close/>
                <a:moveTo>
                  <a:pt x="5744004" y="1257547"/>
                </a:moveTo>
                <a:lnTo>
                  <a:pt x="5678378" y="1257547"/>
                </a:lnTo>
                <a:cubicBezTo>
                  <a:pt x="5673773" y="1257547"/>
                  <a:pt x="5670319" y="1261003"/>
                  <a:pt x="5670319" y="1265609"/>
                </a:cubicBezTo>
                <a:cubicBezTo>
                  <a:pt x="5670319" y="1270215"/>
                  <a:pt x="5673773" y="1273670"/>
                  <a:pt x="5678378" y="1273670"/>
                </a:cubicBezTo>
                <a:lnTo>
                  <a:pt x="5744004" y="1273670"/>
                </a:lnTo>
                <a:cubicBezTo>
                  <a:pt x="5748610" y="1273670"/>
                  <a:pt x="5752063" y="1270215"/>
                  <a:pt x="5752063" y="1265609"/>
                </a:cubicBezTo>
                <a:cubicBezTo>
                  <a:pt x="5752063" y="1261003"/>
                  <a:pt x="5748610" y="1257547"/>
                  <a:pt x="5744004" y="1257547"/>
                </a:cubicBezTo>
                <a:lnTo>
                  <a:pt x="5744004" y="1257547"/>
                </a:lnTo>
                <a:close/>
                <a:moveTo>
                  <a:pt x="5874105" y="1257547"/>
                </a:moveTo>
                <a:lnTo>
                  <a:pt x="5808479" y="1257547"/>
                </a:lnTo>
                <a:cubicBezTo>
                  <a:pt x="5803874" y="1257547"/>
                  <a:pt x="5800419" y="1261003"/>
                  <a:pt x="5800419" y="1265609"/>
                </a:cubicBezTo>
                <a:cubicBezTo>
                  <a:pt x="5800419" y="1270215"/>
                  <a:pt x="5803874" y="1273670"/>
                  <a:pt x="5808479" y="1273670"/>
                </a:cubicBezTo>
                <a:lnTo>
                  <a:pt x="5874105" y="1273670"/>
                </a:lnTo>
                <a:cubicBezTo>
                  <a:pt x="5878711" y="1273670"/>
                  <a:pt x="5882164" y="1270215"/>
                  <a:pt x="5882164" y="1265609"/>
                </a:cubicBezTo>
                <a:cubicBezTo>
                  <a:pt x="5882164" y="1261003"/>
                  <a:pt x="5878711" y="1257547"/>
                  <a:pt x="5874105" y="1257547"/>
                </a:cubicBezTo>
                <a:lnTo>
                  <a:pt x="5874105" y="1257547"/>
                </a:lnTo>
                <a:close/>
                <a:moveTo>
                  <a:pt x="6005357" y="1257547"/>
                </a:moveTo>
                <a:lnTo>
                  <a:pt x="5939731" y="1257547"/>
                </a:lnTo>
                <a:cubicBezTo>
                  <a:pt x="5935125" y="1257547"/>
                  <a:pt x="5931672" y="1261003"/>
                  <a:pt x="5931672" y="1265609"/>
                </a:cubicBezTo>
                <a:cubicBezTo>
                  <a:pt x="5931672" y="1270215"/>
                  <a:pt x="5935125" y="1273670"/>
                  <a:pt x="5939731" y="1273670"/>
                </a:cubicBezTo>
                <a:lnTo>
                  <a:pt x="6005357" y="1273670"/>
                </a:lnTo>
                <a:cubicBezTo>
                  <a:pt x="6009962" y="1273670"/>
                  <a:pt x="6013416" y="1270215"/>
                  <a:pt x="6013416" y="1265609"/>
                </a:cubicBezTo>
                <a:cubicBezTo>
                  <a:pt x="6013416" y="1261003"/>
                  <a:pt x="6009962" y="1257547"/>
                  <a:pt x="6005357" y="1257547"/>
                </a:cubicBezTo>
                <a:lnTo>
                  <a:pt x="6005357" y="1257547"/>
                </a:lnTo>
                <a:close/>
                <a:moveTo>
                  <a:pt x="6135458" y="1257547"/>
                </a:moveTo>
                <a:lnTo>
                  <a:pt x="6069832" y="1257547"/>
                </a:lnTo>
                <a:cubicBezTo>
                  <a:pt x="6065226" y="1257547"/>
                  <a:pt x="6061772" y="1261003"/>
                  <a:pt x="6061772" y="1265609"/>
                </a:cubicBezTo>
                <a:cubicBezTo>
                  <a:pt x="6061772" y="1270215"/>
                  <a:pt x="6065226" y="1273670"/>
                  <a:pt x="6069832" y="1273670"/>
                </a:cubicBezTo>
                <a:lnTo>
                  <a:pt x="6135458" y="1273670"/>
                </a:lnTo>
                <a:cubicBezTo>
                  <a:pt x="6140063" y="1273670"/>
                  <a:pt x="6143517" y="1270215"/>
                  <a:pt x="6143517" y="1265609"/>
                </a:cubicBezTo>
                <a:cubicBezTo>
                  <a:pt x="6143517" y="1261003"/>
                  <a:pt x="6140063" y="1257547"/>
                  <a:pt x="6135458" y="1257547"/>
                </a:cubicBezTo>
                <a:lnTo>
                  <a:pt x="6135458" y="1257547"/>
                </a:lnTo>
                <a:close/>
                <a:moveTo>
                  <a:pt x="6266709" y="1257547"/>
                </a:moveTo>
                <a:lnTo>
                  <a:pt x="6201084" y="1257547"/>
                </a:lnTo>
                <a:cubicBezTo>
                  <a:pt x="6196478" y="1257547"/>
                  <a:pt x="6193025" y="1261003"/>
                  <a:pt x="6193025" y="1265609"/>
                </a:cubicBezTo>
                <a:cubicBezTo>
                  <a:pt x="6193025" y="1270215"/>
                  <a:pt x="6196478" y="1273670"/>
                  <a:pt x="6201084" y="1273670"/>
                </a:cubicBezTo>
                <a:lnTo>
                  <a:pt x="6266709" y="1273670"/>
                </a:lnTo>
                <a:cubicBezTo>
                  <a:pt x="6271315" y="1273670"/>
                  <a:pt x="6274769" y="1270215"/>
                  <a:pt x="6274769" y="1265609"/>
                </a:cubicBezTo>
                <a:cubicBezTo>
                  <a:pt x="6274769" y="1261003"/>
                  <a:pt x="6271315" y="1257547"/>
                  <a:pt x="6266709" y="1257547"/>
                </a:cubicBezTo>
                <a:lnTo>
                  <a:pt x="6266709" y="1257547"/>
                </a:lnTo>
                <a:close/>
                <a:moveTo>
                  <a:pt x="6396811" y="1257547"/>
                </a:moveTo>
                <a:lnTo>
                  <a:pt x="6331185" y="1257547"/>
                </a:lnTo>
                <a:cubicBezTo>
                  <a:pt x="6326579" y="1257547"/>
                  <a:pt x="6323125" y="1261003"/>
                  <a:pt x="6323125" y="1265609"/>
                </a:cubicBezTo>
                <a:cubicBezTo>
                  <a:pt x="6323125" y="1270215"/>
                  <a:pt x="6326579" y="1273670"/>
                  <a:pt x="6331185" y="1273670"/>
                </a:cubicBezTo>
                <a:lnTo>
                  <a:pt x="6396811" y="1273670"/>
                </a:lnTo>
                <a:cubicBezTo>
                  <a:pt x="6401416" y="1273670"/>
                  <a:pt x="6404870" y="1270215"/>
                  <a:pt x="6404870" y="1265609"/>
                </a:cubicBezTo>
                <a:cubicBezTo>
                  <a:pt x="6404870" y="1261003"/>
                  <a:pt x="6401416" y="1257547"/>
                  <a:pt x="6396811" y="1257547"/>
                </a:cubicBezTo>
                <a:lnTo>
                  <a:pt x="6396811" y="1257547"/>
                </a:lnTo>
                <a:close/>
                <a:moveTo>
                  <a:pt x="6526911" y="1257547"/>
                </a:moveTo>
                <a:lnTo>
                  <a:pt x="6461285" y="1257547"/>
                </a:lnTo>
                <a:cubicBezTo>
                  <a:pt x="6456680" y="1257547"/>
                  <a:pt x="6453226" y="1261003"/>
                  <a:pt x="6453226" y="1265609"/>
                </a:cubicBezTo>
                <a:cubicBezTo>
                  <a:pt x="6453226" y="1270215"/>
                  <a:pt x="6456680" y="1273670"/>
                  <a:pt x="6461285" y="1273670"/>
                </a:cubicBezTo>
                <a:lnTo>
                  <a:pt x="6526911" y="1273670"/>
                </a:lnTo>
                <a:cubicBezTo>
                  <a:pt x="6531516" y="1273670"/>
                  <a:pt x="6534971" y="1270215"/>
                  <a:pt x="6534971" y="1265609"/>
                </a:cubicBezTo>
                <a:cubicBezTo>
                  <a:pt x="6534971" y="1261003"/>
                  <a:pt x="6531516" y="1257547"/>
                  <a:pt x="6526911" y="1257547"/>
                </a:cubicBezTo>
                <a:lnTo>
                  <a:pt x="6526911" y="1257547"/>
                </a:lnTo>
                <a:close/>
                <a:moveTo>
                  <a:pt x="6658163" y="1257547"/>
                </a:moveTo>
                <a:lnTo>
                  <a:pt x="6592537" y="1257547"/>
                </a:lnTo>
                <a:cubicBezTo>
                  <a:pt x="6587932" y="1257547"/>
                  <a:pt x="6584478" y="1261003"/>
                  <a:pt x="6584478" y="1265609"/>
                </a:cubicBezTo>
                <a:cubicBezTo>
                  <a:pt x="6584478" y="1270215"/>
                  <a:pt x="6587932" y="1273670"/>
                  <a:pt x="6592537" y="1273670"/>
                </a:cubicBezTo>
                <a:lnTo>
                  <a:pt x="6658163" y="1273670"/>
                </a:lnTo>
                <a:cubicBezTo>
                  <a:pt x="6662769" y="1273670"/>
                  <a:pt x="6666222" y="1270215"/>
                  <a:pt x="6666222" y="1265609"/>
                </a:cubicBezTo>
                <a:cubicBezTo>
                  <a:pt x="6666222" y="1261003"/>
                  <a:pt x="6662769" y="1257547"/>
                  <a:pt x="6658163" y="1257547"/>
                </a:cubicBezTo>
                <a:lnTo>
                  <a:pt x="6658163" y="1257547"/>
                </a:lnTo>
                <a:close/>
                <a:moveTo>
                  <a:pt x="6788264" y="1257547"/>
                </a:moveTo>
                <a:lnTo>
                  <a:pt x="6722638" y="1257547"/>
                </a:lnTo>
                <a:cubicBezTo>
                  <a:pt x="6718032" y="1257547"/>
                  <a:pt x="6714579" y="1261003"/>
                  <a:pt x="6714579" y="1265609"/>
                </a:cubicBezTo>
                <a:cubicBezTo>
                  <a:pt x="6714579" y="1270215"/>
                  <a:pt x="6718032" y="1273670"/>
                  <a:pt x="6722638" y="1273670"/>
                </a:cubicBezTo>
                <a:lnTo>
                  <a:pt x="6788264" y="1273670"/>
                </a:lnTo>
                <a:cubicBezTo>
                  <a:pt x="6792869" y="1273670"/>
                  <a:pt x="6796323" y="1270215"/>
                  <a:pt x="6796323" y="1265609"/>
                </a:cubicBezTo>
                <a:cubicBezTo>
                  <a:pt x="6796323" y="1261003"/>
                  <a:pt x="6792869" y="1257547"/>
                  <a:pt x="6788264" y="1257547"/>
                </a:cubicBezTo>
                <a:lnTo>
                  <a:pt x="6788264" y="1257547"/>
                </a:lnTo>
                <a:close/>
                <a:moveTo>
                  <a:pt x="6918365" y="1257547"/>
                </a:moveTo>
                <a:lnTo>
                  <a:pt x="6852739" y="1257547"/>
                </a:lnTo>
                <a:cubicBezTo>
                  <a:pt x="6848133" y="1257547"/>
                  <a:pt x="6844679" y="1261003"/>
                  <a:pt x="6844679" y="1265609"/>
                </a:cubicBezTo>
                <a:cubicBezTo>
                  <a:pt x="6844679" y="1270215"/>
                  <a:pt x="6848133" y="1273670"/>
                  <a:pt x="6852739" y="1273670"/>
                </a:cubicBezTo>
                <a:lnTo>
                  <a:pt x="6918365" y="1273670"/>
                </a:lnTo>
                <a:cubicBezTo>
                  <a:pt x="6922970" y="1273670"/>
                  <a:pt x="6926424" y="1270215"/>
                  <a:pt x="6926424" y="1265609"/>
                </a:cubicBezTo>
                <a:cubicBezTo>
                  <a:pt x="6926424" y="1261003"/>
                  <a:pt x="6922970" y="1257547"/>
                  <a:pt x="6918365" y="1257547"/>
                </a:cubicBezTo>
                <a:lnTo>
                  <a:pt x="6918365" y="1257547"/>
                </a:lnTo>
                <a:close/>
                <a:moveTo>
                  <a:pt x="7049616" y="1257547"/>
                </a:moveTo>
                <a:lnTo>
                  <a:pt x="6983991" y="1257547"/>
                </a:lnTo>
                <a:cubicBezTo>
                  <a:pt x="6979385" y="1257547"/>
                  <a:pt x="6975931" y="1261003"/>
                  <a:pt x="6975931" y="1265609"/>
                </a:cubicBezTo>
                <a:cubicBezTo>
                  <a:pt x="6975931" y="1270215"/>
                  <a:pt x="6979385" y="1273670"/>
                  <a:pt x="6983991" y="1273670"/>
                </a:cubicBezTo>
                <a:lnTo>
                  <a:pt x="7049616" y="1273670"/>
                </a:lnTo>
                <a:cubicBezTo>
                  <a:pt x="7054222" y="1273670"/>
                  <a:pt x="7057676" y="1270215"/>
                  <a:pt x="7057676" y="1265609"/>
                </a:cubicBezTo>
                <a:cubicBezTo>
                  <a:pt x="7057676" y="1261003"/>
                  <a:pt x="7054222" y="1257547"/>
                  <a:pt x="7049616" y="1257547"/>
                </a:cubicBezTo>
                <a:lnTo>
                  <a:pt x="7049616" y="1257547"/>
                </a:lnTo>
                <a:close/>
                <a:moveTo>
                  <a:pt x="7179718" y="1257547"/>
                </a:moveTo>
                <a:lnTo>
                  <a:pt x="7114092" y="1257547"/>
                </a:lnTo>
                <a:cubicBezTo>
                  <a:pt x="7109486" y="1257547"/>
                  <a:pt x="7106032" y="1261003"/>
                  <a:pt x="7106032" y="1265609"/>
                </a:cubicBezTo>
                <a:cubicBezTo>
                  <a:pt x="7106032" y="1270215"/>
                  <a:pt x="7109486" y="1273670"/>
                  <a:pt x="7114092" y="1273670"/>
                </a:cubicBezTo>
                <a:lnTo>
                  <a:pt x="7179718" y="1273670"/>
                </a:lnTo>
                <a:cubicBezTo>
                  <a:pt x="7184323" y="1273670"/>
                  <a:pt x="7187776" y="1270215"/>
                  <a:pt x="7187776" y="1265609"/>
                </a:cubicBezTo>
                <a:cubicBezTo>
                  <a:pt x="7187776" y="1261003"/>
                  <a:pt x="7184323" y="1257547"/>
                  <a:pt x="7179718" y="1257547"/>
                </a:cubicBezTo>
                <a:lnTo>
                  <a:pt x="7179718" y="1257547"/>
                </a:lnTo>
                <a:close/>
                <a:moveTo>
                  <a:pt x="7310969" y="1257547"/>
                </a:moveTo>
                <a:lnTo>
                  <a:pt x="7245343" y="1257547"/>
                </a:lnTo>
                <a:cubicBezTo>
                  <a:pt x="7240738" y="1257547"/>
                  <a:pt x="7237284" y="1261003"/>
                  <a:pt x="7237284" y="1265609"/>
                </a:cubicBezTo>
                <a:cubicBezTo>
                  <a:pt x="7237284" y="1270215"/>
                  <a:pt x="7240738" y="1273670"/>
                  <a:pt x="7245343" y="1273670"/>
                </a:cubicBezTo>
                <a:lnTo>
                  <a:pt x="7310969" y="1273670"/>
                </a:lnTo>
                <a:cubicBezTo>
                  <a:pt x="7315575" y="1273670"/>
                  <a:pt x="7319029" y="1270215"/>
                  <a:pt x="7319029" y="1265609"/>
                </a:cubicBezTo>
                <a:cubicBezTo>
                  <a:pt x="7319029" y="1261003"/>
                  <a:pt x="7315575" y="1257547"/>
                  <a:pt x="7310969" y="1257547"/>
                </a:cubicBezTo>
                <a:lnTo>
                  <a:pt x="7310969" y="1257547"/>
                </a:lnTo>
                <a:close/>
                <a:moveTo>
                  <a:pt x="7441070" y="1257547"/>
                </a:moveTo>
                <a:lnTo>
                  <a:pt x="7375444" y="1257547"/>
                </a:lnTo>
                <a:cubicBezTo>
                  <a:pt x="7370839" y="1257547"/>
                  <a:pt x="7367385" y="1261003"/>
                  <a:pt x="7367385" y="1265609"/>
                </a:cubicBezTo>
                <a:cubicBezTo>
                  <a:pt x="7367385" y="1270215"/>
                  <a:pt x="7370839" y="1273670"/>
                  <a:pt x="7375444" y="1273670"/>
                </a:cubicBezTo>
                <a:lnTo>
                  <a:pt x="7441070" y="1273670"/>
                </a:lnTo>
                <a:cubicBezTo>
                  <a:pt x="7445675" y="1273670"/>
                  <a:pt x="7449129" y="1270215"/>
                  <a:pt x="7449129" y="1265609"/>
                </a:cubicBezTo>
                <a:cubicBezTo>
                  <a:pt x="7449129" y="1261003"/>
                  <a:pt x="7445675" y="1257547"/>
                  <a:pt x="7441070" y="1257547"/>
                </a:cubicBezTo>
                <a:lnTo>
                  <a:pt x="7441070" y="1257547"/>
                </a:lnTo>
                <a:close/>
                <a:moveTo>
                  <a:pt x="7572322" y="1257547"/>
                </a:moveTo>
                <a:lnTo>
                  <a:pt x="7506696" y="1257547"/>
                </a:lnTo>
                <a:cubicBezTo>
                  <a:pt x="7502091" y="1257547"/>
                  <a:pt x="7498637" y="1261003"/>
                  <a:pt x="7498637" y="1265609"/>
                </a:cubicBezTo>
                <a:cubicBezTo>
                  <a:pt x="7498637" y="1270215"/>
                  <a:pt x="7502091" y="1273670"/>
                  <a:pt x="7506696" y="1273670"/>
                </a:cubicBezTo>
                <a:lnTo>
                  <a:pt x="7572322" y="1273670"/>
                </a:lnTo>
                <a:cubicBezTo>
                  <a:pt x="7576928" y="1273670"/>
                  <a:pt x="7580382" y="1270215"/>
                  <a:pt x="7580382" y="1265609"/>
                </a:cubicBezTo>
                <a:cubicBezTo>
                  <a:pt x="7580382" y="1261003"/>
                  <a:pt x="7576928" y="1257547"/>
                  <a:pt x="7572322" y="1257547"/>
                </a:cubicBezTo>
                <a:lnTo>
                  <a:pt x="7572322" y="1257547"/>
                </a:lnTo>
                <a:close/>
                <a:moveTo>
                  <a:pt x="7702423" y="1257547"/>
                </a:moveTo>
                <a:lnTo>
                  <a:pt x="7636797" y="1257547"/>
                </a:lnTo>
                <a:cubicBezTo>
                  <a:pt x="7632192" y="1257547"/>
                  <a:pt x="7628738" y="1261003"/>
                  <a:pt x="7628738" y="1265609"/>
                </a:cubicBezTo>
                <a:cubicBezTo>
                  <a:pt x="7628738" y="1270215"/>
                  <a:pt x="7632192" y="1273670"/>
                  <a:pt x="7636797" y="1273670"/>
                </a:cubicBezTo>
                <a:lnTo>
                  <a:pt x="7702423" y="1273670"/>
                </a:lnTo>
                <a:cubicBezTo>
                  <a:pt x="7707028" y="1273670"/>
                  <a:pt x="7710482" y="1270215"/>
                  <a:pt x="7710482" y="1265609"/>
                </a:cubicBezTo>
                <a:cubicBezTo>
                  <a:pt x="7710482" y="1261003"/>
                  <a:pt x="7707028" y="1257547"/>
                  <a:pt x="7702423" y="1257547"/>
                </a:cubicBezTo>
                <a:lnTo>
                  <a:pt x="7702423" y="1257547"/>
                </a:lnTo>
                <a:close/>
                <a:moveTo>
                  <a:pt x="7832523" y="1257547"/>
                </a:moveTo>
                <a:lnTo>
                  <a:pt x="7766898" y="1257547"/>
                </a:lnTo>
                <a:cubicBezTo>
                  <a:pt x="7762292" y="1257547"/>
                  <a:pt x="7758838" y="1261003"/>
                  <a:pt x="7758838" y="1265609"/>
                </a:cubicBezTo>
                <a:cubicBezTo>
                  <a:pt x="7758838" y="1270215"/>
                  <a:pt x="7762292" y="1273670"/>
                  <a:pt x="7766898" y="1273670"/>
                </a:cubicBezTo>
                <a:lnTo>
                  <a:pt x="7832523" y="1273670"/>
                </a:lnTo>
                <a:cubicBezTo>
                  <a:pt x="7837129" y="1273670"/>
                  <a:pt x="7840583" y="1270215"/>
                  <a:pt x="7840583" y="1265609"/>
                </a:cubicBezTo>
                <a:cubicBezTo>
                  <a:pt x="7840583" y="1261003"/>
                  <a:pt x="7837129" y="1257547"/>
                  <a:pt x="7832523" y="1257547"/>
                </a:cubicBezTo>
                <a:lnTo>
                  <a:pt x="7832523" y="1257547"/>
                </a:lnTo>
                <a:close/>
                <a:moveTo>
                  <a:pt x="7963776" y="1257547"/>
                </a:moveTo>
                <a:lnTo>
                  <a:pt x="7898149" y="1257547"/>
                </a:lnTo>
                <a:cubicBezTo>
                  <a:pt x="7893545" y="1257547"/>
                  <a:pt x="7890090" y="1261003"/>
                  <a:pt x="7890090" y="1265609"/>
                </a:cubicBezTo>
                <a:cubicBezTo>
                  <a:pt x="7890090" y="1270215"/>
                  <a:pt x="7893545" y="1273670"/>
                  <a:pt x="7898149" y="1273670"/>
                </a:cubicBezTo>
                <a:lnTo>
                  <a:pt x="7963776" y="1273670"/>
                </a:lnTo>
                <a:cubicBezTo>
                  <a:pt x="7968381" y="1273670"/>
                  <a:pt x="7971835" y="1270215"/>
                  <a:pt x="7971835" y="1265609"/>
                </a:cubicBezTo>
                <a:cubicBezTo>
                  <a:pt x="7971835" y="1261003"/>
                  <a:pt x="7968381" y="1257547"/>
                  <a:pt x="7963776" y="1257547"/>
                </a:cubicBezTo>
                <a:lnTo>
                  <a:pt x="7963776" y="1257547"/>
                </a:lnTo>
                <a:close/>
                <a:moveTo>
                  <a:pt x="8093876" y="1257547"/>
                </a:moveTo>
                <a:lnTo>
                  <a:pt x="8028250" y="1257547"/>
                </a:lnTo>
                <a:cubicBezTo>
                  <a:pt x="8023645" y="1257547"/>
                  <a:pt x="8020191" y="1261003"/>
                  <a:pt x="8020191" y="1265609"/>
                </a:cubicBezTo>
                <a:cubicBezTo>
                  <a:pt x="8020191" y="1270215"/>
                  <a:pt x="8023645" y="1273670"/>
                  <a:pt x="8028250" y="1273670"/>
                </a:cubicBezTo>
                <a:lnTo>
                  <a:pt x="8093876" y="1273670"/>
                </a:lnTo>
                <a:cubicBezTo>
                  <a:pt x="8098482" y="1273670"/>
                  <a:pt x="8101936" y="1270215"/>
                  <a:pt x="8101936" y="1265609"/>
                </a:cubicBezTo>
                <a:cubicBezTo>
                  <a:pt x="8101936" y="1261003"/>
                  <a:pt x="8098482" y="1257547"/>
                  <a:pt x="8093876" y="1257547"/>
                </a:cubicBezTo>
                <a:lnTo>
                  <a:pt x="8093876" y="1257547"/>
                </a:lnTo>
                <a:close/>
                <a:moveTo>
                  <a:pt x="8223977" y="1257547"/>
                </a:moveTo>
                <a:lnTo>
                  <a:pt x="8158351" y="1257547"/>
                </a:lnTo>
                <a:cubicBezTo>
                  <a:pt x="8153746" y="1257547"/>
                  <a:pt x="8150292" y="1261003"/>
                  <a:pt x="8150292" y="1265609"/>
                </a:cubicBezTo>
                <a:cubicBezTo>
                  <a:pt x="8150292" y="1270215"/>
                  <a:pt x="8153746" y="1273670"/>
                  <a:pt x="8158351" y="1273670"/>
                </a:cubicBezTo>
                <a:lnTo>
                  <a:pt x="8223977" y="1273670"/>
                </a:lnTo>
                <a:cubicBezTo>
                  <a:pt x="8228582" y="1273670"/>
                  <a:pt x="8232036" y="1270215"/>
                  <a:pt x="8232036" y="1265609"/>
                </a:cubicBezTo>
                <a:cubicBezTo>
                  <a:pt x="8232036" y="1261003"/>
                  <a:pt x="8228582" y="1257547"/>
                  <a:pt x="8223977" y="1257547"/>
                </a:cubicBezTo>
                <a:lnTo>
                  <a:pt x="8223977" y="1257547"/>
                </a:lnTo>
                <a:close/>
                <a:moveTo>
                  <a:pt x="8355229" y="1257547"/>
                </a:moveTo>
                <a:lnTo>
                  <a:pt x="8289603" y="1257547"/>
                </a:lnTo>
                <a:cubicBezTo>
                  <a:pt x="8284998" y="1257547"/>
                  <a:pt x="8281543" y="1261003"/>
                  <a:pt x="8281543" y="1265609"/>
                </a:cubicBezTo>
                <a:cubicBezTo>
                  <a:pt x="8281543" y="1270215"/>
                  <a:pt x="8284998" y="1273670"/>
                  <a:pt x="8289603" y="1273670"/>
                </a:cubicBezTo>
                <a:lnTo>
                  <a:pt x="8355229" y="1273670"/>
                </a:lnTo>
                <a:cubicBezTo>
                  <a:pt x="8359835" y="1273670"/>
                  <a:pt x="8363289" y="1270215"/>
                  <a:pt x="8363289" y="1265609"/>
                </a:cubicBezTo>
                <a:cubicBezTo>
                  <a:pt x="8363289" y="1261003"/>
                  <a:pt x="8359835" y="1257547"/>
                  <a:pt x="8355229" y="1257547"/>
                </a:cubicBezTo>
                <a:lnTo>
                  <a:pt x="8355229" y="1257547"/>
                </a:lnTo>
                <a:close/>
                <a:moveTo>
                  <a:pt x="8485329" y="1257547"/>
                </a:moveTo>
                <a:lnTo>
                  <a:pt x="8419703" y="1257547"/>
                </a:lnTo>
                <a:cubicBezTo>
                  <a:pt x="8415098" y="1257547"/>
                  <a:pt x="8411645" y="1261003"/>
                  <a:pt x="8411645" y="1265609"/>
                </a:cubicBezTo>
                <a:cubicBezTo>
                  <a:pt x="8411645" y="1270215"/>
                  <a:pt x="8415098" y="1273670"/>
                  <a:pt x="8419703" y="1273670"/>
                </a:cubicBezTo>
                <a:lnTo>
                  <a:pt x="8485329" y="1273670"/>
                </a:lnTo>
                <a:cubicBezTo>
                  <a:pt x="8489935" y="1273670"/>
                  <a:pt x="8493389" y="1270215"/>
                  <a:pt x="8493389" y="1265609"/>
                </a:cubicBezTo>
                <a:cubicBezTo>
                  <a:pt x="8493389" y="1261003"/>
                  <a:pt x="8489935" y="1257547"/>
                  <a:pt x="8485329" y="1257547"/>
                </a:cubicBezTo>
                <a:lnTo>
                  <a:pt x="8485329" y="1257547"/>
                </a:lnTo>
                <a:close/>
                <a:moveTo>
                  <a:pt x="8616582" y="1257547"/>
                </a:moveTo>
                <a:lnTo>
                  <a:pt x="8550956" y="1257547"/>
                </a:lnTo>
                <a:cubicBezTo>
                  <a:pt x="8546350" y="1257547"/>
                  <a:pt x="8542896" y="1261003"/>
                  <a:pt x="8542896" y="1265609"/>
                </a:cubicBezTo>
                <a:cubicBezTo>
                  <a:pt x="8542896" y="1270215"/>
                  <a:pt x="8546350" y="1273670"/>
                  <a:pt x="8550956" y="1273670"/>
                </a:cubicBezTo>
                <a:lnTo>
                  <a:pt x="8616582" y="1273670"/>
                </a:lnTo>
                <a:cubicBezTo>
                  <a:pt x="8621187" y="1273670"/>
                  <a:pt x="8624641" y="1270215"/>
                  <a:pt x="8624641" y="1265609"/>
                </a:cubicBezTo>
                <a:cubicBezTo>
                  <a:pt x="8624641" y="1261003"/>
                  <a:pt x="8621187" y="1257547"/>
                  <a:pt x="8616582" y="1257547"/>
                </a:cubicBezTo>
                <a:lnTo>
                  <a:pt x="8616582" y="1257547"/>
                </a:lnTo>
                <a:close/>
                <a:moveTo>
                  <a:pt x="8746682" y="1257547"/>
                </a:moveTo>
                <a:lnTo>
                  <a:pt x="8681056" y="1257547"/>
                </a:lnTo>
                <a:cubicBezTo>
                  <a:pt x="8676451" y="1257547"/>
                  <a:pt x="8672997" y="1261003"/>
                  <a:pt x="8672997" y="1265609"/>
                </a:cubicBezTo>
                <a:cubicBezTo>
                  <a:pt x="8672997" y="1270215"/>
                  <a:pt x="8676451" y="1273670"/>
                  <a:pt x="8681056" y="1273670"/>
                </a:cubicBezTo>
                <a:lnTo>
                  <a:pt x="8746682" y="1273670"/>
                </a:lnTo>
                <a:cubicBezTo>
                  <a:pt x="8751288" y="1273670"/>
                  <a:pt x="8754742" y="1270215"/>
                  <a:pt x="8754742" y="1265609"/>
                </a:cubicBezTo>
                <a:cubicBezTo>
                  <a:pt x="8754742" y="1261003"/>
                  <a:pt x="8751288" y="1257547"/>
                  <a:pt x="8746682" y="1257547"/>
                </a:cubicBezTo>
                <a:lnTo>
                  <a:pt x="8746682" y="1257547"/>
                </a:lnTo>
                <a:close/>
                <a:moveTo>
                  <a:pt x="8876783" y="1257547"/>
                </a:moveTo>
                <a:lnTo>
                  <a:pt x="8811157" y="1257547"/>
                </a:lnTo>
                <a:cubicBezTo>
                  <a:pt x="8806552" y="1257547"/>
                  <a:pt x="8803098" y="1261003"/>
                  <a:pt x="8803098" y="1265609"/>
                </a:cubicBezTo>
                <a:cubicBezTo>
                  <a:pt x="8803098" y="1270215"/>
                  <a:pt x="8806552" y="1273670"/>
                  <a:pt x="8811157" y="1273670"/>
                </a:cubicBezTo>
                <a:lnTo>
                  <a:pt x="8876783" y="1273670"/>
                </a:lnTo>
                <a:cubicBezTo>
                  <a:pt x="8881389" y="1273670"/>
                  <a:pt x="8884842" y="1270215"/>
                  <a:pt x="8884842" y="1265609"/>
                </a:cubicBezTo>
                <a:cubicBezTo>
                  <a:pt x="8884842" y="1261003"/>
                  <a:pt x="8881389" y="1257547"/>
                  <a:pt x="8876783" y="1257547"/>
                </a:cubicBezTo>
                <a:lnTo>
                  <a:pt x="8876783" y="1257547"/>
                </a:lnTo>
                <a:close/>
                <a:moveTo>
                  <a:pt x="9008035" y="1257547"/>
                </a:moveTo>
                <a:lnTo>
                  <a:pt x="8942409" y="1257547"/>
                </a:lnTo>
                <a:cubicBezTo>
                  <a:pt x="8937803" y="1257547"/>
                  <a:pt x="8934350" y="1261003"/>
                  <a:pt x="8934350" y="1265609"/>
                </a:cubicBezTo>
                <a:cubicBezTo>
                  <a:pt x="8934350" y="1270215"/>
                  <a:pt x="8937803" y="1273670"/>
                  <a:pt x="8942409" y="1273670"/>
                </a:cubicBezTo>
                <a:lnTo>
                  <a:pt x="9008035" y="1273670"/>
                </a:lnTo>
                <a:cubicBezTo>
                  <a:pt x="9012640" y="1273670"/>
                  <a:pt x="9016095" y="1270215"/>
                  <a:pt x="9016095" y="1265609"/>
                </a:cubicBezTo>
                <a:cubicBezTo>
                  <a:pt x="9016095" y="1261003"/>
                  <a:pt x="9012640" y="1257547"/>
                  <a:pt x="9008035" y="1257547"/>
                </a:cubicBezTo>
                <a:lnTo>
                  <a:pt x="9008035" y="1257547"/>
                </a:lnTo>
                <a:close/>
                <a:moveTo>
                  <a:pt x="9138136" y="1257547"/>
                </a:moveTo>
                <a:lnTo>
                  <a:pt x="9072510" y="1257547"/>
                </a:lnTo>
                <a:cubicBezTo>
                  <a:pt x="9067905" y="1257547"/>
                  <a:pt x="9064450" y="1261003"/>
                  <a:pt x="9064450" y="1265609"/>
                </a:cubicBezTo>
                <a:cubicBezTo>
                  <a:pt x="9064450" y="1270215"/>
                  <a:pt x="9067905" y="1273670"/>
                  <a:pt x="9072510" y="1273670"/>
                </a:cubicBezTo>
                <a:lnTo>
                  <a:pt x="9138136" y="1273670"/>
                </a:lnTo>
                <a:cubicBezTo>
                  <a:pt x="9142741" y="1273670"/>
                  <a:pt x="9146195" y="1270215"/>
                  <a:pt x="9146195" y="1265609"/>
                </a:cubicBezTo>
                <a:cubicBezTo>
                  <a:pt x="9146195" y="1261003"/>
                  <a:pt x="9142741" y="1257547"/>
                  <a:pt x="9138136" y="1257547"/>
                </a:cubicBezTo>
                <a:lnTo>
                  <a:pt x="9138136" y="1257547"/>
                </a:lnTo>
                <a:close/>
                <a:moveTo>
                  <a:pt x="9268236" y="1257547"/>
                </a:moveTo>
                <a:lnTo>
                  <a:pt x="9202610" y="1257547"/>
                </a:lnTo>
                <a:cubicBezTo>
                  <a:pt x="9198005" y="1257547"/>
                  <a:pt x="9194551" y="1261003"/>
                  <a:pt x="9194551" y="1265609"/>
                </a:cubicBezTo>
                <a:cubicBezTo>
                  <a:pt x="9194551" y="1270215"/>
                  <a:pt x="9198005" y="1273670"/>
                  <a:pt x="9202610" y="1273670"/>
                </a:cubicBezTo>
                <a:lnTo>
                  <a:pt x="9268236" y="1273670"/>
                </a:lnTo>
                <a:cubicBezTo>
                  <a:pt x="9272842" y="1273670"/>
                  <a:pt x="9276296" y="1270215"/>
                  <a:pt x="9276296" y="1265609"/>
                </a:cubicBezTo>
                <a:cubicBezTo>
                  <a:pt x="9276296" y="1261003"/>
                  <a:pt x="9272842" y="1257547"/>
                  <a:pt x="9268236" y="1257547"/>
                </a:cubicBezTo>
                <a:lnTo>
                  <a:pt x="9268236" y="1257547"/>
                </a:lnTo>
                <a:close/>
                <a:moveTo>
                  <a:pt x="9389126" y="1199967"/>
                </a:moveTo>
                <a:cubicBezTo>
                  <a:pt x="9386824" y="1199967"/>
                  <a:pt x="9384522" y="1199967"/>
                  <a:pt x="9383370" y="1202271"/>
                </a:cubicBezTo>
                <a:cubicBezTo>
                  <a:pt x="9381067" y="1205725"/>
                  <a:pt x="9377613" y="1208029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75310" y="1211483"/>
                  <a:pt x="9375310" y="1211483"/>
                  <a:pt x="9375310" y="1211483"/>
                </a:cubicBezTo>
                <a:lnTo>
                  <a:pt x="9375310" y="1211483"/>
                </a:lnTo>
                <a:cubicBezTo>
                  <a:pt x="9363797" y="1221848"/>
                  <a:pt x="9351133" y="1231061"/>
                  <a:pt x="9337316" y="1237971"/>
                </a:cubicBezTo>
                <a:cubicBezTo>
                  <a:pt x="9333863" y="1240273"/>
                  <a:pt x="9331560" y="1244880"/>
                  <a:pt x="9333863" y="1248335"/>
                </a:cubicBezTo>
                <a:cubicBezTo>
                  <a:pt x="9335014" y="1251789"/>
                  <a:pt x="9338468" y="1252941"/>
                  <a:pt x="9340770" y="1252941"/>
                </a:cubicBezTo>
                <a:cubicBezTo>
                  <a:pt x="9343073" y="1252941"/>
                  <a:pt x="9343073" y="1252941"/>
                  <a:pt x="9344225" y="1252941"/>
                </a:cubicBezTo>
                <a:cubicBezTo>
                  <a:pt x="9366100" y="1242577"/>
                  <a:pt x="9385673" y="1227606"/>
                  <a:pt x="9400640" y="1209181"/>
                </a:cubicBezTo>
                <a:cubicBezTo>
                  <a:pt x="9402943" y="1205725"/>
                  <a:pt x="9402943" y="1199967"/>
                  <a:pt x="9400640" y="1197665"/>
                </a:cubicBezTo>
                <a:cubicBezTo>
                  <a:pt x="9399489" y="1196513"/>
                  <a:pt x="9397186" y="1195361"/>
                  <a:pt x="9394883" y="1195361"/>
                </a:cubicBezTo>
                <a:lnTo>
                  <a:pt x="9394883" y="1195361"/>
                </a:lnTo>
                <a:lnTo>
                  <a:pt x="9392580" y="1197665"/>
                </a:lnTo>
                <a:close/>
                <a:moveTo>
                  <a:pt x="9427120" y="1073292"/>
                </a:moveTo>
                <a:cubicBezTo>
                  <a:pt x="9422515" y="1073292"/>
                  <a:pt x="9419062" y="1076746"/>
                  <a:pt x="9419062" y="1081353"/>
                </a:cubicBezTo>
                <a:lnTo>
                  <a:pt x="9419062" y="1106688"/>
                </a:lnTo>
                <a:lnTo>
                  <a:pt x="9419062" y="1106688"/>
                </a:lnTo>
                <a:lnTo>
                  <a:pt x="9419062" y="1108991"/>
                </a:lnTo>
                <a:lnTo>
                  <a:pt x="9419062" y="1108991"/>
                </a:lnTo>
                <a:lnTo>
                  <a:pt x="9419062" y="1111294"/>
                </a:lnTo>
                <a:lnTo>
                  <a:pt x="9419062" y="1111294"/>
                </a:lnTo>
                <a:lnTo>
                  <a:pt x="9419062" y="1113598"/>
                </a:lnTo>
                <a:lnTo>
                  <a:pt x="9419062" y="1113598"/>
                </a:lnTo>
                <a:lnTo>
                  <a:pt x="9419062" y="1115901"/>
                </a:lnTo>
                <a:lnTo>
                  <a:pt x="9419062" y="1115901"/>
                </a:lnTo>
                <a:lnTo>
                  <a:pt x="9419062" y="1118204"/>
                </a:lnTo>
                <a:lnTo>
                  <a:pt x="9419062" y="1118204"/>
                </a:lnTo>
                <a:lnTo>
                  <a:pt x="9419062" y="1120507"/>
                </a:lnTo>
                <a:lnTo>
                  <a:pt x="9419062" y="1120507"/>
                </a:lnTo>
                <a:cubicBezTo>
                  <a:pt x="9419062" y="1130872"/>
                  <a:pt x="9416759" y="1138933"/>
                  <a:pt x="9414456" y="1146994"/>
                </a:cubicBezTo>
                <a:cubicBezTo>
                  <a:pt x="9414456" y="1151600"/>
                  <a:pt x="9415607" y="1156207"/>
                  <a:pt x="9420213" y="1157358"/>
                </a:cubicBezTo>
                <a:cubicBezTo>
                  <a:pt x="9420213" y="1157358"/>
                  <a:pt x="9421364" y="1157358"/>
                  <a:pt x="9422515" y="1157358"/>
                </a:cubicBezTo>
                <a:cubicBezTo>
                  <a:pt x="9425969" y="1157358"/>
                  <a:pt x="9429423" y="1155055"/>
                  <a:pt x="9430575" y="1151600"/>
                </a:cubicBezTo>
                <a:cubicBezTo>
                  <a:pt x="9434029" y="1137781"/>
                  <a:pt x="9436332" y="1122810"/>
                  <a:pt x="9436332" y="1107840"/>
                </a:cubicBezTo>
                <a:lnTo>
                  <a:pt x="9436332" y="1082504"/>
                </a:lnTo>
                <a:cubicBezTo>
                  <a:pt x="9436332" y="1077898"/>
                  <a:pt x="9432877" y="1074443"/>
                  <a:pt x="9428272" y="1074443"/>
                </a:cubicBezTo>
                <a:lnTo>
                  <a:pt x="9428272" y="1074443"/>
                </a:lnTo>
                <a:close/>
                <a:moveTo>
                  <a:pt x="9427120" y="942009"/>
                </a:moveTo>
                <a:cubicBezTo>
                  <a:pt x="9422515" y="942009"/>
                  <a:pt x="9419062" y="945464"/>
                  <a:pt x="9419062" y="950070"/>
                </a:cubicBezTo>
                <a:lnTo>
                  <a:pt x="9419062" y="1015712"/>
                </a:lnTo>
                <a:cubicBezTo>
                  <a:pt x="9419062" y="1020318"/>
                  <a:pt x="9422515" y="1023773"/>
                  <a:pt x="9427120" y="1023773"/>
                </a:cubicBezTo>
                <a:cubicBezTo>
                  <a:pt x="9431726" y="1023773"/>
                  <a:pt x="9435180" y="1020318"/>
                  <a:pt x="9435180" y="1015712"/>
                </a:cubicBezTo>
                <a:lnTo>
                  <a:pt x="9435180" y="950070"/>
                </a:lnTo>
                <a:cubicBezTo>
                  <a:pt x="9435180" y="945464"/>
                  <a:pt x="9431726" y="942009"/>
                  <a:pt x="9427120" y="942009"/>
                </a:cubicBezTo>
                <a:lnTo>
                  <a:pt x="9427120" y="942009"/>
                </a:lnTo>
                <a:close/>
                <a:moveTo>
                  <a:pt x="9427120" y="811878"/>
                </a:moveTo>
                <a:cubicBezTo>
                  <a:pt x="9422515" y="811878"/>
                  <a:pt x="9419062" y="815333"/>
                  <a:pt x="9419062" y="819940"/>
                </a:cubicBezTo>
                <a:lnTo>
                  <a:pt x="9419062" y="885581"/>
                </a:lnTo>
                <a:cubicBezTo>
                  <a:pt x="9419062" y="890187"/>
                  <a:pt x="9422515" y="893642"/>
                  <a:pt x="9427120" y="893642"/>
                </a:cubicBezTo>
                <a:cubicBezTo>
                  <a:pt x="9431726" y="893642"/>
                  <a:pt x="9435180" y="890187"/>
                  <a:pt x="9435180" y="885581"/>
                </a:cubicBezTo>
                <a:lnTo>
                  <a:pt x="9435180" y="819940"/>
                </a:lnTo>
                <a:cubicBezTo>
                  <a:pt x="9435180" y="815333"/>
                  <a:pt x="9431726" y="811878"/>
                  <a:pt x="9427120" y="811878"/>
                </a:cubicBezTo>
                <a:lnTo>
                  <a:pt x="9427120" y="811878"/>
                </a:lnTo>
                <a:close/>
                <a:moveTo>
                  <a:pt x="9427120" y="680596"/>
                </a:moveTo>
                <a:cubicBezTo>
                  <a:pt x="9422515" y="680596"/>
                  <a:pt x="9419062" y="684051"/>
                  <a:pt x="9419062" y="688657"/>
                </a:cubicBezTo>
                <a:lnTo>
                  <a:pt x="9419062" y="754298"/>
                </a:lnTo>
                <a:cubicBezTo>
                  <a:pt x="9419062" y="758905"/>
                  <a:pt x="9422515" y="762360"/>
                  <a:pt x="9427120" y="762360"/>
                </a:cubicBezTo>
                <a:cubicBezTo>
                  <a:pt x="9431726" y="762360"/>
                  <a:pt x="9435180" y="758905"/>
                  <a:pt x="9435180" y="754298"/>
                </a:cubicBezTo>
                <a:lnTo>
                  <a:pt x="9435180" y="688657"/>
                </a:lnTo>
                <a:cubicBezTo>
                  <a:pt x="9435180" y="684051"/>
                  <a:pt x="9431726" y="680596"/>
                  <a:pt x="9427120" y="680596"/>
                </a:cubicBezTo>
                <a:lnTo>
                  <a:pt x="9427120" y="680596"/>
                </a:lnTo>
                <a:close/>
                <a:moveTo>
                  <a:pt x="9427120" y="550465"/>
                </a:moveTo>
                <a:cubicBezTo>
                  <a:pt x="9422515" y="550465"/>
                  <a:pt x="9419062" y="553920"/>
                  <a:pt x="9419062" y="558526"/>
                </a:cubicBezTo>
                <a:lnTo>
                  <a:pt x="9419062" y="624168"/>
                </a:lnTo>
                <a:cubicBezTo>
                  <a:pt x="9419062" y="628774"/>
                  <a:pt x="9422515" y="632229"/>
                  <a:pt x="9427120" y="632229"/>
                </a:cubicBezTo>
                <a:cubicBezTo>
                  <a:pt x="9431726" y="632229"/>
                  <a:pt x="9435180" y="628774"/>
                  <a:pt x="9435180" y="624168"/>
                </a:cubicBezTo>
                <a:lnTo>
                  <a:pt x="9435180" y="558526"/>
                </a:lnTo>
                <a:cubicBezTo>
                  <a:pt x="9435180" y="553920"/>
                  <a:pt x="9431726" y="550465"/>
                  <a:pt x="9427120" y="550465"/>
                </a:cubicBezTo>
                <a:lnTo>
                  <a:pt x="9427120" y="550465"/>
                </a:lnTo>
                <a:close/>
                <a:moveTo>
                  <a:pt x="9427120" y="420334"/>
                </a:moveTo>
                <a:cubicBezTo>
                  <a:pt x="9422515" y="420334"/>
                  <a:pt x="9419062" y="423789"/>
                  <a:pt x="9419062" y="428395"/>
                </a:cubicBezTo>
                <a:lnTo>
                  <a:pt x="9419062" y="494036"/>
                </a:lnTo>
                <a:cubicBezTo>
                  <a:pt x="9419062" y="498643"/>
                  <a:pt x="9422515" y="502098"/>
                  <a:pt x="9427120" y="502098"/>
                </a:cubicBezTo>
                <a:cubicBezTo>
                  <a:pt x="9431726" y="502098"/>
                  <a:pt x="9435180" y="498643"/>
                  <a:pt x="9435180" y="494036"/>
                </a:cubicBezTo>
                <a:lnTo>
                  <a:pt x="9435180" y="428395"/>
                </a:lnTo>
                <a:cubicBezTo>
                  <a:pt x="9435180" y="423789"/>
                  <a:pt x="9431726" y="420334"/>
                  <a:pt x="9427120" y="420334"/>
                </a:cubicBezTo>
                <a:lnTo>
                  <a:pt x="9427120" y="420334"/>
                </a:lnTo>
                <a:close/>
                <a:moveTo>
                  <a:pt x="9427120" y="289052"/>
                </a:moveTo>
                <a:cubicBezTo>
                  <a:pt x="9422515" y="289052"/>
                  <a:pt x="9419062" y="292506"/>
                  <a:pt x="9419062" y="297113"/>
                </a:cubicBezTo>
                <a:lnTo>
                  <a:pt x="9419062" y="362754"/>
                </a:lnTo>
                <a:cubicBezTo>
                  <a:pt x="9419062" y="367360"/>
                  <a:pt x="9422515" y="370815"/>
                  <a:pt x="9427120" y="370815"/>
                </a:cubicBezTo>
                <a:cubicBezTo>
                  <a:pt x="9431726" y="370815"/>
                  <a:pt x="9435180" y="367360"/>
                  <a:pt x="9435180" y="362754"/>
                </a:cubicBezTo>
                <a:lnTo>
                  <a:pt x="9435180" y="297113"/>
                </a:lnTo>
                <a:cubicBezTo>
                  <a:pt x="9435180" y="292506"/>
                  <a:pt x="9431726" y="289052"/>
                  <a:pt x="9427120" y="289052"/>
                </a:cubicBezTo>
                <a:lnTo>
                  <a:pt x="9427120" y="289052"/>
                </a:lnTo>
                <a:close/>
                <a:moveTo>
                  <a:pt x="9427120" y="158921"/>
                </a:moveTo>
                <a:lnTo>
                  <a:pt x="9427120" y="158921"/>
                </a:lnTo>
                <a:cubicBezTo>
                  <a:pt x="9422515" y="158921"/>
                  <a:pt x="9419062" y="162376"/>
                  <a:pt x="9419062" y="166982"/>
                </a:cubicBezTo>
                <a:lnTo>
                  <a:pt x="9419062" y="166982"/>
                </a:lnTo>
                <a:lnTo>
                  <a:pt x="9419062" y="232623"/>
                </a:lnTo>
                <a:cubicBezTo>
                  <a:pt x="9419062" y="237230"/>
                  <a:pt x="9422515" y="240684"/>
                  <a:pt x="9427120" y="240684"/>
                </a:cubicBezTo>
                <a:cubicBezTo>
                  <a:pt x="9431726" y="240684"/>
                  <a:pt x="9435180" y="237230"/>
                  <a:pt x="9435180" y="232623"/>
                </a:cubicBezTo>
                <a:lnTo>
                  <a:pt x="9435180" y="166982"/>
                </a:lnTo>
                <a:cubicBezTo>
                  <a:pt x="9435180" y="162376"/>
                  <a:pt x="9431726" y="158921"/>
                  <a:pt x="9427120" y="158921"/>
                </a:cubicBezTo>
                <a:lnTo>
                  <a:pt x="9427120" y="158921"/>
                </a:lnTo>
                <a:close/>
                <a:moveTo>
                  <a:pt x="9369554" y="38003"/>
                </a:moveTo>
                <a:cubicBezTo>
                  <a:pt x="9367251" y="38003"/>
                  <a:pt x="9364949" y="38003"/>
                  <a:pt x="9363797" y="40306"/>
                </a:cubicBezTo>
                <a:cubicBezTo>
                  <a:pt x="9361495" y="43761"/>
                  <a:pt x="9361495" y="48367"/>
                  <a:pt x="9363797" y="51822"/>
                </a:cubicBezTo>
                <a:cubicBezTo>
                  <a:pt x="9368403" y="56428"/>
                  <a:pt x="9373008" y="61035"/>
                  <a:pt x="9377613" y="65641"/>
                </a:cubicBezTo>
                <a:lnTo>
                  <a:pt x="9377613" y="65641"/>
                </a:lnTo>
                <a:cubicBezTo>
                  <a:pt x="9377613" y="65641"/>
                  <a:pt x="9377613" y="65641"/>
                  <a:pt x="9377613" y="65641"/>
                </a:cubicBezTo>
                <a:lnTo>
                  <a:pt x="9377613" y="65641"/>
                </a:lnTo>
                <a:cubicBezTo>
                  <a:pt x="9377613" y="65641"/>
                  <a:pt x="9377613" y="65641"/>
                  <a:pt x="9377613" y="65641"/>
                </a:cubicBezTo>
                <a:lnTo>
                  <a:pt x="9377613" y="65641"/>
                </a:lnTo>
                <a:cubicBezTo>
                  <a:pt x="9377613" y="65641"/>
                  <a:pt x="9377613" y="65641"/>
                  <a:pt x="9377613" y="65641"/>
                </a:cubicBezTo>
                <a:lnTo>
                  <a:pt x="9377613" y="65641"/>
                </a:lnTo>
                <a:cubicBezTo>
                  <a:pt x="9377613" y="65641"/>
                  <a:pt x="9377613" y="65641"/>
                  <a:pt x="9377613" y="65641"/>
                </a:cubicBezTo>
                <a:lnTo>
                  <a:pt x="9377613" y="65641"/>
                </a:lnTo>
                <a:cubicBezTo>
                  <a:pt x="9386824" y="76006"/>
                  <a:pt x="9394883" y="88673"/>
                  <a:pt x="9400640" y="101341"/>
                </a:cubicBezTo>
                <a:cubicBezTo>
                  <a:pt x="9401792" y="104796"/>
                  <a:pt x="9405245" y="105947"/>
                  <a:pt x="9407548" y="105947"/>
                </a:cubicBezTo>
                <a:cubicBezTo>
                  <a:pt x="9409850" y="105947"/>
                  <a:pt x="9409850" y="105947"/>
                  <a:pt x="9411002" y="105947"/>
                </a:cubicBezTo>
                <a:cubicBezTo>
                  <a:pt x="9414456" y="103644"/>
                  <a:pt x="9416759" y="99038"/>
                  <a:pt x="9414456" y="95583"/>
                </a:cubicBezTo>
                <a:cubicBezTo>
                  <a:pt x="9404094" y="73702"/>
                  <a:pt x="9389126" y="54125"/>
                  <a:pt x="9370705" y="39154"/>
                </a:cubicBezTo>
                <a:cubicBezTo>
                  <a:pt x="9369554" y="38003"/>
                  <a:pt x="9367251" y="36851"/>
                  <a:pt x="9364949" y="36851"/>
                </a:cubicBezTo>
                <a:lnTo>
                  <a:pt x="9366100" y="36851"/>
                </a:lnTo>
                <a:close/>
                <a:moveTo>
                  <a:pt x="9267085" y="1152"/>
                </a:moveTo>
                <a:lnTo>
                  <a:pt x="9201459" y="1152"/>
                </a:lnTo>
                <a:cubicBezTo>
                  <a:pt x="9196854" y="1152"/>
                  <a:pt x="9193400" y="4606"/>
                  <a:pt x="9193400" y="9213"/>
                </a:cubicBezTo>
                <a:cubicBezTo>
                  <a:pt x="9193400" y="13819"/>
                  <a:pt x="9196854" y="17274"/>
                  <a:pt x="9201459" y="17274"/>
                </a:cubicBezTo>
                <a:lnTo>
                  <a:pt x="9276296" y="17274"/>
                </a:lnTo>
                <a:cubicBezTo>
                  <a:pt x="9286658" y="17274"/>
                  <a:pt x="9295869" y="19577"/>
                  <a:pt x="9305079" y="21880"/>
                </a:cubicBezTo>
                <a:cubicBezTo>
                  <a:pt x="9305079" y="21880"/>
                  <a:pt x="9306230" y="21880"/>
                  <a:pt x="9307382" y="21880"/>
                </a:cubicBezTo>
                <a:cubicBezTo>
                  <a:pt x="9310836" y="21880"/>
                  <a:pt x="9314290" y="19577"/>
                  <a:pt x="9315441" y="16122"/>
                </a:cubicBezTo>
                <a:cubicBezTo>
                  <a:pt x="9315441" y="11516"/>
                  <a:pt x="9314290" y="6910"/>
                  <a:pt x="9309685" y="5758"/>
                </a:cubicBezTo>
                <a:cubicBezTo>
                  <a:pt x="9295869" y="2303"/>
                  <a:pt x="9280901" y="0"/>
                  <a:pt x="9265934" y="0"/>
                </a:cubicBezTo>
                <a:lnTo>
                  <a:pt x="9267085" y="0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8992EADA-E921-451C-18A3-CD33D499ACBD}"/>
              </a:ext>
            </a:extLst>
          </p:cNvPr>
          <p:cNvSpPr/>
          <p:nvPr/>
        </p:nvSpPr>
        <p:spPr>
          <a:xfrm>
            <a:off x="251905" y="4769928"/>
            <a:ext cx="9298171" cy="1343917"/>
          </a:xfrm>
          <a:custGeom>
            <a:avLst/>
            <a:gdLst>
              <a:gd name="csX0" fmla="*/ 9196854 w 9298171"/>
              <a:gd name="csY0" fmla="*/ 1141236 h 1343917"/>
              <a:gd name="csX1" fmla="*/ 9298171 w 9298171"/>
              <a:gd name="csY1" fmla="*/ 1039895 h 1343917"/>
              <a:gd name="csX2" fmla="*/ 9298171 w 9298171"/>
              <a:gd name="csY2" fmla="*/ 101341 h 1343917"/>
              <a:gd name="csX3" fmla="*/ 9196854 w 9298171"/>
              <a:gd name="csY3" fmla="*/ 0 h 1343917"/>
              <a:gd name="csX4" fmla="*/ 1514004 w 9298171"/>
              <a:gd name="csY4" fmla="*/ 0 h 1343917"/>
              <a:gd name="csX5" fmla="*/ 1412687 w 9298171"/>
              <a:gd name="csY5" fmla="*/ 50670 h 1343917"/>
              <a:gd name="csX6" fmla="*/ 1311369 w 9298171"/>
              <a:gd name="csY6" fmla="*/ 152011 h 1343917"/>
              <a:gd name="csX7" fmla="*/ 1210052 w 9298171"/>
              <a:gd name="csY7" fmla="*/ 202681 h 1343917"/>
              <a:gd name="csX8" fmla="*/ 766788 w 9298171"/>
              <a:gd name="csY8" fmla="*/ 202681 h 1343917"/>
              <a:gd name="csX9" fmla="*/ 665471 w 9298171"/>
              <a:gd name="csY9" fmla="*/ 152011 h 1343917"/>
              <a:gd name="csX10" fmla="*/ 564154 w 9298171"/>
              <a:gd name="csY10" fmla="*/ 50670 h 1343917"/>
              <a:gd name="csX11" fmla="*/ 462836 w 9298171"/>
              <a:gd name="csY11" fmla="*/ 0 h 1343917"/>
              <a:gd name="csX12" fmla="*/ 101317 w 9298171"/>
              <a:gd name="csY12" fmla="*/ 0 h 1343917"/>
              <a:gd name="csX13" fmla="*/ 0 w 9298171"/>
              <a:gd name="csY13" fmla="*/ 101341 h 1343917"/>
              <a:gd name="csX14" fmla="*/ 0 w 9298171"/>
              <a:gd name="csY14" fmla="*/ 1039895 h 1343917"/>
              <a:gd name="csX15" fmla="*/ 101317 w 9298171"/>
              <a:gd name="csY15" fmla="*/ 1141236 h 1343917"/>
              <a:gd name="csX16" fmla="*/ 485863 w 9298171"/>
              <a:gd name="csY16" fmla="*/ 1141236 h 1343917"/>
              <a:gd name="csX17" fmla="*/ 598694 w 9298171"/>
              <a:gd name="csY17" fmla="*/ 1191906 h 1343917"/>
              <a:gd name="csX18" fmla="*/ 700011 w 9298171"/>
              <a:gd name="csY18" fmla="*/ 1293247 h 1343917"/>
              <a:gd name="csX19" fmla="*/ 801328 w 9298171"/>
              <a:gd name="csY19" fmla="*/ 1343918 h 1343917"/>
              <a:gd name="csX20" fmla="*/ 1172058 w 9298171"/>
              <a:gd name="csY20" fmla="*/ 1343918 h 1343917"/>
              <a:gd name="csX21" fmla="*/ 1273375 w 9298171"/>
              <a:gd name="csY21" fmla="*/ 1293247 h 1343917"/>
              <a:gd name="csX22" fmla="*/ 1374693 w 9298171"/>
              <a:gd name="csY22" fmla="*/ 1191906 h 1343917"/>
              <a:gd name="csX23" fmla="*/ 1484069 w 9298171"/>
              <a:gd name="csY23" fmla="*/ 1141236 h 1343917"/>
              <a:gd name="csX24" fmla="*/ 9200308 w 9298171"/>
              <a:gd name="csY24" fmla="*/ 1141236 h 1343917"/>
              <a:gd name="csX25" fmla="*/ 9200308 w 9298171"/>
              <a:gd name="csY25" fmla="*/ 1141236 h 13439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298171" h="1343917">
                <a:moveTo>
                  <a:pt x="9196854" y="1141236"/>
                </a:moveTo>
                <a:cubicBezTo>
                  <a:pt x="9253269" y="1141236"/>
                  <a:pt x="9298171" y="1095172"/>
                  <a:pt x="9298171" y="1039895"/>
                </a:cubicBezTo>
                <a:lnTo>
                  <a:pt x="9298171" y="101341"/>
                </a:lnTo>
                <a:cubicBezTo>
                  <a:pt x="9298171" y="44912"/>
                  <a:pt x="9252118" y="0"/>
                  <a:pt x="9196854" y="0"/>
                </a:cubicBezTo>
                <a:lnTo>
                  <a:pt x="1514004" y="0"/>
                </a:lnTo>
                <a:cubicBezTo>
                  <a:pt x="1463345" y="0"/>
                  <a:pt x="1438016" y="25335"/>
                  <a:pt x="1412687" y="50670"/>
                </a:cubicBezTo>
                <a:lnTo>
                  <a:pt x="1311369" y="152011"/>
                </a:lnTo>
                <a:cubicBezTo>
                  <a:pt x="1286040" y="177346"/>
                  <a:pt x="1260711" y="202681"/>
                  <a:pt x="1210052" y="202681"/>
                </a:cubicBezTo>
                <a:lnTo>
                  <a:pt x="766788" y="202681"/>
                </a:lnTo>
                <a:cubicBezTo>
                  <a:pt x="716130" y="202681"/>
                  <a:pt x="690800" y="177346"/>
                  <a:pt x="665471" y="152011"/>
                </a:cubicBezTo>
                <a:lnTo>
                  <a:pt x="564154" y="50670"/>
                </a:lnTo>
                <a:cubicBezTo>
                  <a:pt x="538824" y="25335"/>
                  <a:pt x="513495" y="0"/>
                  <a:pt x="462836" y="0"/>
                </a:cubicBezTo>
                <a:lnTo>
                  <a:pt x="101317" y="0"/>
                </a:lnTo>
                <a:cubicBezTo>
                  <a:pt x="44902" y="0"/>
                  <a:pt x="0" y="46064"/>
                  <a:pt x="0" y="101341"/>
                </a:cubicBezTo>
                <a:lnTo>
                  <a:pt x="0" y="1039895"/>
                </a:lnTo>
                <a:cubicBezTo>
                  <a:pt x="0" y="1096323"/>
                  <a:pt x="46053" y="1141236"/>
                  <a:pt x="101317" y="1141236"/>
                </a:cubicBezTo>
                <a:lnTo>
                  <a:pt x="485863" y="1141236"/>
                </a:lnTo>
                <a:cubicBezTo>
                  <a:pt x="536522" y="1141236"/>
                  <a:pt x="573364" y="1166571"/>
                  <a:pt x="598694" y="1191906"/>
                </a:cubicBezTo>
                <a:lnTo>
                  <a:pt x="700011" y="1293247"/>
                </a:lnTo>
                <a:cubicBezTo>
                  <a:pt x="725340" y="1318582"/>
                  <a:pt x="739156" y="1343918"/>
                  <a:pt x="801328" y="1343918"/>
                </a:cubicBezTo>
                <a:lnTo>
                  <a:pt x="1172058" y="1343918"/>
                </a:lnTo>
                <a:cubicBezTo>
                  <a:pt x="1230776" y="1343918"/>
                  <a:pt x="1248046" y="1318582"/>
                  <a:pt x="1273375" y="1293247"/>
                </a:cubicBezTo>
                <a:lnTo>
                  <a:pt x="1374693" y="1191906"/>
                </a:lnTo>
                <a:cubicBezTo>
                  <a:pt x="1400022" y="1166571"/>
                  <a:pt x="1433410" y="1141236"/>
                  <a:pt x="1484069" y="1141236"/>
                </a:cubicBezTo>
                <a:lnTo>
                  <a:pt x="9200308" y="1141236"/>
                </a:lnTo>
                <a:lnTo>
                  <a:pt x="9200308" y="1141236"/>
                </a:lnTo>
                <a:close/>
              </a:path>
            </a:pathLst>
          </a:custGeom>
          <a:solidFill>
            <a:srgbClr val="FFFFFF"/>
          </a:solidFill>
          <a:ln w="31063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333590E-31FA-F89E-BB24-0D41E35CE948}"/>
              </a:ext>
            </a:extLst>
          </p:cNvPr>
          <p:cNvSpPr txBox="1"/>
          <p:nvPr/>
        </p:nvSpPr>
        <p:spPr>
          <a:xfrm>
            <a:off x="800607" y="5347224"/>
            <a:ext cx="477208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set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EAF9F8D-1081-DBC9-2625-A29D1D461FCC}"/>
              </a:ext>
            </a:extLst>
          </p:cNvPr>
          <p:cNvSpPr txBox="1"/>
          <p:nvPr/>
        </p:nvSpPr>
        <p:spPr>
          <a:xfrm>
            <a:off x="748797" y="5055407"/>
            <a:ext cx="819374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</a:t>
            </a: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1EA5F549-53F5-0F14-54A3-42EB51545823}"/>
              </a:ext>
            </a:extLst>
          </p:cNvPr>
          <p:cNvSpPr/>
          <p:nvPr/>
        </p:nvSpPr>
        <p:spPr>
          <a:xfrm>
            <a:off x="409638" y="5118863"/>
            <a:ext cx="359216" cy="266019"/>
          </a:xfrm>
          <a:custGeom>
            <a:avLst/>
            <a:gdLst>
              <a:gd name="csX0" fmla="*/ 337341 w 359216"/>
              <a:gd name="csY0" fmla="*/ 266020 h 266019"/>
              <a:gd name="csX1" fmla="*/ 359216 w 359216"/>
              <a:gd name="csY1" fmla="*/ 179650 h 266019"/>
              <a:gd name="csX2" fmla="*/ 179608 w 359216"/>
              <a:gd name="csY2" fmla="*/ 0 h 266019"/>
              <a:gd name="csX3" fmla="*/ 0 w 359216"/>
              <a:gd name="csY3" fmla="*/ 179650 h 266019"/>
              <a:gd name="csX4" fmla="*/ 21875 w 359216"/>
              <a:gd name="csY4" fmla="*/ 266020 h 266019"/>
              <a:gd name="csX5" fmla="*/ 337341 w 359216"/>
              <a:gd name="csY5" fmla="*/ 266020 h 266019"/>
              <a:gd name="csX6" fmla="*/ 337341 w 359216"/>
              <a:gd name="csY6" fmla="*/ 266020 h 2660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59216" h="266019">
                <a:moveTo>
                  <a:pt x="337341" y="266020"/>
                </a:moveTo>
                <a:cubicBezTo>
                  <a:pt x="351157" y="240684"/>
                  <a:pt x="359216" y="210743"/>
                  <a:pt x="359216" y="179650"/>
                </a:cubicBezTo>
                <a:cubicBezTo>
                  <a:pt x="359216" y="80612"/>
                  <a:pt x="278623" y="0"/>
                  <a:pt x="179608" y="0"/>
                </a:cubicBezTo>
                <a:cubicBezTo>
                  <a:pt x="80593" y="0"/>
                  <a:pt x="0" y="80612"/>
                  <a:pt x="0" y="179650"/>
                </a:cubicBezTo>
                <a:cubicBezTo>
                  <a:pt x="0" y="278687"/>
                  <a:pt x="8059" y="239533"/>
                  <a:pt x="21875" y="266020"/>
                </a:cubicBezTo>
                <a:lnTo>
                  <a:pt x="337341" y="266020"/>
                </a:lnTo>
                <a:lnTo>
                  <a:pt x="337341" y="266020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7416EB02-DE8C-1799-6EF1-7BF944ECF047}"/>
              </a:ext>
            </a:extLst>
          </p:cNvPr>
          <p:cNvSpPr/>
          <p:nvPr/>
        </p:nvSpPr>
        <p:spPr>
          <a:xfrm>
            <a:off x="1605874" y="5092376"/>
            <a:ext cx="1387357" cy="570042"/>
          </a:xfrm>
          <a:custGeom>
            <a:avLst/>
            <a:gdLst>
              <a:gd name="csX0" fmla="*/ 1344758 w 1387357"/>
              <a:gd name="csY0" fmla="*/ 0 h 570042"/>
              <a:gd name="csX1" fmla="*/ 1387357 w 1387357"/>
              <a:gd name="csY1" fmla="*/ 42609 h 570042"/>
              <a:gd name="csX2" fmla="*/ 1387357 w 1387357"/>
              <a:gd name="csY2" fmla="*/ 527433 h 570042"/>
              <a:gd name="csX3" fmla="*/ 1344758 w 1387357"/>
              <a:gd name="csY3" fmla="*/ 570042 h 570042"/>
              <a:gd name="csX4" fmla="*/ 42599 w 1387357"/>
              <a:gd name="csY4" fmla="*/ 570042 h 570042"/>
              <a:gd name="csX5" fmla="*/ 0 w 1387357"/>
              <a:gd name="csY5" fmla="*/ 527433 h 570042"/>
              <a:gd name="csX6" fmla="*/ 0 w 1387357"/>
              <a:gd name="csY6" fmla="*/ 42609 h 570042"/>
              <a:gd name="csX7" fmla="*/ 42599 w 1387357"/>
              <a:gd name="csY7" fmla="*/ 0 h 570042"/>
              <a:gd name="csX8" fmla="*/ 1344758 w 1387357"/>
              <a:gd name="csY8" fmla="*/ 0 h 5700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387357" h="570042">
                <a:moveTo>
                  <a:pt x="1344758" y="0"/>
                </a:moveTo>
                <a:cubicBezTo>
                  <a:pt x="1367785" y="0"/>
                  <a:pt x="1387357" y="18425"/>
                  <a:pt x="1387357" y="42609"/>
                </a:cubicBezTo>
                <a:lnTo>
                  <a:pt x="1387357" y="527433"/>
                </a:lnTo>
                <a:cubicBezTo>
                  <a:pt x="1387357" y="550465"/>
                  <a:pt x="1368936" y="570042"/>
                  <a:pt x="1344758" y="570042"/>
                </a:cubicBezTo>
                <a:lnTo>
                  <a:pt x="42599" y="570042"/>
                </a:lnTo>
                <a:cubicBezTo>
                  <a:pt x="19573" y="570042"/>
                  <a:pt x="0" y="551617"/>
                  <a:pt x="0" y="527433"/>
                </a:cubicBezTo>
                <a:lnTo>
                  <a:pt x="0" y="42609"/>
                </a:lnTo>
                <a:cubicBezTo>
                  <a:pt x="0" y="19577"/>
                  <a:pt x="18421" y="0"/>
                  <a:pt x="42599" y="0"/>
                </a:cubicBezTo>
                <a:lnTo>
                  <a:pt x="1344758" y="0"/>
                </a:lnTo>
              </a:path>
            </a:pathLst>
          </a:cu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E6BBC0-E724-0CDB-D9B6-04F6450324BB}"/>
              </a:ext>
            </a:extLst>
          </p:cNvPr>
          <p:cNvSpPr txBox="1"/>
          <p:nvPr/>
        </p:nvSpPr>
        <p:spPr>
          <a:xfrm>
            <a:off x="1612297" y="5352982"/>
            <a:ext cx="575318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A5E5F56-4C2A-8C44-635F-97719B4B8B2F}"/>
              </a:ext>
            </a:extLst>
          </p:cNvPr>
          <p:cNvSpPr txBox="1"/>
          <p:nvPr/>
        </p:nvSpPr>
        <p:spPr>
          <a:xfrm>
            <a:off x="1553579" y="5061165"/>
            <a:ext cx="1031538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grpSp>
        <p:nvGrpSpPr>
          <p:cNvPr id="50" name="Graphic 1">
            <a:extLst>
              <a:ext uri="{FF2B5EF4-FFF2-40B4-BE49-F238E27FC236}">
                <a16:creationId xmlns:a16="http://schemas.microsoft.com/office/drawing/2014/main" id="{4971BFEA-A67B-C510-C0CE-C16E99356C6C}"/>
              </a:ext>
            </a:extLst>
          </p:cNvPr>
          <p:cNvGrpSpPr/>
          <p:nvPr/>
        </p:nvGrpSpPr>
        <p:grpSpPr>
          <a:xfrm>
            <a:off x="3140602" y="5392944"/>
            <a:ext cx="196219" cy="204409"/>
            <a:chOff x="3140602" y="5392944"/>
            <a:chExt cx="196219" cy="20440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2794413-899E-319D-35CE-D2C91919568E}"/>
                </a:ext>
              </a:extLst>
            </p:cNvPr>
            <p:cNvSpPr txBox="1"/>
            <p:nvPr/>
          </p:nvSpPr>
          <p:spPr>
            <a:xfrm>
              <a:off x="3049162" y="5347224"/>
              <a:ext cx="379099" cy="2958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to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7494045-A59F-5F26-EAA9-C41FC25ED472}"/>
                </a:ext>
              </a:extLst>
            </p:cNvPr>
            <p:cNvSpPr txBox="1"/>
            <p:nvPr/>
          </p:nvSpPr>
          <p:spPr>
            <a:xfrm>
              <a:off x="3049162" y="5347224"/>
              <a:ext cx="379099" cy="2958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 w="5757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to</a:t>
              </a: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C01493E9-5753-3837-60B1-F5B114791ED1}"/>
              </a:ext>
            </a:extLst>
          </p:cNvPr>
          <p:cNvSpPr txBox="1"/>
          <p:nvPr/>
        </p:nvSpPr>
        <p:spPr>
          <a:xfrm>
            <a:off x="2997352" y="5055407"/>
            <a:ext cx="607209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CC6EB7B2-C616-D498-749C-D61158DFEF4A}"/>
              </a:ext>
            </a:extLst>
          </p:cNvPr>
          <p:cNvSpPr/>
          <p:nvPr/>
        </p:nvSpPr>
        <p:spPr>
          <a:xfrm>
            <a:off x="3549325" y="4940365"/>
            <a:ext cx="5866045" cy="841819"/>
          </a:xfrm>
          <a:prstGeom prst="roundRect">
            <a:avLst>
              <a:gd name="adj" fmla="val 49646"/>
            </a:avLst>
          </a:pr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724A458-7F3B-6B39-30F0-8351ECC27710}"/>
              </a:ext>
            </a:extLst>
          </p:cNvPr>
          <p:cNvSpPr txBox="1"/>
          <p:nvPr/>
        </p:nvSpPr>
        <p:spPr>
          <a:xfrm>
            <a:off x="4069243" y="5347224"/>
            <a:ext cx="1262085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pick random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CA3C183-AD8E-A9EA-77BF-DD86A1E71526}"/>
              </a:ext>
            </a:extLst>
          </p:cNvPr>
          <p:cNvSpPr txBox="1"/>
          <p:nvPr/>
        </p:nvSpPr>
        <p:spPr>
          <a:xfrm>
            <a:off x="4017433" y="5055407"/>
            <a:ext cx="2516691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pick random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CF3AE42-16AA-AD40-3311-D1F8712B5ED6}"/>
              </a:ext>
            </a:extLst>
          </p:cNvPr>
          <p:cNvSpPr txBox="1"/>
          <p:nvPr/>
        </p:nvSpPr>
        <p:spPr>
          <a:xfrm>
            <a:off x="7564692" y="5347224"/>
            <a:ext cx="379099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4A57A4-3A95-42D1-DB97-09EBF6A61604}"/>
              </a:ext>
            </a:extLst>
          </p:cNvPr>
          <p:cNvSpPr txBox="1"/>
          <p:nvPr/>
        </p:nvSpPr>
        <p:spPr>
          <a:xfrm>
            <a:off x="7514034" y="5055407"/>
            <a:ext cx="607209" cy="4091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5BE26892-65E4-C98D-E3C0-B7277BDA610B}"/>
              </a:ext>
            </a:extLst>
          </p:cNvPr>
          <p:cNvSpPr/>
          <p:nvPr/>
        </p:nvSpPr>
        <p:spPr>
          <a:xfrm>
            <a:off x="8114363" y="4969155"/>
            <a:ext cx="690800" cy="778481"/>
          </a:xfrm>
          <a:custGeom>
            <a:avLst/>
            <a:gdLst>
              <a:gd name="csX0" fmla="*/ 690800 w 690800"/>
              <a:gd name="csY0" fmla="*/ 740479 h 778481"/>
              <a:gd name="csX1" fmla="*/ 389151 w 690800"/>
              <a:gd name="csY1" fmla="*/ 740479 h 778481"/>
              <a:gd name="csX2" fmla="*/ 37994 w 690800"/>
              <a:gd name="csY2" fmla="*/ 389241 h 778481"/>
              <a:gd name="csX3" fmla="*/ 37994 w 690800"/>
              <a:gd name="csY3" fmla="*/ 389241 h 778481"/>
              <a:gd name="csX4" fmla="*/ 389151 w 690800"/>
              <a:gd name="csY4" fmla="*/ 38003 h 778481"/>
              <a:gd name="csX5" fmla="*/ 690800 w 690800"/>
              <a:gd name="csY5" fmla="*/ 38003 h 778481"/>
              <a:gd name="csX6" fmla="*/ 690800 w 690800"/>
              <a:gd name="csY6" fmla="*/ 0 h 778481"/>
              <a:gd name="csX7" fmla="*/ 389151 w 690800"/>
              <a:gd name="csY7" fmla="*/ 0 h 778481"/>
              <a:gd name="csX8" fmla="*/ 0 w 690800"/>
              <a:gd name="csY8" fmla="*/ 389241 h 778481"/>
              <a:gd name="csX9" fmla="*/ 389151 w 690800"/>
              <a:gd name="csY9" fmla="*/ 778482 h 778481"/>
              <a:gd name="csX10" fmla="*/ 690800 w 690800"/>
              <a:gd name="csY10" fmla="*/ 778482 h 778481"/>
              <a:gd name="csX11" fmla="*/ 690800 w 690800"/>
              <a:gd name="csY11" fmla="*/ 740479 h 778481"/>
              <a:gd name="csX12" fmla="*/ 690800 w 690800"/>
              <a:gd name="csY12" fmla="*/ 740479 h 778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0800" h="778481">
                <a:moveTo>
                  <a:pt x="690800" y="740479"/>
                </a:moveTo>
                <a:lnTo>
                  <a:pt x="389151" y="740479"/>
                </a:lnTo>
                <a:cubicBezTo>
                  <a:pt x="195727" y="740479"/>
                  <a:pt x="37994" y="581558"/>
                  <a:pt x="37994" y="389241"/>
                </a:cubicBezTo>
                <a:lnTo>
                  <a:pt x="37994" y="389241"/>
                </a:lnTo>
                <a:cubicBezTo>
                  <a:pt x="37994" y="195772"/>
                  <a:pt x="196878" y="38003"/>
                  <a:pt x="389151" y="38003"/>
                </a:cubicBezTo>
                <a:lnTo>
                  <a:pt x="690800" y="38003"/>
                </a:lnTo>
                <a:lnTo>
                  <a:pt x="690800" y="0"/>
                </a:lnTo>
                <a:lnTo>
                  <a:pt x="389151" y="0"/>
                </a:lnTo>
                <a:cubicBezTo>
                  <a:pt x="173852" y="0"/>
                  <a:pt x="0" y="175043"/>
                  <a:pt x="0" y="389241"/>
                </a:cubicBezTo>
                <a:cubicBezTo>
                  <a:pt x="0" y="603439"/>
                  <a:pt x="175003" y="778482"/>
                  <a:pt x="389151" y="778482"/>
                </a:cubicBezTo>
                <a:lnTo>
                  <a:pt x="690800" y="778482"/>
                </a:lnTo>
                <a:lnTo>
                  <a:pt x="690800" y="740479"/>
                </a:lnTo>
                <a:lnTo>
                  <a:pt x="690800" y="74047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DECFBFB4-4577-AD5A-83C0-2AB3554D4294}"/>
              </a:ext>
            </a:extLst>
          </p:cNvPr>
          <p:cNvSpPr/>
          <p:nvPr/>
        </p:nvSpPr>
        <p:spPr>
          <a:xfrm>
            <a:off x="8213378" y="5067041"/>
            <a:ext cx="991298" cy="581558"/>
          </a:xfrm>
          <a:custGeom>
            <a:avLst/>
            <a:gdLst>
              <a:gd name="csX0" fmla="*/ 277471 w 991298"/>
              <a:gd name="csY0" fmla="*/ 0 h 581558"/>
              <a:gd name="csX1" fmla="*/ 713827 w 991298"/>
              <a:gd name="csY1" fmla="*/ 0 h 581558"/>
              <a:gd name="csX2" fmla="*/ 991298 w 991298"/>
              <a:gd name="csY2" fmla="*/ 277536 h 581558"/>
              <a:gd name="csX3" fmla="*/ 991298 w 991298"/>
              <a:gd name="csY3" fmla="*/ 304022 h 581558"/>
              <a:gd name="csX4" fmla="*/ 713827 w 991298"/>
              <a:gd name="csY4" fmla="*/ 581558 h 581558"/>
              <a:gd name="csX5" fmla="*/ 277471 w 991298"/>
              <a:gd name="csY5" fmla="*/ 581558 h 581558"/>
              <a:gd name="csX6" fmla="*/ 0 w 991298"/>
              <a:gd name="csY6" fmla="*/ 304022 h 581558"/>
              <a:gd name="csX7" fmla="*/ 0 w 991298"/>
              <a:gd name="csY7" fmla="*/ 277536 h 581558"/>
              <a:gd name="csX8" fmla="*/ 277471 w 991298"/>
              <a:gd name="csY8" fmla="*/ 0 h 581558"/>
              <a:gd name="csX9" fmla="*/ 277471 w 991298"/>
              <a:gd name="csY9" fmla="*/ 0 h 5815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991298" h="581558">
                <a:moveTo>
                  <a:pt x="277471" y="0"/>
                </a:moveTo>
                <a:lnTo>
                  <a:pt x="713827" y="0"/>
                </a:lnTo>
                <a:cubicBezTo>
                  <a:pt x="866954" y="0"/>
                  <a:pt x="991298" y="124373"/>
                  <a:pt x="991298" y="277536"/>
                </a:cubicBezTo>
                <a:lnTo>
                  <a:pt x="991298" y="304022"/>
                </a:lnTo>
                <a:cubicBezTo>
                  <a:pt x="991298" y="457185"/>
                  <a:pt x="866954" y="581558"/>
                  <a:pt x="713827" y="581558"/>
                </a:cubicBezTo>
                <a:lnTo>
                  <a:pt x="277471" y="581558"/>
                </a:lnTo>
                <a:cubicBezTo>
                  <a:pt x="124344" y="581558"/>
                  <a:pt x="0" y="457185"/>
                  <a:pt x="0" y="304022"/>
                </a:cubicBezTo>
                <a:lnTo>
                  <a:pt x="0" y="277536"/>
                </a:lnTo>
                <a:cubicBezTo>
                  <a:pt x="0" y="124373"/>
                  <a:pt x="124344" y="0"/>
                  <a:pt x="277471" y="0"/>
                </a:cubicBezTo>
                <a:lnTo>
                  <a:pt x="277471" y="0"/>
                </a:lnTo>
                <a:close/>
              </a:path>
            </a:pathLst>
          </a:custGeom>
          <a:solidFill>
            <a:srgbClr val="FFFFFF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83FE0A14-7945-07E4-1301-678DC1627605}"/>
              </a:ext>
            </a:extLst>
          </p:cNvPr>
          <p:cNvSpPr/>
          <p:nvPr/>
        </p:nvSpPr>
        <p:spPr>
          <a:xfrm>
            <a:off x="8201865" y="5055525"/>
            <a:ext cx="1014324" cy="604590"/>
          </a:xfrm>
          <a:custGeom>
            <a:avLst/>
            <a:gdLst>
              <a:gd name="csX0" fmla="*/ 725340 w 1014324"/>
              <a:gd name="csY0" fmla="*/ 23032 h 604590"/>
              <a:gd name="csX1" fmla="*/ 991298 w 1014324"/>
              <a:gd name="csY1" fmla="*/ 289052 h 604590"/>
              <a:gd name="csX2" fmla="*/ 991298 w 1014324"/>
              <a:gd name="csY2" fmla="*/ 315538 h 604590"/>
              <a:gd name="csX3" fmla="*/ 725340 w 1014324"/>
              <a:gd name="csY3" fmla="*/ 581558 h 604590"/>
              <a:gd name="csX4" fmla="*/ 288985 w 1014324"/>
              <a:gd name="csY4" fmla="*/ 581558 h 604590"/>
              <a:gd name="csX5" fmla="*/ 23027 w 1014324"/>
              <a:gd name="csY5" fmla="*/ 315538 h 604590"/>
              <a:gd name="csX6" fmla="*/ 23027 w 1014324"/>
              <a:gd name="csY6" fmla="*/ 289052 h 604590"/>
              <a:gd name="csX7" fmla="*/ 288985 w 1014324"/>
              <a:gd name="csY7" fmla="*/ 23032 h 604590"/>
              <a:gd name="csX8" fmla="*/ 725340 w 1014324"/>
              <a:gd name="csY8" fmla="*/ 23032 h 604590"/>
              <a:gd name="csX9" fmla="*/ 725340 w 1014324"/>
              <a:gd name="csY9" fmla="*/ 0 h 604590"/>
              <a:gd name="csX10" fmla="*/ 288985 w 1014324"/>
              <a:gd name="csY10" fmla="*/ 0 h 604590"/>
              <a:gd name="csX11" fmla="*/ 0 w 1014324"/>
              <a:gd name="csY11" fmla="*/ 289052 h 604590"/>
              <a:gd name="csX12" fmla="*/ 0 w 1014324"/>
              <a:gd name="csY12" fmla="*/ 315538 h 604590"/>
              <a:gd name="csX13" fmla="*/ 288985 w 1014324"/>
              <a:gd name="csY13" fmla="*/ 604590 h 604590"/>
              <a:gd name="csX14" fmla="*/ 725340 w 1014324"/>
              <a:gd name="csY14" fmla="*/ 604590 h 604590"/>
              <a:gd name="csX15" fmla="*/ 1014325 w 1014324"/>
              <a:gd name="csY15" fmla="*/ 315538 h 604590"/>
              <a:gd name="csX16" fmla="*/ 1014325 w 1014324"/>
              <a:gd name="csY16" fmla="*/ 289052 h 604590"/>
              <a:gd name="csX17" fmla="*/ 725340 w 1014324"/>
              <a:gd name="csY17" fmla="*/ 0 h 604590"/>
              <a:gd name="csX18" fmla="*/ 725340 w 1014324"/>
              <a:gd name="csY18" fmla="*/ 0 h 6045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4324" h="604590">
                <a:moveTo>
                  <a:pt x="725340" y="23032"/>
                </a:moveTo>
                <a:cubicBezTo>
                  <a:pt x="871559" y="23032"/>
                  <a:pt x="991298" y="142798"/>
                  <a:pt x="991298" y="289052"/>
                </a:cubicBezTo>
                <a:lnTo>
                  <a:pt x="991298" y="315538"/>
                </a:lnTo>
                <a:cubicBezTo>
                  <a:pt x="991298" y="461792"/>
                  <a:pt x="871559" y="581558"/>
                  <a:pt x="725340" y="581558"/>
                </a:cubicBezTo>
                <a:lnTo>
                  <a:pt x="288985" y="581558"/>
                </a:lnTo>
                <a:cubicBezTo>
                  <a:pt x="142765" y="581558"/>
                  <a:pt x="23027" y="461792"/>
                  <a:pt x="23027" y="315538"/>
                </a:cubicBezTo>
                <a:lnTo>
                  <a:pt x="23027" y="289052"/>
                </a:lnTo>
                <a:cubicBezTo>
                  <a:pt x="23027" y="142798"/>
                  <a:pt x="142765" y="23032"/>
                  <a:pt x="288985" y="23032"/>
                </a:cubicBezTo>
                <a:lnTo>
                  <a:pt x="725340" y="23032"/>
                </a:lnTo>
                <a:moveTo>
                  <a:pt x="725340" y="0"/>
                </a:moveTo>
                <a:lnTo>
                  <a:pt x="288985" y="0"/>
                </a:lnTo>
                <a:cubicBezTo>
                  <a:pt x="130101" y="0"/>
                  <a:pt x="0" y="130131"/>
                  <a:pt x="0" y="289052"/>
                </a:cubicBezTo>
                <a:lnTo>
                  <a:pt x="0" y="315538"/>
                </a:lnTo>
                <a:cubicBezTo>
                  <a:pt x="0" y="474459"/>
                  <a:pt x="130101" y="604590"/>
                  <a:pt x="288985" y="604590"/>
                </a:cubicBezTo>
                <a:lnTo>
                  <a:pt x="725340" y="604590"/>
                </a:lnTo>
                <a:cubicBezTo>
                  <a:pt x="884224" y="604590"/>
                  <a:pt x="1014325" y="474459"/>
                  <a:pt x="1014325" y="315538"/>
                </a:cubicBezTo>
                <a:lnTo>
                  <a:pt x="1014325" y="289052"/>
                </a:lnTo>
                <a:cubicBezTo>
                  <a:pt x="1014325" y="130131"/>
                  <a:pt x="884224" y="0"/>
                  <a:pt x="725340" y="0"/>
                </a:cubicBezTo>
                <a:lnTo>
                  <a:pt x="725340" y="0"/>
                </a:lnTo>
                <a:close/>
              </a:path>
            </a:pathLst>
          </a:cu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6431FF8-9F50-A231-407D-A664936B282E}"/>
              </a:ext>
            </a:extLst>
          </p:cNvPr>
          <p:cNvSpPr txBox="1"/>
          <p:nvPr/>
        </p:nvSpPr>
        <p:spPr>
          <a:xfrm>
            <a:off x="8394804" y="5347224"/>
            <a:ext cx="379099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26967DC1-DB86-F419-A2DB-39A9F1C4C022}"/>
              </a:ext>
            </a:extLst>
          </p:cNvPr>
          <p:cNvSpPr/>
          <p:nvPr/>
        </p:nvSpPr>
        <p:spPr>
          <a:xfrm>
            <a:off x="6479469" y="4969155"/>
            <a:ext cx="690800" cy="778481"/>
          </a:xfrm>
          <a:custGeom>
            <a:avLst/>
            <a:gdLst>
              <a:gd name="csX0" fmla="*/ 690800 w 690800"/>
              <a:gd name="csY0" fmla="*/ 740479 h 778481"/>
              <a:gd name="csX1" fmla="*/ 389151 w 690800"/>
              <a:gd name="csY1" fmla="*/ 740479 h 778481"/>
              <a:gd name="csX2" fmla="*/ 37994 w 690800"/>
              <a:gd name="csY2" fmla="*/ 389241 h 778481"/>
              <a:gd name="csX3" fmla="*/ 37994 w 690800"/>
              <a:gd name="csY3" fmla="*/ 389241 h 778481"/>
              <a:gd name="csX4" fmla="*/ 389151 w 690800"/>
              <a:gd name="csY4" fmla="*/ 38003 h 778481"/>
              <a:gd name="csX5" fmla="*/ 690800 w 690800"/>
              <a:gd name="csY5" fmla="*/ 38003 h 778481"/>
              <a:gd name="csX6" fmla="*/ 690800 w 690800"/>
              <a:gd name="csY6" fmla="*/ 0 h 778481"/>
              <a:gd name="csX7" fmla="*/ 389151 w 690800"/>
              <a:gd name="csY7" fmla="*/ 0 h 778481"/>
              <a:gd name="csX8" fmla="*/ 0 w 690800"/>
              <a:gd name="csY8" fmla="*/ 389241 h 778481"/>
              <a:gd name="csX9" fmla="*/ 389151 w 690800"/>
              <a:gd name="csY9" fmla="*/ 778482 h 778481"/>
              <a:gd name="csX10" fmla="*/ 690800 w 690800"/>
              <a:gd name="csY10" fmla="*/ 778482 h 778481"/>
              <a:gd name="csX11" fmla="*/ 690800 w 690800"/>
              <a:gd name="csY11" fmla="*/ 740479 h 778481"/>
              <a:gd name="csX12" fmla="*/ 690800 w 690800"/>
              <a:gd name="csY12" fmla="*/ 740479 h 778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0800" h="778481">
                <a:moveTo>
                  <a:pt x="690800" y="740479"/>
                </a:moveTo>
                <a:lnTo>
                  <a:pt x="389151" y="740479"/>
                </a:lnTo>
                <a:cubicBezTo>
                  <a:pt x="195727" y="740479"/>
                  <a:pt x="37994" y="581558"/>
                  <a:pt x="37994" y="389241"/>
                </a:cubicBezTo>
                <a:lnTo>
                  <a:pt x="37994" y="389241"/>
                </a:lnTo>
                <a:cubicBezTo>
                  <a:pt x="37994" y="195772"/>
                  <a:pt x="196878" y="38003"/>
                  <a:pt x="389151" y="38003"/>
                </a:cubicBezTo>
                <a:lnTo>
                  <a:pt x="690800" y="38003"/>
                </a:lnTo>
                <a:lnTo>
                  <a:pt x="690800" y="0"/>
                </a:lnTo>
                <a:lnTo>
                  <a:pt x="389151" y="0"/>
                </a:lnTo>
                <a:cubicBezTo>
                  <a:pt x="173852" y="0"/>
                  <a:pt x="0" y="175043"/>
                  <a:pt x="0" y="389241"/>
                </a:cubicBezTo>
                <a:cubicBezTo>
                  <a:pt x="0" y="603439"/>
                  <a:pt x="175003" y="778482"/>
                  <a:pt x="389151" y="778482"/>
                </a:cubicBezTo>
                <a:lnTo>
                  <a:pt x="690800" y="778482"/>
                </a:lnTo>
                <a:lnTo>
                  <a:pt x="690800" y="740479"/>
                </a:lnTo>
                <a:lnTo>
                  <a:pt x="690800" y="74047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FEEFF783-E0AA-1C4B-25E2-01D35DD4D2E6}"/>
              </a:ext>
            </a:extLst>
          </p:cNvPr>
          <p:cNvSpPr/>
          <p:nvPr/>
        </p:nvSpPr>
        <p:spPr>
          <a:xfrm>
            <a:off x="6577333" y="5067041"/>
            <a:ext cx="991298" cy="581558"/>
          </a:xfrm>
          <a:custGeom>
            <a:avLst/>
            <a:gdLst>
              <a:gd name="csX0" fmla="*/ 277472 w 991298"/>
              <a:gd name="csY0" fmla="*/ 0 h 581558"/>
              <a:gd name="csX1" fmla="*/ 713827 w 991298"/>
              <a:gd name="csY1" fmla="*/ 0 h 581558"/>
              <a:gd name="csX2" fmla="*/ 991299 w 991298"/>
              <a:gd name="csY2" fmla="*/ 277536 h 581558"/>
              <a:gd name="csX3" fmla="*/ 991299 w 991298"/>
              <a:gd name="csY3" fmla="*/ 304022 h 581558"/>
              <a:gd name="csX4" fmla="*/ 713827 w 991298"/>
              <a:gd name="csY4" fmla="*/ 581558 h 581558"/>
              <a:gd name="csX5" fmla="*/ 277472 w 991298"/>
              <a:gd name="csY5" fmla="*/ 581558 h 581558"/>
              <a:gd name="csX6" fmla="*/ 0 w 991298"/>
              <a:gd name="csY6" fmla="*/ 304022 h 581558"/>
              <a:gd name="csX7" fmla="*/ 0 w 991298"/>
              <a:gd name="csY7" fmla="*/ 277536 h 581558"/>
              <a:gd name="csX8" fmla="*/ 277472 w 991298"/>
              <a:gd name="csY8" fmla="*/ 0 h 581558"/>
              <a:gd name="csX9" fmla="*/ 277472 w 991298"/>
              <a:gd name="csY9" fmla="*/ 0 h 58155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991298" h="581558">
                <a:moveTo>
                  <a:pt x="277472" y="0"/>
                </a:moveTo>
                <a:lnTo>
                  <a:pt x="713827" y="0"/>
                </a:lnTo>
                <a:cubicBezTo>
                  <a:pt x="866954" y="0"/>
                  <a:pt x="991299" y="124373"/>
                  <a:pt x="991299" y="277536"/>
                </a:cubicBezTo>
                <a:lnTo>
                  <a:pt x="991299" y="304022"/>
                </a:lnTo>
                <a:cubicBezTo>
                  <a:pt x="991299" y="457185"/>
                  <a:pt x="866954" y="581558"/>
                  <a:pt x="713827" y="581558"/>
                </a:cubicBezTo>
                <a:lnTo>
                  <a:pt x="277472" y="581558"/>
                </a:lnTo>
                <a:cubicBezTo>
                  <a:pt x="124344" y="581558"/>
                  <a:pt x="0" y="457185"/>
                  <a:pt x="0" y="304022"/>
                </a:cubicBezTo>
                <a:lnTo>
                  <a:pt x="0" y="277536"/>
                </a:lnTo>
                <a:cubicBezTo>
                  <a:pt x="0" y="124373"/>
                  <a:pt x="124344" y="0"/>
                  <a:pt x="277472" y="0"/>
                </a:cubicBezTo>
                <a:lnTo>
                  <a:pt x="277472" y="0"/>
                </a:lnTo>
                <a:close/>
              </a:path>
            </a:pathLst>
          </a:custGeom>
          <a:solidFill>
            <a:srgbClr val="FFFFFF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3DD38A0A-9862-263D-3291-1760B5424B1C}"/>
              </a:ext>
            </a:extLst>
          </p:cNvPr>
          <p:cNvSpPr/>
          <p:nvPr/>
        </p:nvSpPr>
        <p:spPr>
          <a:xfrm>
            <a:off x="6566971" y="5055525"/>
            <a:ext cx="1014324" cy="604590"/>
          </a:xfrm>
          <a:custGeom>
            <a:avLst/>
            <a:gdLst>
              <a:gd name="csX0" fmla="*/ 725340 w 1014324"/>
              <a:gd name="csY0" fmla="*/ 23032 h 604590"/>
              <a:gd name="csX1" fmla="*/ 991298 w 1014324"/>
              <a:gd name="csY1" fmla="*/ 289052 h 604590"/>
              <a:gd name="csX2" fmla="*/ 991298 w 1014324"/>
              <a:gd name="csY2" fmla="*/ 315538 h 604590"/>
              <a:gd name="csX3" fmla="*/ 725340 w 1014324"/>
              <a:gd name="csY3" fmla="*/ 581558 h 604590"/>
              <a:gd name="csX4" fmla="*/ 288985 w 1014324"/>
              <a:gd name="csY4" fmla="*/ 581558 h 604590"/>
              <a:gd name="csX5" fmla="*/ 23027 w 1014324"/>
              <a:gd name="csY5" fmla="*/ 315538 h 604590"/>
              <a:gd name="csX6" fmla="*/ 23027 w 1014324"/>
              <a:gd name="csY6" fmla="*/ 289052 h 604590"/>
              <a:gd name="csX7" fmla="*/ 288985 w 1014324"/>
              <a:gd name="csY7" fmla="*/ 23032 h 604590"/>
              <a:gd name="csX8" fmla="*/ 725340 w 1014324"/>
              <a:gd name="csY8" fmla="*/ 23032 h 604590"/>
              <a:gd name="csX9" fmla="*/ 725340 w 1014324"/>
              <a:gd name="csY9" fmla="*/ 0 h 604590"/>
              <a:gd name="csX10" fmla="*/ 288985 w 1014324"/>
              <a:gd name="csY10" fmla="*/ 0 h 604590"/>
              <a:gd name="csX11" fmla="*/ 0 w 1014324"/>
              <a:gd name="csY11" fmla="*/ 289052 h 604590"/>
              <a:gd name="csX12" fmla="*/ 0 w 1014324"/>
              <a:gd name="csY12" fmla="*/ 315538 h 604590"/>
              <a:gd name="csX13" fmla="*/ 288985 w 1014324"/>
              <a:gd name="csY13" fmla="*/ 604590 h 604590"/>
              <a:gd name="csX14" fmla="*/ 725340 w 1014324"/>
              <a:gd name="csY14" fmla="*/ 604590 h 604590"/>
              <a:gd name="csX15" fmla="*/ 1014325 w 1014324"/>
              <a:gd name="csY15" fmla="*/ 315538 h 604590"/>
              <a:gd name="csX16" fmla="*/ 1014325 w 1014324"/>
              <a:gd name="csY16" fmla="*/ 289052 h 604590"/>
              <a:gd name="csX17" fmla="*/ 725340 w 1014324"/>
              <a:gd name="csY17" fmla="*/ 0 h 604590"/>
              <a:gd name="csX18" fmla="*/ 725340 w 1014324"/>
              <a:gd name="csY18" fmla="*/ 0 h 60459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4324" h="604590">
                <a:moveTo>
                  <a:pt x="725340" y="23032"/>
                </a:moveTo>
                <a:cubicBezTo>
                  <a:pt x="871559" y="23032"/>
                  <a:pt x="991298" y="142798"/>
                  <a:pt x="991298" y="289052"/>
                </a:cubicBezTo>
                <a:lnTo>
                  <a:pt x="991298" y="315538"/>
                </a:lnTo>
                <a:cubicBezTo>
                  <a:pt x="991298" y="461792"/>
                  <a:pt x="871559" y="581558"/>
                  <a:pt x="725340" y="581558"/>
                </a:cubicBezTo>
                <a:lnTo>
                  <a:pt x="288985" y="581558"/>
                </a:lnTo>
                <a:cubicBezTo>
                  <a:pt x="142765" y="581558"/>
                  <a:pt x="23027" y="461792"/>
                  <a:pt x="23027" y="315538"/>
                </a:cubicBezTo>
                <a:lnTo>
                  <a:pt x="23027" y="289052"/>
                </a:lnTo>
                <a:cubicBezTo>
                  <a:pt x="23027" y="142798"/>
                  <a:pt x="142765" y="23032"/>
                  <a:pt x="288985" y="23032"/>
                </a:cubicBezTo>
                <a:lnTo>
                  <a:pt x="725340" y="23032"/>
                </a:lnTo>
                <a:moveTo>
                  <a:pt x="725340" y="0"/>
                </a:moveTo>
                <a:lnTo>
                  <a:pt x="288985" y="0"/>
                </a:lnTo>
                <a:cubicBezTo>
                  <a:pt x="130101" y="0"/>
                  <a:pt x="0" y="130131"/>
                  <a:pt x="0" y="289052"/>
                </a:cubicBezTo>
                <a:lnTo>
                  <a:pt x="0" y="315538"/>
                </a:lnTo>
                <a:cubicBezTo>
                  <a:pt x="0" y="474459"/>
                  <a:pt x="130101" y="604590"/>
                  <a:pt x="288985" y="604590"/>
                </a:cubicBezTo>
                <a:lnTo>
                  <a:pt x="725340" y="604590"/>
                </a:lnTo>
                <a:cubicBezTo>
                  <a:pt x="884224" y="604590"/>
                  <a:pt x="1014325" y="474459"/>
                  <a:pt x="1014325" y="315538"/>
                </a:cubicBezTo>
                <a:lnTo>
                  <a:pt x="1014325" y="289052"/>
                </a:lnTo>
                <a:cubicBezTo>
                  <a:pt x="1014325" y="130131"/>
                  <a:pt x="884224" y="0"/>
                  <a:pt x="725340" y="0"/>
                </a:cubicBezTo>
                <a:lnTo>
                  <a:pt x="725340" y="0"/>
                </a:lnTo>
                <a:close/>
              </a:path>
            </a:pathLst>
          </a:custGeom>
          <a:solidFill>
            <a:srgbClr val="EBEBE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CF36096-B0A4-283E-FBB1-E7D2EE006E46}"/>
              </a:ext>
            </a:extLst>
          </p:cNvPr>
          <p:cNvSpPr txBox="1"/>
          <p:nvPr/>
        </p:nvSpPr>
        <p:spPr>
          <a:xfrm>
            <a:off x="6758759" y="5347224"/>
            <a:ext cx="280989" cy="295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03105170-B605-5439-DC1F-FA32F6A5F919}"/>
              </a:ext>
            </a:extLst>
          </p:cNvPr>
          <p:cNvSpPr/>
          <p:nvPr/>
        </p:nvSpPr>
        <p:spPr>
          <a:xfrm>
            <a:off x="3717420" y="5129227"/>
            <a:ext cx="310860" cy="310932"/>
          </a:xfrm>
          <a:custGeom>
            <a:avLst/>
            <a:gdLst>
              <a:gd name="csX0" fmla="*/ 310860 w 310860"/>
              <a:gd name="csY0" fmla="*/ 107099 h 310932"/>
              <a:gd name="csX1" fmla="*/ 203786 w 310860"/>
              <a:gd name="csY1" fmla="*/ 107099 h 310932"/>
              <a:gd name="csX2" fmla="*/ 203786 w 310860"/>
              <a:gd name="csY2" fmla="*/ 0 h 310932"/>
              <a:gd name="csX3" fmla="*/ 107074 w 310860"/>
              <a:gd name="csY3" fmla="*/ 0 h 310932"/>
              <a:gd name="csX4" fmla="*/ 107074 w 310860"/>
              <a:gd name="csY4" fmla="*/ 107099 h 310932"/>
              <a:gd name="csX5" fmla="*/ 0 w 310860"/>
              <a:gd name="csY5" fmla="*/ 107099 h 310932"/>
              <a:gd name="csX6" fmla="*/ 0 w 310860"/>
              <a:gd name="csY6" fmla="*/ 203833 h 310932"/>
              <a:gd name="csX7" fmla="*/ 107074 w 310860"/>
              <a:gd name="csY7" fmla="*/ 203833 h 310932"/>
              <a:gd name="csX8" fmla="*/ 107074 w 310860"/>
              <a:gd name="csY8" fmla="*/ 310932 h 310932"/>
              <a:gd name="csX9" fmla="*/ 203786 w 310860"/>
              <a:gd name="csY9" fmla="*/ 310932 h 310932"/>
              <a:gd name="csX10" fmla="*/ 203786 w 310860"/>
              <a:gd name="csY10" fmla="*/ 203833 h 310932"/>
              <a:gd name="csX11" fmla="*/ 310860 w 310860"/>
              <a:gd name="csY11" fmla="*/ 203833 h 310932"/>
              <a:gd name="csX12" fmla="*/ 310860 w 310860"/>
              <a:gd name="csY12" fmla="*/ 107099 h 3109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10860" h="310932">
                <a:moveTo>
                  <a:pt x="310860" y="107099"/>
                </a:moveTo>
                <a:lnTo>
                  <a:pt x="203786" y="107099"/>
                </a:lnTo>
                <a:lnTo>
                  <a:pt x="203786" y="0"/>
                </a:lnTo>
                <a:lnTo>
                  <a:pt x="107074" y="0"/>
                </a:lnTo>
                <a:lnTo>
                  <a:pt x="107074" y="107099"/>
                </a:lnTo>
                <a:lnTo>
                  <a:pt x="0" y="107099"/>
                </a:lnTo>
                <a:lnTo>
                  <a:pt x="0" y="203833"/>
                </a:lnTo>
                <a:lnTo>
                  <a:pt x="107074" y="203833"/>
                </a:lnTo>
                <a:lnTo>
                  <a:pt x="107074" y="310932"/>
                </a:lnTo>
                <a:lnTo>
                  <a:pt x="203786" y="310932"/>
                </a:lnTo>
                <a:lnTo>
                  <a:pt x="203786" y="203833"/>
                </a:lnTo>
                <a:lnTo>
                  <a:pt x="310860" y="203833"/>
                </a:lnTo>
                <a:lnTo>
                  <a:pt x="310860" y="107099"/>
                </a:lnTo>
                <a:close/>
              </a:path>
            </a:pathLst>
          </a:custGeom>
          <a:solidFill>
            <a:srgbClr val="1D1D1B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44569BC-3241-26AD-D043-69D2654F634D}"/>
              </a:ext>
            </a:extLst>
          </p:cNvPr>
          <p:cNvSpPr txBox="1"/>
          <p:nvPr/>
        </p:nvSpPr>
        <p:spPr>
          <a:xfrm>
            <a:off x="247967" y="120340"/>
            <a:ext cx="4884949" cy="396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2 of 3)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9DA28A0-B677-31B2-DA44-0633EFE26569}"/>
              </a:ext>
            </a:extLst>
          </p:cNvPr>
          <p:cNvSpPr/>
          <p:nvPr/>
        </p:nvSpPr>
        <p:spPr>
          <a:xfrm>
            <a:off x="63087" y="6634369"/>
            <a:ext cx="9648176" cy="221107"/>
          </a:xfrm>
          <a:prstGeom prst="rect">
            <a:avLst/>
          </a:prstGeom>
          <a:solidFill>
            <a:srgbClr val="DADADA">
              <a:alpha val="0"/>
            </a:srgbClr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2BBA9EE-AD17-1CAF-BAFA-64F2960E80BD}"/>
              </a:ext>
            </a:extLst>
          </p:cNvPr>
          <p:cNvSpPr/>
          <p:nvPr/>
        </p:nvSpPr>
        <p:spPr>
          <a:xfrm>
            <a:off x="7608928" y="0"/>
            <a:ext cx="2147237" cy="518220"/>
          </a:xfrm>
          <a:prstGeom prst="rect">
            <a:avLst/>
          </a:prstGeom>
          <a:solidFill>
            <a:srgbClr val="D8D8D8">
              <a:alpha val="0"/>
            </a:srgbClr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A15EB4B7-F40C-692B-68C7-D43EC89A8EFD}"/>
              </a:ext>
            </a:extLst>
          </p:cNvPr>
          <p:cNvSpPr/>
          <p:nvPr/>
        </p:nvSpPr>
        <p:spPr>
          <a:xfrm>
            <a:off x="9091846" y="196923"/>
            <a:ext cx="50658" cy="50670"/>
          </a:xfrm>
          <a:custGeom>
            <a:avLst/>
            <a:gdLst>
              <a:gd name="csX0" fmla="*/ 25329 w 50658"/>
              <a:gd name="csY0" fmla="*/ 50670 h 50670"/>
              <a:gd name="csX1" fmla="*/ 0 w 50658"/>
              <a:gd name="csY1" fmla="*/ 25335 h 50670"/>
              <a:gd name="csX2" fmla="*/ 25329 w 50658"/>
              <a:gd name="csY2" fmla="*/ 0 h 50670"/>
              <a:gd name="csX3" fmla="*/ 50658 w 50658"/>
              <a:gd name="csY3" fmla="*/ 25335 h 50670"/>
              <a:gd name="csX4" fmla="*/ 25329 w 50658"/>
              <a:gd name="csY4" fmla="*/ 50670 h 506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658" h="50670">
                <a:moveTo>
                  <a:pt x="25329" y="50670"/>
                </a:moveTo>
                <a:cubicBezTo>
                  <a:pt x="11513" y="50670"/>
                  <a:pt x="0" y="39154"/>
                  <a:pt x="0" y="25335"/>
                </a:cubicBezTo>
                <a:cubicBezTo>
                  <a:pt x="0" y="11516"/>
                  <a:pt x="11513" y="0"/>
                  <a:pt x="25329" y="0"/>
                </a:cubicBezTo>
                <a:cubicBezTo>
                  <a:pt x="39145" y="0"/>
                  <a:pt x="50658" y="11516"/>
                  <a:pt x="50658" y="25335"/>
                </a:cubicBezTo>
                <a:cubicBezTo>
                  <a:pt x="50658" y="39154"/>
                  <a:pt x="39145" y="50670"/>
                  <a:pt x="25329" y="50670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701D5CD2-4AE2-FBE8-A5D6-A98F7DCE815C}"/>
              </a:ext>
            </a:extLst>
          </p:cNvPr>
          <p:cNvSpPr/>
          <p:nvPr/>
        </p:nvSpPr>
        <p:spPr>
          <a:xfrm>
            <a:off x="8261734" y="195772"/>
            <a:ext cx="231418" cy="179649"/>
          </a:xfrm>
          <a:custGeom>
            <a:avLst/>
            <a:gdLst>
              <a:gd name="csX0" fmla="*/ 231419 w 231418"/>
              <a:gd name="csY0" fmla="*/ 179650 h 179649"/>
              <a:gd name="csX1" fmla="*/ 195727 w 231418"/>
              <a:gd name="csY1" fmla="*/ 179650 h 179649"/>
              <a:gd name="csX2" fmla="*/ 195727 w 231418"/>
              <a:gd name="csY2" fmla="*/ 77157 h 179649"/>
              <a:gd name="csX3" fmla="*/ 165792 w 231418"/>
              <a:gd name="csY3" fmla="*/ 38003 h 179649"/>
              <a:gd name="csX4" fmla="*/ 134706 w 231418"/>
              <a:gd name="csY4" fmla="*/ 77157 h 179649"/>
              <a:gd name="csX5" fmla="*/ 134706 w 231418"/>
              <a:gd name="csY5" fmla="*/ 179650 h 179649"/>
              <a:gd name="csX6" fmla="*/ 97863 w 231418"/>
              <a:gd name="csY6" fmla="*/ 179650 h 179649"/>
              <a:gd name="csX7" fmla="*/ 97863 w 231418"/>
              <a:gd name="csY7" fmla="*/ 77157 h 179649"/>
              <a:gd name="csX8" fmla="*/ 66778 w 231418"/>
              <a:gd name="csY8" fmla="*/ 38003 h 179649"/>
              <a:gd name="csX9" fmla="*/ 35692 w 231418"/>
              <a:gd name="csY9" fmla="*/ 77157 h 179649"/>
              <a:gd name="csX10" fmla="*/ 35692 w 231418"/>
              <a:gd name="csY10" fmla="*/ 179650 h 179649"/>
              <a:gd name="csX11" fmla="*/ 0 w 231418"/>
              <a:gd name="csY11" fmla="*/ 179650 h 179649"/>
              <a:gd name="csX12" fmla="*/ 0 w 231418"/>
              <a:gd name="csY12" fmla="*/ 78309 h 179649"/>
              <a:gd name="csX13" fmla="*/ 66778 w 231418"/>
              <a:gd name="csY13" fmla="*/ 0 h 179649"/>
              <a:gd name="csX14" fmla="*/ 115133 w 231418"/>
              <a:gd name="csY14" fmla="*/ 24184 h 179649"/>
              <a:gd name="csX15" fmla="*/ 164641 w 231418"/>
              <a:gd name="csY15" fmla="*/ 0 h 179649"/>
              <a:gd name="csX16" fmla="*/ 231419 w 231418"/>
              <a:gd name="csY16" fmla="*/ 78309 h 179649"/>
              <a:gd name="csX17" fmla="*/ 231419 w 231418"/>
              <a:gd name="csY17" fmla="*/ 179650 h 179649"/>
              <a:gd name="csX18" fmla="*/ 231419 w 231418"/>
              <a:gd name="csY18" fmla="*/ 179650 h 1796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1418" h="179649">
                <a:moveTo>
                  <a:pt x="231419" y="179650"/>
                </a:moveTo>
                <a:lnTo>
                  <a:pt x="195727" y="179650"/>
                </a:lnTo>
                <a:lnTo>
                  <a:pt x="195727" y="77157"/>
                </a:lnTo>
                <a:cubicBezTo>
                  <a:pt x="195727" y="54125"/>
                  <a:pt x="183062" y="38003"/>
                  <a:pt x="165792" y="38003"/>
                </a:cubicBezTo>
                <a:cubicBezTo>
                  <a:pt x="148522" y="38003"/>
                  <a:pt x="134706" y="54125"/>
                  <a:pt x="134706" y="77157"/>
                </a:cubicBezTo>
                <a:lnTo>
                  <a:pt x="134706" y="179650"/>
                </a:lnTo>
                <a:lnTo>
                  <a:pt x="97863" y="179650"/>
                </a:lnTo>
                <a:lnTo>
                  <a:pt x="97863" y="77157"/>
                </a:lnTo>
                <a:cubicBezTo>
                  <a:pt x="97863" y="50670"/>
                  <a:pt x="82896" y="38003"/>
                  <a:pt x="66778" y="38003"/>
                </a:cubicBezTo>
                <a:cubicBezTo>
                  <a:pt x="50659" y="38003"/>
                  <a:pt x="35692" y="54125"/>
                  <a:pt x="35692" y="77157"/>
                </a:cubicBezTo>
                <a:lnTo>
                  <a:pt x="35692" y="179650"/>
                </a:lnTo>
                <a:lnTo>
                  <a:pt x="0" y="179650"/>
                </a:lnTo>
                <a:lnTo>
                  <a:pt x="0" y="78309"/>
                </a:lnTo>
                <a:cubicBezTo>
                  <a:pt x="0" y="32245"/>
                  <a:pt x="27632" y="0"/>
                  <a:pt x="66778" y="0"/>
                </a:cubicBezTo>
                <a:cubicBezTo>
                  <a:pt x="105923" y="0"/>
                  <a:pt x="101318" y="8061"/>
                  <a:pt x="115133" y="24184"/>
                </a:cubicBezTo>
                <a:cubicBezTo>
                  <a:pt x="128950" y="8061"/>
                  <a:pt x="145068" y="0"/>
                  <a:pt x="164641" y="0"/>
                </a:cubicBezTo>
                <a:cubicBezTo>
                  <a:pt x="203786" y="0"/>
                  <a:pt x="231419" y="32245"/>
                  <a:pt x="231419" y="78309"/>
                </a:cubicBezTo>
                <a:lnTo>
                  <a:pt x="231419" y="179650"/>
                </a:lnTo>
                <a:lnTo>
                  <a:pt x="231419" y="179650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91BD3A91-C9E0-EFFF-EE65-984ECDB66C78}"/>
              </a:ext>
            </a:extLst>
          </p:cNvPr>
          <p:cNvSpPr/>
          <p:nvPr/>
        </p:nvSpPr>
        <p:spPr>
          <a:xfrm>
            <a:off x="8523087" y="126676"/>
            <a:ext cx="48356" cy="248745"/>
          </a:xfrm>
          <a:custGeom>
            <a:avLst/>
            <a:gdLst>
              <a:gd name="csX0" fmla="*/ 42599 w 48356"/>
              <a:gd name="csY0" fmla="*/ 248746 h 248745"/>
              <a:gd name="csX1" fmla="*/ 5757 w 48356"/>
              <a:gd name="csY1" fmla="*/ 248746 h 248745"/>
              <a:gd name="csX2" fmla="*/ 5757 w 48356"/>
              <a:gd name="csY2" fmla="*/ 73702 h 248745"/>
              <a:gd name="csX3" fmla="*/ 42599 w 48356"/>
              <a:gd name="csY3" fmla="*/ 73702 h 248745"/>
              <a:gd name="csX4" fmla="*/ 42599 w 48356"/>
              <a:gd name="csY4" fmla="*/ 248746 h 248745"/>
              <a:gd name="csX5" fmla="*/ 24178 w 48356"/>
              <a:gd name="csY5" fmla="*/ 48367 h 248745"/>
              <a:gd name="csX6" fmla="*/ 0 w 48356"/>
              <a:gd name="csY6" fmla="*/ 24184 h 248745"/>
              <a:gd name="csX7" fmla="*/ 24178 w 48356"/>
              <a:gd name="csY7" fmla="*/ 0 h 248745"/>
              <a:gd name="csX8" fmla="*/ 48356 w 48356"/>
              <a:gd name="csY8" fmla="*/ 24184 h 248745"/>
              <a:gd name="csX9" fmla="*/ 24178 w 48356"/>
              <a:gd name="csY9" fmla="*/ 48367 h 2487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56" h="248745">
                <a:moveTo>
                  <a:pt x="42599" y="248746"/>
                </a:moveTo>
                <a:lnTo>
                  <a:pt x="5757" y="248746"/>
                </a:lnTo>
                <a:lnTo>
                  <a:pt x="5757" y="73702"/>
                </a:lnTo>
                <a:lnTo>
                  <a:pt x="42599" y="73702"/>
                </a:lnTo>
                <a:lnTo>
                  <a:pt x="42599" y="248746"/>
                </a:lnTo>
                <a:close/>
                <a:moveTo>
                  <a:pt x="24178" y="48367"/>
                </a:moveTo>
                <a:cubicBezTo>
                  <a:pt x="10362" y="48367"/>
                  <a:pt x="0" y="38003"/>
                  <a:pt x="0" y="24184"/>
                </a:cubicBezTo>
                <a:cubicBezTo>
                  <a:pt x="0" y="10364"/>
                  <a:pt x="10362" y="0"/>
                  <a:pt x="24178" y="0"/>
                </a:cubicBezTo>
                <a:cubicBezTo>
                  <a:pt x="37994" y="0"/>
                  <a:pt x="48356" y="10364"/>
                  <a:pt x="48356" y="24184"/>
                </a:cubicBezTo>
                <a:cubicBezTo>
                  <a:pt x="48356" y="38003"/>
                  <a:pt x="37994" y="48367"/>
                  <a:pt x="24178" y="48367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Freeform 76">
            <a:extLst>
              <a:ext uri="{FF2B5EF4-FFF2-40B4-BE49-F238E27FC236}">
                <a16:creationId xmlns:a16="http://schemas.microsoft.com/office/drawing/2014/main" id="{C75043E2-09C2-C765-7974-84BF08C4EA30}"/>
              </a:ext>
            </a:extLst>
          </p:cNvPr>
          <p:cNvSpPr/>
          <p:nvPr/>
        </p:nvSpPr>
        <p:spPr>
          <a:xfrm>
            <a:off x="8600226" y="195772"/>
            <a:ext cx="160035" cy="184256"/>
          </a:xfrm>
          <a:custGeom>
            <a:avLst/>
            <a:gdLst>
              <a:gd name="csX0" fmla="*/ 88653 w 160035"/>
              <a:gd name="csY0" fmla="*/ 184256 h 184256"/>
              <a:gd name="csX1" fmla="*/ 25329 w 160035"/>
              <a:gd name="csY1" fmla="*/ 156618 h 184256"/>
              <a:gd name="csX2" fmla="*/ 0 w 160035"/>
              <a:gd name="csY2" fmla="*/ 92128 h 184256"/>
              <a:gd name="csX3" fmla="*/ 26481 w 160035"/>
              <a:gd name="csY3" fmla="*/ 27638 h 184256"/>
              <a:gd name="csX4" fmla="*/ 89804 w 160035"/>
              <a:gd name="csY4" fmla="*/ 0 h 184256"/>
              <a:gd name="csX5" fmla="*/ 154279 w 160035"/>
              <a:gd name="csY5" fmla="*/ 26487 h 184256"/>
              <a:gd name="csX6" fmla="*/ 158884 w 160035"/>
              <a:gd name="csY6" fmla="*/ 31093 h 184256"/>
              <a:gd name="csX7" fmla="*/ 132403 w 160035"/>
              <a:gd name="csY7" fmla="*/ 58732 h 184256"/>
              <a:gd name="csX8" fmla="*/ 127798 w 160035"/>
              <a:gd name="csY8" fmla="*/ 54125 h 184256"/>
              <a:gd name="csX9" fmla="*/ 89804 w 160035"/>
              <a:gd name="csY9" fmla="*/ 38003 h 184256"/>
              <a:gd name="csX10" fmla="*/ 35691 w 160035"/>
              <a:gd name="csY10" fmla="*/ 93280 h 184256"/>
              <a:gd name="csX11" fmla="*/ 89804 w 160035"/>
              <a:gd name="csY11" fmla="*/ 148556 h 184256"/>
              <a:gd name="csX12" fmla="*/ 127798 w 160035"/>
              <a:gd name="csY12" fmla="*/ 132434 h 184256"/>
              <a:gd name="csX13" fmla="*/ 132403 w 160035"/>
              <a:gd name="csY13" fmla="*/ 127828 h 184256"/>
              <a:gd name="csX14" fmla="*/ 160036 w 160035"/>
              <a:gd name="csY14" fmla="*/ 153163 h 184256"/>
              <a:gd name="csX15" fmla="*/ 154279 w 160035"/>
              <a:gd name="csY15" fmla="*/ 157769 h 184256"/>
              <a:gd name="csX16" fmla="*/ 89804 w 160035"/>
              <a:gd name="csY16" fmla="*/ 184256 h 1842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0035" h="184256">
                <a:moveTo>
                  <a:pt x="88653" y="184256"/>
                </a:moveTo>
                <a:cubicBezTo>
                  <a:pt x="64474" y="184256"/>
                  <a:pt x="41448" y="175043"/>
                  <a:pt x="25329" y="156618"/>
                </a:cubicBezTo>
                <a:cubicBezTo>
                  <a:pt x="8059" y="139344"/>
                  <a:pt x="0" y="116312"/>
                  <a:pt x="0" y="92128"/>
                </a:cubicBezTo>
                <a:cubicBezTo>
                  <a:pt x="0" y="67944"/>
                  <a:pt x="9211" y="43761"/>
                  <a:pt x="26481" y="27638"/>
                </a:cubicBezTo>
                <a:cubicBezTo>
                  <a:pt x="43751" y="10364"/>
                  <a:pt x="66777" y="0"/>
                  <a:pt x="89804" y="0"/>
                </a:cubicBezTo>
                <a:cubicBezTo>
                  <a:pt x="112831" y="0"/>
                  <a:pt x="138160" y="9213"/>
                  <a:pt x="154279" y="26487"/>
                </a:cubicBezTo>
                <a:lnTo>
                  <a:pt x="158884" y="31093"/>
                </a:lnTo>
                <a:lnTo>
                  <a:pt x="132403" y="58732"/>
                </a:lnTo>
                <a:lnTo>
                  <a:pt x="127798" y="54125"/>
                </a:lnTo>
                <a:cubicBezTo>
                  <a:pt x="115133" y="42609"/>
                  <a:pt x="103620" y="38003"/>
                  <a:pt x="89804" y="38003"/>
                </a:cubicBezTo>
                <a:cubicBezTo>
                  <a:pt x="59869" y="38003"/>
                  <a:pt x="35691" y="62186"/>
                  <a:pt x="35691" y="93280"/>
                </a:cubicBezTo>
                <a:cubicBezTo>
                  <a:pt x="35691" y="124373"/>
                  <a:pt x="59869" y="148556"/>
                  <a:pt x="89804" y="148556"/>
                </a:cubicBezTo>
                <a:cubicBezTo>
                  <a:pt x="119739" y="148556"/>
                  <a:pt x="116284" y="142798"/>
                  <a:pt x="127798" y="132434"/>
                </a:cubicBezTo>
                <a:lnTo>
                  <a:pt x="132403" y="127828"/>
                </a:lnTo>
                <a:lnTo>
                  <a:pt x="160036" y="153163"/>
                </a:lnTo>
                <a:lnTo>
                  <a:pt x="154279" y="157769"/>
                </a:lnTo>
                <a:cubicBezTo>
                  <a:pt x="134706" y="175043"/>
                  <a:pt x="112831" y="184256"/>
                  <a:pt x="89804" y="184256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8" name="Freeform 77">
            <a:extLst>
              <a:ext uri="{FF2B5EF4-FFF2-40B4-BE49-F238E27FC236}">
                <a16:creationId xmlns:a16="http://schemas.microsoft.com/office/drawing/2014/main" id="{47217D4B-B70D-3386-D6FB-C2DCAA6E01A5}"/>
              </a:ext>
            </a:extLst>
          </p:cNvPr>
          <p:cNvSpPr/>
          <p:nvPr/>
        </p:nvSpPr>
        <p:spPr>
          <a:xfrm>
            <a:off x="8774077" y="200378"/>
            <a:ext cx="86350" cy="175043"/>
          </a:xfrm>
          <a:custGeom>
            <a:avLst/>
            <a:gdLst>
              <a:gd name="csX0" fmla="*/ 39146 w 86350"/>
              <a:gd name="csY0" fmla="*/ 175043 h 175043"/>
              <a:gd name="csX1" fmla="*/ 0 w 86350"/>
              <a:gd name="csY1" fmla="*/ 175043 h 175043"/>
              <a:gd name="csX2" fmla="*/ 0 w 86350"/>
              <a:gd name="csY2" fmla="*/ 87522 h 175043"/>
              <a:gd name="csX3" fmla="*/ 78291 w 86350"/>
              <a:gd name="csY3" fmla="*/ 0 h 175043"/>
              <a:gd name="csX4" fmla="*/ 86350 w 86350"/>
              <a:gd name="csY4" fmla="*/ 0 h 175043"/>
              <a:gd name="csX5" fmla="*/ 86350 w 86350"/>
              <a:gd name="csY5" fmla="*/ 35700 h 175043"/>
              <a:gd name="csX6" fmla="*/ 80593 w 86350"/>
              <a:gd name="csY6" fmla="*/ 35700 h 175043"/>
              <a:gd name="csX7" fmla="*/ 40297 w 86350"/>
              <a:gd name="csY7" fmla="*/ 85218 h 175043"/>
              <a:gd name="csX8" fmla="*/ 40297 w 86350"/>
              <a:gd name="csY8" fmla="*/ 175043 h 175043"/>
              <a:gd name="csX9" fmla="*/ 40297 w 86350"/>
              <a:gd name="csY9" fmla="*/ 175043 h 175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6350" h="175043">
                <a:moveTo>
                  <a:pt x="39146" y="175043"/>
                </a:moveTo>
                <a:lnTo>
                  <a:pt x="0" y="175043"/>
                </a:lnTo>
                <a:lnTo>
                  <a:pt x="0" y="87522"/>
                </a:lnTo>
                <a:cubicBezTo>
                  <a:pt x="0" y="31093"/>
                  <a:pt x="24178" y="4606"/>
                  <a:pt x="78291" y="0"/>
                </a:cubicBezTo>
                <a:lnTo>
                  <a:pt x="86350" y="0"/>
                </a:lnTo>
                <a:cubicBezTo>
                  <a:pt x="86350" y="0"/>
                  <a:pt x="86350" y="35700"/>
                  <a:pt x="86350" y="35700"/>
                </a:cubicBezTo>
                <a:lnTo>
                  <a:pt x="80593" y="35700"/>
                </a:lnTo>
                <a:cubicBezTo>
                  <a:pt x="50659" y="40306"/>
                  <a:pt x="40297" y="52974"/>
                  <a:pt x="40297" y="85218"/>
                </a:cubicBezTo>
                <a:lnTo>
                  <a:pt x="40297" y="175043"/>
                </a:lnTo>
                <a:lnTo>
                  <a:pt x="40297" y="175043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8C055EF6-33E2-8EA0-8679-E85F336EBEDB}"/>
              </a:ext>
            </a:extLst>
          </p:cNvPr>
          <p:cNvSpPr/>
          <p:nvPr/>
        </p:nvSpPr>
        <p:spPr>
          <a:xfrm>
            <a:off x="8876546" y="195772"/>
            <a:ext cx="179607" cy="184256"/>
          </a:xfrm>
          <a:custGeom>
            <a:avLst/>
            <a:gdLst>
              <a:gd name="csX0" fmla="*/ 89804 w 179607"/>
              <a:gd name="csY0" fmla="*/ 184256 h 184256"/>
              <a:gd name="csX1" fmla="*/ 26481 w 179607"/>
              <a:gd name="csY1" fmla="*/ 156618 h 184256"/>
              <a:gd name="csX2" fmla="*/ 0 w 179607"/>
              <a:gd name="csY2" fmla="*/ 92128 h 184256"/>
              <a:gd name="csX3" fmla="*/ 26481 w 179607"/>
              <a:gd name="csY3" fmla="*/ 27638 h 184256"/>
              <a:gd name="csX4" fmla="*/ 89804 w 179607"/>
              <a:gd name="csY4" fmla="*/ 0 h 184256"/>
              <a:gd name="csX5" fmla="*/ 153127 w 179607"/>
              <a:gd name="csY5" fmla="*/ 27638 h 184256"/>
              <a:gd name="csX6" fmla="*/ 179608 w 179607"/>
              <a:gd name="csY6" fmla="*/ 92128 h 184256"/>
              <a:gd name="csX7" fmla="*/ 153127 w 179607"/>
              <a:gd name="csY7" fmla="*/ 156618 h 184256"/>
              <a:gd name="csX8" fmla="*/ 89804 w 179607"/>
              <a:gd name="csY8" fmla="*/ 183104 h 184256"/>
              <a:gd name="csX9" fmla="*/ 89804 w 179607"/>
              <a:gd name="csY9" fmla="*/ 36851 h 184256"/>
              <a:gd name="csX10" fmla="*/ 37994 w 179607"/>
              <a:gd name="csY10" fmla="*/ 92128 h 184256"/>
              <a:gd name="csX11" fmla="*/ 89804 w 179607"/>
              <a:gd name="csY11" fmla="*/ 147405 h 184256"/>
              <a:gd name="csX12" fmla="*/ 141614 w 179607"/>
              <a:gd name="csY12" fmla="*/ 92128 h 184256"/>
              <a:gd name="csX13" fmla="*/ 89804 w 179607"/>
              <a:gd name="csY13" fmla="*/ 36851 h 18425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79607" h="184256">
                <a:moveTo>
                  <a:pt x="89804" y="184256"/>
                </a:moveTo>
                <a:cubicBezTo>
                  <a:pt x="65626" y="184256"/>
                  <a:pt x="42599" y="175043"/>
                  <a:pt x="26481" y="156618"/>
                </a:cubicBezTo>
                <a:cubicBezTo>
                  <a:pt x="9211" y="139344"/>
                  <a:pt x="0" y="116312"/>
                  <a:pt x="0" y="92128"/>
                </a:cubicBezTo>
                <a:cubicBezTo>
                  <a:pt x="0" y="67944"/>
                  <a:pt x="9211" y="44912"/>
                  <a:pt x="26481" y="27638"/>
                </a:cubicBezTo>
                <a:cubicBezTo>
                  <a:pt x="43751" y="10364"/>
                  <a:pt x="66777" y="0"/>
                  <a:pt x="89804" y="0"/>
                </a:cubicBezTo>
                <a:cubicBezTo>
                  <a:pt x="112831" y="0"/>
                  <a:pt x="135857" y="9213"/>
                  <a:pt x="153127" y="27638"/>
                </a:cubicBezTo>
                <a:cubicBezTo>
                  <a:pt x="170397" y="44912"/>
                  <a:pt x="179608" y="67944"/>
                  <a:pt x="179608" y="92128"/>
                </a:cubicBezTo>
                <a:cubicBezTo>
                  <a:pt x="179608" y="116312"/>
                  <a:pt x="170397" y="139344"/>
                  <a:pt x="153127" y="156618"/>
                </a:cubicBezTo>
                <a:cubicBezTo>
                  <a:pt x="135857" y="173892"/>
                  <a:pt x="113982" y="183104"/>
                  <a:pt x="89804" y="183104"/>
                </a:cubicBezTo>
                <a:moveTo>
                  <a:pt x="89804" y="36851"/>
                </a:moveTo>
                <a:cubicBezTo>
                  <a:pt x="61021" y="36851"/>
                  <a:pt x="37994" y="61035"/>
                  <a:pt x="37994" y="92128"/>
                </a:cubicBezTo>
                <a:cubicBezTo>
                  <a:pt x="37994" y="123221"/>
                  <a:pt x="61021" y="147405"/>
                  <a:pt x="89804" y="147405"/>
                </a:cubicBezTo>
                <a:cubicBezTo>
                  <a:pt x="118587" y="147405"/>
                  <a:pt x="141614" y="123221"/>
                  <a:pt x="141614" y="92128"/>
                </a:cubicBezTo>
                <a:cubicBezTo>
                  <a:pt x="141614" y="61035"/>
                  <a:pt x="118587" y="36851"/>
                  <a:pt x="89804" y="36851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24A27784-835E-AE98-CED3-4186CA9C7CC5}"/>
              </a:ext>
            </a:extLst>
          </p:cNvPr>
          <p:cNvSpPr/>
          <p:nvPr/>
        </p:nvSpPr>
        <p:spPr>
          <a:xfrm>
            <a:off x="9091846" y="324751"/>
            <a:ext cx="50658" cy="50670"/>
          </a:xfrm>
          <a:custGeom>
            <a:avLst/>
            <a:gdLst>
              <a:gd name="csX0" fmla="*/ 25329 w 50658"/>
              <a:gd name="csY0" fmla="*/ 50670 h 50670"/>
              <a:gd name="csX1" fmla="*/ 0 w 50658"/>
              <a:gd name="csY1" fmla="*/ 25335 h 50670"/>
              <a:gd name="csX2" fmla="*/ 25329 w 50658"/>
              <a:gd name="csY2" fmla="*/ 0 h 50670"/>
              <a:gd name="csX3" fmla="*/ 50658 w 50658"/>
              <a:gd name="csY3" fmla="*/ 25335 h 50670"/>
              <a:gd name="csX4" fmla="*/ 25329 w 50658"/>
              <a:gd name="csY4" fmla="*/ 50670 h 506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658" h="50670">
                <a:moveTo>
                  <a:pt x="25329" y="50670"/>
                </a:moveTo>
                <a:cubicBezTo>
                  <a:pt x="11513" y="50670"/>
                  <a:pt x="0" y="39154"/>
                  <a:pt x="0" y="25335"/>
                </a:cubicBezTo>
                <a:cubicBezTo>
                  <a:pt x="0" y="11516"/>
                  <a:pt x="11513" y="0"/>
                  <a:pt x="25329" y="0"/>
                </a:cubicBezTo>
                <a:cubicBezTo>
                  <a:pt x="39145" y="0"/>
                  <a:pt x="50658" y="11516"/>
                  <a:pt x="50658" y="25335"/>
                </a:cubicBezTo>
                <a:cubicBezTo>
                  <a:pt x="50658" y="39154"/>
                  <a:pt x="39145" y="50670"/>
                  <a:pt x="25329" y="50670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1" name="Freeform 80">
            <a:extLst>
              <a:ext uri="{FF2B5EF4-FFF2-40B4-BE49-F238E27FC236}">
                <a16:creationId xmlns:a16="http://schemas.microsoft.com/office/drawing/2014/main" id="{F36C2A9B-F8ED-9CDD-B08D-3846F04A1A61}"/>
              </a:ext>
            </a:extLst>
          </p:cNvPr>
          <p:cNvSpPr/>
          <p:nvPr/>
        </p:nvSpPr>
        <p:spPr>
          <a:xfrm>
            <a:off x="9178196" y="126676"/>
            <a:ext cx="179607" cy="253352"/>
          </a:xfrm>
          <a:custGeom>
            <a:avLst/>
            <a:gdLst>
              <a:gd name="csX0" fmla="*/ 89804 w 179607"/>
              <a:gd name="csY0" fmla="*/ 253352 h 253352"/>
              <a:gd name="csX1" fmla="*/ 0 w 179607"/>
              <a:gd name="csY1" fmla="*/ 153163 h 253352"/>
              <a:gd name="csX2" fmla="*/ 0 w 179607"/>
              <a:gd name="csY2" fmla="*/ 141647 h 253352"/>
              <a:gd name="csX3" fmla="*/ 0 w 179607"/>
              <a:gd name="csY3" fmla="*/ 0 h 253352"/>
              <a:gd name="csX4" fmla="*/ 36843 w 179607"/>
              <a:gd name="csY4" fmla="*/ 0 h 253352"/>
              <a:gd name="csX5" fmla="*/ 36843 w 179607"/>
              <a:gd name="csY5" fmla="*/ 86370 h 253352"/>
              <a:gd name="csX6" fmla="*/ 89804 w 179607"/>
              <a:gd name="csY6" fmla="*/ 69096 h 253352"/>
              <a:gd name="csX7" fmla="*/ 153127 w 179607"/>
              <a:gd name="csY7" fmla="*/ 95583 h 253352"/>
              <a:gd name="csX8" fmla="*/ 179608 w 179607"/>
              <a:gd name="csY8" fmla="*/ 160072 h 253352"/>
              <a:gd name="csX9" fmla="*/ 153127 w 179607"/>
              <a:gd name="csY9" fmla="*/ 224562 h 253352"/>
              <a:gd name="csX10" fmla="*/ 89804 w 179607"/>
              <a:gd name="csY10" fmla="*/ 251049 h 253352"/>
              <a:gd name="csX11" fmla="*/ 89804 w 179607"/>
              <a:gd name="csY11" fmla="*/ 105947 h 253352"/>
              <a:gd name="csX12" fmla="*/ 35691 w 179607"/>
              <a:gd name="csY12" fmla="*/ 161224 h 253352"/>
              <a:gd name="csX13" fmla="*/ 89804 w 179607"/>
              <a:gd name="csY13" fmla="*/ 216501 h 253352"/>
              <a:gd name="csX14" fmla="*/ 143917 w 179607"/>
              <a:gd name="csY14" fmla="*/ 161224 h 253352"/>
              <a:gd name="csX15" fmla="*/ 89804 w 179607"/>
              <a:gd name="csY15" fmla="*/ 105947 h 2533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79607" h="253352">
                <a:moveTo>
                  <a:pt x="89804" y="253352"/>
                </a:moveTo>
                <a:cubicBezTo>
                  <a:pt x="36843" y="253352"/>
                  <a:pt x="0" y="211894"/>
                  <a:pt x="0" y="153163"/>
                </a:cubicBezTo>
                <a:cubicBezTo>
                  <a:pt x="0" y="94431"/>
                  <a:pt x="0" y="145102"/>
                  <a:pt x="0" y="141647"/>
                </a:cubicBezTo>
                <a:lnTo>
                  <a:pt x="0" y="0"/>
                </a:lnTo>
                <a:lnTo>
                  <a:pt x="36843" y="0"/>
                </a:lnTo>
                <a:lnTo>
                  <a:pt x="36843" y="86370"/>
                </a:lnTo>
                <a:cubicBezTo>
                  <a:pt x="52961" y="74854"/>
                  <a:pt x="70231" y="69096"/>
                  <a:pt x="89804" y="69096"/>
                </a:cubicBezTo>
                <a:cubicBezTo>
                  <a:pt x="109377" y="69096"/>
                  <a:pt x="135857" y="78309"/>
                  <a:pt x="153127" y="95583"/>
                </a:cubicBezTo>
                <a:cubicBezTo>
                  <a:pt x="170397" y="112857"/>
                  <a:pt x="179608" y="135889"/>
                  <a:pt x="179608" y="160072"/>
                </a:cubicBezTo>
                <a:cubicBezTo>
                  <a:pt x="179608" y="184256"/>
                  <a:pt x="170397" y="207288"/>
                  <a:pt x="153127" y="224562"/>
                </a:cubicBezTo>
                <a:cubicBezTo>
                  <a:pt x="135857" y="241836"/>
                  <a:pt x="113982" y="251049"/>
                  <a:pt x="89804" y="251049"/>
                </a:cubicBezTo>
                <a:moveTo>
                  <a:pt x="89804" y="105947"/>
                </a:moveTo>
                <a:cubicBezTo>
                  <a:pt x="59869" y="105947"/>
                  <a:pt x="35691" y="130131"/>
                  <a:pt x="35691" y="161224"/>
                </a:cubicBezTo>
                <a:cubicBezTo>
                  <a:pt x="35691" y="192317"/>
                  <a:pt x="58718" y="216501"/>
                  <a:pt x="89804" y="216501"/>
                </a:cubicBezTo>
                <a:cubicBezTo>
                  <a:pt x="120890" y="216501"/>
                  <a:pt x="143917" y="192317"/>
                  <a:pt x="143917" y="161224"/>
                </a:cubicBezTo>
                <a:cubicBezTo>
                  <a:pt x="143917" y="130131"/>
                  <a:pt x="119738" y="105947"/>
                  <a:pt x="89804" y="105947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2" name="Freeform 81">
            <a:extLst>
              <a:ext uri="{FF2B5EF4-FFF2-40B4-BE49-F238E27FC236}">
                <a16:creationId xmlns:a16="http://schemas.microsoft.com/office/drawing/2014/main" id="{5C808F84-6E5D-2C81-8329-A2FA6B3DEBD8}"/>
              </a:ext>
            </a:extLst>
          </p:cNvPr>
          <p:cNvSpPr/>
          <p:nvPr/>
        </p:nvSpPr>
        <p:spPr>
          <a:xfrm>
            <a:off x="9383133" y="126676"/>
            <a:ext cx="48356" cy="248745"/>
          </a:xfrm>
          <a:custGeom>
            <a:avLst/>
            <a:gdLst>
              <a:gd name="csX0" fmla="*/ 42599 w 48356"/>
              <a:gd name="csY0" fmla="*/ 248746 h 248745"/>
              <a:gd name="csX1" fmla="*/ 5757 w 48356"/>
              <a:gd name="csY1" fmla="*/ 248746 h 248745"/>
              <a:gd name="csX2" fmla="*/ 5757 w 48356"/>
              <a:gd name="csY2" fmla="*/ 73702 h 248745"/>
              <a:gd name="csX3" fmla="*/ 42599 w 48356"/>
              <a:gd name="csY3" fmla="*/ 73702 h 248745"/>
              <a:gd name="csX4" fmla="*/ 42599 w 48356"/>
              <a:gd name="csY4" fmla="*/ 248746 h 248745"/>
              <a:gd name="csX5" fmla="*/ 24178 w 48356"/>
              <a:gd name="csY5" fmla="*/ 48367 h 248745"/>
              <a:gd name="csX6" fmla="*/ 0 w 48356"/>
              <a:gd name="csY6" fmla="*/ 24184 h 248745"/>
              <a:gd name="csX7" fmla="*/ 24178 w 48356"/>
              <a:gd name="csY7" fmla="*/ 0 h 248745"/>
              <a:gd name="csX8" fmla="*/ 48356 w 48356"/>
              <a:gd name="csY8" fmla="*/ 24184 h 248745"/>
              <a:gd name="csX9" fmla="*/ 24178 w 48356"/>
              <a:gd name="csY9" fmla="*/ 48367 h 2487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356" h="248745">
                <a:moveTo>
                  <a:pt x="42599" y="248746"/>
                </a:moveTo>
                <a:lnTo>
                  <a:pt x="5757" y="248746"/>
                </a:lnTo>
                <a:lnTo>
                  <a:pt x="5757" y="73702"/>
                </a:lnTo>
                <a:lnTo>
                  <a:pt x="42599" y="73702"/>
                </a:lnTo>
                <a:lnTo>
                  <a:pt x="42599" y="248746"/>
                </a:lnTo>
                <a:close/>
                <a:moveTo>
                  <a:pt x="24178" y="48367"/>
                </a:moveTo>
                <a:cubicBezTo>
                  <a:pt x="10362" y="48367"/>
                  <a:pt x="0" y="38003"/>
                  <a:pt x="0" y="24184"/>
                </a:cubicBezTo>
                <a:cubicBezTo>
                  <a:pt x="0" y="10364"/>
                  <a:pt x="10362" y="0"/>
                  <a:pt x="24178" y="0"/>
                </a:cubicBezTo>
                <a:cubicBezTo>
                  <a:pt x="37994" y="0"/>
                  <a:pt x="48356" y="10364"/>
                  <a:pt x="48356" y="24184"/>
                </a:cubicBezTo>
                <a:cubicBezTo>
                  <a:pt x="48356" y="38003"/>
                  <a:pt x="37994" y="48367"/>
                  <a:pt x="24178" y="48367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EB31ECA4-13F2-432F-DBB2-5ACC3381C9FD}"/>
              </a:ext>
            </a:extLst>
          </p:cNvPr>
          <p:cNvSpPr/>
          <p:nvPr/>
        </p:nvSpPr>
        <p:spPr>
          <a:xfrm>
            <a:off x="9460273" y="164678"/>
            <a:ext cx="105922" cy="215349"/>
          </a:xfrm>
          <a:custGeom>
            <a:avLst/>
            <a:gdLst>
              <a:gd name="csX0" fmla="*/ 104771 w 105922"/>
              <a:gd name="csY0" fmla="*/ 215349 h 215349"/>
              <a:gd name="csX1" fmla="*/ 96712 w 105922"/>
              <a:gd name="csY1" fmla="*/ 215349 h 215349"/>
              <a:gd name="csX2" fmla="*/ 21875 w 105922"/>
              <a:gd name="csY2" fmla="*/ 117463 h 215349"/>
              <a:gd name="csX3" fmla="*/ 21875 w 105922"/>
              <a:gd name="csY3" fmla="*/ 69096 h 215349"/>
              <a:gd name="csX4" fmla="*/ 0 w 105922"/>
              <a:gd name="csY4" fmla="*/ 69096 h 215349"/>
              <a:gd name="csX5" fmla="*/ 0 w 105922"/>
              <a:gd name="csY5" fmla="*/ 35700 h 215349"/>
              <a:gd name="csX6" fmla="*/ 21875 w 105922"/>
              <a:gd name="csY6" fmla="*/ 35700 h 215349"/>
              <a:gd name="csX7" fmla="*/ 21875 w 105922"/>
              <a:gd name="csY7" fmla="*/ 0 h 215349"/>
              <a:gd name="csX8" fmla="*/ 59869 w 105922"/>
              <a:gd name="csY8" fmla="*/ 0 h 215349"/>
              <a:gd name="csX9" fmla="*/ 59869 w 105922"/>
              <a:gd name="csY9" fmla="*/ 35700 h 215349"/>
              <a:gd name="csX10" fmla="*/ 105923 w 105922"/>
              <a:gd name="csY10" fmla="*/ 35700 h 215349"/>
              <a:gd name="csX11" fmla="*/ 105923 w 105922"/>
              <a:gd name="csY11" fmla="*/ 69096 h 215349"/>
              <a:gd name="csX12" fmla="*/ 59869 w 105922"/>
              <a:gd name="csY12" fmla="*/ 69096 h 215349"/>
              <a:gd name="csX13" fmla="*/ 59869 w 105922"/>
              <a:gd name="csY13" fmla="*/ 123221 h 215349"/>
              <a:gd name="csX14" fmla="*/ 100166 w 105922"/>
              <a:gd name="csY14" fmla="*/ 176195 h 215349"/>
              <a:gd name="csX15" fmla="*/ 105923 w 105922"/>
              <a:gd name="csY15" fmla="*/ 176195 h 215349"/>
              <a:gd name="csX16" fmla="*/ 105923 w 105922"/>
              <a:gd name="csY16" fmla="*/ 215349 h 215349"/>
              <a:gd name="csX17" fmla="*/ 105923 w 105922"/>
              <a:gd name="csY17" fmla="*/ 215349 h 2153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5922" h="215349">
                <a:moveTo>
                  <a:pt x="104771" y="215349"/>
                </a:moveTo>
                <a:lnTo>
                  <a:pt x="96712" y="215349"/>
                </a:lnTo>
                <a:cubicBezTo>
                  <a:pt x="41448" y="202682"/>
                  <a:pt x="21875" y="177346"/>
                  <a:pt x="21875" y="117463"/>
                </a:cubicBezTo>
                <a:lnTo>
                  <a:pt x="21875" y="69096"/>
                </a:lnTo>
                <a:lnTo>
                  <a:pt x="0" y="69096"/>
                </a:lnTo>
                <a:lnTo>
                  <a:pt x="0" y="35700"/>
                </a:lnTo>
                <a:lnTo>
                  <a:pt x="21875" y="35700"/>
                </a:lnTo>
                <a:lnTo>
                  <a:pt x="21875" y="0"/>
                </a:lnTo>
                <a:lnTo>
                  <a:pt x="59869" y="0"/>
                </a:lnTo>
                <a:lnTo>
                  <a:pt x="59869" y="35700"/>
                </a:lnTo>
                <a:lnTo>
                  <a:pt x="105923" y="35700"/>
                </a:lnTo>
                <a:lnTo>
                  <a:pt x="105923" y="69096"/>
                </a:lnTo>
                <a:lnTo>
                  <a:pt x="59869" y="69096"/>
                </a:lnTo>
                <a:lnTo>
                  <a:pt x="59869" y="123221"/>
                </a:lnTo>
                <a:cubicBezTo>
                  <a:pt x="59869" y="155466"/>
                  <a:pt x="72534" y="172740"/>
                  <a:pt x="100166" y="176195"/>
                </a:cubicBezTo>
                <a:lnTo>
                  <a:pt x="105923" y="176195"/>
                </a:lnTo>
                <a:lnTo>
                  <a:pt x="105923" y="215349"/>
                </a:lnTo>
                <a:lnTo>
                  <a:pt x="105923" y="215349"/>
                </a:lnTo>
                <a:close/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3334CD9B-F5CE-7C26-F651-448DE2217731}"/>
              </a:ext>
            </a:extLst>
          </p:cNvPr>
          <p:cNvSpPr/>
          <p:nvPr/>
        </p:nvSpPr>
        <p:spPr>
          <a:xfrm>
            <a:off x="8028013" y="259110"/>
            <a:ext cx="59869" cy="59883"/>
          </a:xfrm>
          <a:custGeom>
            <a:avLst/>
            <a:gdLst>
              <a:gd name="csX0" fmla="*/ 29935 w 59869"/>
              <a:gd name="csY0" fmla="*/ 59883 h 59883"/>
              <a:gd name="csX1" fmla="*/ 59869 w 59869"/>
              <a:gd name="csY1" fmla="*/ 29942 h 59883"/>
              <a:gd name="csX2" fmla="*/ 29935 w 59869"/>
              <a:gd name="csY2" fmla="*/ 0 h 59883"/>
              <a:gd name="csX3" fmla="*/ 0 w 59869"/>
              <a:gd name="csY3" fmla="*/ 29942 h 59883"/>
              <a:gd name="csX4" fmla="*/ 29935 w 59869"/>
              <a:gd name="csY4" fmla="*/ 59883 h 598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869" h="59883">
                <a:moveTo>
                  <a:pt x="29935" y="59883"/>
                </a:moveTo>
                <a:cubicBezTo>
                  <a:pt x="46053" y="59883"/>
                  <a:pt x="59869" y="47216"/>
                  <a:pt x="59869" y="29942"/>
                </a:cubicBezTo>
                <a:cubicBezTo>
                  <a:pt x="59869" y="12668"/>
                  <a:pt x="46053" y="0"/>
                  <a:pt x="29935" y="0"/>
                </a:cubicBezTo>
                <a:cubicBezTo>
                  <a:pt x="13816" y="0"/>
                  <a:pt x="0" y="12668"/>
                  <a:pt x="0" y="29942"/>
                </a:cubicBezTo>
                <a:cubicBezTo>
                  <a:pt x="0" y="47216"/>
                  <a:pt x="13816" y="59883"/>
                  <a:pt x="29935" y="59883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F3E5D687-74CB-BC04-FA8E-98E6ECB269FB}"/>
              </a:ext>
            </a:extLst>
          </p:cNvPr>
          <p:cNvSpPr/>
          <p:nvPr/>
        </p:nvSpPr>
        <p:spPr>
          <a:xfrm>
            <a:off x="7811562" y="259110"/>
            <a:ext cx="59869" cy="59883"/>
          </a:xfrm>
          <a:custGeom>
            <a:avLst/>
            <a:gdLst>
              <a:gd name="csX0" fmla="*/ 29934 w 59869"/>
              <a:gd name="csY0" fmla="*/ 0 h 59883"/>
              <a:gd name="csX1" fmla="*/ 0 w 59869"/>
              <a:gd name="csY1" fmla="*/ 29942 h 59883"/>
              <a:gd name="csX2" fmla="*/ 29934 w 59869"/>
              <a:gd name="csY2" fmla="*/ 59883 h 59883"/>
              <a:gd name="csX3" fmla="*/ 59869 w 59869"/>
              <a:gd name="csY3" fmla="*/ 29942 h 59883"/>
              <a:gd name="csX4" fmla="*/ 29934 w 59869"/>
              <a:gd name="csY4" fmla="*/ 0 h 598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869" h="59883">
                <a:moveTo>
                  <a:pt x="29934" y="0"/>
                </a:moveTo>
                <a:cubicBezTo>
                  <a:pt x="13816" y="0"/>
                  <a:pt x="0" y="12668"/>
                  <a:pt x="0" y="29942"/>
                </a:cubicBezTo>
                <a:cubicBezTo>
                  <a:pt x="0" y="47216"/>
                  <a:pt x="13816" y="59883"/>
                  <a:pt x="29934" y="59883"/>
                </a:cubicBezTo>
                <a:cubicBezTo>
                  <a:pt x="46053" y="59883"/>
                  <a:pt x="59869" y="47216"/>
                  <a:pt x="59869" y="29942"/>
                </a:cubicBezTo>
                <a:cubicBezTo>
                  <a:pt x="59869" y="12668"/>
                  <a:pt x="46053" y="0"/>
                  <a:pt x="29934" y="0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DAAC7A89-EEFE-8F6B-08DA-C9DE8E1C40BB}"/>
              </a:ext>
            </a:extLst>
          </p:cNvPr>
          <p:cNvSpPr/>
          <p:nvPr/>
        </p:nvSpPr>
        <p:spPr>
          <a:xfrm>
            <a:off x="7695278" y="142798"/>
            <a:ext cx="511191" cy="292506"/>
          </a:xfrm>
          <a:custGeom>
            <a:avLst/>
            <a:gdLst>
              <a:gd name="csX0" fmla="*/ 146219 w 511191"/>
              <a:gd name="csY0" fmla="*/ 58732 h 292506"/>
              <a:gd name="csX1" fmla="*/ 58718 w 511191"/>
              <a:gd name="csY1" fmla="*/ 146253 h 292506"/>
              <a:gd name="csX2" fmla="*/ 146219 w 511191"/>
              <a:gd name="csY2" fmla="*/ 233775 h 292506"/>
              <a:gd name="csX3" fmla="*/ 364972 w 511191"/>
              <a:gd name="csY3" fmla="*/ 233775 h 292506"/>
              <a:gd name="csX4" fmla="*/ 452474 w 511191"/>
              <a:gd name="csY4" fmla="*/ 146253 h 292506"/>
              <a:gd name="csX5" fmla="*/ 364972 w 511191"/>
              <a:gd name="csY5" fmla="*/ 58732 h 292506"/>
              <a:gd name="csX6" fmla="*/ 146219 w 511191"/>
              <a:gd name="csY6" fmla="*/ 58732 h 292506"/>
              <a:gd name="csX7" fmla="*/ 364972 w 511191"/>
              <a:gd name="csY7" fmla="*/ 292506 h 292506"/>
              <a:gd name="csX8" fmla="*/ 146219 w 511191"/>
              <a:gd name="csY8" fmla="*/ 292506 h 292506"/>
              <a:gd name="csX9" fmla="*/ 0 w 511191"/>
              <a:gd name="csY9" fmla="*/ 146253 h 292506"/>
              <a:gd name="csX10" fmla="*/ 146219 w 511191"/>
              <a:gd name="csY10" fmla="*/ 0 h 292506"/>
              <a:gd name="csX11" fmla="*/ 364972 w 511191"/>
              <a:gd name="csY11" fmla="*/ 0 h 292506"/>
              <a:gd name="csX12" fmla="*/ 511192 w 511191"/>
              <a:gd name="csY12" fmla="*/ 146253 h 292506"/>
              <a:gd name="csX13" fmla="*/ 364972 w 511191"/>
              <a:gd name="csY13" fmla="*/ 292506 h 29250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1191" h="292506">
                <a:moveTo>
                  <a:pt x="146219" y="58732"/>
                </a:moveTo>
                <a:cubicBezTo>
                  <a:pt x="97863" y="58732"/>
                  <a:pt x="58718" y="97886"/>
                  <a:pt x="58718" y="146253"/>
                </a:cubicBezTo>
                <a:cubicBezTo>
                  <a:pt x="58718" y="194620"/>
                  <a:pt x="97863" y="233775"/>
                  <a:pt x="146219" y="233775"/>
                </a:cubicBezTo>
                <a:lnTo>
                  <a:pt x="364972" y="233775"/>
                </a:lnTo>
                <a:cubicBezTo>
                  <a:pt x="413328" y="233775"/>
                  <a:pt x="452474" y="194620"/>
                  <a:pt x="452474" y="146253"/>
                </a:cubicBezTo>
                <a:cubicBezTo>
                  <a:pt x="452474" y="97886"/>
                  <a:pt x="413328" y="58732"/>
                  <a:pt x="364972" y="58732"/>
                </a:cubicBezTo>
                <a:lnTo>
                  <a:pt x="146219" y="58732"/>
                </a:lnTo>
                <a:moveTo>
                  <a:pt x="364972" y="292506"/>
                </a:moveTo>
                <a:lnTo>
                  <a:pt x="146219" y="292506"/>
                </a:lnTo>
                <a:cubicBezTo>
                  <a:pt x="65625" y="292506"/>
                  <a:pt x="0" y="226865"/>
                  <a:pt x="0" y="146253"/>
                </a:cubicBezTo>
                <a:cubicBezTo>
                  <a:pt x="0" y="65641"/>
                  <a:pt x="65625" y="0"/>
                  <a:pt x="146219" y="0"/>
                </a:cubicBezTo>
                <a:lnTo>
                  <a:pt x="364972" y="0"/>
                </a:lnTo>
                <a:cubicBezTo>
                  <a:pt x="445566" y="0"/>
                  <a:pt x="511192" y="65641"/>
                  <a:pt x="511192" y="146253"/>
                </a:cubicBezTo>
                <a:cubicBezTo>
                  <a:pt x="511192" y="226865"/>
                  <a:pt x="445566" y="292506"/>
                  <a:pt x="364972" y="292506"/>
                </a:cubicBezTo>
              </a:path>
            </a:pathLst>
          </a:custGeom>
          <a:solidFill>
            <a:srgbClr val="D8D8D8"/>
          </a:solidFill>
          <a:ln w="11505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1738305-C592-28FB-2432-90BFD69ACDEF}"/>
              </a:ext>
            </a:extLst>
          </p:cNvPr>
          <p:cNvSpPr txBox="1"/>
          <p:nvPr/>
        </p:nvSpPr>
        <p:spPr>
          <a:xfrm>
            <a:off x="5637611" y="6433111"/>
            <a:ext cx="40318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microbit.org/accessibility/makecode/screen-reader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7154A75-8AFC-6E7D-D0EE-B0425C8EE88F}"/>
              </a:ext>
            </a:extLst>
          </p:cNvPr>
          <p:cNvSpPr txBox="1"/>
          <p:nvPr/>
        </p:nvSpPr>
        <p:spPr>
          <a:xfrm>
            <a:off x="193956" y="6433111"/>
            <a:ext cx="3411392" cy="3230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</a:t>
            </a:r>
          </a:p>
        </p:txBody>
      </p:sp>
    </p:spTree>
    <p:extLst>
      <p:ext uri="{BB962C8B-B14F-4D97-AF65-F5344CB8AC3E}">
        <p14:creationId xmlns:p14="http://schemas.microsoft.com/office/powerpoint/2010/main" val="3435106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16EF0-A94C-19E6-FB78-3ED789DDB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reeform 116">
            <a:extLst>
              <a:ext uri="{FF2B5EF4-FFF2-40B4-BE49-F238E27FC236}">
                <a16:creationId xmlns:a16="http://schemas.microsoft.com/office/drawing/2014/main" id="{33EDFA2E-3422-8717-916F-66B68B9CA5D8}"/>
              </a:ext>
            </a:extLst>
          </p:cNvPr>
          <p:cNvSpPr/>
          <p:nvPr/>
        </p:nvSpPr>
        <p:spPr>
          <a:xfrm>
            <a:off x="335448" y="549630"/>
            <a:ext cx="8016205" cy="1367578"/>
          </a:xfrm>
          <a:custGeom>
            <a:avLst/>
            <a:gdLst>
              <a:gd name="csX0" fmla="*/ 291981 w 8016205"/>
              <a:gd name="csY0" fmla="*/ 1367579 h 1367578"/>
              <a:gd name="csX1" fmla="*/ 291981 w 8016205"/>
              <a:gd name="csY1" fmla="*/ 1274099 h 1367578"/>
              <a:gd name="csX2" fmla="*/ 428162 w 8016205"/>
              <a:gd name="csY2" fmla="*/ 1142534 h 1367578"/>
              <a:gd name="csX3" fmla="*/ 885176 w 8016205"/>
              <a:gd name="csY3" fmla="*/ 1142534 h 1367578"/>
              <a:gd name="csX4" fmla="*/ 995967 w 8016205"/>
              <a:gd name="csY4" fmla="*/ 1193314 h 1367578"/>
              <a:gd name="csX5" fmla="*/ 1099834 w 8016205"/>
              <a:gd name="csY5" fmla="*/ 1298335 h 1367578"/>
              <a:gd name="csX6" fmla="*/ 1193314 w 8016205"/>
              <a:gd name="csY6" fmla="*/ 1347960 h 1367578"/>
              <a:gd name="csX7" fmla="*/ 1582237 w 8016205"/>
              <a:gd name="csY7" fmla="*/ 1347960 h 1367578"/>
              <a:gd name="csX8" fmla="*/ 1676871 w 8016205"/>
              <a:gd name="csY8" fmla="*/ 1297180 h 1367578"/>
              <a:gd name="csX9" fmla="*/ 1778430 w 8016205"/>
              <a:gd name="csY9" fmla="*/ 1195622 h 1367578"/>
              <a:gd name="csX10" fmla="*/ 1889221 w 8016205"/>
              <a:gd name="csY10" fmla="*/ 1143688 h 1367578"/>
              <a:gd name="csX11" fmla="*/ 7914647 w 8016205"/>
              <a:gd name="csY11" fmla="*/ 1143688 h 1367578"/>
              <a:gd name="csX12" fmla="*/ 8016205 w 8016205"/>
              <a:gd name="csY12" fmla="*/ 1042130 h 1367578"/>
              <a:gd name="csX13" fmla="*/ 8016205 w 8016205"/>
              <a:gd name="csY13" fmla="*/ 101559 h 1367578"/>
              <a:gd name="csX14" fmla="*/ 7914647 w 8016205"/>
              <a:gd name="csY14" fmla="*/ 0 h 1367578"/>
              <a:gd name="csX15" fmla="*/ 1517609 w 8016205"/>
              <a:gd name="csY15" fmla="*/ 0 h 1367578"/>
              <a:gd name="csX16" fmla="*/ 1416050 w 8016205"/>
              <a:gd name="csY16" fmla="*/ 50779 h 1367578"/>
              <a:gd name="csX17" fmla="*/ 1314491 w 8016205"/>
              <a:gd name="csY17" fmla="*/ 152338 h 1367578"/>
              <a:gd name="csX18" fmla="*/ 1212933 w 8016205"/>
              <a:gd name="csY18" fmla="*/ 203117 h 1367578"/>
              <a:gd name="csX19" fmla="*/ 768614 w 8016205"/>
              <a:gd name="csY19" fmla="*/ 203117 h 1367578"/>
              <a:gd name="csX20" fmla="*/ 667055 w 8016205"/>
              <a:gd name="csY20" fmla="*/ 152338 h 1367578"/>
              <a:gd name="csX21" fmla="*/ 565497 w 8016205"/>
              <a:gd name="csY21" fmla="*/ 50779 h 1367578"/>
              <a:gd name="csX22" fmla="*/ 463938 w 8016205"/>
              <a:gd name="csY22" fmla="*/ 0 h 1367578"/>
              <a:gd name="csX23" fmla="*/ 101559 w 8016205"/>
              <a:gd name="csY23" fmla="*/ 0 h 1367578"/>
              <a:gd name="csX24" fmla="*/ 0 w 8016205"/>
              <a:gd name="csY24" fmla="*/ 101559 h 1367578"/>
              <a:gd name="csX25" fmla="*/ 0 w 8016205"/>
              <a:gd name="csY25" fmla="*/ 484712 h 1367578"/>
              <a:gd name="csX26" fmla="*/ 0 w 8016205"/>
              <a:gd name="csY26" fmla="*/ 484712 h 1367578"/>
              <a:gd name="csX27" fmla="*/ 0 w 8016205"/>
              <a:gd name="csY27" fmla="*/ 1367579 h 136757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8016205" h="1367578">
                <a:moveTo>
                  <a:pt x="291981" y="1367579"/>
                </a:moveTo>
                <a:lnTo>
                  <a:pt x="291981" y="1274099"/>
                </a:lnTo>
                <a:cubicBezTo>
                  <a:pt x="291981" y="1203700"/>
                  <a:pt x="354301" y="1142534"/>
                  <a:pt x="428162" y="1142534"/>
                </a:cubicBezTo>
                <a:lnTo>
                  <a:pt x="885176" y="1142534"/>
                </a:lnTo>
                <a:cubicBezTo>
                  <a:pt x="935955" y="1142534"/>
                  <a:pt x="969423" y="1167924"/>
                  <a:pt x="995967" y="1193314"/>
                </a:cubicBezTo>
                <a:lnTo>
                  <a:pt x="1099834" y="1298335"/>
                </a:lnTo>
                <a:cubicBezTo>
                  <a:pt x="1125223" y="1323724"/>
                  <a:pt x="1142534" y="1347960"/>
                  <a:pt x="1193314" y="1347960"/>
                </a:cubicBezTo>
                <a:lnTo>
                  <a:pt x="1582237" y="1347960"/>
                </a:lnTo>
                <a:cubicBezTo>
                  <a:pt x="1633016" y="1347960"/>
                  <a:pt x="1651481" y="1322570"/>
                  <a:pt x="1676871" y="1297180"/>
                </a:cubicBezTo>
                <a:lnTo>
                  <a:pt x="1778430" y="1195622"/>
                </a:lnTo>
                <a:cubicBezTo>
                  <a:pt x="1803819" y="1170232"/>
                  <a:pt x="1838441" y="1143688"/>
                  <a:pt x="1889221" y="1143688"/>
                </a:cubicBezTo>
                <a:lnTo>
                  <a:pt x="7914647" y="1143688"/>
                </a:lnTo>
                <a:cubicBezTo>
                  <a:pt x="7971196" y="1143688"/>
                  <a:pt x="8016205" y="1097525"/>
                  <a:pt x="8016205" y="1042130"/>
                </a:cubicBezTo>
                <a:lnTo>
                  <a:pt x="8016205" y="101559"/>
                </a:lnTo>
                <a:cubicBezTo>
                  <a:pt x="8016205" y="45009"/>
                  <a:pt x="7970042" y="0"/>
                  <a:pt x="7914647" y="0"/>
                </a:cubicBezTo>
                <a:lnTo>
                  <a:pt x="1517609" y="0"/>
                </a:lnTo>
                <a:cubicBezTo>
                  <a:pt x="1466829" y="0"/>
                  <a:pt x="1441440" y="25390"/>
                  <a:pt x="1416050" y="50779"/>
                </a:cubicBezTo>
                <a:lnTo>
                  <a:pt x="1314491" y="152338"/>
                </a:lnTo>
                <a:cubicBezTo>
                  <a:pt x="1289102" y="177728"/>
                  <a:pt x="1263712" y="203117"/>
                  <a:pt x="1212933" y="203117"/>
                </a:cubicBezTo>
                <a:lnTo>
                  <a:pt x="768614" y="203117"/>
                </a:lnTo>
                <a:cubicBezTo>
                  <a:pt x="717835" y="203117"/>
                  <a:pt x="692445" y="177728"/>
                  <a:pt x="667055" y="152338"/>
                </a:cubicBezTo>
                <a:lnTo>
                  <a:pt x="565497" y="50779"/>
                </a:lnTo>
                <a:cubicBezTo>
                  <a:pt x="540107" y="25390"/>
                  <a:pt x="514717" y="0"/>
                  <a:pt x="463938" y="0"/>
                </a:cubicBezTo>
                <a:lnTo>
                  <a:pt x="101559" y="0"/>
                </a:lnTo>
                <a:cubicBezTo>
                  <a:pt x="45009" y="0"/>
                  <a:pt x="0" y="46163"/>
                  <a:pt x="0" y="101559"/>
                </a:cubicBezTo>
                <a:lnTo>
                  <a:pt x="0" y="484712"/>
                </a:lnTo>
                <a:lnTo>
                  <a:pt x="0" y="484712"/>
                </a:lnTo>
                <a:lnTo>
                  <a:pt x="0" y="1367579"/>
                </a:lnTo>
              </a:path>
            </a:pathLst>
          </a:custGeom>
          <a:solidFill>
            <a:srgbClr val="FFFFFF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CAE85070-5B88-5F59-51E8-DA71A93FB092}"/>
              </a:ext>
            </a:extLst>
          </p:cNvPr>
          <p:cNvSpPr txBox="1"/>
          <p:nvPr/>
        </p:nvSpPr>
        <p:spPr>
          <a:xfrm>
            <a:off x="961843" y="1137497"/>
            <a:ext cx="379566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if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1D78A0E1-7F83-186B-C8D3-CADC89719376}"/>
              </a:ext>
            </a:extLst>
          </p:cNvPr>
          <p:cNvSpPr txBox="1"/>
          <p:nvPr/>
        </p:nvSpPr>
        <p:spPr>
          <a:xfrm>
            <a:off x="911064" y="845053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if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2DDE9E1-F275-DB6A-809C-EC1FA56793D0}"/>
              </a:ext>
            </a:extLst>
          </p:cNvPr>
          <p:cNvSpPr txBox="1"/>
          <p:nvPr/>
        </p:nvSpPr>
        <p:spPr>
          <a:xfrm>
            <a:off x="5766257" y="1137497"/>
            <a:ext cx="576252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B4A79F1-331F-B8C0-2577-12FEE9FA0879}"/>
              </a:ext>
            </a:extLst>
          </p:cNvPr>
          <p:cNvSpPr txBox="1"/>
          <p:nvPr/>
        </p:nvSpPr>
        <p:spPr>
          <a:xfrm>
            <a:off x="5714324" y="845053"/>
            <a:ext cx="103355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989B8398-0850-167F-9324-3A6FF6F68982}"/>
              </a:ext>
            </a:extLst>
          </p:cNvPr>
          <p:cNvSpPr/>
          <p:nvPr/>
        </p:nvSpPr>
        <p:spPr>
          <a:xfrm>
            <a:off x="284669" y="500005"/>
            <a:ext cx="8122379" cy="1450672"/>
          </a:xfrm>
          <a:custGeom>
            <a:avLst/>
            <a:gdLst>
              <a:gd name="csX0" fmla="*/ 7967734 w 8122379"/>
              <a:gd name="csY0" fmla="*/ 0 h 1450672"/>
              <a:gd name="csX1" fmla="*/ 1568388 w 8122379"/>
              <a:gd name="csY1" fmla="*/ 0 h 1450672"/>
              <a:gd name="csX2" fmla="*/ 1431053 w 8122379"/>
              <a:gd name="csY2" fmla="*/ 65782 h 1450672"/>
              <a:gd name="csX3" fmla="*/ 1329494 w 8122379"/>
              <a:gd name="csY3" fmla="*/ 167341 h 1450672"/>
              <a:gd name="csX4" fmla="*/ 1262558 w 8122379"/>
              <a:gd name="csY4" fmla="*/ 204271 h 1450672"/>
              <a:gd name="csX5" fmla="*/ 818239 w 8122379"/>
              <a:gd name="csY5" fmla="*/ 204271 h 1450672"/>
              <a:gd name="csX6" fmla="*/ 751303 w 8122379"/>
              <a:gd name="csY6" fmla="*/ 167341 h 1450672"/>
              <a:gd name="csX7" fmla="*/ 649744 w 8122379"/>
              <a:gd name="csY7" fmla="*/ 65782 h 1450672"/>
              <a:gd name="csX8" fmla="*/ 513563 w 8122379"/>
              <a:gd name="csY8" fmla="*/ 0 h 1450672"/>
              <a:gd name="csX9" fmla="*/ 151184 w 8122379"/>
              <a:gd name="csY9" fmla="*/ 0 h 1450672"/>
              <a:gd name="csX10" fmla="*/ 0 w 8122379"/>
              <a:gd name="csY10" fmla="*/ 151184 h 1450672"/>
              <a:gd name="csX11" fmla="*/ 0 w 8122379"/>
              <a:gd name="csY11" fmla="*/ 1450672 h 1450672"/>
              <a:gd name="csX12" fmla="*/ 394694 w 8122379"/>
              <a:gd name="csY12" fmla="*/ 1450672 h 1450672"/>
              <a:gd name="csX13" fmla="*/ 394694 w 8122379"/>
              <a:gd name="csY13" fmla="*/ 1350268 h 1450672"/>
              <a:gd name="csX14" fmla="*/ 507793 w 8122379"/>
              <a:gd name="csY14" fmla="*/ 1241785 h 1450672"/>
              <a:gd name="csX15" fmla="*/ 939417 w 8122379"/>
              <a:gd name="csY15" fmla="*/ 1241785 h 1450672"/>
              <a:gd name="csX16" fmla="*/ 1015586 w 8122379"/>
              <a:gd name="csY16" fmla="*/ 1278715 h 1450672"/>
              <a:gd name="csX17" fmla="*/ 1119453 w 8122379"/>
              <a:gd name="csY17" fmla="*/ 1383736 h 1450672"/>
              <a:gd name="csX18" fmla="*/ 1127531 w 8122379"/>
              <a:gd name="csY18" fmla="*/ 1391814 h 1450672"/>
              <a:gd name="csX19" fmla="*/ 1248709 w 8122379"/>
              <a:gd name="csY19" fmla="*/ 1448364 h 1450672"/>
              <a:gd name="csX20" fmla="*/ 1637633 w 8122379"/>
              <a:gd name="csY20" fmla="*/ 1448364 h 1450672"/>
              <a:gd name="csX21" fmla="*/ 1759964 w 8122379"/>
              <a:gd name="csY21" fmla="*/ 1390660 h 1450672"/>
              <a:gd name="csX22" fmla="*/ 1768043 w 8122379"/>
              <a:gd name="csY22" fmla="*/ 1382582 h 1450672"/>
              <a:gd name="csX23" fmla="*/ 1869602 w 8122379"/>
              <a:gd name="csY23" fmla="*/ 1281023 h 1450672"/>
              <a:gd name="csX24" fmla="*/ 1945771 w 8122379"/>
              <a:gd name="csY24" fmla="*/ 1242939 h 1450672"/>
              <a:gd name="csX25" fmla="*/ 7971197 w 8122379"/>
              <a:gd name="csY25" fmla="*/ 1242939 h 1450672"/>
              <a:gd name="csX26" fmla="*/ 8122380 w 8122379"/>
              <a:gd name="csY26" fmla="*/ 1091755 h 1450672"/>
              <a:gd name="csX27" fmla="*/ 8122380 w 8122379"/>
              <a:gd name="csY27" fmla="*/ 151184 h 1450672"/>
              <a:gd name="csX28" fmla="*/ 7971197 w 8122379"/>
              <a:gd name="csY28" fmla="*/ 0 h 1450672"/>
              <a:gd name="csX29" fmla="*/ 7971197 w 8122379"/>
              <a:gd name="csY29" fmla="*/ 0 h 1450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8122379" h="1450672">
                <a:moveTo>
                  <a:pt x="7967734" y="0"/>
                </a:moveTo>
                <a:lnTo>
                  <a:pt x="1568388" y="0"/>
                </a:lnTo>
                <a:cubicBezTo>
                  <a:pt x="1496835" y="0"/>
                  <a:pt x="1458751" y="38084"/>
                  <a:pt x="1431053" y="65782"/>
                </a:cubicBezTo>
                <a:lnTo>
                  <a:pt x="1329494" y="167341"/>
                </a:lnTo>
                <a:cubicBezTo>
                  <a:pt x="1305259" y="192731"/>
                  <a:pt x="1291410" y="204271"/>
                  <a:pt x="1262558" y="204271"/>
                </a:cubicBezTo>
                <a:lnTo>
                  <a:pt x="818239" y="204271"/>
                </a:lnTo>
                <a:cubicBezTo>
                  <a:pt x="788233" y="204271"/>
                  <a:pt x="775538" y="192731"/>
                  <a:pt x="751303" y="167341"/>
                </a:cubicBezTo>
                <a:lnTo>
                  <a:pt x="649744" y="65782"/>
                </a:lnTo>
                <a:cubicBezTo>
                  <a:pt x="622046" y="38084"/>
                  <a:pt x="583962" y="0"/>
                  <a:pt x="513563" y="0"/>
                </a:cubicBezTo>
                <a:lnTo>
                  <a:pt x="151184" y="0"/>
                </a:lnTo>
                <a:cubicBezTo>
                  <a:pt x="68090" y="0"/>
                  <a:pt x="0" y="68090"/>
                  <a:pt x="0" y="151184"/>
                </a:cubicBezTo>
                <a:lnTo>
                  <a:pt x="0" y="1450672"/>
                </a:lnTo>
                <a:lnTo>
                  <a:pt x="394694" y="1450672"/>
                </a:lnTo>
                <a:lnTo>
                  <a:pt x="394694" y="1350268"/>
                </a:lnTo>
                <a:cubicBezTo>
                  <a:pt x="394694" y="1307567"/>
                  <a:pt x="461630" y="1241785"/>
                  <a:pt x="507793" y="1241785"/>
                </a:cubicBezTo>
                <a:lnTo>
                  <a:pt x="939417" y="1241785"/>
                </a:lnTo>
                <a:cubicBezTo>
                  <a:pt x="967115" y="1241785"/>
                  <a:pt x="989042" y="1252171"/>
                  <a:pt x="1015586" y="1278715"/>
                </a:cubicBezTo>
                <a:lnTo>
                  <a:pt x="1119453" y="1383736"/>
                </a:lnTo>
                <a:cubicBezTo>
                  <a:pt x="1121761" y="1386044"/>
                  <a:pt x="1124069" y="1389506"/>
                  <a:pt x="1127531" y="1391814"/>
                </a:cubicBezTo>
                <a:cubicBezTo>
                  <a:pt x="1151767" y="1417204"/>
                  <a:pt x="1181773" y="1448364"/>
                  <a:pt x="1248709" y="1448364"/>
                </a:cubicBezTo>
                <a:lnTo>
                  <a:pt x="1637633" y="1448364"/>
                </a:lnTo>
                <a:cubicBezTo>
                  <a:pt x="1703415" y="1448364"/>
                  <a:pt x="1735729" y="1414896"/>
                  <a:pt x="1759964" y="1390660"/>
                </a:cubicBezTo>
                <a:cubicBezTo>
                  <a:pt x="1762273" y="1388352"/>
                  <a:pt x="1764581" y="1386044"/>
                  <a:pt x="1768043" y="1382582"/>
                </a:cubicBezTo>
                <a:lnTo>
                  <a:pt x="1869602" y="1281023"/>
                </a:lnTo>
                <a:cubicBezTo>
                  <a:pt x="1896145" y="1254480"/>
                  <a:pt x="1918073" y="1242939"/>
                  <a:pt x="1945771" y="1242939"/>
                </a:cubicBezTo>
                <a:lnTo>
                  <a:pt x="7971197" y="1242939"/>
                </a:lnTo>
                <a:cubicBezTo>
                  <a:pt x="8054289" y="1242939"/>
                  <a:pt x="8122380" y="1174848"/>
                  <a:pt x="8122380" y="1091755"/>
                </a:cubicBezTo>
                <a:lnTo>
                  <a:pt x="8122380" y="151184"/>
                </a:lnTo>
                <a:cubicBezTo>
                  <a:pt x="8122380" y="68090"/>
                  <a:pt x="8054289" y="0"/>
                  <a:pt x="7971197" y="0"/>
                </a:cubicBezTo>
                <a:lnTo>
                  <a:pt x="7971197" y="0"/>
                </a:lnTo>
                <a:close/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171538F9-EB01-80D9-B2E3-B03C240E7C66}"/>
              </a:ext>
            </a:extLst>
          </p:cNvPr>
          <p:cNvSpPr/>
          <p:nvPr/>
        </p:nvSpPr>
        <p:spPr>
          <a:xfrm rot="18900000">
            <a:off x="562786" y="930315"/>
            <a:ext cx="255050" cy="253896"/>
          </a:xfrm>
          <a:prstGeom prst="rect">
            <a:avLst/>
          </a:pr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21C0B957-5165-E7C0-0462-01F6E8E80103}"/>
              </a:ext>
            </a:extLst>
          </p:cNvPr>
          <p:cNvSpPr txBox="1"/>
          <p:nvPr/>
        </p:nvSpPr>
        <p:spPr>
          <a:xfrm>
            <a:off x="3364627" y="1139805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25" name="Freeform 124">
            <a:extLst>
              <a:ext uri="{FF2B5EF4-FFF2-40B4-BE49-F238E27FC236}">
                <a16:creationId xmlns:a16="http://schemas.microsoft.com/office/drawing/2014/main" id="{8637F9FD-4776-5B14-62F2-475B406496FE}"/>
              </a:ext>
            </a:extLst>
          </p:cNvPr>
          <p:cNvSpPr/>
          <p:nvPr/>
        </p:nvSpPr>
        <p:spPr>
          <a:xfrm>
            <a:off x="3771418" y="1108491"/>
            <a:ext cx="195615" cy="124351"/>
          </a:xfrm>
          <a:custGeom>
            <a:avLst/>
            <a:gdLst>
              <a:gd name="csX0" fmla="*/ 97808 w 195615"/>
              <a:gd name="csY0" fmla="*/ 124352 h 124351"/>
              <a:gd name="csX1" fmla="*/ 79343 w 195615"/>
              <a:gd name="csY1" fmla="*/ 116273 h 124351"/>
              <a:gd name="csX2" fmla="*/ 7790 w 195615"/>
              <a:gd name="csY2" fmla="*/ 44720 h 124351"/>
              <a:gd name="csX3" fmla="*/ 7790 w 195615"/>
              <a:gd name="csY3" fmla="*/ 7790 h 124351"/>
              <a:gd name="csX4" fmla="*/ 187826 w 195615"/>
              <a:gd name="csY4" fmla="*/ 7790 h 124351"/>
              <a:gd name="csX5" fmla="*/ 187826 w 195615"/>
              <a:gd name="csY5" fmla="*/ 44720 h 124351"/>
              <a:gd name="csX6" fmla="*/ 116273 w 195615"/>
              <a:gd name="csY6" fmla="*/ 116273 h 124351"/>
              <a:gd name="csX7" fmla="*/ 97808 w 195615"/>
              <a:gd name="csY7" fmla="*/ 124352 h 124351"/>
              <a:gd name="csX8" fmla="*/ 97808 w 195615"/>
              <a:gd name="csY8" fmla="*/ 124352 h 1243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15" h="124351">
                <a:moveTo>
                  <a:pt x="97808" y="124352"/>
                </a:moveTo>
                <a:cubicBezTo>
                  <a:pt x="90883" y="124352"/>
                  <a:pt x="83959" y="122043"/>
                  <a:pt x="79343" y="116273"/>
                </a:cubicBezTo>
                <a:lnTo>
                  <a:pt x="7790" y="44720"/>
                </a:lnTo>
                <a:cubicBezTo>
                  <a:pt x="-2597" y="34334"/>
                  <a:pt x="-2597" y="18177"/>
                  <a:pt x="7790" y="7790"/>
                </a:cubicBezTo>
                <a:cubicBezTo>
                  <a:pt x="18177" y="-2597"/>
                  <a:pt x="177439" y="-2597"/>
                  <a:pt x="187826" y="7790"/>
                </a:cubicBezTo>
                <a:cubicBezTo>
                  <a:pt x="198212" y="18177"/>
                  <a:pt x="198212" y="34334"/>
                  <a:pt x="187826" y="44720"/>
                </a:cubicBezTo>
                <a:lnTo>
                  <a:pt x="116273" y="116273"/>
                </a:lnTo>
                <a:cubicBezTo>
                  <a:pt x="111657" y="120889"/>
                  <a:pt x="104732" y="124352"/>
                  <a:pt x="97808" y="124352"/>
                </a:cubicBezTo>
                <a:lnTo>
                  <a:pt x="97808" y="124352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CC4579F9-67A1-64C6-7EF5-C37230189754}"/>
              </a:ext>
            </a:extLst>
          </p:cNvPr>
          <p:cNvSpPr/>
          <p:nvPr/>
        </p:nvSpPr>
        <p:spPr>
          <a:xfrm>
            <a:off x="3329119" y="849689"/>
            <a:ext cx="754764" cy="628970"/>
          </a:xfrm>
          <a:custGeom>
            <a:avLst/>
            <a:gdLst>
              <a:gd name="csX0" fmla="*/ 683213 w 754764"/>
              <a:gd name="csY0" fmla="*/ 28852 h 628970"/>
              <a:gd name="csX1" fmla="*/ 725913 w 754764"/>
              <a:gd name="csY1" fmla="*/ 71553 h 628970"/>
              <a:gd name="csX2" fmla="*/ 725913 w 754764"/>
              <a:gd name="csY2" fmla="*/ 557418 h 628970"/>
              <a:gd name="csX3" fmla="*/ 683213 w 754764"/>
              <a:gd name="csY3" fmla="*/ 600119 h 628970"/>
              <a:gd name="csX4" fmla="*/ 71553 w 754764"/>
              <a:gd name="csY4" fmla="*/ 600119 h 628970"/>
              <a:gd name="csX5" fmla="*/ 28852 w 754764"/>
              <a:gd name="csY5" fmla="*/ 557418 h 628970"/>
              <a:gd name="csX6" fmla="*/ 28852 w 754764"/>
              <a:gd name="csY6" fmla="*/ 71553 h 628970"/>
              <a:gd name="csX7" fmla="*/ 71553 w 754764"/>
              <a:gd name="csY7" fmla="*/ 28852 h 628970"/>
              <a:gd name="csX8" fmla="*/ 683213 w 754764"/>
              <a:gd name="csY8" fmla="*/ 28852 h 628970"/>
              <a:gd name="csX9" fmla="*/ 683213 w 754764"/>
              <a:gd name="csY9" fmla="*/ 0 h 628970"/>
              <a:gd name="csX10" fmla="*/ 71553 w 754764"/>
              <a:gd name="csY10" fmla="*/ 0 h 628970"/>
              <a:gd name="csX11" fmla="*/ 0 w 754764"/>
              <a:gd name="csY11" fmla="*/ 71553 h 628970"/>
              <a:gd name="csX12" fmla="*/ 0 w 754764"/>
              <a:gd name="csY12" fmla="*/ 557418 h 628970"/>
              <a:gd name="csX13" fmla="*/ 71553 w 754764"/>
              <a:gd name="csY13" fmla="*/ 628971 h 628970"/>
              <a:gd name="csX14" fmla="*/ 683213 w 754764"/>
              <a:gd name="csY14" fmla="*/ 628971 h 628970"/>
              <a:gd name="csX15" fmla="*/ 754765 w 754764"/>
              <a:gd name="csY15" fmla="*/ 557418 h 628970"/>
              <a:gd name="csX16" fmla="*/ 754765 w 754764"/>
              <a:gd name="csY16" fmla="*/ 71553 h 628970"/>
              <a:gd name="csX17" fmla="*/ 683213 w 754764"/>
              <a:gd name="csY17" fmla="*/ 0 h 628970"/>
              <a:gd name="csX18" fmla="*/ 683213 w 754764"/>
              <a:gd name="csY18" fmla="*/ 0 h 6289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754764" h="628970">
                <a:moveTo>
                  <a:pt x="683213" y="28852"/>
                </a:moveTo>
                <a:cubicBezTo>
                  <a:pt x="706294" y="28852"/>
                  <a:pt x="725913" y="48471"/>
                  <a:pt x="725913" y="71553"/>
                </a:cubicBezTo>
                <a:lnTo>
                  <a:pt x="725913" y="557418"/>
                </a:lnTo>
                <a:cubicBezTo>
                  <a:pt x="725913" y="580500"/>
                  <a:pt x="707448" y="600119"/>
                  <a:pt x="683213" y="600119"/>
                </a:cubicBezTo>
                <a:lnTo>
                  <a:pt x="71553" y="600119"/>
                </a:lnTo>
                <a:cubicBezTo>
                  <a:pt x="48471" y="600119"/>
                  <a:pt x="28852" y="580500"/>
                  <a:pt x="28852" y="557418"/>
                </a:cubicBezTo>
                <a:lnTo>
                  <a:pt x="28852" y="71553"/>
                </a:lnTo>
                <a:cubicBezTo>
                  <a:pt x="28852" y="48471"/>
                  <a:pt x="47317" y="28852"/>
                  <a:pt x="71553" y="28852"/>
                </a:cubicBezTo>
                <a:lnTo>
                  <a:pt x="683213" y="28852"/>
                </a:lnTo>
                <a:moveTo>
                  <a:pt x="683213" y="0"/>
                </a:moveTo>
                <a:lnTo>
                  <a:pt x="71553" y="0"/>
                </a:lnTo>
                <a:cubicBezTo>
                  <a:pt x="32314" y="0"/>
                  <a:pt x="0" y="32314"/>
                  <a:pt x="0" y="71553"/>
                </a:cubicBezTo>
                <a:lnTo>
                  <a:pt x="0" y="557418"/>
                </a:lnTo>
                <a:cubicBezTo>
                  <a:pt x="0" y="596657"/>
                  <a:pt x="32314" y="628971"/>
                  <a:pt x="71553" y="628971"/>
                </a:cubicBezTo>
                <a:lnTo>
                  <a:pt x="683213" y="628971"/>
                </a:lnTo>
                <a:cubicBezTo>
                  <a:pt x="722451" y="628971"/>
                  <a:pt x="754765" y="596657"/>
                  <a:pt x="754765" y="557418"/>
                </a:cubicBezTo>
                <a:lnTo>
                  <a:pt x="754765" y="71553"/>
                </a:lnTo>
                <a:cubicBezTo>
                  <a:pt x="754765" y="32314"/>
                  <a:pt x="722451" y="0"/>
                  <a:pt x="683213" y="0"/>
                </a:cubicBezTo>
                <a:lnTo>
                  <a:pt x="683213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729917A-C5EC-E4CA-AC68-FFB30051781F}"/>
              </a:ext>
            </a:extLst>
          </p:cNvPr>
          <p:cNvSpPr txBox="1"/>
          <p:nvPr/>
        </p:nvSpPr>
        <p:spPr>
          <a:xfrm>
            <a:off x="3229600" y="875059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28" name="Rounded Rectangle 127">
            <a:extLst>
              <a:ext uri="{FF2B5EF4-FFF2-40B4-BE49-F238E27FC236}">
                <a16:creationId xmlns:a16="http://schemas.microsoft.com/office/drawing/2014/main" id="{C31915C3-F19C-4794-8D0E-8C3558DBF07D}"/>
              </a:ext>
            </a:extLst>
          </p:cNvPr>
          <p:cNvSpPr/>
          <p:nvPr/>
        </p:nvSpPr>
        <p:spPr>
          <a:xfrm>
            <a:off x="1922301" y="845073"/>
            <a:ext cx="1339881" cy="582807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C4DC0B55-F47B-3032-8937-33BDE67081DA}"/>
              </a:ext>
            </a:extLst>
          </p:cNvPr>
          <p:cNvSpPr/>
          <p:nvPr/>
        </p:nvSpPr>
        <p:spPr>
          <a:xfrm>
            <a:off x="1911915" y="833532"/>
            <a:ext cx="1362962" cy="605889"/>
          </a:xfrm>
          <a:custGeom>
            <a:avLst/>
            <a:gdLst>
              <a:gd name="csX0" fmla="*/ 1073290 w 1362962"/>
              <a:gd name="csY0" fmla="*/ 23082 h 605889"/>
              <a:gd name="csX1" fmla="*/ 1339881 w 1362962"/>
              <a:gd name="csY1" fmla="*/ 289673 h 605889"/>
              <a:gd name="csX2" fmla="*/ 1339881 w 1362962"/>
              <a:gd name="csY2" fmla="*/ 316217 h 605889"/>
              <a:gd name="csX3" fmla="*/ 1073290 w 1362962"/>
              <a:gd name="csY3" fmla="*/ 582808 h 605889"/>
              <a:gd name="csX4" fmla="*/ 289673 w 1362962"/>
              <a:gd name="csY4" fmla="*/ 582808 h 605889"/>
              <a:gd name="csX5" fmla="*/ 23082 w 1362962"/>
              <a:gd name="csY5" fmla="*/ 316217 h 605889"/>
              <a:gd name="csX6" fmla="*/ 23082 w 1362962"/>
              <a:gd name="csY6" fmla="*/ 289673 h 605889"/>
              <a:gd name="csX7" fmla="*/ 289673 w 1362962"/>
              <a:gd name="csY7" fmla="*/ 23082 h 605889"/>
              <a:gd name="csX8" fmla="*/ 1073290 w 1362962"/>
              <a:gd name="csY8" fmla="*/ 23082 h 605889"/>
              <a:gd name="csX9" fmla="*/ 1073290 w 1362962"/>
              <a:gd name="csY9" fmla="*/ 0 h 605889"/>
              <a:gd name="csX10" fmla="*/ 289673 w 1362962"/>
              <a:gd name="csY10" fmla="*/ 0 h 605889"/>
              <a:gd name="csX11" fmla="*/ 0 w 1362962"/>
              <a:gd name="csY11" fmla="*/ 289673 h 605889"/>
              <a:gd name="csX12" fmla="*/ 0 w 1362962"/>
              <a:gd name="csY12" fmla="*/ 316217 h 605889"/>
              <a:gd name="csX13" fmla="*/ 289673 w 1362962"/>
              <a:gd name="csY13" fmla="*/ 605889 h 605889"/>
              <a:gd name="csX14" fmla="*/ 1073290 w 1362962"/>
              <a:gd name="csY14" fmla="*/ 605889 h 605889"/>
              <a:gd name="csX15" fmla="*/ 1362963 w 1362962"/>
              <a:gd name="csY15" fmla="*/ 316217 h 605889"/>
              <a:gd name="csX16" fmla="*/ 1362963 w 1362962"/>
              <a:gd name="csY16" fmla="*/ 289673 h 605889"/>
              <a:gd name="csX17" fmla="*/ 1073290 w 1362962"/>
              <a:gd name="csY17" fmla="*/ 0 h 605889"/>
              <a:gd name="csX18" fmla="*/ 1073290 w 1362962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362962" h="605889">
                <a:moveTo>
                  <a:pt x="1073290" y="23082"/>
                </a:moveTo>
                <a:cubicBezTo>
                  <a:pt x="1219857" y="23082"/>
                  <a:pt x="1339881" y="143105"/>
                  <a:pt x="1339881" y="289673"/>
                </a:cubicBezTo>
                <a:lnTo>
                  <a:pt x="1339881" y="316217"/>
                </a:lnTo>
                <a:cubicBezTo>
                  <a:pt x="1339881" y="462784"/>
                  <a:pt x="1219857" y="582808"/>
                  <a:pt x="1073290" y="582808"/>
                </a:cubicBezTo>
                <a:lnTo>
                  <a:pt x="289673" y="582808"/>
                </a:lnTo>
                <a:cubicBezTo>
                  <a:pt x="143105" y="582808"/>
                  <a:pt x="23082" y="462784"/>
                  <a:pt x="23082" y="316217"/>
                </a:cubicBezTo>
                <a:lnTo>
                  <a:pt x="23082" y="289673"/>
                </a:lnTo>
                <a:cubicBezTo>
                  <a:pt x="23082" y="143105"/>
                  <a:pt x="143105" y="23082"/>
                  <a:pt x="289673" y="23082"/>
                </a:cubicBezTo>
                <a:lnTo>
                  <a:pt x="1073290" y="23082"/>
                </a:lnTo>
                <a:moveTo>
                  <a:pt x="1073290" y="0"/>
                </a:moveTo>
                <a:lnTo>
                  <a:pt x="289673" y="0"/>
                </a:lnTo>
                <a:cubicBezTo>
                  <a:pt x="130411" y="0"/>
                  <a:pt x="0" y="130411"/>
                  <a:pt x="0" y="289673"/>
                </a:cubicBezTo>
                <a:lnTo>
                  <a:pt x="0" y="316217"/>
                </a:lnTo>
                <a:cubicBezTo>
                  <a:pt x="0" y="475479"/>
                  <a:pt x="130411" y="605889"/>
                  <a:pt x="289673" y="605889"/>
                </a:cubicBezTo>
                <a:lnTo>
                  <a:pt x="1073290" y="605889"/>
                </a:lnTo>
                <a:cubicBezTo>
                  <a:pt x="1232552" y="605889"/>
                  <a:pt x="1362963" y="475479"/>
                  <a:pt x="1362963" y="316217"/>
                </a:cubicBezTo>
                <a:lnTo>
                  <a:pt x="1362963" y="289673"/>
                </a:lnTo>
                <a:cubicBezTo>
                  <a:pt x="1362963" y="130411"/>
                  <a:pt x="1232552" y="0"/>
                  <a:pt x="1073290" y="0"/>
                </a:cubicBezTo>
                <a:lnTo>
                  <a:pt x="1073290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80177FA-568D-DF8E-68B1-2CB31E4F96E2}"/>
              </a:ext>
            </a:extLst>
          </p:cNvPr>
          <p:cNvSpPr txBox="1"/>
          <p:nvPr/>
        </p:nvSpPr>
        <p:spPr>
          <a:xfrm>
            <a:off x="2104377" y="1127110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31" name="Freeform 130">
            <a:extLst>
              <a:ext uri="{FF2B5EF4-FFF2-40B4-BE49-F238E27FC236}">
                <a16:creationId xmlns:a16="http://schemas.microsoft.com/office/drawing/2014/main" id="{AFE0CEBD-E289-B459-D9B4-E9421F6A20C1}"/>
              </a:ext>
            </a:extLst>
          </p:cNvPr>
          <p:cNvSpPr/>
          <p:nvPr/>
        </p:nvSpPr>
        <p:spPr>
          <a:xfrm>
            <a:off x="1824205" y="744669"/>
            <a:ext cx="692445" cy="780154"/>
          </a:xfrm>
          <a:custGeom>
            <a:avLst/>
            <a:gdLst>
              <a:gd name="csX0" fmla="*/ 692445 w 692445"/>
              <a:gd name="csY0" fmla="*/ 744378 h 780154"/>
              <a:gd name="csX1" fmla="*/ 390077 w 692445"/>
              <a:gd name="csY1" fmla="*/ 744378 h 780154"/>
              <a:gd name="csX2" fmla="*/ 36930 w 692445"/>
              <a:gd name="csY2" fmla="*/ 391231 h 780154"/>
              <a:gd name="csX3" fmla="*/ 36930 w 692445"/>
              <a:gd name="csY3" fmla="*/ 391231 h 780154"/>
              <a:gd name="csX4" fmla="*/ 390077 w 692445"/>
              <a:gd name="csY4" fmla="*/ 38085 h 780154"/>
              <a:gd name="csX5" fmla="*/ 692445 w 692445"/>
              <a:gd name="csY5" fmla="*/ 38085 h 780154"/>
              <a:gd name="csX6" fmla="*/ 692445 w 692445"/>
              <a:gd name="csY6" fmla="*/ 0 h 780154"/>
              <a:gd name="csX7" fmla="*/ 390077 w 692445"/>
              <a:gd name="csY7" fmla="*/ 0 h 780154"/>
              <a:gd name="csX8" fmla="*/ 0 w 692445"/>
              <a:gd name="csY8" fmla="*/ 390077 h 780154"/>
              <a:gd name="csX9" fmla="*/ 390077 w 692445"/>
              <a:gd name="csY9" fmla="*/ 780155 h 780154"/>
              <a:gd name="csX10" fmla="*/ 692445 w 692445"/>
              <a:gd name="csY10" fmla="*/ 780155 h 780154"/>
              <a:gd name="csX11" fmla="*/ 692445 w 692445"/>
              <a:gd name="csY11" fmla="*/ 742070 h 7801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692445" h="780154">
                <a:moveTo>
                  <a:pt x="692445" y="744378"/>
                </a:moveTo>
                <a:lnTo>
                  <a:pt x="390077" y="744378"/>
                </a:lnTo>
                <a:cubicBezTo>
                  <a:pt x="196193" y="744378"/>
                  <a:pt x="36930" y="585116"/>
                  <a:pt x="36930" y="391231"/>
                </a:cubicBezTo>
                <a:lnTo>
                  <a:pt x="36930" y="391231"/>
                </a:lnTo>
                <a:cubicBezTo>
                  <a:pt x="36930" y="197347"/>
                  <a:pt x="196193" y="38085"/>
                  <a:pt x="390077" y="38085"/>
                </a:cubicBezTo>
                <a:lnTo>
                  <a:pt x="692445" y="38085"/>
                </a:lnTo>
                <a:lnTo>
                  <a:pt x="692445" y="0"/>
                </a:lnTo>
                <a:lnTo>
                  <a:pt x="390077" y="0"/>
                </a:lnTo>
                <a:cubicBezTo>
                  <a:pt x="174265" y="0"/>
                  <a:pt x="0" y="175419"/>
                  <a:pt x="0" y="390077"/>
                </a:cubicBezTo>
                <a:cubicBezTo>
                  <a:pt x="0" y="604735"/>
                  <a:pt x="175419" y="780155"/>
                  <a:pt x="390077" y="780155"/>
                </a:cubicBezTo>
                <a:lnTo>
                  <a:pt x="692445" y="780155"/>
                </a:lnTo>
                <a:lnTo>
                  <a:pt x="692445" y="742070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2" name="Freeform 131">
            <a:extLst>
              <a:ext uri="{FF2B5EF4-FFF2-40B4-BE49-F238E27FC236}">
                <a16:creationId xmlns:a16="http://schemas.microsoft.com/office/drawing/2014/main" id="{8B128B72-1311-C00F-88FB-CBFD39D609E1}"/>
              </a:ext>
            </a:extLst>
          </p:cNvPr>
          <p:cNvSpPr/>
          <p:nvPr/>
        </p:nvSpPr>
        <p:spPr>
          <a:xfrm>
            <a:off x="4206216" y="744669"/>
            <a:ext cx="692445" cy="780154"/>
          </a:xfrm>
          <a:custGeom>
            <a:avLst/>
            <a:gdLst>
              <a:gd name="csX0" fmla="*/ 692445 w 692445"/>
              <a:gd name="csY0" fmla="*/ 744378 h 780154"/>
              <a:gd name="csX1" fmla="*/ 390077 w 692445"/>
              <a:gd name="csY1" fmla="*/ 744378 h 780154"/>
              <a:gd name="csX2" fmla="*/ 38084 w 692445"/>
              <a:gd name="csY2" fmla="*/ 391231 h 780154"/>
              <a:gd name="csX3" fmla="*/ 38084 w 692445"/>
              <a:gd name="csY3" fmla="*/ 391231 h 780154"/>
              <a:gd name="csX4" fmla="*/ 390077 w 692445"/>
              <a:gd name="csY4" fmla="*/ 38085 h 780154"/>
              <a:gd name="csX5" fmla="*/ 692445 w 692445"/>
              <a:gd name="csY5" fmla="*/ 38085 h 780154"/>
              <a:gd name="csX6" fmla="*/ 692445 w 692445"/>
              <a:gd name="csY6" fmla="*/ 0 h 780154"/>
              <a:gd name="csX7" fmla="*/ 390077 w 692445"/>
              <a:gd name="csY7" fmla="*/ 0 h 780154"/>
              <a:gd name="csX8" fmla="*/ 0 w 692445"/>
              <a:gd name="csY8" fmla="*/ 390077 h 780154"/>
              <a:gd name="csX9" fmla="*/ 390077 w 692445"/>
              <a:gd name="csY9" fmla="*/ 780155 h 780154"/>
              <a:gd name="csX10" fmla="*/ 692445 w 692445"/>
              <a:gd name="csY10" fmla="*/ 780155 h 780154"/>
              <a:gd name="csX11" fmla="*/ 692445 w 692445"/>
              <a:gd name="csY11" fmla="*/ 742070 h 7801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692445" h="780154">
                <a:moveTo>
                  <a:pt x="692445" y="744378"/>
                </a:moveTo>
                <a:lnTo>
                  <a:pt x="390077" y="744378"/>
                </a:lnTo>
                <a:cubicBezTo>
                  <a:pt x="196193" y="744378"/>
                  <a:pt x="38084" y="585116"/>
                  <a:pt x="38084" y="391231"/>
                </a:cubicBezTo>
                <a:lnTo>
                  <a:pt x="38084" y="391231"/>
                </a:lnTo>
                <a:cubicBezTo>
                  <a:pt x="38084" y="197347"/>
                  <a:pt x="197347" y="38085"/>
                  <a:pt x="390077" y="38085"/>
                </a:cubicBezTo>
                <a:lnTo>
                  <a:pt x="692445" y="38085"/>
                </a:lnTo>
                <a:lnTo>
                  <a:pt x="692445" y="0"/>
                </a:lnTo>
                <a:lnTo>
                  <a:pt x="390077" y="0"/>
                </a:lnTo>
                <a:cubicBezTo>
                  <a:pt x="174265" y="0"/>
                  <a:pt x="0" y="175419"/>
                  <a:pt x="0" y="390077"/>
                </a:cubicBezTo>
                <a:cubicBezTo>
                  <a:pt x="0" y="604735"/>
                  <a:pt x="175420" y="780155"/>
                  <a:pt x="390077" y="780155"/>
                </a:cubicBezTo>
                <a:lnTo>
                  <a:pt x="692445" y="780155"/>
                </a:lnTo>
                <a:lnTo>
                  <a:pt x="692445" y="742070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3" name="Rounded Rectangle 132">
            <a:extLst>
              <a:ext uri="{FF2B5EF4-FFF2-40B4-BE49-F238E27FC236}">
                <a16:creationId xmlns:a16="http://schemas.microsoft.com/office/drawing/2014/main" id="{6DD38637-F623-25A0-DCA8-8E83BE4CB0AF}"/>
              </a:ext>
            </a:extLst>
          </p:cNvPr>
          <p:cNvSpPr/>
          <p:nvPr/>
        </p:nvSpPr>
        <p:spPr>
          <a:xfrm>
            <a:off x="4304312" y="845073"/>
            <a:ext cx="993658" cy="582807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4" name="Freeform 133">
            <a:extLst>
              <a:ext uri="{FF2B5EF4-FFF2-40B4-BE49-F238E27FC236}">
                <a16:creationId xmlns:a16="http://schemas.microsoft.com/office/drawing/2014/main" id="{8969804E-75DF-2A3C-E419-FBCACA770A7C}"/>
              </a:ext>
            </a:extLst>
          </p:cNvPr>
          <p:cNvSpPr/>
          <p:nvPr/>
        </p:nvSpPr>
        <p:spPr>
          <a:xfrm>
            <a:off x="4292771" y="833532"/>
            <a:ext cx="1016740" cy="605889"/>
          </a:xfrm>
          <a:custGeom>
            <a:avLst/>
            <a:gdLst>
              <a:gd name="csX0" fmla="*/ 727067 w 1016740"/>
              <a:gd name="csY0" fmla="*/ 23082 h 605889"/>
              <a:gd name="csX1" fmla="*/ 993659 w 1016740"/>
              <a:gd name="csY1" fmla="*/ 289673 h 605889"/>
              <a:gd name="csX2" fmla="*/ 993659 w 1016740"/>
              <a:gd name="csY2" fmla="*/ 316217 h 605889"/>
              <a:gd name="csX3" fmla="*/ 727067 w 1016740"/>
              <a:gd name="csY3" fmla="*/ 582808 h 605889"/>
              <a:gd name="csX4" fmla="*/ 289673 w 1016740"/>
              <a:gd name="csY4" fmla="*/ 582808 h 605889"/>
              <a:gd name="csX5" fmla="*/ 23082 w 1016740"/>
              <a:gd name="csY5" fmla="*/ 316217 h 605889"/>
              <a:gd name="csX6" fmla="*/ 23082 w 1016740"/>
              <a:gd name="csY6" fmla="*/ 289673 h 605889"/>
              <a:gd name="csX7" fmla="*/ 289673 w 1016740"/>
              <a:gd name="csY7" fmla="*/ 23082 h 605889"/>
              <a:gd name="csX8" fmla="*/ 727067 w 1016740"/>
              <a:gd name="csY8" fmla="*/ 23082 h 605889"/>
              <a:gd name="csX9" fmla="*/ 727067 w 1016740"/>
              <a:gd name="csY9" fmla="*/ 0 h 605889"/>
              <a:gd name="csX10" fmla="*/ 289673 w 1016740"/>
              <a:gd name="csY10" fmla="*/ 0 h 605889"/>
              <a:gd name="csX11" fmla="*/ 0 w 1016740"/>
              <a:gd name="csY11" fmla="*/ 289673 h 605889"/>
              <a:gd name="csX12" fmla="*/ 0 w 1016740"/>
              <a:gd name="csY12" fmla="*/ 316217 h 605889"/>
              <a:gd name="csX13" fmla="*/ 289673 w 1016740"/>
              <a:gd name="csY13" fmla="*/ 605889 h 605889"/>
              <a:gd name="csX14" fmla="*/ 727067 w 1016740"/>
              <a:gd name="csY14" fmla="*/ 605889 h 605889"/>
              <a:gd name="csX15" fmla="*/ 1016740 w 1016740"/>
              <a:gd name="csY15" fmla="*/ 316217 h 605889"/>
              <a:gd name="csX16" fmla="*/ 1016740 w 1016740"/>
              <a:gd name="csY16" fmla="*/ 289673 h 605889"/>
              <a:gd name="csX17" fmla="*/ 727067 w 1016740"/>
              <a:gd name="csY17" fmla="*/ 0 h 605889"/>
              <a:gd name="csX18" fmla="*/ 727067 w 1016740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40" h="605889">
                <a:moveTo>
                  <a:pt x="727067" y="23082"/>
                </a:moveTo>
                <a:cubicBezTo>
                  <a:pt x="873635" y="23082"/>
                  <a:pt x="993659" y="143105"/>
                  <a:pt x="993659" y="289673"/>
                </a:cubicBezTo>
                <a:lnTo>
                  <a:pt x="993659" y="316217"/>
                </a:lnTo>
                <a:cubicBezTo>
                  <a:pt x="993659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5" y="582808"/>
                  <a:pt x="23082" y="462784"/>
                  <a:pt x="23082" y="316217"/>
                </a:cubicBezTo>
                <a:lnTo>
                  <a:pt x="23082" y="289673"/>
                </a:lnTo>
                <a:cubicBezTo>
                  <a:pt x="23082" y="143105"/>
                  <a:pt x="143105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7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7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A88A2B21-AC51-7AD1-EF88-A8EC9AEC97DB}"/>
              </a:ext>
            </a:extLst>
          </p:cNvPr>
          <p:cNvSpPr txBox="1"/>
          <p:nvPr/>
        </p:nvSpPr>
        <p:spPr>
          <a:xfrm>
            <a:off x="4486388" y="1127110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36" name="Freeform 135">
            <a:extLst>
              <a:ext uri="{FF2B5EF4-FFF2-40B4-BE49-F238E27FC236}">
                <a16:creationId xmlns:a16="http://schemas.microsoft.com/office/drawing/2014/main" id="{C8C38B7F-5F52-2FCE-74D6-17C7CA1EBD78}"/>
              </a:ext>
            </a:extLst>
          </p:cNvPr>
          <p:cNvSpPr/>
          <p:nvPr/>
        </p:nvSpPr>
        <p:spPr>
          <a:xfrm>
            <a:off x="1544919" y="666191"/>
            <a:ext cx="4136204" cy="920951"/>
          </a:xfrm>
          <a:custGeom>
            <a:avLst/>
            <a:gdLst>
              <a:gd name="csX0" fmla="*/ 460476 w 4136204"/>
              <a:gd name="csY0" fmla="*/ 920952 h 920951"/>
              <a:gd name="csX1" fmla="*/ 0 w 4136204"/>
              <a:gd name="csY1" fmla="*/ 460476 h 920951"/>
              <a:gd name="csX2" fmla="*/ 460476 w 4136204"/>
              <a:gd name="csY2" fmla="*/ 0 h 920951"/>
              <a:gd name="csX3" fmla="*/ 3675729 w 4136204"/>
              <a:gd name="csY3" fmla="*/ 0 h 920951"/>
              <a:gd name="csX4" fmla="*/ 4136205 w 4136204"/>
              <a:gd name="csY4" fmla="*/ 460476 h 920951"/>
              <a:gd name="csX5" fmla="*/ 3675729 w 4136204"/>
              <a:gd name="csY5" fmla="*/ 920952 h 920951"/>
              <a:gd name="csX6" fmla="*/ 460476 w 4136204"/>
              <a:gd name="csY6" fmla="*/ 920952 h 9209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136204" h="920951">
                <a:moveTo>
                  <a:pt x="460476" y="920952"/>
                </a:moveTo>
                <a:lnTo>
                  <a:pt x="0" y="460476"/>
                </a:lnTo>
                <a:lnTo>
                  <a:pt x="460476" y="0"/>
                </a:lnTo>
                <a:lnTo>
                  <a:pt x="3675729" y="0"/>
                </a:lnTo>
                <a:lnTo>
                  <a:pt x="4136205" y="460476"/>
                </a:lnTo>
                <a:lnTo>
                  <a:pt x="3675729" y="920952"/>
                </a:lnTo>
                <a:lnTo>
                  <a:pt x="460476" y="920952"/>
                </a:lnTo>
                <a:close/>
              </a:path>
            </a:pathLst>
          </a:custGeom>
          <a:noFill/>
          <a:ln w="2075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7" name="Freeform 136">
            <a:extLst>
              <a:ext uri="{FF2B5EF4-FFF2-40B4-BE49-F238E27FC236}">
                <a16:creationId xmlns:a16="http://schemas.microsoft.com/office/drawing/2014/main" id="{CAA1C81A-55D2-721F-D91E-C6F8D29E974F}"/>
              </a:ext>
            </a:extLst>
          </p:cNvPr>
          <p:cNvSpPr/>
          <p:nvPr/>
        </p:nvSpPr>
        <p:spPr>
          <a:xfrm>
            <a:off x="333140" y="3627548"/>
            <a:ext cx="8020821" cy="1590315"/>
          </a:xfrm>
          <a:custGeom>
            <a:avLst/>
            <a:gdLst>
              <a:gd name="csX0" fmla="*/ 7918109 w 8020821"/>
              <a:gd name="csY0" fmla="*/ 221583 h 1590315"/>
              <a:gd name="csX1" fmla="*/ 2347389 w 8020821"/>
              <a:gd name="csY1" fmla="*/ 221583 h 1590315"/>
              <a:gd name="csX2" fmla="*/ 2340464 w 8020821"/>
              <a:gd name="csY2" fmla="*/ 222737 h 1590315"/>
              <a:gd name="csX3" fmla="*/ 1920381 w 8020821"/>
              <a:gd name="csY3" fmla="*/ 222737 h 1590315"/>
              <a:gd name="csX4" fmla="*/ 1818822 w 8020821"/>
              <a:gd name="csY4" fmla="*/ 273516 h 1590315"/>
              <a:gd name="csX5" fmla="*/ 1717264 w 8020821"/>
              <a:gd name="csY5" fmla="*/ 375074 h 1590315"/>
              <a:gd name="csX6" fmla="*/ 1615705 w 8020821"/>
              <a:gd name="csY6" fmla="*/ 425854 h 1590315"/>
              <a:gd name="csX7" fmla="*/ 1161000 w 8020821"/>
              <a:gd name="csY7" fmla="*/ 425854 h 1590315"/>
              <a:gd name="csX8" fmla="*/ 1059441 w 8020821"/>
              <a:gd name="csY8" fmla="*/ 375074 h 1590315"/>
              <a:gd name="csX9" fmla="*/ 957882 w 8020821"/>
              <a:gd name="csY9" fmla="*/ 273516 h 1590315"/>
              <a:gd name="csX10" fmla="*/ 856324 w 8020821"/>
              <a:gd name="csY10" fmla="*/ 222737 h 1590315"/>
              <a:gd name="csX11" fmla="*/ 472017 w 8020821"/>
              <a:gd name="csY11" fmla="*/ 222737 h 1590315"/>
              <a:gd name="csX12" fmla="*/ 504331 w 8020821"/>
              <a:gd name="csY12" fmla="*/ 222737 h 1590315"/>
              <a:gd name="csX13" fmla="*/ 445473 w 8020821"/>
              <a:gd name="csY13" fmla="*/ 222737 h 1590315"/>
              <a:gd name="csX14" fmla="*/ 296597 w 8020821"/>
              <a:gd name="csY14" fmla="*/ 69245 h 1590315"/>
              <a:gd name="csX15" fmla="*/ 296597 w 8020821"/>
              <a:gd name="csY15" fmla="*/ 0 h 1590315"/>
              <a:gd name="csX16" fmla="*/ 0 w 8020821"/>
              <a:gd name="csY16" fmla="*/ 0 h 1590315"/>
              <a:gd name="csX17" fmla="*/ 0 w 8020821"/>
              <a:gd name="csY17" fmla="*/ 1590316 h 1590315"/>
              <a:gd name="csX18" fmla="*/ 296597 w 8020821"/>
              <a:gd name="csY18" fmla="*/ 1590316 h 1590315"/>
              <a:gd name="csX19" fmla="*/ 296597 w 8020821"/>
              <a:gd name="csY19" fmla="*/ 1496835 h 1590315"/>
              <a:gd name="csX20" fmla="*/ 432778 w 8020821"/>
              <a:gd name="csY20" fmla="*/ 1365271 h 1590315"/>
              <a:gd name="csX21" fmla="*/ 889792 w 8020821"/>
              <a:gd name="csY21" fmla="*/ 1365271 h 1590315"/>
              <a:gd name="csX22" fmla="*/ 1000583 w 8020821"/>
              <a:gd name="csY22" fmla="*/ 1416050 h 1590315"/>
              <a:gd name="csX23" fmla="*/ 1104450 w 8020821"/>
              <a:gd name="csY23" fmla="*/ 1521071 h 1590315"/>
              <a:gd name="csX24" fmla="*/ 1197930 w 8020821"/>
              <a:gd name="csY24" fmla="*/ 1570696 h 1590315"/>
              <a:gd name="csX25" fmla="*/ 1586853 w 8020821"/>
              <a:gd name="csY25" fmla="*/ 1570696 h 1590315"/>
              <a:gd name="csX26" fmla="*/ 1681487 w 8020821"/>
              <a:gd name="csY26" fmla="*/ 1519917 h 1590315"/>
              <a:gd name="csX27" fmla="*/ 1783046 w 8020821"/>
              <a:gd name="csY27" fmla="*/ 1418359 h 1590315"/>
              <a:gd name="csX28" fmla="*/ 1893837 w 8020821"/>
              <a:gd name="csY28" fmla="*/ 1366425 h 1590315"/>
              <a:gd name="csX29" fmla="*/ 7919263 w 8020821"/>
              <a:gd name="csY29" fmla="*/ 1366425 h 1590315"/>
              <a:gd name="csX30" fmla="*/ 8020822 w 8020821"/>
              <a:gd name="csY30" fmla="*/ 1264866 h 1590315"/>
              <a:gd name="csX31" fmla="*/ 8020822 w 8020821"/>
              <a:gd name="csY31" fmla="*/ 325449 h 1590315"/>
              <a:gd name="csX32" fmla="*/ 7919263 w 8020821"/>
              <a:gd name="csY32" fmla="*/ 223891 h 1590315"/>
              <a:gd name="csX33" fmla="*/ 7919263 w 8020821"/>
              <a:gd name="csY33" fmla="*/ 223891 h 15903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8020821" h="1590315">
                <a:moveTo>
                  <a:pt x="7918109" y="221583"/>
                </a:moveTo>
                <a:lnTo>
                  <a:pt x="2347389" y="221583"/>
                </a:lnTo>
                <a:cubicBezTo>
                  <a:pt x="2345081" y="221583"/>
                  <a:pt x="2342772" y="221583"/>
                  <a:pt x="2340464" y="222737"/>
                </a:cubicBezTo>
                <a:lnTo>
                  <a:pt x="1920381" y="222737"/>
                </a:lnTo>
                <a:cubicBezTo>
                  <a:pt x="1869601" y="222737"/>
                  <a:pt x="1844212" y="248126"/>
                  <a:pt x="1818822" y="273516"/>
                </a:cubicBezTo>
                <a:lnTo>
                  <a:pt x="1717264" y="375074"/>
                </a:lnTo>
                <a:cubicBezTo>
                  <a:pt x="1691874" y="400464"/>
                  <a:pt x="1666484" y="425854"/>
                  <a:pt x="1615705" y="425854"/>
                </a:cubicBezTo>
                <a:lnTo>
                  <a:pt x="1161000" y="425854"/>
                </a:lnTo>
                <a:cubicBezTo>
                  <a:pt x="1110220" y="425854"/>
                  <a:pt x="1084831" y="400464"/>
                  <a:pt x="1059441" y="375074"/>
                </a:cubicBezTo>
                <a:lnTo>
                  <a:pt x="957882" y="273516"/>
                </a:lnTo>
                <a:cubicBezTo>
                  <a:pt x="932493" y="248126"/>
                  <a:pt x="907103" y="222737"/>
                  <a:pt x="856324" y="222737"/>
                </a:cubicBezTo>
                <a:lnTo>
                  <a:pt x="472017" y="222737"/>
                </a:lnTo>
                <a:lnTo>
                  <a:pt x="504331" y="222737"/>
                </a:lnTo>
                <a:lnTo>
                  <a:pt x="445473" y="222737"/>
                </a:lnTo>
                <a:cubicBezTo>
                  <a:pt x="388923" y="222737"/>
                  <a:pt x="296597" y="136181"/>
                  <a:pt x="296597" y="69245"/>
                </a:cubicBezTo>
                <a:lnTo>
                  <a:pt x="296597" y="0"/>
                </a:lnTo>
                <a:lnTo>
                  <a:pt x="0" y="0"/>
                </a:lnTo>
                <a:lnTo>
                  <a:pt x="0" y="1590316"/>
                </a:lnTo>
                <a:lnTo>
                  <a:pt x="296597" y="1590316"/>
                </a:lnTo>
                <a:lnTo>
                  <a:pt x="296597" y="1496835"/>
                </a:lnTo>
                <a:cubicBezTo>
                  <a:pt x="296597" y="1426437"/>
                  <a:pt x="358917" y="1365271"/>
                  <a:pt x="432778" y="1365271"/>
                </a:cubicBezTo>
                <a:lnTo>
                  <a:pt x="889792" y="1365271"/>
                </a:lnTo>
                <a:cubicBezTo>
                  <a:pt x="940571" y="1365271"/>
                  <a:pt x="974039" y="1390660"/>
                  <a:pt x="1000583" y="1416050"/>
                </a:cubicBezTo>
                <a:lnTo>
                  <a:pt x="1104450" y="1521071"/>
                </a:lnTo>
                <a:cubicBezTo>
                  <a:pt x="1129840" y="1546461"/>
                  <a:pt x="1147151" y="1570696"/>
                  <a:pt x="1197930" y="1570696"/>
                </a:cubicBezTo>
                <a:lnTo>
                  <a:pt x="1586853" y="1570696"/>
                </a:lnTo>
                <a:cubicBezTo>
                  <a:pt x="1637633" y="1570696"/>
                  <a:pt x="1656098" y="1545307"/>
                  <a:pt x="1681487" y="1519917"/>
                </a:cubicBezTo>
                <a:lnTo>
                  <a:pt x="1783046" y="1418359"/>
                </a:lnTo>
                <a:cubicBezTo>
                  <a:pt x="1808436" y="1392969"/>
                  <a:pt x="1843058" y="1366425"/>
                  <a:pt x="1893837" y="1366425"/>
                </a:cubicBezTo>
                <a:lnTo>
                  <a:pt x="7919263" y="1366425"/>
                </a:lnTo>
                <a:cubicBezTo>
                  <a:pt x="7975813" y="1366425"/>
                  <a:pt x="8020822" y="1320262"/>
                  <a:pt x="8020822" y="1264866"/>
                </a:cubicBezTo>
                <a:lnTo>
                  <a:pt x="8020822" y="325449"/>
                </a:lnTo>
                <a:cubicBezTo>
                  <a:pt x="8020822" y="268900"/>
                  <a:pt x="7974659" y="223891"/>
                  <a:pt x="7919263" y="223891"/>
                </a:cubicBezTo>
                <a:lnTo>
                  <a:pt x="7919263" y="223891"/>
                </a:ln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8" name="Freeform 137">
            <a:extLst>
              <a:ext uri="{FF2B5EF4-FFF2-40B4-BE49-F238E27FC236}">
                <a16:creationId xmlns:a16="http://schemas.microsoft.com/office/drawing/2014/main" id="{C113ACEA-7CEC-DEE6-F86A-AF039664BA4D}"/>
              </a:ext>
            </a:extLst>
          </p:cNvPr>
          <p:cNvSpPr/>
          <p:nvPr/>
        </p:nvSpPr>
        <p:spPr>
          <a:xfrm>
            <a:off x="282361" y="3597542"/>
            <a:ext cx="8122379" cy="1651481"/>
          </a:xfrm>
          <a:custGeom>
            <a:avLst/>
            <a:gdLst>
              <a:gd name="csX0" fmla="*/ 7968888 w 8122379"/>
              <a:gd name="csY0" fmla="*/ 203117 h 1651481"/>
              <a:gd name="csX1" fmla="*/ 4220453 w 8122379"/>
              <a:gd name="csY1" fmla="*/ 203117 h 1651481"/>
              <a:gd name="csX2" fmla="*/ 1971160 w 8122379"/>
              <a:gd name="csY2" fmla="*/ 204271 h 1651481"/>
              <a:gd name="csX3" fmla="*/ 1833825 w 8122379"/>
              <a:gd name="csY3" fmla="*/ 270053 h 1651481"/>
              <a:gd name="csX4" fmla="*/ 1732267 w 8122379"/>
              <a:gd name="csY4" fmla="*/ 371612 h 1651481"/>
              <a:gd name="csX5" fmla="*/ 1665330 w 8122379"/>
              <a:gd name="csY5" fmla="*/ 408542 h 1651481"/>
              <a:gd name="csX6" fmla="*/ 1210625 w 8122379"/>
              <a:gd name="csY6" fmla="*/ 408542 h 1651481"/>
              <a:gd name="csX7" fmla="*/ 1143688 w 8122379"/>
              <a:gd name="csY7" fmla="*/ 371612 h 1651481"/>
              <a:gd name="csX8" fmla="*/ 1042130 w 8122379"/>
              <a:gd name="csY8" fmla="*/ 268899 h 1651481"/>
              <a:gd name="csX9" fmla="*/ 905949 w 8122379"/>
              <a:gd name="csY9" fmla="*/ 203117 h 1651481"/>
              <a:gd name="csX10" fmla="*/ 495098 w 8122379"/>
              <a:gd name="csY10" fmla="*/ 203117 h 1651481"/>
              <a:gd name="csX11" fmla="*/ 395848 w 8122379"/>
              <a:gd name="csY11" fmla="*/ 98096 h 1651481"/>
              <a:gd name="csX12" fmla="*/ 395848 w 8122379"/>
              <a:gd name="csY12" fmla="*/ 0 h 1651481"/>
              <a:gd name="csX13" fmla="*/ 0 w 8122379"/>
              <a:gd name="csY13" fmla="*/ 0 h 1651481"/>
              <a:gd name="csX14" fmla="*/ 0 w 8122379"/>
              <a:gd name="csY14" fmla="*/ 766306 h 1651481"/>
              <a:gd name="csX15" fmla="*/ 0 w 8122379"/>
              <a:gd name="csY15" fmla="*/ 766306 h 1651481"/>
              <a:gd name="csX16" fmla="*/ 0 w 8122379"/>
              <a:gd name="csY16" fmla="*/ 1651481 h 1651481"/>
              <a:gd name="csX17" fmla="*/ 394694 w 8122379"/>
              <a:gd name="csY17" fmla="*/ 1651481 h 1651481"/>
              <a:gd name="csX18" fmla="*/ 394694 w 8122379"/>
              <a:gd name="csY18" fmla="*/ 1551077 h 1651481"/>
              <a:gd name="csX19" fmla="*/ 507793 w 8122379"/>
              <a:gd name="csY19" fmla="*/ 1442594 h 1651481"/>
              <a:gd name="csX20" fmla="*/ 939417 w 8122379"/>
              <a:gd name="csY20" fmla="*/ 1442594 h 1651481"/>
              <a:gd name="csX21" fmla="*/ 1015586 w 8122379"/>
              <a:gd name="csY21" fmla="*/ 1479524 h 1651481"/>
              <a:gd name="csX22" fmla="*/ 1119453 w 8122379"/>
              <a:gd name="csY22" fmla="*/ 1584545 h 1651481"/>
              <a:gd name="csX23" fmla="*/ 1127531 w 8122379"/>
              <a:gd name="csY23" fmla="*/ 1592624 h 1651481"/>
              <a:gd name="csX24" fmla="*/ 1248709 w 8122379"/>
              <a:gd name="csY24" fmla="*/ 1649173 h 1651481"/>
              <a:gd name="csX25" fmla="*/ 1637632 w 8122379"/>
              <a:gd name="csY25" fmla="*/ 1649173 h 1651481"/>
              <a:gd name="csX26" fmla="*/ 1759964 w 8122379"/>
              <a:gd name="csY26" fmla="*/ 1591469 h 1651481"/>
              <a:gd name="csX27" fmla="*/ 1768043 w 8122379"/>
              <a:gd name="csY27" fmla="*/ 1583391 h 1651481"/>
              <a:gd name="csX28" fmla="*/ 1869602 w 8122379"/>
              <a:gd name="csY28" fmla="*/ 1481832 h 1651481"/>
              <a:gd name="csX29" fmla="*/ 1945771 w 8122379"/>
              <a:gd name="csY29" fmla="*/ 1443748 h 1651481"/>
              <a:gd name="csX30" fmla="*/ 7971196 w 8122379"/>
              <a:gd name="csY30" fmla="*/ 1443748 h 1651481"/>
              <a:gd name="csX31" fmla="*/ 8122380 w 8122379"/>
              <a:gd name="csY31" fmla="*/ 1292564 h 1651481"/>
              <a:gd name="csX32" fmla="*/ 8122380 w 8122379"/>
              <a:gd name="csY32" fmla="*/ 353147 h 1651481"/>
              <a:gd name="csX33" fmla="*/ 7971196 w 8122379"/>
              <a:gd name="csY33" fmla="*/ 201963 h 1651481"/>
              <a:gd name="csX34" fmla="*/ 7971196 w 8122379"/>
              <a:gd name="csY34" fmla="*/ 201963 h 16514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</a:cxnLst>
            <a:rect l="l" t="t" r="r" b="b"/>
            <a:pathLst>
              <a:path w="8122379" h="1651481">
                <a:moveTo>
                  <a:pt x="7968888" y="203117"/>
                </a:moveTo>
                <a:lnTo>
                  <a:pt x="4220453" y="203117"/>
                </a:lnTo>
                <a:cubicBezTo>
                  <a:pt x="4220453" y="204271"/>
                  <a:pt x="1971160" y="204271"/>
                  <a:pt x="1971160" y="204271"/>
                </a:cubicBezTo>
                <a:cubicBezTo>
                  <a:pt x="1899608" y="204271"/>
                  <a:pt x="1861523" y="242356"/>
                  <a:pt x="1833825" y="270053"/>
                </a:cubicBezTo>
                <a:lnTo>
                  <a:pt x="1732267" y="371612"/>
                </a:lnTo>
                <a:cubicBezTo>
                  <a:pt x="1708031" y="395848"/>
                  <a:pt x="1694182" y="408542"/>
                  <a:pt x="1665330" y="408542"/>
                </a:cubicBezTo>
                <a:lnTo>
                  <a:pt x="1210625" y="408542"/>
                </a:lnTo>
                <a:cubicBezTo>
                  <a:pt x="1180619" y="408542"/>
                  <a:pt x="1167924" y="397002"/>
                  <a:pt x="1143688" y="371612"/>
                </a:cubicBezTo>
                <a:lnTo>
                  <a:pt x="1042130" y="268899"/>
                </a:lnTo>
                <a:cubicBezTo>
                  <a:pt x="1014432" y="241202"/>
                  <a:pt x="976347" y="203117"/>
                  <a:pt x="905949" y="203117"/>
                </a:cubicBezTo>
                <a:lnTo>
                  <a:pt x="495098" y="203117"/>
                </a:lnTo>
                <a:cubicBezTo>
                  <a:pt x="465092" y="203117"/>
                  <a:pt x="395848" y="137335"/>
                  <a:pt x="395848" y="98096"/>
                </a:cubicBezTo>
                <a:lnTo>
                  <a:pt x="395848" y="0"/>
                </a:lnTo>
                <a:lnTo>
                  <a:pt x="0" y="0"/>
                </a:lnTo>
                <a:lnTo>
                  <a:pt x="0" y="766306"/>
                </a:lnTo>
                <a:lnTo>
                  <a:pt x="0" y="766306"/>
                </a:lnTo>
                <a:lnTo>
                  <a:pt x="0" y="1651481"/>
                </a:lnTo>
                <a:lnTo>
                  <a:pt x="394694" y="1651481"/>
                </a:lnTo>
                <a:lnTo>
                  <a:pt x="394694" y="1551077"/>
                </a:lnTo>
                <a:cubicBezTo>
                  <a:pt x="394694" y="1508376"/>
                  <a:pt x="461630" y="1442594"/>
                  <a:pt x="507793" y="1442594"/>
                </a:cubicBezTo>
                <a:lnTo>
                  <a:pt x="939417" y="1442594"/>
                </a:lnTo>
                <a:cubicBezTo>
                  <a:pt x="967115" y="1442594"/>
                  <a:pt x="989042" y="1452980"/>
                  <a:pt x="1015586" y="1479524"/>
                </a:cubicBezTo>
                <a:lnTo>
                  <a:pt x="1119453" y="1584545"/>
                </a:lnTo>
                <a:cubicBezTo>
                  <a:pt x="1121761" y="1586853"/>
                  <a:pt x="1124069" y="1590315"/>
                  <a:pt x="1127531" y="1592624"/>
                </a:cubicBezTo>
                <a:cubicBezTo>
                  <a:pt x="1151767" y="1618013"/>
                  <a:pt x="1181773" y="1649173"/>
                  <a:pt x="1248709" y="1649173"/>
                </a:cubicBezTo>
                <a:lnTo>
                  <a:pt x="1637632" y="1649173"/>
                </a:lnTo>
                <a:cubicBezTo>
                  <a:pt x="1703415" y="1649173"/>
                  <a:pt x="1735729" y="1615705"/>
                  <a:pt x="1759964" y="1591469"/>
                </a:cubicBezTo>
                <a:cubicBezTo>
                  <a:pt x="1762273" y="1589161"/>
                  <a:pt x="1764581" y="1585699"/>
                  <a:pt x="1768043" y="1583391"/>
                </a:cubicBezTo>
                <a:lnTo>
                  <a:pt x="1869602" y="1481832"/>
                </a:lnTo>
                <a:cubicBezTo>
                  <a:pt x="1896145" y="1455288"/>
                  <a:pt x="1918073" y="1443748"/>
                  <a:pt x="1945771" y="1443748"/>
                </a:cubicBezTo>
                <a:lnTo>
                  <a:pt x="7971196" y="1443748"/>
                </a:lnTo>
                <a:cubicBezTo>
                  <a:pt x="8054290" y="1443748"/>
                  <a:pt x="8122380" y="1375657"/>
                  <a:pt x="8122380" y="1292564"/>
                </a:cubicBezTo>
                <a:lnTo>
                  <a:pt x="8122380" y="353147"/>
                </a:lnTo>
                <a:cubicBezTo>
                  <a:pt x="8122380" y="270053"/>
                  <a:pt x="8054290" y="201963"/>
                  <a:pt x="7971196" y="201963"/>
                </a:cubicBezTo>
                <a:lnTo>
                  <a:pt x="7971196" y="201963"/>
                </a:lnTo>
                <a:close/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39" name="Freeform 138">
            <a:extLst>
              <a:ext uri="{FF2B5EF4-FFF2-40B4-BE49-F238E27FC236}">
                <a16:creationId xmlns:a16="http://schemas.microsoft.com/office/drawing/2014/main" id="{F594CC27-1D53-7F4F-2E39-01B9DE9D92C1}"/>
              </a:ext>
            </a:extLst>
          </p:cNvPr>
          <p:cNvSpPr/>
          <p:nvPr/>
        </p:nvSpPr>
        <p:spPr>
          <a:xfrm>
            <a:off x="627429" y="3629856"/>
            <a:ext cx="7724224" cy="1588007"/>
          </a:xfrm>
          <a:custGeom>
            <a:avLst/>
            <a:gdLst>
              <a:gd name="csX0" fmla="*/ 0 w 7724224"/>
              <a:gd name="csY0" fmla="*/ 1588007 h 1588007"/>
              <a:gd name="csX1" fmla="*/ 0 w 7724224"/>
              <a:gd name="csY1" fmla="*/ 1494527 h 1588007"/>
              <a:gd name="csX2" fmla="*/ 136181 w 7724224"/>
              <a:gd name="csY2" fmla="*/ 1362963 h 1588007"/>
              <a:gd name="csX3" fmla="*/ 593195 w 7724224"/>
              <a:gd name="csY3" fmla="*/ 1362963 h 1588007"/>
              <a:gd name="csX4" fmla="*/ 703986 w 7724224"/>
              <a:gd name="csY4" fmla="*/ 1413742 h 1588007"/>
              <a:gd name="csX5" fmla="*/ 807853 w 7724224"/>
              <a:gd name="csY5" fmla="*/ 1518763 h 1588007"/>
              <a:gd name="csX6" fmla="*/ 901333 w 7724224"/>
              <a:gd name="csY6" fmla="*/ 1568388 h 1588007"/>
              <a:gd name="csX7" fmla="*/ 1290256 w 7724224"/>
              <a:gd name="csY7" fmla="*/ 1568388 h 1588007"/>
              <a:gd name="csX8" fmla="*/ 1384890 w 7724224"/>
              <a:gd name="csY8" fmla="*/ 1517609 h 1588007"/>
              <a:gd name="csX9" fmla="*/ 1486449 w 7724224"/>
              <a:gd name="csY9" fmla="*/ 1416050 h 1588007"/>
              <a:gd name="csX10" fmla="*/ 1597240 w 7724224"/>
              <a:gd name="csY10" fmla="*/ 1364117 h 1588007"/>
              <a:gd name="csX11" fmla="*/ 7622666 w 7724224"/>
              <a:gd name="csY11" fmla="*/ 1364117 h 1588007"/>
              <a:gd name="csX12" fmla="*/ 7724224 w 7724224"/>
              <a:gd name="csY12" fmla="*/ 1262558 h 1588007"/>
              <a:gd name="csX13" fmla="*/ 7724224 w 7724224"/>
              <a:gd name="csY13" fmla="*/ 323141 h 1588007"/>
              <a:gd name="csX14" fmla="*/ 7622666 w 7724224"/>
              <a:gd name="csY14" fmla="*/ 221583 h 1588007"/>
              <a:gd name="csX15" fmla="*/ 2053100 w 7724224"/>
              <a:gd name="csY15" fmla="*/ 221583 h 1588007"/>
              <a:gd name="csX16" fmla="*/ 2046175 w 7724224"/>
              <a:gd name="csY16" fmla="*/ 222736 h 1588007"/>
              <a:gd name="csX17" fmla="*/ 1626092 w 7724224"/>
              <a:gd name="csY17" fmla="*/ 222736 h 1588007"/>
              <a:gd name="csX18" fmla="*/ 1524533 w 7724224"/>
              <a:gd name="csY18" fmla="*/ 273516 h 1588007"/>
              <a:gd name="csX19" fmla="*/ 1422974 w 7724224"/>
              <a:gd name="csY19" fmla="*/ 375074 h 1588007"/>
              <a:gd name="csX20" fmla="*/ 1321416 w 7724224"/>
              <a:gd name="csY20" fmla="*/ 425854 h 1588007"/>
              <a:gd name="csX21" fmla="*/ 866710 w 7724224"/>
              <a:gd name="csY21" fmla="*/ 425854 h 1588007"/>
              <a:gd name="csX22" fmla="*/ 765152 w 7724224"/>
              <a:gd name="csY22" fmla="*/ 375074 h 1588007"/>
              <a:gd name="csX23" fmla="*/ 663593 w 7724224"/>
              <a:gd name="csY23" fmla="*/ 273516 h 1588007"/>
              <a:gd name="csX24" fmla="*/ 562035 w 7724224"/>
              <a:gd name="csY24" fmla="*/ 222736 h 1588007"/>
              <a:gd name="csX25" fmla="*/ 177728 w 7724224"/>
              <a:gd name="csY25" fmla="*/ 222736 h 1588007"/>
              <a:gd name="csX26" fmla="*/ 210042 w 7724224"/>
              <a:gd name="csY26" fmla="*/ 222736 h 1588007"/>
              <a:gd name="csX27" fmla="*/ 151184 w 7724224"/>
              <a:gd name="csY27" fmla="*/ 222736 h 1588007"/>
              <a:gd name="csX28" fmla="*/ 2308 w 7724224"/>
              <a:gd name="csY28" fmla="*/ 69245 h 1588007"/>
              <a:gd name="csX29" fmla="*/ 2308 w 7724224"/>
              <a:gd name="csY29" fmla="*/ 0 h 15880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7724224" h="1588007">
                <a:moveTo>
                  <a:pt x="0" y="1588007"/>
                </a:moveTo>
                <a:lnTo>
                  <a:pt x="0" y="1494527"/>
                </a:lnTo>
                <a:cubicBezTo>
                  <a:pt x="0" y="1424129"/>
                  <a:pt x="62320" y="1362963"/>
                  <a:pt x="136181" y="1362963"/>
                </a:cubicBezTo>
                <a:lnTo>
                  <a:pt x="593195" y="1362963"/>
                </a:lnTo>
                <a:cubicBezTo>
                  <a:pt x="643974" y="1362963"/>
                  <a:pt x="677442" y="1388352"/>
                  <a:pt x="703986" y="1413742"/>
                </a:cubicBezTo>
                <a:lnTo>
                  <a:pt x="807853" y="1518763"/>
                </a:lnTo>
                <a:cubicBezTo>
                  <a:pt x="833242" y="1544152"/>
                  <a:pt x="850553" y="1568388"/>
                  <a:pt x="901333" y="1568388"/>
                </a:cubicBezTo>
                <a:lnTo>
                  <a:pt x="1290256" y="1568388"/>
                </a:lnTo>
                <a:cubicBezTo>
                  <a:pt x="1341035" y="1568388"/>
                  <a:pt x="1359500" y="1542998"/>
                  <a:pt x="1384890" y="1517609"/>
                </a:cubicBezTo>
                <a:lnTo>
                  <a:pt x="1486449" y="1416050"/>
                </a:lnTo>
                <a:cubicBezTo>
                  <a:pt x="1511838" y="1390660"/>
                  <a:pt x="1546460" y="1364117"/>
                  <a:pt x="1597240" y="1364117"/>
                </a:cubicBezTo>
                <a:lnTo>
                  <a:pt x="7622666" y="1364117"/>
                </a:lnTo>
                <a:cubicBezTo>
                  <a:pt x="7679215" y="1364117"/>
                  <a:pt x="7724224" y="1317954"/>
                  <a:pt x="7724224" y="1262558"/>
                </a:cubicBezTo>
                <a:lnTo>
                  <a:pt x="7724224" y="323141"/>
                </a:lnTo>
                <a:cubicBezTo>
                  <a:pt x="7724224" y="266591"/>
                  <a:pt x="7678061" y="221583"/>
                  <a:pt x="7622666" y="221583"/>
                </a:cubicBezTo>
                <a:lnTo>
                  <a:pt x="2053100" y="221583"/>
                </a:lnTo>
                <a:cubicBezTo>
                  <a:pt x="2050791" y="221583"/>
                  <a:pt x="2048483" y="221583"/>
                  <a:pt x="2046175" y="222736"/>
                </a:cubicBezTo>
                <a:lnTo>
                  <a:pt x="1626092" y="222736"/>
                </a:lnTo>
                <a:cubicBezTo>
                  <a:pt x="1575312" y="222736"/>
                  <a:pt x="1549923" y="248126"/>
                  <a:pt x="1524533" y="273516"/>
                </a:cubicBezTo>
                <a:lnTo>
                  <a:pt x="1422974" y="375074"/>
                </a:lnTo>
                <a:cubicBezTo>
                  <a:pt x="1397585" y="400464"/>
                  <a:pt x="1372195" y="425854"/>
                  <a:pt x="1321416" y="425854"/>
                </a:cubicBezTo>
                <a:lnTo>
                  <a:pt x="866710" y="425854"/>
                </a:lnTo>
                <a:cubicBezTo>
                  <a:pt x="815931" y="425854"/>
                  <a:pt x="790541" y="400464"/>
                  <a:pt x="765152" y="375074"/>
                </a:cubicBezTo>
                <a:lnTo>
                  <a:pt x="663593" y="273516"/>
                </a:lnTo>
                <a:cubicBezTo>
                  <a:pt x="638203" y="248126"/>
                  <a:pt x="612814" y="222736"/>
                  <a:pt x="562035" y="222736"/>
                </a:cubicBezTo>
                <a:lnTo>
                  <a:pt x="177728" y="222736"/>
                </a:lnTo>
                <a:lnTo>
                  <a:pt x="210042" y="222736"/>
                </a:lnTo>
                <a:lnTo>
                  <a:pt x="151184" y="222736"/>
                </a:lnTo>
                <a:cubicBezTo>
                  <a:pt x="94634" y="222736"/>
                  <a:pt x="2308" y="136181"/>
                  <a:pt x="2308" y="69245"/>
                </a:cubicBezTo>
                <a:lnTo>
                  <a:pt x="2308" y="0"/>
                </a:lnTo>
              </a:path>
            </a:pathLst>
          </a:custGeom>
          <a:solidFill>
            <a:srgbClr val="FFFFFF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0" name="Freeform 139">
            <a:extLst>
              <a:ext uri="{FF2B5EF4-FFF2-40B4-BE49-F238E27FC236}">
                <a16:creationId xmlns:a16="http://schemas.microsoft.com/office/drawing/2014/main" id="{41BB098C-6D05-5CB5-FCC7-4FD2AF188E5C}"/>
              </a:ext>
            </a:extLst>
          </p:cNvPr>
          <p:cNvSpPr/>
          <p:nvPr/>
        </p:nvSpPr>
        <p:spPr>
          <a:xfrm>
            <a:off x="330832" y="3627548"/>
            <a:ext cx="11540" cy="1590315"/>
          </a:xfrm>
          <a:custGeom>
            <a:avLst/>
            <a:gdLst>
              <a:gd name="csX0" fmla="*/ 0 w 11540"/>
              <a:gd name="csY0" fmla="*/ 0 h 1590315"/>
              <a:gd name="csX1" fmla="*/ 0 w 11540"/>
              <a:gd name="csY1" fmla="*/ 707448 h 1590315"/>
              <a:gd name="csX2" fmla="*/ 0 w 11540"/>
              <a:gd name="csY2" fmla="*/ 737454 h 1590315"/>
              <a:gd name="csX3" fmla="*/ 0 w 11540"/>
              <a:gd name="csY3" fmla="*/ 1590316 h 15903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1540" h="1590315">
                <a:moveTo>
                  <a:pt x="0" y="0"/>
                </a:moveTo>
                <a:lnTo>
                  <a:pt x="0" y="707448"/>
                </a:lnTo>
                <a:lnTo>
                  <a:pt x="0" y="737454"/>
                </a:lnTo>
                <a:lnTo>
                  <a:pt x="0" y="1590316"/>
                </a:lnTo>
              </a:path>
            </a:pathLst>
          </a:custGeom>
          <a:solidFill>
            <a:srgbClr val="33B5B8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4D895BC-ADAF-A854-92C3-C0B292FC824E}"/>
              </a:ext>
            </a:extLst>
          </p:cNvPr>
          <p:cNvSpPr txBox="1"/>
          <p:nvPr/>
        </p:nvSpPr>
        <p:spPr>
          <a:xfrm>
            <a:off x="958381" y="4470466"/>
            <a:ext cx="871282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else if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FB3EB874-CC64-4159-34CD-579324BF0F46}"/>
              </a:ext>
            </a:extLst>
          </p:cNvPr>
          <p:cNvSpPr txBox="1"/>
          <p:nvPr/>
        </p:nvSpPr>
        <p:spPr>
          <a:xfrm>
            <a:off x="906447" y="4179175"/>
            <a:ext cx="167156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 if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3D2F274E-F750-C72E-0401-AEA4B3E9E3BB}"/>
              </a:ext>
            </a:extLst>
          </p:cNvPr>
          <p:cNvSpPr txBox="1"/>
          <p:nvPr/>
        </p:nvSpPr>
        <p:spPr>
          <a:xfrm>
            <a:off x="6661819" y="4430073"/>
            <a:ext cx="576252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6B2A22EF-8D8F-4543-10AF-A0DDB3498BC3}"/>
              </a:ext>
            </a:extLst>
          </p:cNvPr>
          <p:cNvSpPr txBox="1"/>
          <p:nvPr/>
        </p:nvSpPr>
        <p:spPr>
          <a:xfrm>
            <a:off x="6643354" y="4137629"/>
            <a:ext cx="103355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70B9B60-6939-DC20-E1B7-C3534DC2E644}"/>
              </a:ext>
            </a:extLst>
          </p:cNvPr>
          <p:cNvSpPr txBox="1"/>
          <p:nvPr/>
        </p:nvSpPr>
        <p:spPr>
          <a:xfrm>
            <a:off x="4362902" y="4433535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83B1BDA5-9E5C-9F08-7A61-02561CC9FB42}"/>
              </a:ext>
            </a:extLst>
          </p:cNvPr>
          <p:cNvSpPr/>
          <p:nvPr/>
        </p:nvSpPr>
        <p:spPr>
          <a:xfrm>
            <a:off x="4768539" y="4401067"/>
            <a:ext cx="195615" cy="124351"/>
          </a:xfrm>
          <a:custGeom>
            <a:avLst/>
            <a:gdLst>
              <a:gd name="csX0" fmla="*/ 97808 w 195615"/>
              <a:gd name="csY0" fmla="*/ 124352 h 124351"/>
              <a:gd name="csX1" fmla="*/ 79343 w 195615"/>
              <a:gd name="csY1" fmla="*/ 116273 h 124351"/>
              <a:gd name="csX2" fmla="*/ 7790 w 195615"/>
              <a:gd name="csY2" fmla="*/ 44720 h 124351"/>
              <a:gd name="csX3" fmla="*/ 7790 w 195615"/>
              <a:gd name="csY3" fmla="*/ 7790 h 124351"/>
              <a:gd name="csX4" fmla="*/ 187826 w 195615"/>
              <a:gd name="csY4" fmla="*/ 7790 h 124351"/>
              <a:gd name="csX5" fmla="*/ 187826 w 195615"/>
              <a:gd name="csY5" fmla="*/ 44720 h 124351"/>
              <a:gd name="csX6" fmla="*/ 116273 w 195615"/>
              <a:gd name="csY6" fmla="*/ 116273 h 124351"/>
              <a:gd name="csX7" fmla="*/ 97808 w 195615"/>
              <a:gd name="csY7" fmla="*/ 124352 h 124351"/>
              <a:gd name="csX8" fmla="*/ 97808 w 195615"/>
              <a:gd name="csY8" fmla="*/ 124352 h 1243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615" h="124351">
                <a:moveTo>
                  <a:pt x="97808" y="124352"/>
                </a:moveTo>
                <a:cubicBezTo>
                  <a:pt x="90883" y="124352"/>
                  <a:pt x="83959" y="122043"/>
                  <a:pt x="79343" y="116273"/>
                </a:cubicBezTo>
                <a:lnTo>
                  <a:pt x="7790" y="44720"/>
                </a:lnTo>
                <a:cubicBezTo>
                  <a:pt x="-2597" y="34334"/>
                  <a:pt x="-2597" y="18177"/>
                  <a:pt x="7790" y="7790"/>
                </a:cubicBezTo>
                <a:cubicBezTo>
                  <a:pt x="18177" y="-2597"/>
                  <a:pt x="177439" y="-2597"/>
                  <a:pt x="187826" y="7790"/>
                </a:cubicBezTo>
                <a:cubicBezTo>
                  <a:pt x="198212" y="18177"/>
                  <a:pt x="198212" y="34334"/>
                  <a:pt x="187826" y="44720"/>
                </a:cubicBezTo>
                <a:lnTo>
                  <a:pt x="116273" y="116273"/>
                </a:lnTo>
                <a:cubicBezTo>
                  <a:pt x="111657" y="120889"/>
                  <a:pt x="104732" y="124352"/>
                  <a:pt x="97808" y="124352"/>
                </a:cubicBezTo>
                <a:lnTo>
                  <a:pt x="97808" y="124352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12B5C95A-B007-E1ED-0610-1AB8AE7EF996}"/>
              </a:ext>
            </a:extLst>
          </p:cNvPr>
          <p:cNvSpPr/>
          <p:nvPr/>
        </p:nvSpPr>
        <p:spPr>
          <a:xfrm>
            <a:off x="4327394" y="4143419"/>
            <a:ext cx="754764" cy="628970"/>
          </a:xfrm>
          <a:custGeom>
            <a:avLst/>
            <a:gdLst>
              <a:gd name="csX0" fmla="*/ 683213 w 754764"/>
              <a:gd name="csY0" fmla="*/ 28852 h 628970"/>
              <a:gd name="csX1" fmla="*/ 725913 w 754764"/>
              <a:gd name="csY1" fmla="*/ 71553 h 628970"/>
              <a:gd name="csX2" fmla="*/ 725913 w 754764"/>
              <a:gd name="csY2" fmla="*/ 557418 h 628970"/>
              <a:gd name="csX3" fmla="*/ 683213 w 754764"/>
              <a:gd name="csY3" fmla="*/ 600119 h 628970"/>
              <a:gd name="csX4" fmla="*/ 71553 w 754764"/>
              <a:gd name="csY4" fmla="*/ 600119 h 628970"/>
              <a:gd name="csX5" fmla="*/ 28852 w 754764"/>
              <a:gd name="csY5" fmla="*/ 557418 h 628970"/>
              <a:gd name="csX6" fmla="*/ 28852 w 754764"/>
              <a:gd name="csY6" fmla="*/ 71553 h 628970"/>
              <a:gd name="csX7" fmla="*/ 71553 w 754764"/>
              <a:gd name="csY7" fmla="*/ 28852 h 628970"/>
              <a:gd name="csX8" fmla="*/ 683213 w 754764"/>
              <a:gd name="csY8" fmla="*/ 28852 h 628970"/>
              <a:gd name="csX9" fmla="*/ 683213 w 754764"/>
              <a:gd name="csY9" fmla="*/ 0 h 628970"/>
              <a:gd name="csX10" fmla="*/ 71553 w 754764"/>
              <a:gd name="csY10" fmla="*/ 0 h 628970"/>
              <a:gd name="csX11" fmla="*/ 0 w 754764"/>
              <a:gd name="csY11" fmla="*/ 71553 h 628970"/>
              <a:gd name="csX12" fmla="*/ 0 w 754764"/>
              <a:gd name="csY12" fmla="*/ 557418 h 628970"/>
              <a:gd name="csX13" fmla="*/ 71553 w 754764"/>
              <a:gd name="csY13" fmla="*/ 628971 h 628970"/>
              <a:gd name="csX14" fmla="*/ 683213 w 754764"/>
              <a:gd name="csY14" fmla="*/ 628971 h 628970"/>
              <a:gd name="csX15" fmla="*/ 754765 w 754764"/>
              <a:gd name="csY15" fmla="*/ 557418 h 628970"/>
              <a:gd name="csX16" fmla="*/ 754765 w 754764"/>
              <a:gd name="csY16" fmla="*/ 71553 h 628970"/>
              <a:gd name="csX17" fmla="*/ 683213 w 754764"/>
              <a:gd name="csY17" fmla="*/ 0 h 628970"/>
              <a:gd name="csX18" fmla="*/ 683213 w 754764"/>
              <a:gd name="csY18" fmla="*/ 0 h 62897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754764" h="628970">
                <a:moveTo>
                  <a:pt x="683213" y="28852"/>
                </a:moveTo>
                <a:cubicBezTo>
                  <a:pt x="706294" y="28852"/>
                  <a:pt x="725913" y="47317"/>
                  <a:pt x="725913" y="71553"/>
                </a:cubicBezTo>
                <a:lnTo>
                  <a:pt x="725913" y="557418"/>
                </a:lnTo>
                <a:cubicBezTo>
                  <a:pt x="725913" y="580500"/>
                  <a:pt x="707448" y="600119"/>
                  <a:pt x="683213" y="600119"/>
                </a:cubicBezTo>
                <a:lnTo>
                  <a:pt x="71553" y="600119"/>
                </a:lnTo>
                <a:cubicBezTo>
                  <a:pt x="48471" y="600119"/>
                  <a:pt x="28852" y="581654"/>
                  <a:pt x="28852" y="557418"/>
                </a:cubicBezTo>
                <a:lnTo>
                  <a:pt x="28852" y="71553"/>
                </a:lnTo>
                <a:cubicBezTo>
                  <a:pt x="28852" y="48471"/>
                  <a:pt x="47317" y="28852"/>
                  <a:pt x="71553" y="28852"/>
                </a:cubicBezTo>
                <a:lnTo>
                  <a:pt x="683213" y="28852"/>
                </a:lnTo>
                <a:moveTo>
                  <a:pt x="683213" y="0"/>
                </a:moveTo>
                <a:lnTo>
                  <a:pt x="71553" y="0"/>
                </a:lnTo>
                <a:cubicBezTo>
                  <a:pt x="32314" y="0"/>
                  <a:pt x="0" y="32314"/>
                  <a:pt x="0" y="71553"/>
                </a:cubicBezTo>
                <a:lnTo>
                  <a:pt x="0" y="557418"/>
                </a:lnTo>
                <a:cubicBezTo>
                  <a:pt x="0" y="596657"/>
                  <a:pt x="32314" y="628971"/>
                  <a:pt x="71553" y="628971"/>
                </a:cubicBezTo>
                <a:lnTo>
                  <a:pt x="683213" y="628971"/>
                </a:lnTo>
                <a:cubicBezTo>
                  <a:pt x="722451" y="628971"/>
                  <a:pt x="754765" y="596657"/>
                  <a:pt x="754765" y="557418"/>
                </a:cubicBezTo>
                <a:lnTo>
                  <a:pt x="754765" y="71553"/>
                </a:lnTo>
                <a:cubicBezTo>
                  <a:pt x="754765" y="32314"/>
                  <a:pt x="722451" y="0"/>
                  <a:pt x="683213" y="0"/>
                </a:cubicBezTo>
                <a:lnTo>
                  <a:pt x="683213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C4B2CE5-70FD-4907-8293-D5DC3FCF30CD}"/>
              </a:ext>
            </a:extLst>
          </p:cNvPr>
          <p:cNvSpPr txBox="1"/>
          <p:nvPr/>
        </p:nvSpPr>
        <p:spPr>
          <a:xfrm>
            <a:off x="4229029" y="4167635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C418C4AA-6DF5-0A5A-9D2F-BC295158177D}"/>
              </a:ext>
            </a:extLst>
          </p:cNvPr>
          <p:cNvSpPr/>
          <p:nvPr/>
        </p:nvSpPr>
        <p:spPr>
          <a:xfrm rot="18900000">
            <a:off x="558342" y="4265607"/>
            <a:ext cx="253896" cy="253896"/>
          </a:xfrm>
          <a:prstGeom prst="rect">
            <a:avLst/>
          </a:pr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0" name="Freeform 149">
            <a:extLst>
              <a:ext uri="{FF2B5EF4-FFF2-40B4-BE49-F238E27FC236}">
                <a16:creationId xmlns:a16="http://schemas.microsoft.com/office/drawing/2014/main" id="{3804D667-0A5D-E0BA-45B3-8BDA41A2086E}"/>
              </a:ext>
            </a:extLst>
          </p:cNvPr>
          <p:cNvSpPr/>
          <p:nvPr/>
        </p:nvSpPr>
        <p:spPr>
          <a:xfrm>
            <a:off x="2920576" y="4137649"/>
            <a:ext cx="1339881" cy="582807"/>
          </a:xfrm>
          <a:custGeom>
            <a:avLst/>
            <a:gdLst>
              <a:gd name="csX0" fmla="*/ 278132 w 1339881"/>
              <a:gd name="csY0" fmla="*/ 0 h 582807"/>
              <a:gd name="csX1" fmla="*/ 1061749 w 1339881"/>
              <a:gd name="csY1" fmla="*/ 0 h 582807"/>
              <a:gd name="csX2" fmla="*/ 1339881 w 1339881"/>
              <a:gd name="csY2" fmla="*/ 278132 h 582807"/>
              <a:gd name="csX3" fmla="*/ 1339881 w 1339881"/>
              <a:gd name="csY3" fmla="*/ 304676 h 582807"/>
              <a:gd name="csX4" fmla="*/ 1061749 w 1339881"/>
              <a:gd name="csY4" fmla="*/ 582808 h 582807"/>
              <a:gd name="csX5" fmla="*/ 278132 w 1339881"/>
              <a:gd name="csY5" fmla="*/ 582808 h 582807"/>
              <a:gd name="csX6" fmla="*/ 0 w 1339881"/>
              <a:gd name="csY6" fmla="*/ 304676 h 582807"/>
              <a:gd name="csX7" fmla="*/ 0 w 1339881"/>
              <a:gd name="csY7" fmla="*/ 278132 h 582807"/>
              <a:gd name="csX8" fmla="*/ 278132 w 1339881"/>
              <a:gd name="csY8" fmla="*/ 0 h 582807"/>
              <a:gd name="csX9" fmla="*/ 278132 w 1339881"/>
              <a:gd name="csY9" fmla="*/ 0 h 5828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339881" h="582807">
                <a:moveTo>
                  <a:pt x="278132" y="0"/>
                </a:moveTo>
                <a:lnTo>
                  <a:pt x="1061749" y="0"/>
                </a:lnTo>
                <a:cubicBezTo>
                  <a:pt x="1215241" y="0"/>
                  <a:pt x="1339881" y="124640"/>
                  <a:pt x="1339881" y="278132"/>
                </a:cubicBezTo>
                <a:lnTo>
                  <a:pt x="1339881" y="304676"/>
                </a:lnTo>
                <a:cubicBezTo>
                  <a:pt x="1339881" y="458168"/>
                  <a:pt x="1215241" y="582808"/>
                  <a:pt x="1061749" y="582808"/>
                </a:cubicBezTo>
                <a:lnTo>
                  <a:pt x="278132" y="582808"/>
                </a:lnTo>
                <a:cubicBezTo>
                  <a:pt x="124640" y="582808"/>
                  <a:pt x="0" y="458168"/>
                  <a:pt x="0" y="304676"/>
                </a:cubicBezTo>
                <a:lnTo>
                  <a:pt x="0" y="278132"/>
                </a:lnTo>
                <a:cubicBezTo>
                  <a:pt x="0" y="124640"/>
                  <a:pt x="124640" y="0"/>
                  <a:pt x="278132" y="0"/>
                </a:cubicBezTo>
                <a:lnTo>
                  <a:pt x="278132" y="0"/>
                </a:ln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1" name="Freeform 150">
            <a:extLst>
              <a:ext uri="{FF2B5EF4-FFF2-40B4-BE49-F238E27FC236}">
                <a16:creationId xmlns:a16="http://schemas.microsoft.com/office/drawing/2014/main" id="{8718D75C-9CAF-0ACD-A7F7-49AF3AAB22E0}"/>
              </a:ext>
            </a:extLst>
          </p:cNvPr>
          <p:cNvSpPr/>
          <p:nvPr/>
        </p:nvSpPr>
        <p:spPr>
          <a:xfrm>
            <a:off x="2909036" y="4126108"/>
            <a:ext cx="1362962" cy="605889"/>
          </a:xfrm>
          <a:custGeom>
            <a:avLst/>
            <a:gdLst>
              <a:gd name="csX0" fmla="*/ 1073290 w 1362962"/>
              <a:gd name="csY0" fmla="*/ 23082 h 605889"/>
              <a:gd name="csX1" fmla="*/ 1339881 w 1362962"/>
              <a:gd name="csY1" fmla="*/ 289673 h 605889"/>
              <a:gd name="csX2" fmla="*/ 1339881 w 1362962"/>
              <a:gd name="csY2" fmla="*/ 316216 h 605889"/>
              <a:gd name="csX3" fmla="*/ 1073290 w 1362962"/>
              <a:gd name="csY3" fmla="*/ 582808 h 605889"/>
              <a:gd name="csX4" fmla="*/ 289673 w 1362962"/>
              <a:gd name="csY4" fmla="*/ 582808 h 605889"/>
              <a:gd name="csX5" fmla="*/ 23082 w 1362962"/>
              <a:gd name="csY5" fmla="*/ 316216 h 605889"/>
              <a:gd name="csX6" fmla="*/ 23082 w 1362962"/>
              <a:gd name="csY6" fmla="*/ 289673 h 605889"/>
              <a:gd name="csX7" fmla="*/ 289673 w 1362962"/>
              <a:gd name="csY7" fmla="*/ 23082 h 605889"/>
              <a:gd name="csX8" fmla="*/ 1073290 w 1362962"/>
              <a:gd name="csY8" fmla="*/ 23082 h 605889"/>
              <a:gd name="csX9" fmla="*/ 1073290 w 1362962"/>
              <a:gd name="csY9" fmla="*/ 0 h 605889"/>
              <a:gd name="csX10" fmla="*/ 289673 w 1362962"/>
              <a:gd name="csY10" fmla="*/ 0 h 605889"/>
              <a:gd name="csX11" fmla="*/ 0 w 1362962"/>
              <a:gd name="csY11" fmla="*/ 289673 h 605889"/>
              <a:gd name="csX12" fmla="*/ 0 w 1362962"/>
              <a:gd name="csY12" fmla="*/ 316216 h 605889"/>
              <a:gd name="csX13" fmla="*/ 289673 w 1362962"/>
              <a:gd name="csY13" fmla="*/ 605889 h 605889"/>
              <a:gd name="csX14" fmla="*/ 1073290 w 1362962"/>
              <a:gd name="csY14" fmla="*/ 605889 h 605889"/>
              <a:gd name="csX15" fmla="*/ 1362963 w 1362962"/>
              <a:gd name="csY15" fmla="*/ 316216 h 605889"/>
              <a:gd name="csX16" fmla="*/ 1362963 w 1362962"/>
              <a:gd name="csY16" fmla="*/ 289673 h 605889"/>
              <a:gd name="csX17" fmla="*/ 1073290 w 1362962"/>
              <a:gd name="csY17" fmla="*/ 0 h 605889"/>
              <a:gd name="csX18" fmla="*/ 1073290 w 1362962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362962" h="605889">
                <a:moveTo>
                  <a:pt x="1073290" y="23082"/>
                </a:moveTo>
                <a:cubicBezTo>
                  <a:pt x="1219857" y="23082"/>
                  <a:pt x="1339881" y="143105"/>
                  <a:pt x="1339881" y="289673"/>
                </a:cubicBezTo>
                <a:lnTo>
                  <a:pt x="1339881" y="316216"/>
                </a:lnTo>
                <a:cubicBezTo>
                  <a:pt x="1339881" y="462784"/>
                  <a:pt x="1219857" y="582808"/>
                  <a:pt x="1073290" y="582808"/>
                </a:cubicBezTo>
                <a:lnTo>
                  <a:pt x="289673" y="582808"/>
                </a:lnTo>
                <a:cubicBezTo>
                  <a:pt x="143105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5" y="23082"/>
                  <a:pt x="289673" y="23082"/>
                </a:cubicBezTo>
                <a:lnTo>
                  <a:pt x="1073290" y="23082"/>
                </a:lnTo>
                <a:moveTo>
                  <a:pt x="1073290" y="0"/>
                </a:moveTo>
                <a:lnTo>
                  <a:pt x="289673" y="0"/>
                </a:lnTo>
                <a:cubicBezTo>
                  <a:pt x="130410" y="0"/>
                  <a:pt x="0" y="130410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1073290" y="605889"/>
                </a:lnTo>
                <a:cubicBezTo>
                  <a:pt x="1232552" y="605889"/>
                  <a:pt x="1362963" y="475479"/>
                  <a:pt x="1362963" y="316216"/>
                </a:cubicBezTo>
                <a:lnTo>
                  <a:pt x="1362963" y="289673"/>
                </a:lnTo>
                <a:cubicBezTo>
                  <a:pt x="1362963" y="130410"/>
                  <a:pt x="1232552" y="0"/>
                  <a:pt x="1073290" y="0"/>
                </a:cubicBezTo>
                <a:lnTo>
                  <a:pt x="1073290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77378C61-8D09-81CD-35A0-D1136CC71834}"/>
              </a:ext>
            </a:extLst>
          </p:cNvPr>
          <p:cNvSpPr txBox="1"/>
          <p:nvPr/>
        </p:nvSpPr>
        <p:spPr>
          <a:xfrm>
            <a:off x="3102652" y="4419686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53" name="Freeform 152">
            <a:extLst>
              <a:ext uri="{FF2B5EF4-FFF2-40B4-BE49-F238E27FC236}">
                <a16:creationId xmlns:a16="http://schemas.microsoft.com/office/drawing/2014/main" id="{9D6CE143-5831-0FD6-154C-3CB818BE9D27}"/>
              </a:ext>
            </a:extLst>
          </p:cNvPr>
          <p:cNvSpPr/>
          <p:nvPr/>
        </p:nvSpPr>
        <p:spPr>
          <a:xfrm>
            <a:off x="2822480" y="4039553"/>
            <a:ext cx="692445" cy="780154"/>
          </a:xfrm>
          <a:custGeom>
            <a:avLst/>
            <a:gdLst>
              <a:gd name="csX0" fmla="*/ 692445 w 692445"/>
              <a:gd name="csY0" fmla="*/ 742070 h 780154"/>
              <a:gd name="csX1" fmla="*/ 390077 w 692445"/>
              <a:gd name="csY1" fmla="*/ 742070 h 780154"/>
              <a:gd name="csX2" fmla="*/ 36930 w 692445"/>
              <a:gd name="csY2" fmla="*/ 390077 h 780154"/>
              <a:gd name="csX3" fmla="*/ 36930 w 692445"/>
              <a:gd name="csY3" fmla="*/ 390077 h 780154"/>
              <a:gd name="csX4" fmla="*/ 390077 w 692445"/>
              <a:gd name="csY4" fmla="*/ 38084 h 780154"/>
              <a:gd name="csX5" fmla="*/ 692445 w 692445"/>
              <a:gd name="csY5" fmla="*/ 38084 h 780154"/>
              <a:gd name="csX6" fmla="*/ 692445 w 692445"/>
              <a:gd name="csY6" fmla="*/ 0 h 780154"/>
              <a:gd name="csX7" fmla="*/ 390077 w 692445"/>
              <a:gd name="csY7" fmla="*/ 0 h 780154"/>
              <a:gd name="csX8" fmla="*/ 0 w 692445"/>
              <a:gd name="csY8" fmla="*/ 390077 h 780154"/>
              <a:gd name="csX9" fmla="*/ 390077 w 692445"/>
              <a:gd name="csY9" fmla="*/ 780155 h 780154"/>
              <a:gd name="csX10" fmla="*/ 692445 w 692445"/>
              <a:gd name="csY10" fmla="*/ 780155 h 780154"/>
              <a:gd name="csX11" fmla="*/ 692445 w 692445"/>
              <a:gd name="csY11" fmla="*/ 742070 h 780154"/>
              <a:gd name="csX12" fmla="*/ 692445 w 692445"/>
              <a:gd name="csY12" fmla="*/ 742070 h 7801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2445" h="780154">
                <a:moveTo>
                  <a:pt x="692445" y="742070"/>
                </a:moveTo>
                <a:lnTo>
                  <a:pt x="390077" y="742070"/>
                </a:lnTo>
                <a:cubicBezTo>
                  <a:pt x="196193" y="742070"/>
                  <a:pt x="36930" y="582808"/>
                  <a:pt x="36930" y="390077"/>
                </a:cubicBezTo>
                <a:lnTo>
                  <a:pt x="36930" y="390077"/>
                </a:lnTo>
                <a:cubicBezTo>
                  <a:pt x="36930" y="196193"/>
                  <a:pt x="195039" y="38084"/>
                  <a:pt x="390077" y="38084"/>
                </a:cubicBezTo>
                <a:lnTo>
                  <a:pt x="692445" y="38084"/>
                </a:lnTo>
                <a:lnTo>
                  <a:pt x="692445" y="0"/>
                </a:lnTo>
                <a:lnTo>
                  <a:pt x="390077" y="0"/>
                </a:lnTo>
                <a:cubicBezTo>
                  <a:pt x="174265" y="0"/>
                  <a:pt x="0" y="175420"/>
                  <a:pt x="0" y="390077"/>
                </a:cubicBezTo>
                <a:cubicBezTo>
                  <a:pt x="0" y="604735"/>
                  <a:pt x="175419" y="780155"/>
                  <a:pt x="390077" y="780155"/>
                </a:cubicBezTo>
                <a:lnTo>
                  <a:pt x="692445" y="780155"/>
                </a:lnTo>
                <a:lnTo>
                  <a:pt x="692445" y="742070"/>
                </a:lnTo>
                <a:lnTo>
                  <a:pt x="692445" y="742070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4" name="Freeform 153">
            <a:extLst>
              <a:ext uri="{FF2B5EF4-FFF2-40B4-BE49-F238E27FC236}">
                <a16:creationId xmlns:a16="http://schemas.microsoft.com/office/drawing/2014/main" id="{B0911CC1-8B85-BA22-B58B-136B97E9BBEF}"/>
              </a:ext>
            </a:extLst>
          </p:cNvPr>
          <p:cNvSpPr/>
          <p:nvPr/>
        </p:nvSpPr>
        <p:spPr>
          <a:xfrm>
            <a:off x="5203336" y="4039553"/>
            <a:ext cx="692445" cy="780154"/>
          </a:xfrm>
          <a:custGeom>
            <a:avLst/>
            <a:gdLst>
              <a:gd name="csX0" fmla="*/ 692445 w 692445"/>
              <a:gd name="csY0" fmla="*/ 742070 h 780154"/>
              <a:gd name="csX1" fmla="*/ 390078 w 692445"/>
              <a:gd name="csY1" fmla="*/ 742070 h 780154"/>
              <a:gd name="csX2" fmla="*/ 38085 w 692445"/>
              <a:gd name="csY2" fmla="*/ 390077 h 780154"/>
              <a:gd name="csX3" fmla="*/ 38085 w 692445"/>
              <a:gd name="csY3" fmla="*/ 390077 h 780154"/>
              <a:gd name="csX4" fmla="*/ 390078 w 692445"/>
              <a:gd name="csY4" fmla="*/ 38084 h 780154"/>
              <a:gd name="csX5" fmla="*/ 692445 w 692445"/>
              <a:gd name="csY5" fmla="*/ 38084 h 780154"/>
              <a:gd name="csX6" fmla="*/ 692445 w 692445"/>
              <a:gd name="csY6" fmla="*/ 0 h 780154"/>
              <a:gd name="csX7" fmla="*/ 390078 w 692445"/>
              <a:gd name="csY7" fmla="*/ 0 h 780154"/>
              <a:gd name="csX8" fmla="*/ 0 w 692445"/>
              <a:gd name="csY8" fmla="*/ 390077 h 780154"/>
              <a:gd name="csX9" fmla="*/ 390078 w 692445"/>
              <a:gd name="csY9" fmla="*/ 780155 h 780154"/>
              <a:gd name="csX10" fmla="*/ 692445 w 692445"/>
              <a:gd name="csY10" fmla="*/ 780155 h 780154"/>
              <a:gd name="csX11" fmla="*/ 692445 w 692445"/>
              <a:gd name="csY11" fmla="*/ 742070 h 780154"/>
              <a:gd name="csX12" fmla="*/ 692445 w 692445"/>
              <a:gd name="csY12" fmla="*/ 742070 h 78015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2445" h="780154">
                <a:moveTo>
                  <a:pt x="692445" y="742070"/>
                </a:moveTo>
                <a:lnTo>
                  <a:pt x="390078" y="742070"/>
                </a:lnTo>
                <a:cubicBezTo>
                  <a:pt x="196193" y="742070"/>
                  <a:pt x="38085" y="582808"/>
                  <a:pt x="38085" y="390077"/>
                </a:cubicBezTo>
                <a:lnTo>
                  <a:pt x="38085" y="390077"/>
                </a:lnTo>
                <a:cubicBezTo>
                  <a:pt x="38085" y="196193"/>
                  <a:pt x="197347" y="38084"/>
                  <a:pt x="390078" y="38084"/>
                </a:cubicBezTo>
                <a:lnTo>
                  <a:pt x="692445" y="38084"/>
                </a:lnTo>
                <a:lnTo>
                  <a:pt x="692445" y="0"/>
                </a:lnTo>
                <a:lnTo>
                  <a:pt x="390078" y="0"/>
                </a:lnTo>
                <a:cubicBezTo>
                  <a:pt x="174265" y="0"/>
                  <a:pt x="0" y="175420"/>
                  <a:pt x="0" y="390077"/>
                </a:cubicBezTo>
                <a:cubicBezTo>
                  <a:pt x="0" y="604735"/>
                  <a:pt x="175420" y="780155"/>
                  <a:pt x="390078" y="780155"/>
                </a:cubicBezTo>
                <a:lnTo>
                  <a:pt x="692445" y="780155"/>
                </a:lnTo>
                <a:lnTo>
                  <a:pt x="692445" y="742070"/>
                </a:lnTo>
                <a:lnTo>
                  <a:pt x="692445" y="742070"/>
                </a:lnTo>
                <a:close/>
              </a:path>
            </a:pathLst>
          </a:cu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5" name="Freeform 154">
            <a:extLst>
              <a:ext uri="{FF2B5EF4-FFF2-40B4-BE49-F238E27FC236}">
                <a16:creationId xmlns:a16="http://schemas.microsoft.com/office/drawing/2014/main" id="{0B5A56A0-B9B3-06B3-18A3-17DED731426B}"/>
              </a:ext>
            </a:extLst>
          </p:cNvPr>
          <p:cNvSpPr/>
          <p:nvPr/>
        </p:nvSpPr>
        <p:spPr>
          <a:xfrm>
            <a:off x="5302587" y="4137649"/>
            <a:ext cx="993658" cy="582807"/>
          </a:xfrm>
          <a:custGeom>
            <a:avLst/>
            <a:gdLst>
              <a:gd name="csX0" fmla="*/ 278132 w 993658"/>
              <a:gd name="csY0" fmla="*/ 0 h 582807"/>
              <a:gd name="csX1" fmla="*/ 715527 w 993658"/>
              <a:gd name="csY1" fmla="*/ 0 h 582807"/>
              <a:gd name="csX2" fmla="*/ 993658 w 993658"/>
              <a:gd name="csY2" fmla="*/ 278132 h 582807"/>
              <a:gd name="csX3" fmla="*/ 993658 w 993658"/>
              <a:gd name="csY3" fmla="*/ 304676 h 582807"/>
              <a:gd name="csX4" fmla="*/ 715527 w 993658"/>
              <a:gd name="csY4" fmla="*/ 582808 h 582807"/>
              <a:gd name="csX5" fmla="*/ 278132 w 993658"/>
              <a:gd name="csY5" fmla="*/ 582808 h 582807"/>
              <a:gd name="csX6" fmla="*/ 0 w 993658"/>
              <a:gd name="csY6" fmla="*/ 304676 h 582807"/>
              <a:gd name="csX7" fmla="*/ 0 w 993658"/>
              <a:gd name="csY7" fmla="*/ 278132 h 582807"/>
              <a:gd name="csX8" fmla="*/ 278132 w 993658"/>
              <a:gd name="csY8" fmla="*/ 0 h 582807"/>
              <a:gd name="csX9" fmla="*/ 278132 w 993658"/>
              <a:gd name="csY9" fmla="*/ 0 h 5828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993658" h="582807">
                <a:moveTo>
                  <a:pt x="278132" y="0"/>
                </a:moveTo>
                <a:lnTo>
                  <a:pt x="715527" y="0"/>
                </a:lnTo>
                <a:cubicBezTo>
                  <a:pt x="869018" y="0"/>
                  <a:pt x="993658" y="124640"/>
                  <a:pt x="993658" y="278132"/>
                </a:cubicBezTo>
                <a:lnTo>
                  <a:pt x="993658" y="304676"/>
                </a:lnTo>
                <a:cubicBezTo>
                  <a:pt x="993658" y="458168"/>
                  <a:pt x="869018" y="582808"/>
                  <a:pt x="715527" y="582808"/>
                </a:cubicBezTo>
                <a:lnTo>
                  <a:pt x="278132" y="582808"/>
                </a:lnTo>
                <a:cubicBezTo>
                  <a:pt x="124640" y="582808"/>
                  <a:pt x="0" y="458168"/>
                  <a:pt x="0" y="304676"/>
                </a:cubicBezTo>
                <a:lnTo>
                  <a:pt x="0" y="278132"/>
                </a:lnTo>
                <a:cubicBezTo>
                  <a:pt x="0" y="124640"/>
                  <a:pt x="124640" y="0"/>
                  <a:pt x="278132" y="0"/>
                </a:cubicBezTo>
                <a:lnTo>
                  <a:pt x="278132" y="0"/>
                </a:ln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6" name="Freeform 155">
            <a:extLst>
              <a:ext uri="{FF2B5EF4-FFF2-40B4-BE49-F238E27FC236}">
                <a16:creationId xmlns:a16="http://schemas.microsoft.com/office/drawing/2014/main" id="{F6E4B22F-5666-78B8-FA1F-789635EDC4F1}"/>
              </a:ext>
            </a:extLst>
          </p:cNvPr>
          <p:cNvSpPr/>
          <p:nvPr/>
        </p:nvSpPr>
        <p:spPr>
          <a:xfrm>
            <a:off x="5291046" y="4126108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6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6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6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6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6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5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5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0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6"/>
                </a:cubicBezTo>
                <a:lnTo>
                  <a:pt x="1016740" y="289673"/>
                </a:lnTo>
                <a:cubicBezTo>
                  <a:pt x="1016740" y="130410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AF6595FA-2CA1-C69E-3812-332C469E1A2D}"/>
              </a:ext>
            </a:extLst>
          </p:cNvPr>
          <p:cNvSpPr txBox="1"/>
          <p:nvPr/>
        </p:nvSpPr>
        <p:spPr>
          <a:xfrm>
            <a:off x="5484663" y="4419686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E819984F-61A8-99D2-7F79-F2EE883C7ED2}"/>
              </a:ext>
            </a:extLst>
          </p:cNvPr>
          <p:cNvSpPr/>
          <p:nvPr/>
        </p:nvSpPr>
        <p:spPr>
          <a:xfrm>
            <a:off x="2543194" y="3958767"/>
            <a:ext cx="4136204" cy="920951"/>
          </a:xfrm>
          <a:custGeom>
            <a:avLst/>
            <a:gdLst>
              <a:gd name="csX0" fmla="*/ 460476 w 4136204"/>
              <a:gd name="csY0" fmla="*/ 920952 h 920951"/>
              <a:gd name="csX1" fmla="*/ 0 w 4136204"/>
              <a:gd name="csY1" fmla="*/ 460476 h 920951"/>
              <a:gd name="csX2" fmla="*/ 460476 w 4136204"/>
              <a:gd name="csY2" fmla="*/ 0 h 920951"/>
              <a:gd name="csX3" fmla="*/ 3675729 w 4136204"/>
              <a:gd name="csY3" fmla="*/ 0 h 920951"/>
              <a:gd name="csX4" fmla="*/ 4136205 w 4136204"/>
              <a:gd name="csY4" fmla="*/ 460476 h 920951"/>
              <a:gd name="csX5" fmla="*/ 3675729 w 4136204"/>
              <a:gd name="csY5" fmla="*/ 920952 h 920951"/>
              <a:gd name="csX6" fmla="*/ 460476 w 4136204"/>
              <a:gd name="csY6" fmla="*/ 920952 h 9209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136204" h="920951">
                <a:moveTo>
                  <a:pt x="460476" y="920952"/>
                </a:moveTo>
                <a:lnTo>
                  <a:pt x="0" y="460476"/>
                </a:lnTo>
                <a:lnTo>
                  <a:pt x="460476" y="0"/>
                </a:lnTo>
                <a:lnTo>
                  <a:pt x="3675729" y="0"/>
                </a:lnTo>
                <a:lnTo>
                  <a:pt x="4136205" y="460476"/>
                </a:lnTo>
                <a:lnTo>
                  <a:pt x="3675729" y="920952"/>
                </a:lnTo>
                <a:lnTo>
                  <a:pt x="460476" y="920952"/>
                </a:lnTo>
                <a:close/>
              </a:path>
            </a:pathLst>
          </a:custGeom>
          <a:noFill/>
          <a:ln w="20758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88E7DEA2-6F2B-8998-FE7C-FDCD6B67FEC2}"/>
              </a:ext>
            </a:extLst>
          </p:cNvPr>
          <p:cNvSpPr/>
          <p:nvPr/>
        </p:nvSpPr>
        <p:spPr>
          <a:xfrm>
            <a:off x="7818471" y="4228821"/>
            <a:ext cx="348530" cy="348530"/>
          </a:xfrm>
          <a:prstGeom prst="ellipse">
            <a:avLst/>
          </a:prstGeom>
          <a:noFill/>
          <a:ln w="32290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3738AA38-C646-A3B7-7834-5C3FCBC0B151}"/>
              </a:ext>
            </a:extLst>
          </p:cNvPr>
          <p:cNvSpPr/>
          <p:nvPr/>
        </p:nvSpPr>
        <p:spPr>
          <a:xfrm>
            <a:off x="7899256" y="4403086"/>
            <a:ext cx="186960" cy="11540"/>
          </a:xfrm>
          <a:custGeom>
            <a:avLst/>
            <a:gdLst>
              <a:gd name="csX0" fmla="*/ 0 w 186960"/>
              <a:gd name="csY0" fmla="*/ 0 h 11540"/>
              <a:gd name="csX1" fmla="*/ 186960 w 186960"/>
              <a:gd name="csY1" fmla="*/ 0 h 1154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6960" h="11540">
                <a:moveTo>
                  <a:pt x="0" y="0"/>
                </a:moveTo>
                <a:lnTo>
                  <a:pt x="186960" y="0"/>
                </a:lnTo>
              </a:path>
            </a:pathLst>
          </a:custGeom>
          <a:ln w="32290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160">
            <a:extLst>
              <a:ext uri="{FF2B5EF4-FFF2-40B4-BE49-F238E27FC236}">
                <a16:creationId xmlns:a16="http://schemas.microsoft.com/office/drawing/2014/main" id="{26021824-38AD-700D-B99B-9AD896220533}"/>
              </a:ext>
            </a:extLst>
          </p:cNvPr>
          <p:cNvSpPr/>
          <p:nvPr/>
        </p:nvSpPr>
        <p:spPr>
          <a:xfrm>
            <a:off x="333140" y="1977221"/>
            <a:ext cx="8020821" cy="1590315"/>
          </a:xfrm>
          <a:custGeom>
            <a:avLst/>
            <a:gdLst>
              <a:gd name="csX0" fmla="*/ 7919263 w 8020821"/>
              <a:gd name="csY0" fmla="*/ 222737 h 1590315"/>
              <a:gd name="csX1" fmla="*/ 2347389 w 8020821"/>
              <a:gd name="csY1" fmla="*/ 222737 h 1590315"/>
              <a:gd name="csX2" fmla="*/ 2340464 w 8020821"/>
              <a:gd name="csY2" fmla="*/ 223890 h 1590315"/>
              <a:gd name="csX3" fmla="*/ 1920381 w 8020821"/>
              <a:gd name="csY3" fmla="*/ 223890 h 1590315"/>
              <a:gd name="csX4" fmla="*/ 1818822 w 8020821"/>
              <a:gd name="csY4" fmla="*/ 274670 h 1590315"/>
              <a:gd name="csX5" fmla="*/ 1717264 w 8020821"/>
              <a:gd name="csY5" fmla="*/ 376228 h 1590315"/>
              <a:gd name="csX6" fmla="*/ 1615705 w 8020821"/>
              <a:gd name="csY6" fmla="*/ 427008 h 1590315"/>
              <a:gd name="csX7" fmla="*/ 1161000 w 8020821"/>
              <a:gd name="csY7" fmla="*/ 427008 h 1590315"/>
              <a:gd name="csX8" fmla="*/ 1059441 w 8020821"/>
              <a:gd name="csY8" fmla="*/ 376228 h 1590315"/>
              <a:gd name="csX9" fmla="*/ 957882 w 8020821"/>
              <a:gd name="csY9" fmla="*/ 274670 h 1590315"/>
              <a:gd name="csX10" fmla="*/ 856324 w 8020821"/>
              <a:gd name="csY10" fmla="*/ 223890 h 1590315"/>
              <a:gd name="csX11" fmla="*/ 472017 w 8020821"/>
              <a:gd name="csY11" fmla="*/ 223890 h 1590315"/>
              <a:gd name="csX12" fmla="*/ 504331 w 8020821"/>
              <a:gd name="csY12" fmla="*/ 223890 h 1590315"/>
              <a:gd name="csX13" fmla="*/ 445473 w 8020821"/>
              <a:gd name="csY13" fmla="*/ 223890 h 1590315"/>
              <a:gd name="csX14" fmla="*/ 296597 w 8020821"/>
              <a:gd name="csY14" fmla="*/ 70398 h 1590315"/>
              <a:gd name="csX15" fmla="*/ 296597 w 8020821"/>
              <a:gd name="csY15" fmla="*/ 0 h 1590315"/>
              <a:gd name="csX16" fmla="*/ 0 w 8020821"/>
              <a:gd name="csY16" fmla="*/ 0 h 1590315"/>
              <a:gd name="csX17" fmla="*/ 0 w 8020821"/>
              <a:gd name="csY17" fmla="*/ 1590315 h 1590315"/>
              <a:gd name="csX18" fmla="*/ 296597 w 8020821"/>
              <a:gd name="csY18" fmla="*/ 1590315 h 1590315"/>
              <a:gd name="csX19" fmla="*/ 296597 w 8020821"/>
              <a:gd name="csY19" fmla="*/ 1496835 h 1590315"/>
              <a:gd name="csX20" fmla="*/ 432778 w 8020821"/>
              <a:gd name="csY20" fmla="*/ 1365271 h 1590315"/>
              <a:gd name="csX21" fmla="*/ 889792 w 8020821"/>
              <a:gd name="csY21" fmla="*/ 1365271 h 1590315"/>
              <a:gd name="csX22" fmla="*/ 1000583 w 8020821"/>
              <a:gd name="csY22" fmla="*/ 1416050 h 1590315"/>
              <a:gd name="csX23" fmla="*/ 1104450 w 8020821"/>
              <a:gd name="csY23" fmla="*/ 1521071 h 1590315"/>
              <a:gd name="csX24" fmla="*/ 1197930 w 8020821"/>
              <a:gd name="csY24" fmla="*/ 1570696 h 1590315"/>
              <a:gd name="csX25" fmla="*/ 1586853 w 8020821"/>
              <a:gd name="csY25" fmla="*/ 1570696 h 1590315"/>
              <a:gd name="csX26" fmla="*/ 1681487 w 8020821"/>
              <a:gd name="csY26" fmla="*/ 1519917 h 1590315"/>
              <a:gd name="csX27" fmla="*/ 1783046 w 8020821"/>
              <a:gd name="csY27" fmla="*/ 1418358 h 1590315"/>
              <a:gd name="csX28" fmla="*/ 1893837 w 8020821"/>
              <a:gd name="csY28" fmla="*/ 1366425 h 1590315"/>
              <a:gd name="csX29" fmla="*/ 7919263 w 8020821"/>
              <a:gd name="csY29" fmla="*/ 1366425 h 1590315"/>
              <a:gd name="csX30" fmla="*/ 8020822 w 8020821"/>
              <a:gd name="csY30" fmla="*/ 1264866 h 1590315"/>
              <a:gd name="csX31" fmla="*/ 8020822 w 8020821"/>
              <a:gd name="csY31" fmla="*/ 325449 h 1590315"/>
              <a:gd name="csX32" fmla="*/ 7919263 w 8020821"/>
              <a:gd name="csY32" fmla="*/ 223890 h 1590315"/>
              <a:gd name="csX33" fmla="*/ 7919263 w 8020821"/>
              <a:gd name="csY33" fmla="*/ 223890 h 15903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8020821" h="1590315">
                <a:moveTo>
                  <a:pt x="7919263" y="222737"/>
                </a:moveTo>
                <a:lnTo>
                  <a:pt x="2347389" y="222737"/>
                </a:lnTo>
                <a:cubicBezTo>
                  <a:pt x="2345081" y="222737"/>
                  <a:pt x="2342772" y="222737"/>
                  <a:pt x="2340464" y="223890"/>
                </a:cubicBezTo>
                <a:lnTo>
                  <a:pt x="1920381" y="223890"/>
                </a:lnTo>
                <a:cubicBezTo>
                  <a:pt x="1869601" y="223890"/>
                  <a:pt x="1844212" y="249280"/>
                  <a:pt x="1818822" y="274670"/>
                </a:cubicBezTo>
                <a:lnTo>
                  <a:pt x="1717264" y="376228"/>
                </a:lnTo>
                <a:cubicBezTo>
                  <a:pt x="1691874" y="401618"/>
                  <a:pt x="1666484" y="427008"/>
                  <a:pt x="1615705" y="427008"/>
                </a:cubicBezTo>
                <a:lnTo>
                  <a:pt x="1161000" y="427008"/>
                </a:lnTo>
                <a:cubicBezTo>
                  <a:pt x="1110220" y="427008"/>
                  <a:pt x="1084831" y="401618"/>
                  <a:pt x="1059441" y="376228"/>
                </a:cubicBezTo>
                <a:lnTo>
                  <a:pt x="957882" y="274670"/>
                </a:lnTo>
                <a:cubicBezTo>
                  <a:pt x="932493" y="249280"/>
                  <a:pt x="907103" y="223890"/>
                  <a:pt x="856324" y="223890"/>
                </a:cubicBezTo>
                <a:lnTo>
                  <a:pt x="472017" y="223890"/>
                </a:lnTo>
                <a:lnTo>
                  <a:pt x="504331" y="223890"/>
                </a:lnTo>
                <a:lnTo>
                  <a:pt x="445473" y="223890"/>
                </a:lnTo>
                <a:cubicBezTo>
                  <a:pt x="388923" y="223890"/>
                  <a:pt x="296597" y="136181"/>
                  <a:pt x="296597" y="70398"/>
                </a:cubicBezTo>
                <a:lnTo>
                  <a:pt x="296597" y="0"/>
                </a:lnTo>
                <a:lnTo>
                  <a:pt x="0" y="0"/>
                </a:lnTo>
                <a:lnTo>
                  <a:pt x="0" y="1590315"/>
                </a:lnTo>
                <a:lnTo>
                  <a:pt x="296597" y="1590315"/>
                </a:lnTo>
                <a:lnTo>
                  <a:pt x="296597" y="1496835"/>
                </a:lnTo>
                <a:cubicBezTo>
                  <a:pt x="296597" y="1426437"/>
                  <a:pt x="358917" y="1365271"/>
                  <a:pt x="432778" y="1365271"/>
                </a:cubicBezTo>
                <a:lnTo>
                  <a:pt x="889792" y="1365271"/>
                </a:lnTo>
                <a:cubicBezTo>
                  <a:pt x="940571" y="1365271"/>
                  <a:pt x="974039" y="1390660"/>
                  <a:pt x="1000583" y="1416050"/>
                </a:cubicBezTo>
                <a:lnTo>
                  <a:pt x="1104450" y="1521071"/>
                </a:lnTo>
                <a:cubicBezTo>
                  <a:pt x="1129840" y="1546460"/>
                  <a:pt x="1147151" y="1570696"/>
                  <a:pt x="1197930" y="1570696"/>
                </a:cubicBezTo>
                <a:lnTo>
                  <a:pt x="1586853" y="1570696"/>
                </a:lnTo>
                <a:cubicBezTo>
                  <a:pt x="1637633" y="1570696"/>
                  <a:pt x="1656098" y="1545307"/>
                  <a:pt x="1681487" y="1519917"/>
                </a:cubicBezTo>
                <a:lnTo>
                  <a:pt x="1783046" y="1418358"/>
                </a:lnTo>
                <a:cubicBezTo>
                  <a:pt x="1808436" y="1392969"/>
                  <a:pt x="1843058" y="1366425"/>
                  <a:pt x="1893837" y="1366425"/>
                </a:cubicBezTo>
                <a:lnTo>
                  <a:pt x="7919263" y="1366425"/>
                </a:lnTo>
                <a:cubicBezTo>
                  <a:pt x="7975813" y="1366425"/>
                  <a:pt x="8020822" y="1320262"/>
                  <a:pt x="8020822" y="1264866"/>
                </a:cubicBezTo>
                <a:lnTo>
                  <a:pt x="8020822" y="325449"/>
                </a:lnTo>
                <a:cubicBezTo>
                  <a:pt x="8020822" y="268900"/>
                  <a:pt x="7974659" y="223890"/>
                  <a:pt x="7919263" y="223890"/>
                </a:cubicBezTo>
                <a:lnTo>
                  <a:pt x="7919263" y="223890"/>
                </a:ln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161">
            <a:extLst>
              <a:ext uri="{FF2B5EF4-FFF2-40B4-BE49-F238E27FC236}">
                <a16:creationId xmlns:a16="http://schemas.microsoft.com/office/drawing/2014/main" id="{9B9553E4-FCB9-D3C8-305A-1A7DD002571F}"/>
              </a:ext>
            </a:extLst>
          </p:cNvPr>
          <p:cNvSpPr/>
          <p:nvPr/>
        </p:nvSpPr>
        <p:spPr>
          <a:xfrm>
            <a:off x="677054" y="1948369"/>
            <a:ext cx="7727686" cy="1652635"/>
          </a:xfrm>
          <a:custGeom>
            <a:avLst/>
            <a:gdLst>
              <a:gd name="csX0" fmla="*/ 0 w 7727686"/>
              <a:gd name="csY0" fmla="*/ 1652635 h 1652635"/>
              <a:gd name="csX1" fmla="*/ 0 w 7727686"/>
              <a:gd name="csY1" fmla="*/ 1552231 h 1652635"/>
              <a:gd name="csX2" fmla="*/ 113099 w 7727686"/>
              <a:gd name="csY2" fmla="*/ 1443748 h 1652635"/>
              <a:gd name="csX3" fmla="*/ 544723 w 7727686"/>
              <a:gd name="csY3" fmla="*/ 1443748 h 1652635"/>
              <a:gd name="csX4" fmla="*/ 620892 w 7727686"/>
              <a:gd name="csY4" fmla="*/ 1480678 h 1652635"/>
              <a:gd name="csX5" fmla="*/ 724759 w 7727686"/>
              <a:gd name="csY5" fmla="*/ 1585699 h 1652635"/>
              <a:gd name="csX6" fmla="*/ 732838 w 7727686"/>
              <a:gd name="csY6" fmla="*/ 1593778 h 1652635"/>
              <a:gd name="csX7" fmla="*/ 854015 w 7727686"/>
              <a:gd name="csY7" fmla="*/ 1650327 h 1652635"/>
              <a:gd name="csX8" fmla="*/ 1242939 w 7727686"/>
              <a:gd name="csY8" fmla="*/ 1650327 h 1652635"/>
              <a:gd name="csX9" fmla="*/ 1365271 w 7727686"/>
              <a:gd name="csY9" fmla="*/ 1592623 h 1652635"/>
              <a:gd name="csX10" fmla="*/ 1373349 w 7727686"/>
              <a:gd name="csY10" fmla="*/ 1584545 h 1652635"/>
              <a:gd name="csX11" fmla="*/ 1474908 w 7727686"/>
              <a:gd name="csY11" fmla="*/ 1482986 h 1652635"/>
              <a:gd name="csX12" fmla="*/ 1551077 w 7727686"/>
              <a:gd name="csY12" fmla="*/ 1444902 h 1652635"/>
              <a:gd name="csX13" fmla="*/ 7576503 w 7727686"/>
              <a:gd name="csY13" fmla="*/ 1444902 h 1652635"/>
              <a:gd name="csX14" fmla="*/ 7727686 w 7727686"/>
              <a:gd name="csY14" fmla="*/ 1293718 h 1652635"/>
              <a:gd name="csX15" fmla="*/ 7727686 w 7727686"/>
              <a:gd name="csY15" fmla="*/ 354301 h 1652635"/>
              <a:gd name="csX16" fmla="*/ 7576503 w 7727686"/>
              <a:gd name="csY16" fmla="*/ 203117 h 1652635"/>
              <a:gd name="csX17" fmla="*/ 3828067 w 7727686"/>
              <a:gd name="csY17" fmla="*/ 203117 h 1652635"/>
              <a:gd name="csX18" fmla="*/ 1578775 w 7727686"/>
              <a:gd name="csY18" fmla="*/ 204271 h 1652635"/>
              <a:gd name="csX19" fmla="*/ 1441440 w 7727686"/>
              <a:gd name="csY19" fmla="*/ 270053 h 1652635"/>
              <a:gd name="csX20" fmla="*/ 1339881 w 7727686"/>
              <a:gd name="csY20" fmla="*/ 371612 h 1652635"/>
              <a:gd name="csX21" fmla="*/ 1272945 w 7727686"/>
              <a:gd name="csY21" fmla="*/ 408542 h 1652635"/>
              <a:gd name="csX22" fmla="*/ 818239 w 7727686"/>
              <a:gd name="csY22" fmla="*/ 408542 h 1652635"/>
              <a:gd name="csX23" fmla="*/ 751303 w 7727686"/>
              <a:gd name="csY23" fmla="*/ 371612 h 1652635"/>
              <a:gd name="csX24" fmla="*/ 649744 w 7727686"/>
              <a:gd name="csY24" fmla="*/ 268900 h 1652635"/>
              <a:gd name="csX25" fmla="*/ 513563 w 7727686"/>
              <a:gd name="csY25" fmla="*/ 203117 h 1652635"/>
              <a:gd name="csX26" fmla="*/ 102713 w 7727686"/>
              <a:gd name="csY26" fmla="*/ 203117 h 1652635"/>
              <a:gd name="csX27" fmla="*/ 3462 w 7727686"/>
              <a:gd name="csY27" fmla="*/ 98096 h 1652635"/>
              <a:gd name="csX28" fmla="*/ 3462 w 7727686"/>
              <a:gd name="csY28" fmla="*/ 0 h 16526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</a:cxnLst>
            <a:rect l="l" t="t" r="r" b="b"/>
            <a:pathLst>
              <a:path w="7727686" h="1652635">
                <a:moveTo>
                  <a:pt x="0" y="1652635"/>
                </a:moveTo>
                <a:lnTo>
                  <a:pt x="0" y="1552231"/>
                </a:lnTo>
                <a:cubicBezTo>
                  <a:pt x="0" y="1509530"/>
                  <a:pt x="66936" y="1443748"/>
                  <a:pt x="113099" y="1443748"/>
                </a:cubicBezTo>
                <a:lnTo>
                  <a:pt x="544723" y="1443748"/>
                </a:lnTo>
                <a:cubicBezTo>
                  <a:pt x="572421" y="1443748"/>
                  <a:pt x="594349" y="1454134"/>
                  <a:pt x="620892" y="1480678"/>
                </a:cubicBezTo>
                <a:lnTo>
                  <a:pt x="724759" y="1585699"/>
                </a:lnTo>
                <a:cubicBezTo>
                  <a:pt x="727067" y="1588007"/>
                  <a:pt x="729375" y="1591470"/>
                  <a:pt x="732838" y="1593778"/>
                </a:cubicBezTo>
                <a:cubicBezTo>
                  <a:pt x="757073" y="1619167"/>
                  <a:pt x="787079" y="1650327"/>
                  <a:pt x="854015" y="1650327"/>
                </a:cubicBezTo>
                <a:lnTo>
                  <a:pt x="1242939" y="1650327"/>
                </a:lnTo>
                <a:cubicBezTo>
                  <a:pt x="1308721" y="1650327"/>
                  <a:pt x="1341035" y="1616859"/>
                  <a:pt x="1365271" y="1592623"/>
                </a:cubicBezTo>
                <a:cubicBezTo>
                  <a:pt x="1367579" y="1590315"/>
                  <a:pt x="1369887" y="1586853"/>
                  <a:pt x="1373349" y="1584545"/>
                </a:cubicBezTo>
                <a:lnTo>
                  <a:pt x="1474908" y="1482986"/>
                </a:lnTo>
                <a:cubicBezTo>
                  <a:pt x="1501452" y="1456443"/>
                  <a:pt x="1523379" y="1444902"/>
                  <a:pt x="1551077" y="1444902"/>
                </a:cubicBezTo>
                <a:lnTo>
                  <a:pt x="7576503" y="1444902"/>
                </a:lnTo>
                <a:cubicBezTo>
                  <a:pt x="7659596" y="1444902"/>
                  <a:pt x="7727686" y="1376812"/>
                  <a:pt x="7727686" y="1293718"/>
                </a:cubicBezTo>
                <a:lnTo>
                  <a:pt x="7727686" y="354301"/>
                </a:lnTo>
                <a:cubicBezTo>
                  <a:pt x="7727686" y="271208"/>
                  <a:pt x="7659596" y="203117"/>
                  <a:pt x="7576503" y="203117"/>
                </a:cubicBezTo>
                <a:lnTo>
                  <a:pt x="3828067" y="203117"/>
                </a:lnTo>
                <a:cubicBezTo>
                  <a:pt x="3828067" y="204271"/>
                  <a:pt x="1578775" y="204271"/>
                  <a:pt x="1578775" y="204271"/>
                </a:cubicBezTo>
                <a:cubicBezTo>
                  <a:pt x="1507222" y="204271"/>
                  <a:pt x="1469138" y="242356"/>
                  <a:pt x="1441440" y="270053"/>
                </a:cubicBezTo>
                <a:lnTo>
                  <a:pt x="1339881" y="371612"/>
                </a:lnTo>
                <a:cubicBezTo>
                  <a:pt x="1315646" y="395848"/>
                  <a:pt x="1301797" y="408542"/>
                  <a:pt x="1272945" y="408542"/>
                </a:cubicBezTo>
                <a:lnTo>
                  <a:pt x="818239" y="408542"/>
                </a:lnTo>
                <a:cubicBezTo>
                  <a:pt x="788233" y="408542"/>
                  <a:pt x="775538" y="397002"/>
                  <a:pt x="751303" y="371612"/>
                </a:cubicBezTo>
                <a:lnTo>
                  <a:pt x="649744" y="268900"/>
                </a:lnTo>
                <a:cubicBezTo>
                  <a:pt x="622046" y="241202"/>
                  <a:pt x="583962" y="203117"/>
                  <a:pt x="513563" y="203117"/>
                </a:cubicBezTo>
                <a:lnTo>
                  <a:pt x="102713" y="203117"/>
                </a:lnTo>
                <a:cubicBezTo>
                  <a:pt x="72707" y="203117"/>
                  <a:pt x="3462" y="137335"/>
                  <a:pt x="3462" y="98096"/>
                </a:cubicBezTo>
                <a:lnTo>
                  <a:pt x="3462" y="0"/>
                </a:ln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162">
            <a:extLst>
              <a:ext uri="{FF2B5EF4-FFF2-40B4-BE49-F238E27FC236}">
                <a16:creationId xmlns:a16="http://schemas.microsoft.com/office/drawing/2014/main" id="{C9C026AF-8C1C-0939-192B-A8CAB2BF06E1}"/>
              </a:ext>
            </a:extLst>
          </p:cNvPr>
          <p:cNvSpPr/>
          <p:nvPr/>
        </p:nvSpPr>
        <p:spPr>
          <a:xfrm>
            <a:off x="282361" y="1950677"/>
            <a:ext cx="11540" cy="1650327"/>
          </a:xfrm>
          <a:custGeom>
            <a:avLst/>
            <a:gdLst>
              <a:gd name="csX0" fmla="*/ 0 w 11540"/>
              <a:gd name="csY0" fmla="*/ 0 h 1650327"/>
              <a:gd name="csX1" fmla="*/ 0 w 11540"/>
              <a:gd name="csY1" fmla="*/ 351993 h 1650327"/>
              <a:gd name="csX2" fmla="*/ 0 w 11540"/>
              <a:gd name="csY2" fmla="*/ 765152 h 1650327"/>
              <a:gd name="csX3" fmla="*/ 0 w 11540"/>
              <a:gd name="csY3" fmla="*/ 765152 h 1650327"/>
              <a:gd name="csX4" fmla="*/ 0 w 11540"/>
              <a:gd name="csY4" fmla="*/ 867864 h 1650327"/>
              <a:gd name="csX5" fmla="*/ 0 w 11540"/>
              <a:gd name="csY5" fmla="*/ 892100 h 1650327"/>
              <a:gd name="csX6" fmla="*/ 0 w 11540"/>
              <a:gd name="csY6" fmla="*/ 976348 h 1650327"/>
              <a:gd name="csX7" fmla="*/ 0 w 11540"/>
              <a:gd name="csY7" fmla="*/ 1650327 h 16503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1540" h="1650327">
                <a:moveTo>
                  <a:pt x="0" y="0"/>
                </a:moveTo>
                <a:lnTo>
                  <a:pt x="0" y="351993"/>
                </a:lnTo>
                <a:lnTo>
                  <a:pt x="0" y="765152"/>
                </a:lnTo>
                <a:lnTo>
                  <a:pt x="0" y="765152"/>
                </a:lnTo>
                <a:lnTo>
                  <a:pt x="0" y="867864"/>
                </a:lnTo>
                <a:lnTo>
                  <a:pt x="0" y="892100"/>
                </a:lnTo>
                <a:lnTo>
                  <a:pt x="0" y="976348"/>
                </a:lnTo>
                <a:lnTo>
                  <a:pt x="0" y="1650327"/>
                </a:ln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163">
            <a:extLst>
              <a:ext uri="{FF2B5EF4-FFF2-40B4-BE49-F238E27FC236}">
                <a16:creationId xmlns:a16="http://schemas.microsoft.com/office/drawing/2014/main" id="{93208381-F6DE-4B2A-D4FD-B83493E75313}"/>
              </a:ext>
            </a:extLst>
          </p:cNvPr>
          <p:cNvSpPr/>
          <p:nvPr/>
        </p:nvSpPr>
        <p:spPr>
          <a:xfrm>
            <a:off x="627429" y="1979529"/>
            <a:ext cx="7724224" cy="1589161"/>
          </a:xfrm>
          <a:custGeom>
            <a:avLst/>
            <a:gdLst>
              <a:gd name="csX0" fmla="*/ 0 w 7724224"/>
              <a:gd name="csY0" fmla="*/ 1589161 h 1589161"/>
              <a:gd name="csX1" fmla="*/ 0 w 7724224"/>
              <a:gd name="csY1" fmla="*/ 1495681 h 1589161"/>
              <a:gd name="csX2" fmla="*/ 136181 w 7724224"/>
              <a:gd name="csY2" fmla="*/ 1364117 h 1589161"/>
              <a:gd name="csX3" fmla="*/ 593195 w 7724224"/>
              <a:gd name="csY3" fmla="*/ 1364117 h 1589161"/>
              <a:gd name="csX4" fmla="*/ 703986 w 7724224"/>
              <a:gd name="csY4" fmla="*/ 1414896 h 1589161"/>
              <a:gd name="csX5" fmla="*/ 807853 w 7724224"/>
              <a:gd name="csY5" fmla="*/ 1519917 h 1589161"/>
              <a:gd name="csX6" fmla="*/ 901333 w 7724224"/>
              <a:gd name="csY6" fmla="*/ 1569542 h 1589161"/>
              <a:gd name="csX7" fmla="*/ 1290256 w 7724224"/>
              <a:gd name="csY7" fmla="*/ 1569542 h 1589161"/>
              <a:gd name="csX8" fmla="*/ 1384890 w 7724224"/>
              <a:gd name="csY8" fmla="*/ 1518763 h 1589161"/>
              <a:gd name="csX9" fmla="*/ 1486449 w 7724224"/>
              <a:gd name="csY9" fmla="*/ 1417204 h 1589161"/>
              <a:gd name="csX10" fmla="*/ 1597240 w 7724224"/>
              <a:gd name="csY10" fmla="*/ 1365271 h 1589161"/>
              <a:gd name="csX11" fmla="*/ 7622666 w 7724224"/>
              <a:gd name="csY11" fmla="*/ 1365271 h 1589161"/>
              <a:gd name="csX12" fmla="*/ 7724224 w 7724224"/>
              <a:gd name="csY12" fmla="*/ 1263712 h 1589161"/>
              <a:gd name="csX13" fmla="*/ 7724224 w 7724224"/>
              <a:gd name="csY13" fmla="*/ 324295 h 1589161"/>
              <a:gd name="csX14" fmla="*/ 7622666 w 7724224"/>
              <a:gd name="csY14" fmla="*/ 222737 h 1589161"/>
              <a:gd name="csX15" fmla="*/ 2053100 w 7724224"/>
              <a:gd name="csY15" fmla="*/ 222737 h 1589161"/>
              <a:gd name="csX16" fmla="*/ 2046175 w 7724224"/>
              <a:gd name="csY16" fmla="*/ 223890 h 1589161"/>
              <a:gd name="csX17" fmla="*/ 1626092 w 7724224"/>
              <a:gd name="csY17" fmla="*/ 223890 h 1589161"/>
              <a:gd name="csX18" fmla="*/ 1524533 w 7724224"/>
              <a:gd name="csY18" fmla="*/ 274670 h 1589161"/>
              <a:gd name="csX19" fmla="*/ 1422974 w 7724224"/>
              <a:gd name="csY19" fmla="*/ 376229 h 1589161"/>
              <a:gd name="csX20" fmla="*/ 1321416 w 7724224"/>
              <a:gd name="csY20" fmla="*/ 427008 h 1589161"/>
              <a:gd name="csX21" fmla="*/ 866710 w 7724224"/>
              <a:gd name="csY21" fmla="*/ 427008 h 1589161"/>
              <a:gd name="csX22" fmla="*/ 765152 w 7724224"/>
              <a:gd name="csY22" fmla="*/ 376229 h 1589161"/>
              <a:gd name="csX23" fmla="*/ 663593 w 7724224"/>
              <a:gd name="csY23" fmla="*/ 274670 h 1589161"/>
              <a:gd name="csX24" fmla="*/ 562035 w 7724224"/>
              <a:gd name="csY24" fmla="*/ 223890 h 1589161"/>
              <a:gd name="csX25" fmla="*/ 177728 w 7724224"/>
              <a:gd name="csY25" fmla="*/ 223890 h 1589161"/>
              <a:gd name="csX26" fmla="*/ 210042 w 7724224"/>
              <a:gd name="csY26" fmla="*/ 223890 h 1589161"/>
              <a:gd name="csX27" fmla="*/ 151184 w 7724224"/>
              <a:gd name="csY27" fmla="*/ 223890 h 1589161"/>
              <a:gd name="csX28" fmla="*/ 2308 w 7724224"/>
              <a:gd name="csY28" fmla="*/ 70399 h 1589161"/>
              <a:gd name="csX29" fmla="*/ 2308 w 7724224"/>
              <a:gd name="csY29" fmla="*/ 0 h 15891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7724224" h="1589161">
                <a:moveTo>
                  <a:pt x="0" y="1589161"/>
                </a:moveTo>
                <a:lnTo>
                  <a:pt x="0" y="1495681"/>
                </a:lnTo>
                <a:cubicBezTo>
                  <a:pt x="0" y="1425283"/>
                  <a:pt x="62320" y="1364117"/>
                  <a:pt x="136181" y="1364117"/>
                </a:cubicBezTo>
                <a:lnTo>
                  <a:pt x="593195" y="1364117"/>
                </a:lnTo>
                <a:cubicBezTo>
                  <a:pt x="643974" y="1364117"/>
                  <a:pt x="677442" y="1389506"/>
                  <a:pt x="703986" y="1414896"/>
                </a:cubicBezTo>
                <a:lnTo>
                  <a:pt x="807853" y="1519917"/>
                </a:lnTo>
                <a:cubicBezTo>
                  <a:pt x="833242" y="1545306"/>
                  <a:pt x="850553" y="1569542"/>
                  <a:pt x="901333" y="1569542"/>
                </a:cubicBezTo>
                <a:lnTo>
                  <a:pt x="1290256" y="1569542"/>
                </a:lnTo>
                <a:cubicBezTo>
                  <a:pt x="1341035" y="1569542"/>
                  <a:pt x="1359500" y="1544152"/>
                  <a:pt x="1384890" y="1518763"/>
                </a:cubicBezTo>
                <a:lnTo>
                  <a:pt x="1486449" y="1417204"/>
                </a:lnTo>
                <a:cubicBezTo>
                  <a:pt x="1511838" y="1391815"/>
                  <a:pt x="1546460" y="1365271"/>
                  <a:pt x="1597240" y="1365271"/>
                </a:cubicBezTo>
                <a:lnTo>
                  <a:pt x="7622666" y="1365271"/>
                </a:lnTo>
                <a:cubicBezTo>
                  <a:pt x="7679215" y="1365271"/>
                  <a:pt x="7724224" y="1319108"/>
                  <a:pt x="7724224" y="1263712"/>
                </a:cubicBezTo>
                <a:lnTo>
                  <a:pt x="7724224" y="324295"/>
                </a:lnTo>
                <a:cubicBezTo>
                  <a:pt x="7724224" y="267745"/>
                  <a:pt x="7678061" y="222737"/>
                  <a:pt x="7622666" y="222737"/>
                </a:cubicBezTo>
                <a:lnTo>
                  <a:pt x="2053100" y="222737"/>
                </a:lnTo>
                <a:cubicBezTo>
                  <a:pt x="2050791" y="222737"/>
                  <a:pt x="2048483" y="222737"/>
                  <a:pt x="2046175" y="223890"/>
                </a:cubicBezTo>
                <a:lnTo>
                  <a:pt x="1626092" y="223890"/>
                </a:lnTo>
                <a:cubicBezTo>
                  <a:pt x="1575312" y="223890"/>
                  <a:pt x="1549923" y="249280"/>
                  <a:pt x="1524533" y="274670"/>
                </a:cubicBezTo>
                <a:lnTo>
                  <a:pt x="1422974" y="376229"/>
                </a:lnTo>
                <a:cubicBezTo>
                  <a:pt x="1397585" y="401618"/>
                  <a:pt x="1372195" y="427008"/>
                  <a:pt x="1321416" y="427008"/>
                </a:cubicBezTo>
                <a:lnTo>
                  <a:pt x="866710" y="427008"/>
                </a:lnTo>
                <a:cubicBezTo>
                  <a:pt x="815931" y="427008"/>
                  <a:pt x="790541" y="401618"/>
                  <a:pt x="765152" y="376229"/>
                </a:cubicBezTo>
                <a:lnTo>
                  <a:pt x="663593" y="274670"/>
                </a:lnTo>
                <a:cubicBezTo>
                  <a:pt x="638203" y="249280"/>
                  <a:pt x="612814" y="223890"/>
                  <a:pt x="562035" y="223890"/>
                </a:cubicBezTo>
                <a:lnTo>
                  <a:pt x="177728" y="223890"/>
                </a:lnTo>
                <a:lnTo>
                  <a:pt x="210042" y="223890"/>
                </a:lnTo>
                <a:lnTo>
                  <a:pt x="151184" y="223890"/>
                </a:lnTo>
                <a:cubicBezTo>
                  <a:pt x="94634" y="223890"/>
                  <a:pt x="2308" y="136181"/>
                  <a:pt x="2308" y="70399"/>
                </a:cubicBezTo>
                <a:lnTo>
                  <a:pt x="2308" y="0"/>
                </a:lnTo>
              </a:path>
            </a:pathLst>
          </a:custGeom>
          <a:solidFill>
            <a:srgbClr val="FFFFFF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164">
            <a:extLst>
              <a:ext uri="{FF2B5EF4-FFF2-40B4-BE49-F238E27FC236}">
                <a16:creationId xmlns:a16="http://schemas.microsoft.com/office/drawing/2014/main" id="{545029C5-3A23-2EE8-5314-4455EA43E6C0}"/>
              </a:ext>
            </a:extLst>
          </p:cNvPr>
          <p:cNvSpPr/>
          <p:nvPr/>
        </p:nvSpPr>
        <p:spPr>
          <a:xfrm>
            <a:off x="331986" y="1978375"/>
            <a:ext cx="11540" cy="1590315"/>
          </a:xfrm>
          <a:custGeom>
            <a:avLst/>
            <a:gdLst>
              <a:gd name="csX0" fmla="*/ 0 w 11540"/>
              <a:gd name="csY0" fmla="*/ 0 h 1590315"/>
              <a:gd name="csX1" fmla="*/ 0 w 11540"/>
              <a:gd name="csY1" fmla="*/ 707448 h 1590315"/>
              <a:gd name="csX2" fmla="*/ 0 w 11540"/>
              <a:gd name="csY2" fmla="*/ 737454 h 1590315"/>
              <a:gd name="csX3" fmla="*/ 0 w 11540"/>
              <a:gd name="csY3" fmla="*/ 1590316 h 159031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1540" h="1590315">
                <a:moveTo>
                  <a:pt x="0" y="0"/>
                </a:moveTo>
                <a:lnTo>
                  <a:pt x="0" y="707448"/>
                </a:lnTo>
                <a:lnTo>
                  <a:pt x="0" y="737454"/>
                </a:lnTo>
                <a:lnTo>
                  <a:pt x="0" y="1590316"/>
                </a:lnTo>
              </a:path>
            </a:pathLst>
          </a:custGeom>
          <a:solidFill>
            <a:srgbClr val="33B5B8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244DA0CC-A28D-EDC4-AB15-8D5435E7C175}"/>
              </a:ext>
            </a:extLst>
          </p:cNvPr>
          <p:cNvSpPr txBox="1"/>
          <p:nvPr/>
        </p:nvSpPr>
        <p:spPr>
          <a:xfrm>
            <a:off x="958381" y="2821292"/>
            <a:ext cx="576252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else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9F479A18-35F1-64A2-BBEE-B3F24516ECDB}"/>
              </a:ext>
            </a:extLst>
          </p:cNvPr>
          <p:cNvSpPr txBox="1"/>
          <p:nvPr/>
        </p:nvSpPr>
        <p:spPr>
          <a:xfrm>
            <a:off x="907601" y="2528848"/>
            <a:ext cx="103355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CBBD4D4E-5268-53ED-BC4A-E389A8B54B2B}"/>
              </a:ext>
            </a:extLst>
          </p:cNvPr>
          <p:cNvSpPr/>
          <p:nvPr/>
        </p:nvSpPr>
        <p:spPr>
          <a:xfrm rot="18900000">
            <a:off x="560025" y="2614515"/>
            <a:ext cx="255050" cy="255050"/>
          </a:xfrm>
          <a:prstGeom prst="rect">
            <a:avLst/>
          </a:prstGeom>
          <a:solidFill>
            <a:srgbClr val="1D1D1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9A535CA7-D2F9-6A8B-99F1-A6956AC87776}"/>
              </a:ext>
            </a:extLst>
          </p:cNvPr>
          <p:cNvSpPr/>
          <p:nvPr/>
        </p:nvSpPr>
        <p:spPr>
          <a:xfrm>
            <a:off x="7819625" y="2579648"/>
            <a:ext cx="348530" cy="348530"/>
          </a:xfrm>
          <a:prstGeom prst="ellipse">
            <a:avLst/>
          </a:prstGeom>
          <a:noFill/>
          <a:ln w="3229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0" name="Freeform 169">
            <a:extLst>
              <a:ext uri="{FF2B5EF4-FFF2-40B4-BE49-F238E27FC236}">
                <a16:creationId xmlns:a16="http://schemas.microsoft.com/office/drawing/2014/main" id="{A2E01BC6-1A08-F280-21E8-AEC55A69509F}"/>
              </a:ext>
            </a:extLst>
          </p:cNvPr>
          <p:cNvSpPr/>
          <p:nvPr/>
        </p:nvSpPr>
        <p:spPr>
          <a:xfrm>
            <a:off x="7900410" y="2753913"/>
            <a:ext cx="186960" cy="11540"/>
          </a:xfrm>
          <a:custGeom>
            <a:avLst/>
            <a:gdLst>
              <a:gd name="csX0" fmla="*/ 0 w 186960"/>
              <a:gd name="csY0" fmla="*/ 0 h 11540"/>
              <a:gd name="csX1" fmla="*/ 186960 w 186960"/>
              <a:gd name="csY1" fmla="*/ 0 h 1154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6960" h="11540">
                <a:moveTo>
                  <a:pt x="0" y="0"/>
                </a:moveTo>
                <a:lnTo>
                  <a:pt x="186960" y="0"/>
                </a:lnTo>
              </a:path>
            </a:pathLst>
          </a:custGeom>
          <a:ln w="3229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1" name="Rounded Rectangle 170">
            <a:extLst>
              <a:ext uri="{FF2B5EF4-FFF2-40B4-BE49-F238E27FC236}">
                <a16:creationId xmlns:a16="http://schemas.microsoft.com/office/drawing/2014/main" id="{60C876FF-E624-E9D9-2F3A-60169A4C39DF}"/>
              </a:ext>
            </a:extLst>
          </p:cNvPr>
          <p:cNvSpPr/>
          <p:nvPr/>
        </p:nvSpPr>
        <p:spPr>
          <a:xfrm>
            <a:off x="8521302" y="1679469"/>
            <a:ext cx="994812" cy="582807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2" name="Freeform 171">
            <a:extLst>
              <a:ext uri="{FF2B5EF4-FFF2-40B4-BE49-F238E27FC236}">
                <a16:creationId xmlns:a16="http://schemas.microsoft.com/office/drawing/2014/main" id="{9B8BBE53-9C4B-0A54-E2B4-AB882FFCC722}"/>
              </a:ext>
            </a:extLst>
          </p:cNvPr>
          <p:cNvSpPr/>
          <p:nvPr/>
        </p:nvSpPr>
        <p:spPr>
          <a:xfrm>
            <a:off x="8510916" y="1667929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6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6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6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6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6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6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D3618183-CE1D-5B60-1665-DAF72817AA47}"/>
              </a:ext>
            </a:extLst>
          </p:cNvPr>
          <p:cNvSpPr txBox="1"/>
          <p:nvPr/>
        </p:nvSpPr>
        <p:spPr>
          <a:xfrm>
            <a:off x="8703378" y="1961507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0ACE4AE-A648-FC7D-D5C1-A142376E35C8}"/>
              </a:ext>
            </a:extLst>
          </p:cNvPr>
          <p:cNvSpPr txBox="1"/>
          <p:nvPr/>
        </p:nvSpPr>
        <p:spPr>
          <a:xfrm>
            <a:off x="8638750" y="1669062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175" name="Rounded Rectangle 174">
            <a:extLst>
              <a:ext uri="{FF2B5EF4-FFF2-40B4-BE49-F238E27FC236}">
                <a16:creationId xmlns:a16="http://schemas.microsoft.com/office/drawing/2014/main" id="{A82E6AB6-0F79-4133-CFF8-AFEC4F9BAADE}"/>
              </a:ext>
            </a:extLst>
          </p:cNvPr>
          <p:cNvSpPr/>
          <p:nvPr/>
        </p:nvSpPr>
        <p:spPr>
          <a:xfrm>
            <a:off x="8521302" y="1006644"/>
            <a:ext cx="994812" cy="582807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6" name="Freeform 175">
            <a:extLst>
              <a:ext uri="{FF2B5EF4-FFF2-40B4-BE49-F238E27FC236}">
                <a16:creationId xmlns:a16="http://schemas.microsoft.com/office/drawing/2014/main" id="{2145BDBF-893D-9605-8424-527C47FC2831}"/>
              </a:ext>
            </a:extLst>
          </p:cNvPr>
          <p:cNvSpPr/>
          <p:nvPr/>
        </p:nvSpPr>
        <p:spPr>
          <a:xfrm>
            <a:off x="8510916" y="995103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7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7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7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7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7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7"/>
                </a:cubicBezTo>
                <a:lnTo>
                  <a:pt x="23082" y="289673"/>
                </a:lnTo>
                <a:cubicBezTo>
                  <a:pt x="23082" y="143105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7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7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3A25350C-CC82-AC87-0707-2143BBA219E6}"/>
              </a:ext>
            </a:extLst>
          </p:cNvPr>
          <p:cNvSpPr txBox="1"/>
          <p:nvPr/>
        </p:nvSpPr>
        <p:spPr>
          <a:xfrm>
            <a:off x="8703378" y="1287527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906D4EB-0978-4B60-8D2F-58510F6E2852}"/>
              </a:ext>
            </a:extLst>
          </p:cNvPr>
          <p:cNvSpPr txBox="1"/>
          <p:nvPr/>
        </p:nvSpPr>
        <p:spPr>
          <a:xfrm>
            <a:off x="8638750" y="996237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⠼j</a:t>
            </a:r>
          </a:p>
        </p:txBody>
      </p:sp>
      <p:sp>
        <p:nvSpPr>
          <p:cNvPr id="179" name="Freeform 178">
            <a:extLst>
              <a:ext uri="{FF2B5EF4-FFF2-40B4-BE49-F238E27FC236}">
                <a16:creationId xmlns:a16="http://schemas.microsoft.com/office/drawing/2014/main" id="{AEE40BC5-7E05-CC26-BDDB-4B28B819E1D7}"/>
              </a:ext>
            </a:extLst>
          </p:cNvPr>
          <p:cNvSpPr/>
          <p:nvPr/>
        </p:nvSpPr>
        <p:spPr>
          <a:xfrm>
            <a:off x="8478602" y="962789"/>
            <a:ext cx="1082522" cy="670517"/>
          </a:xfrm>
          <a:custGeom>
            <a:avLst/>
            <a:gdLst>
              <a:gd name="csX0" fmla="*/ 759381 w 1082522"/>
              <a:gd name="csY0" fmla="*/ 670518 h 670517"/>
              <a:gd name="csX1" fmla="*/ 976347 w 1082522"/>
              <a:gd name="csY1" fmla="*/ 586270 h 670517"/>
              <a:gd name="csX2" fmla="*/ 998275 w 1082522"/>
              <a:gd name="csY2" fmla="*/ 564343 h 670517"/>
              <a:gd name="csX3" fmla="*/ 1072135 w 1082522"/>
              <a:gd name="csY3" fmla="*/ 428162 h 670517"/>
              <a:gd name="csX4" fmla="*/ 1082522 w 1082522"/>
              <a:gd name="csY4" fmla="*/ 347377 h 670517"/>
              <a:gd name="csX5" fmla="*/ 1082522 w 1082522"/>
              <a:gd name="csY5" fmla="*/ 320833 h 670517"/>
              <a:gd name="csX6" fmla="*/ 1072135 w 1082522"/>
              <a:gd name="csY6" fmla="*/ 240048 h 670517"/>
              <a:gd name="csX7" fmla="*/ 1054824 w 1082522"/>
              <a:gd name="csY7" fmla="*/ 189268 h 670517"/>
              <a:gd name="csX8" fmla="*/ 1007507 w 1082522"/>
              <a:gd name="csY8" fmla="*/ 114253 h 670517"/>
              <a:gd name="csX9" fmla="*/ 993658 w 1082522"/>
              <a:gd name="csY9" fmla="*/ 99250 h 670517"/>
              <a:gd name="csX10" fmla="*/ 982118 w 1082522"/>
              <a:gd name="csY10" fmla="*/ 88864 h 670517"/>
              <a:gd name="csX11" fmla="*/ 964806 w 1082522"/>
              <a:gd name="csY11" fmla="*/ 73861 h 670517"/>
              <a:gd name="csX12" fmla="*/ 759381 w 1082522"/>
              <a:gd name="csY12" fmla="*/ 0 h 670517"/>
              <a:gd name="csX13" fmla="*/ 321987 w 1082522"/>
              <a:gd name="csY13" fmla="*/ 0 h 670517"/>
              <a:gd name="csX14" fmla="*/ 116561 w 1082522"/>
              <a:gd name="csY14" fmla="*/ 73861 h 670517"/>
              <a:gd name="csX15" fmla="*/ 93480 w 1082522"/>
              <a:gd name="csY15" fmla="*/ 94634 h 670517"/>
              <a:gd name="csX16" fmla="*/ 13849 w 1082522"/>
              <a:gd name="csY16" fmla="*/ 226199 h 670517"/>
              <a:gd name="csX17" fmla="*/ 9232 w 1082522"/>
              <a:gd name="csY17" fmla="*/ 241202 h 670517"/>
              <a:gd name="csX18" fmla="*/ 1154 w 1082522"/>
              <a:gd name="csY18" fmla="*/ 288519 h 670517"/>
              <a:gd name="csX19" fmla="*/ 0 w 1082522"/>
              <a:gd name="csY19" fmla="*/ 320833 h 670517"/>
              <a:gd name="csX20" fmla="*/ 0 w 1082522"/>
              <a:gd name="csY20" fmla="*/ 347377 h 670517"/>
              <a:gd name="csX21" fmla="*/ 321987 w 1082522"/>
              <a:gd name="csY21" fmla="*/ 669363 h 67051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2522" h="670517">
                <a:moveTo>
                  <a:pt x="759381" y="670518"/>
                </a:moveTo>
                <a:cubicBezTo>
                  <a:pt x="839013" y="670518"/>
                  <a:pt x="916335" y="640512"/>
                  <a:pt x="976347" y="586270"/>
                </a:cubicBezTo>
                <a:cubicBezTo>
                  <a:pt x="984426" y="579346"/>
                  <a:pt x="991350" y="572421"/>
                  <a:pt x="998275" y="564343"/>
                </a:cubicBezTo>
                <a:cubicBezTo>
                  <a:pt x="1034051" y="525104"/>
                  <a:pt x="1059441" y="478941"/>
                  <a:pt x="1072135" y="428162"/>
                </a:cubicBezTo>
                <a:cubicBezTo>
                  <a:pt x="1079060" y="401618"/>
                  <a:pt x="1082522" y="375074"/>
                  <a:pt x="1082522" y="347377"/>
                </a:cubicBezTo>
                <a:lnTo>
                  <a:pt x="1082522" y="320833"/>
                </a:lnTo>
                <a:cubicBezTo>
                  <a:pt x="1082522" y="294289"/>
                  <a:pt x="1079060" y="266591"/>
                  <a:pt x="1072135" y="240048"/>
                </a:cubicBezTo>
                <a:cubicBezTo>
                  <a:pt x="1067519" y="222736"/>
                  <a:pt x="1061749" y="205425"/>
                  <a:pt x="1054824" y="189268"/>
                </a:cubicBezTo>
                <a:cubicBezTo>
                  <a:pt x="1043283" y="162725"/>
                  <a:pt x="1027127" y="137335"/>
                  <a:pt x="1007507" y="114253"/>
                </a:cubicBezTo>
                <a:cubicBezTo>
                  <a:pt x="1002891" y="109637"/>
                  <a:pt x="998275" y="103867"/>
                  <a:pt x="993658" y="99250"/>
                </a:cubicBezTo>
                <a:cubicBezTo>
                  <a:pt x="990196" y="95788"/>
                  <a:pt x="986734" y="92326"/>
                  <a:pt x="982118" y="88864"/>
                </a:cubicBezTo>
                <a:cubicBezTo>
                  <a:pt x="976347" y="83093"/>
                  <a:pt x="970577" y="77323"/>
                  <a:pt x="964806" y="73861"/>
                </a:cubicBezTo>
                <a:cubicBezTo>
                  <a:pt x="907103" y="26544"/>
                  <a:pt x="834396" y="0"/>
                  <a:pt x="759381" y="0"/>
                </a:cubicBezTo>
                <a:lnTo>
                  <a:pt x="321987" y="0"/>
                </a:lnTo>
                <a:cubicBezTo>
                  <a:pt x="246972" y="0"/>
                  <a:pt x="174265" y="26544"/>
                  <a:pt x="116561" y="73861"/>
                </a:cubicBezTo>
                <a:cubicBezTo>
                  <a:pt x="108483" y="80785"/>
                  <a:pt x="101558" y="87710"/>
                  <a:pt x="93480" y="94634"/>
                </a:cubicBezTo>
                <a:cubicBezTo>
                  <a:pt x="56549" y="131565"/>
                  <a:pt x="28852" y="177728"/>
                  <a:pt x="13849" y="226199"/>
                </a:cubicBezTo>
                <a:cubicBezTo>
                  <a:pt x="12695" y="230815"/>
                  <a:pt x="10386" y="236585"/>
                  <a:pt x="9232" y="241202"/>
                </a:cubicBezTo>
                <a:cubicBezTo>
                  <a:pt x="5770" y="256205"/>
                  <a:pt x="2308" y="272362"/>
                  <a:pt x="1154" y="288519"/>
                </a:cubicBezTo>
                <a:cubicBezTo>
                  <a:pt x="1154" y="298905"/>
                  <a:pt x="0" y="310446"/>
                  <a:pt x="0" y="320833"/>
                </a:cubicBezTo>
                <a:lnTo>
                  <a:pt x="0" y="347377"/>
                </a:lnTo>
                <a:cubicBezTo>
                  <a:pt x="0" y="525104"/>
                  <a:pt x="144259" y="669363"/>
                  <a:pt x="321987" y="669363"/>
                </a:cubicBez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80" name="Freeform 179">
            <a:extLst>
              <a:ext uri="{FF2B5EF4-FFF2-40B4-BE49-F238E27FC236}">
                <a16:creationId xmlns:a16="http://schemas.microsoft.com/office/drawing/2014/main" id="{00329FB9-B711-599A-648B-5892365D02E8}"/>
              </a:ext>
            </a:extLst>
          </p:cNvPr>
          <p:cNvSpPr/>
          <p:nvPr/>
        </p:nvSpPr>
        <p:spPr>
          <a:xfrm>
            <a:off x="8477447" y="1633306"/>
            <a:ext cx="1082522" cy="672825"/>
          </a:xfrm>
          <a:custGeom>
            <a:avLst/>
            <a:gdLst>
              <a:gd name="csX0" fmla="*/ 321987 w 1082522"/>
              <a:gd name="csY0" fmla="*/ 2308 h 672825"/>
              <a:gd name="csX1" fmla="*/ 116562 w 1082522"/>
              <a:gd name="csY1" fmla="*/ 76169 h 672825"/>
              <a:gd name="csX2" fmla="*/ 93481 w 1082522"/>
              <a:gd name="csY2" fmla="*/ 96942 h 672825"/>
              <a:gd name="csX3" fmla="*/ 13849 w 1082522"/>
              <a:gd name="csY3" fmla="*/ 228507 h 672825"/>
              <a:gd name="csX4" fmla="*/ 9233 w 1082522"/>
              <a:gd name="csY4" fmla="*/ 243510 h 672825"/>
              <a:gd name="csX5" fmla="*/ 1154 w 1082522"/>
              <a:gd name="csY5" fmla="*/ 290827 h 672825"/>
              <a:gd name="csX6" fmla="*/ 0 w 1082522"/>
              <a:gd name="csY6" fmla="*/ 324295 h 672825"/>
              <a:gd name="csX7" fmla="*/ 0 w 1082522"/>
              <a:gd name="csY7" fmla="*/ 350839 h 672825"/>
              <a:gd name="csX8" fmla="*/ 321987 w 1082522"/>
              <a:gd name="csY8" fmla="*/ 672826 h 672825"/>
              <a:gd name="csX9" fmla="*/ 759382 w 1082522"/>
              <a:gd name="csY9" fmla="*/ 672826 h 672825"/>
              <a:gd name="csX10" fmla="*/ 976348 w 1082522"/>
              <a:gd name="csY10" fmla="*/ 588578 h 672825"/>
              <a:gd name="csX11" fmla="*/ 998275 w 1082522"/>
              <a:gd name="csY11" fmla="*/ 566651 h 672825"/>
              <a:gd name="csX12" fmla="*/ 1072136 w 1082522"/>
              <a:gd name="csY12" fmla="*/ 430470 h 672825"/>
              <a:gd name="csX13" fmla="*/ 1082523 w 1082522"/>
              <a:gd name="csY13" fmla="*/ 349685 h 672825"/>
              <a:gd name="csX14" fmla="*/ 1082523 w 1082522"/>
              <a:gd name="csY14" fmla="*/ 323141 h 672825"/>
              <a:gd name="csX15" fmla="*/ 1072136 w 1082522"/>
              <a:gd name="csY15" fmla="*/ 242356 h 672825"/>
              <a:gd name="csX16" fmla="*/ 1054825 w 1082522"/>
              <a:gd name="csY16" fmla="*/ 191577 h 672825"/>
              <a:gd name="csX17" fmla="*/ 1007508 w 1082522"/>
              <a:gd name="csY17" fmla="*/ 116562 h 672825"/>
              <a:gd name="csX18" fmla="*/ 993659 w 1082522"/>
              <a:gd name="csY18" fmla="*/ 100404 h 672825"/>
              <a:gd name="csX19" fmla="*/ 982118 w 1082522"/>
              <a:gd name="csY19" fmla="*/ 90018 h 672825"/>
              <a:gd name="csX20" fmla="*/ 964807 w 1082522"/>
              <a:gd name="csY20" fmla="*/ 73861 h 672825"/>
              <a:gd name="csX21" fmla="*/ 759382 w 1082522"/>
              <a:gd name="csY21" fmla="*/ 0 h 672825"/>
              <a:gd name="csX22" fmla="*/ 320833 w 1082522"/>
              <a:gd name="csY22" fmla="*/ 0 h 6728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082522" h="672825">
                <a:moveTo>
                  <a:pt x="321987" y="2308"/>
                </a:moveTo>
                <a:cubicBezTo>
                  <a:pt x="246972" y="2308"/>
                  <a:pt x="174266" y="28852"/>
                  <a:pt x="116562" y="76169"/>
                </a:cubicBezTo>
                <a:cubicBezTo>
                  <a:pt x="108483" y="83093"/>
                  <a:pt x="101559" y="90018"/>
                  <a:pt x="93481" y="96942"/>
                </a:cubicBezTo>
                <a:cubicBezTo>
                  <a:pt x="56550" y="133873"/>
                  <a:pt x="28852" y="180036"/>
                  <a:pt x="13849" y="228507"/>
                </a:cubicBezTo>
                <a:cubicBezTo>
                  <a:pt x="12695" y="233123"/>
                  <a:pt x="10387" y="238893"/>
                  <a:pt x="9233" y="243510"/>
                </a:cubicBezTo>
                <a:cubicBezTo>
                  <a:pt x="5770" y="259667"/>
                  <a:pt x="2308" y="274670"/>
                  <a:pt x="1154" y="290827"/>
                </a:cubicBezTo>
                <a:cubicBezTo>
                  <a:pt x="1154" y="301214"/>
                  <a:pt x="0" y="312754"/>
                  <a:pt x="0" y="324295"/>
                </a:cubicBezTo>
                <a:lnTo>
                  <a:pt x="0" y="350839"/>
                </a:lnTo>
                <a:cubicBezTo>
                  <a:pt x="0" y="528566"/>
                  <a:pt x="144259" y="672826"/>
                  <a:pt x="321987" y="672826"/>
                </a:cubicBezTo>
                <a:lnTo>
                  <a:pt x="759382" y="672826"/>
                </a:lnTo>
                <a:cubicBezTo>
                  <a:pt x="839013" y="672826"/>
                  <a:pt x="916336" y="642820"/>
                  <a:pt x="976348" y="588578"/>
                </a:cubicBezTo>
                <a:cubicBezTo>
                  <a:pt x="984427" y="581654"/>
                  <a:pt x="991351" y="574729"/>
                  <a:pt x="998275" y="566651"/>
                </a:cubicBezTo>
                <a:cubicBezTo>
                  <a:pt x="1034052" y="527412"/>
                  <a:pt x="1059441" y="481249"/>
                  <a:pt x="1072136" y="430470"/>
                </a:cubicBezTo>
                <a:cubicBezTo>
                  <a:pt x="1079060" y="403926"/>
                  <a:pt x="1082523" y="377383"/>
                  <a:pt x="1082523" y="349685"/>
                </a:cubicBezTo>
                <a:lnTo>
                  <a:pt x="1082523" y="323141"/>
                </a:lnTo>
                <a:cubicBezTo>
                  <a:pt x="1082523" y="295443"/>
                  <a:pt x="1079060" y="268900"/>
                  <a:pt x="1072136" y="242356"/>
                </a:cubicBezTo>
                <a:cubicBezTo>
                  <a:pt x="1067519" y="225045"/>
                  <a:pt x="1061749" y="207734"/>
                  <a:pt x="1054825" y="191577"/>
                </a:cubicBezTo>
                <a:cubicBezTo>
                  <a:pt x="1043284" y="165033"/>
                  <a:pt x="1027127" y="139643"/>
                  <a:pt x="1007508" y="116562"/>
                </a:cubicBezTo>
                <a:cubicBezTo>
                  <a:pt x="1002891" y="111945"/>
                  <a:pt x="998275" y="106175"/>
                  <a:pt x="993659" y="100404"/>
                </a:cubicBezTo>
                <a:cubicBezTo>
                  <a:pt x="990197" y="96942"/>
                  <a:pt x="986734" y="93480"/>
                  <a:pt x="982118" y="90018"/>
                </a:cubicBezTo>
                <a:cubicBezTo>
                  <a:pt x="976348" y="84248"/>
                  <a:pt x="970578" y="78477"/>
                  <a:pt x="964807" y="73861"/>
                </a:cubicBezTo>
                <a:cubicBezTo>
                  <a:pt x="907103" y="26544"/>
                  <a:pt x="834397" y="0"/>
                  <a:pt x="759382" y="0"/>
                </a:cubicBezTo>
                <a:lnTo>
                  <a:pt x="320833" y="0"/>
                </a:lnTo>
                <a:close/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81" name="Freeform 180">
            <a:extLst>
              <a:ext uri="{FF2B5EF4-FFF2-40B4-BE49-F238E27FC236}">
                <a16:creationId xmlns:a16="http://schemas.microsoft.com/office/drawing/2014/main" id="{712EF6E7-37BC-426E-ECD6-F21C0478389A}"/>
              </a:ext>
            </a:extLst>
          </p:cNvPr>
          <p:cNvSpPr/>
          <p:nvPr/>
        </p:nvSpPr>
        <p:spPr>
          <a:xfrm>
            <a:off x="8677103" y="742868"/>
            <a:ext cx="302367" cy="191068"/>
          </a:xfrm>
          <a:custGeom>
            <a:avLst/>
            <a:gdLst>
              <a:gd name="csX0" fmla="*/ 109637 w 302367"/>
              <a:gd name="csY0" fmla="*/ 164525 h 191068"/>
              <a:gd name="csX1" fmla="*/ 111945 w 302367"/>
              <a:gd name="csY1" fmla="*/ 156447 h 191068"/>
              <a:gd name="csX2" fmla="*/ 111945 w 302367"/>
              <a:gd name="csY2" fmla="*/ 152984 h 191068"/>
              <a:gd name="csX3" fmla="*/ 124640 w 302367"/>
              <a:gd name="csY3" fmla="*/ 146060 h 191068"/>
              <a:gd name="csX4" fmla="*/ 153492 w 302367"/>
              <a:gd name="csY4" fmla="*/ 189915 h 191068"/>
              <a:gd name="csX5" fmla="*/ 191576 w 302367"/>
              <a:gd name="csY5" fmla="*/ 189915 h 191068"/>
              <a:gd name="csX6" fmla="*/ 158108 w 302367"/>
              <a:gd name="csY6" fmla="*/ 135673 h 191068"/>
              <a:gd name="csX7" fmla="*/ 297751 w 302367"/>
              <a:gd name="csY7" fmla="*/ 142598 h 191068"/>
              <a:gd name="csX8" fmla="*/ 301213 w 302367"/>
              <a:gd name="csY8" fmla="*/ 141444 h 191068"/>
              <a:gd name="csX9" fmla="*/ 302367 w 302367"/>
              <a:gd name="csY9" fmla="*/ 137981 h 191068"/>
              <a:gd name="csX10" fmla="*/ 293135 w 302367"/>
              <a:gd name="csY10" fmla="*/ 117208 h 191068"/>
              <a:gd name="csX11" fmla="*/ 267745 w 302367"/>
              <a:gd name="csY11" fmla="*/ 105667 h 191068"/>
              <a:gd name="csX12" fmla="*/ 147721 w 302367"/>
              <a:gd name="csY12" fmla="*/ 101051 h 191068"/>
              <a:gd name="csX13" fmla="*/ 145413 w 302367"/>
              <a:gd name="csY13" fmla="*/ 91818 h 191068"/>
              <a:gd name="csX14" fmla="*/ 145413 w 302367"/>
              <a:gd name="csY14" fmla="*/ 91818 h 191068"/>
              <a:gd name="csX15" fmla="*/ 151184 w 302367"/>
              <a:gd name="csY15" fmla="*/ 83740 h 191068"/>
              <a:gd name="csX16" fmla="*/ 139643 w 302367"/>
              <a:gd name="csY16" fmla="*/ 24882 h 191068"/>
              <a:gd name="csX17" fmla="*/ 71552 w 302367"/>
              <a:gd name="csY17" fmla="*/ 7571 h 191068"/>
              <a:gd name="csX18" fmla="*/ 62320 w 302367"/>
              <a:gd name="csY18" fmla="*/ 19112 h 191068"/>
              <a:gd name="csX19" fmla="*/ 73860 w 302367"/>
              <a:gd name="csY19" fmla="*/ 77970 h 191068"/>
              <a:gd name="csX20" fmla="*/ 110791 w 302367"/>
              <a:gd name="csY20" fmla="*/ 102205 h 191068"/>
              <a:gd name="csX21" fmla="*/ 115408 w 302367"/>
              <a:gd name="csY21" fmla="*/ 116054 h 191068"/>
              <a:gd name="csX22" fmla="*/ 98096 w 302367"/>
              <a:gd name="csY22" fmla="*/ 122978 h 191068"/>
              <a:gd name="csX23" fmla="*/ 55395 w 302367"/>
              <a:gd name="csY23" fmla="*/ 107975 h 191068"/>
              <a:gd name="csX24" fmla="*/ 55395 w 302367"/>
              <a:gd name="csY24" fmla="*/ 107975 h 191068"/>
              <a:gd name="csX25" fmla="*/ 3462 w 302367"/>
              <a:gd name="csY25" fmla="*/ 135673 h 191068"/>
              <a:gd name="csX26" fmla="*/ 0 w 302367"/>
              <a:gd name="csY26" fmla="*/ 149522 h 191068"/>
              <a:gd name="csX27" fmla="*/ 55395 w 302367"/>
              <a:gd name="csY27" fmla="*/ 191069 h 191068"/>
              <a:gd name="csX28" fmla="*/ 55395 w 302367"/>
              <a:gd name="csY28" fmla="*/ 191069 h 191068"/>
              <a:gd name="csX29" fmla="*/ 107329 w 302367"/>
              <a:gd name="csY29" fmla="*/ 163371 h 191068"/>
              <a:gd name="csX30" fmla="*/ 107329 w 302367"/>
              <a:gd name="csY30" fmla="*/ 163371 h 191068"/>
              <a:gd name="csX31" fmla="*/ 108483 w 302367"/>
              <a:gd name="csY31" fmla="*/ 79124 h 191068"/>
              <a:gd name="csX32" fmla="*/ 90018 w 302367"/>
              <a:gd name="csY32" fmla="*/ 66429 h 191068"/>
              <a:gd name="csX33" fmla="*/ 84247 w 302367"/>
              <a:gd name="csY33" fmla="*/ 34115 h 191068"/>
              <a:gd name="csX34" fmla="*/ 90018 w 302367"/>
              <a:gd name="csY34" fmla="*/ 27190 h 191068"/>
              <a:gd name="csX35" fmla="*/ 108483 w 302367"/>
              <a:gd name="csY35" fmla="*/ 23728 h 191068"/>
              <a:gd name="csX36" fmla="*/ 126948 w 302367"/>
              <a:gd name="csY36" fmla="*/ 36423 h 191068"/>
              <a:gd name="csX37" fmla="*/ 132719 w 302367"/>
              <a:gd name="csY37" fmla="*/ 68737 h 191068"/>
              <a:gd name="csX38" fmla="*/ 126948 w 302367"/>
              <a:gd name="csY38" fmla="*/ 75661 h 191068"/>
              <a:gd name="csX39" fmla="*/ 114253 w 302367"/>
              <a:gd name="csY39" fmla="*/ 80278 h 191068"/>
              <a:gd name="csX40" fmla="*/ 108483 w 302367"/>
              <a:gd name="csY40" fmla="*/ 80278 h 191068"/>
              <a:gd name="csX41" fmla="*/ 108483 w 302367"/>
              <a:gd name="csY41" fmla="*/ 80278 h 191068"/>
              <a:gd name="csX42" fmla="*/ 56549 w 302367"/>
              <a:gd name="csY42" fmla="*/ 173758 h 191068"/>
              <a:gd name="csX43" fmla="*/ 26544 w 302367"/>
              <a:gd name="csY43" fmla="*/ 150676 h 191068"/>
              <a:gd name="csX44" fmla="*/ 28852 w 302367"/>
              <a:gd name="csY44" fmla="*/ 142598 h 191068"/>
              <a:gd name="csX45" fmla="*/ 57704 w 302367"/>
              <a:gd name="csY45" fmla="*/ 127595 h 191068"/>
              <a:gd name="csX46" fmla="*/ 57704 w 302367"/>
              <a:gd name="csY46" fmla="*/ 127595 h 191068"/>
              <a:gd name="csX47" fmla="*/ 87709 w 302367"/>
              <a:gd name="csY47" fmla="*/ 150676 h 191068"/>
              <a:gd name="csX48" fmla="*/ 85401 w 302367"/>
              <a:gd name="csY48" fmla="*/ 158755 h 191068"/>
              <a:gd name="csX49" fmla="*/ 56549 w 302367"/>
              <a:gd name="csY49" fmla="*/ 173758 h 191068"/>
              <a:gd name="csX50" fmla="*/ 56549 w 302367"/>
              <a:gd name="csY50" fmla="*/ 173758 h 1910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2367" h="191068">
                <a:moveTo>
                  <a:pt x="109637" y="164525"/>
                </a:moveTo>
                <a:cubicBezTo>
                  <a:pt x="109637" y="162217"/>
                  <a:pt x="111945" y="159909"/>
                  <a:pt x="111945" y="156447"/>
                </a:cubicBezTo>
                <a:cubicBezTo>
                  <a:pt x="111945" y="156447"/>
                  <a:pt x="111945" y="152984"/>
                  <a:pt x="111945" y="152984"/>
                </a:cubicBezTo>
                <a:lnTo>
                  <a:pt x="124640" y="146060"/>
                </a:lnTo>
                <a:lnTo>
                  <a:pt x="153492" y="189915"/>
                </a:lnTo>
                <a:lnTo>
                  <a:pt x="191576" y="189915"/>
                </a:lnTo>
                <a:lnTo>
                  <a:pt x="158108" y="135673"/>
                </a:lnTo>
                <a:lnTo>
                  <a:pt x="297751" y="142598"/>
                </a:lnTo>
                <a:cubicBezTo>
                  <a:pt x="298905" y="142598"/>
                  <a:pt x="300060" y="142598"/>
                  <a:pt x="301213" y="141444"/>
                </a:cubicBezTo>
                <a:cubicBezTo>
                  <a:pt x="301213" y="141444"/>
                  <a:pt x="302367" y="139136"/>
                  <a:pt x="302367" y="137981"/>
                </a:cubicBezTo>
                <a:cubicBezTo>
                  <a:pt x="302367" y="127595"/>
                  <a:pt x="300060" y="125287"/>
                  <a:pt x="293135" y="117208"/>
                </a:cubicBezTo>
                <a:cubicBezTo>
                  <a:pt x="286210" y="110284"/>
                  <a:pt x="276978" y="105667"/>
                  <a:pt x="267745" y="105667"/>
                </a:cubicBezTo>
                <a:lnTo>
                  <a:pt x="147721" y="101051"/>
                </a:lnTo>
                <a:lnTo>
                  <a:pt x="145413" y="91818"/>
                </a:lnTo>
                <a:cubicBezTo>
                  <a:pt x="145413" y="91818"/>
                  <a:pt x="145413" y="91818"/>
                  <a:pt x="145413" y="91818"/>
                </a:cubicBezTo>
                <a:cubicBezTo>
                  <a:pt x="147721" y="89510"/>
                  <a:pt x="150030" y="87202"/>
                  <a:pt x="151184" y="83740"/>
                </a:cubicBezTo>
                <a:cubicBezTo>
                  <a:pt x="159262" y="67583"/>
                  <a:pt x="154646" y="43347"/>
                  <a:pt x="139643" y="24882"/>
                </a:cubicBezTo>
                <a:cubicBezTo>
                  <a:pt x="120023" y="647"/>
                  <a:pt x="90018" y="-7432"/>
                  <a:pt x="71552" y="7571"/>
                </a:cubicBezTo>
                <a:cubicBezTo>
                  <a:pt x="68090" y="11033"/>
                  <a:pt x="64628" y="14495"/>
                  <a:pt x="62320" y="19112"/>
                </a:cubicBezTo>
                <a:cubicBezTo>
                  <a:pt x="54241" y="35269"/>
                  <a:pt x="58858" y="59504"/>
                  <a:pt x="73860" y="77970"/>
                </a:cubicBezTo>
                <a:cubicBezTo>
                  <a:pt x="84247" y="90664"/>
                  <a:pt x="98096" y="98743"/>
                  <a:pt x="110791" y="102205"/>
                </a:cubicBezTo>
                <a:lnTo>
                  <a:pt x="115408" y="116054"/>
                </a:lnTo>
                <a:lnTo>
                  <a:pt x="98096" y="122978"/>
                </a:lnTo>
                <a:cubicBezTo>
                  <a:pt x="87709" y="113746"/>
                  <a:pt x="72707" y="107975"/>
                  <a:pt x="55395" y="107975"/>
                </a:cubicBezTo>
                <a:lnTo>
                  <a:pt x="55395" y="107975"/>
                </a:lnTo>
                <a:cubicBezTo>
                  <a:pt x="32314" y="107975"/>
                  <a:pt x="10386" y="119516"/>
                  <a:pt x="3462" y="135673"/>
                </a:cubicBezTo>
                <a:cubicBezTo>
                  <a:pt x="1154" y="140290"/>
                  <a:pt x="0" y="144906"/>
                  <a:pt x="0" y="149522"/>
                </a:cubicBezTo>
                <a:cubicBezTo>
                  <a:pt x="0" y="172604"/>
                  <a:pt x="25389" y="191069"/>
                  <a:pt x="55395" y="191069"/>
                </a:cubicBezTo>
                <a:lnTo>
                  <a:pt x="55395" y="191069"/>
                </a:lnTo>
                <a:cubicBezTo>
                  <a:pt x="78477" y="191069"/>
                  <a:pt x="100404" y="179528"/>
                  <a:pt x="107329" y="163371"/>
                </a:cubicBezTo>
                <a:lnTo>
                  <a:pt x="107329" y="163371"/>
                </a:lnTo>
                <a:close/>
                <a:moveTo>
                  <a:pt x="108483" y="79124"/>
                </a:moveTo>
                <a:cubicBezTo>
                  <a:pt x="101558" y="76815"/>
                  <a:pt x="94634" y="73353"/>
                  <a:pt x="90018" y="66429"/>
                </a:cubicBezTo>
                <a:cubicBezTo>
                  <a:pt x="81939" y="56042"/>
                  <a:pt x="79631" y="43347"/>
                  <a:pt x="84247" y="34115"/>
                </a:cubicBezTo>
                <a:cubicBezTo>
                  <a:pt x="85401" y="31807"/>
                  <a:pt x="87709" y="29498"/>
                  <a:pt x="90018" y="27190"/>
                </a:cubicBezTo>
                <a:cubicBezTo>
                  <a:pt x="94634" y="23728"/>
                  <a:pt x="101558" y="22574"/>
                  <a:pt x="108483" y="23728"/>
                </a:cubicBezTo>
                <a:cubicBezTo>
                  <a:pt x="115408" y="26036"/>
                  <a:pt x="122332" y="29498"/>
                  <a:pt x="126948" y="36423"/>
                </a:cubicBezTo>
                <a:cubicBezTo>
                  <a:pt x="135026" y="46810"/>
                  <a:pt x="137335" y="59504"/>
                  <a:pt x="132719" y="68737"/>
                </a:cubicBezTo>
                <a:cubicBezTo>
                  <a:pt x="131564" y="71045"/>
                  <a:pt x="129256" y="73353"/>
                  <a:pt x="126948" y="75661"/>
                </a:cubicBezTo>
                <a:cubicBezTo>
                  <a:pt x="123485" y="77970"/>
                  <a:pt x="118870" y="80278"/>
                  <a:pt x="114253" y="80278"/>
                </a:cubicBezTo>
                <a:cubicBezTo>
                  <a:pt x="109637" y="80278"/>
                  <a:pt x="109637" y="80278"/>
                  <a:pt x="108483" y="80278"/>
                </a:cubicBezTo>
                <a:lnTo>
                  <a:pt x="108483" y="80278"/>
                </a:lnTo>
                <a:close/>
                <a:moveTo>
                  <a:pt x="56549" y="173758"/>
                </a:moveTo>
                <a:cubicBezTo>
                  <a:pt x="39238" y="173758"/>
                  <a:pt x="26544" y="163371"/>
                  <a:pt x="26544" y="150676"/>
                </a:cubicBezTo>
                <a:cubicBezTo>
                  <a:pt x="26544" y="137981"/>
                  <a:pt x="26544" y="144906"/>
                  <a:pt x="28852" y="142598"/>
                </a:cubicBezTo>
                <a:cubicBezTo>
                  <a:pt x="33468" y="133365"/>
                  <a:pt x="45009" y="127595"/>
                  <a:pt x="57704" y="127595"/>
                </a:cubicBezTo>
                <a:lnTo>
                  <a:pt x="57704" y="127595"/>
                </a:lnTo>
                <a:cubicBezTo>
                  <a:pt x="75015" y="127595"/>
                  <a:pt x="87709" y="137981"/>
                  <a:pt x="87709" y="150676"/>
                </a:cubicBezTo>
                <a:cubicBezTo>
                  <a:pt x="87709" y="163371"/>
                  <a:pt x="87709" y="156447"/>
                  <a:pt x="85401" y="158755"/>
                </a:cubicBezTo>
                <a:cubicBezTo>
                  <a:pt x="80785" y="167987"/>
                  <a:pt x="69245" y="173758"/>
                  <a:pt x="56549" y="173758"/>
                </a:cubicBezTo>
                <a:lnTo>
                  <a:pt x="56549" y="173758"/>
                </a:lnTo>
                <a:close/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2" name="Freeform 181">
            <a:extLst>
              <a:ext uri="{FF2B5EF4-FFF2-40B4-BE49-F238E27FC236}">
                <a16:creationId xmlns:a16="http://schemas.microsoft.com/office/drawing/2014/main" id="{FFCE5803-2E4F-18E6-F81F-58667200626E}"/>
              </a:ext>
            </a:extLst>
          </p:cNvPr>
          <p:cNvSpPr/>
          <p:nvPr/>
        </p:nvSpPr>
        <p:spPr>
          <a:xfrm>
            <a:off x="8521302" y="2352295"/>
            <a:ext cx="993658" cy="582807"/>
          </a:xfrm>
          <a:custGeom>
            <a:avLst/>
            <a:gdLst>
              <a:gd name="csX0" fmla="*/ 278132 w 993658"/>
              <a:gd name="csY0" fmla="*/ 0 h 582807"/>
              <a:gd name="csX1" fmla="*/ 715527 w 993658"/>
              <a:gd name="csY1" fmla="*/ 0 h 582807"/>
              <a:gd name="csX2" fmla="*/ 993658 w 993658"/>
              <a:gd name="csY2" fmla="*/ 278132 h 582807"/>
              <a:gd name="csX3" fmla="*/ 993658 w 993658"/>
              <a:gd name="csY3" fmla="*/ 304676 h 582807"/>
              <a:gd name="csX4" fmla="*/ 715527 w 993658"/>
              <a:gd name="csY4" fmla="*/ 582808 h 582807"/>
              <a:gd name="csX5" fmla="*/ 278132 w 993658"/>
              <a:gd name="csY5" fmla="*/ 582808 h 582807"/>
              <a:gd name="csX6" fmla="*/ 0 w 993658"/>
              <a:gd name="csY6" fmla="*/ 304676 h 582807"/>
              <a:gd name="csX7" fmla="*/ 0 w 993658"/>
              <a:gd name="csY7" fmla="*/ 278132 h 582807"/>
              <a:gd name="csX8" fmla="*/ 278132 w 993658"/>
              <a:gd name="csY8" fmla="*/ 0 h 5828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993658" h="582807">
                <a:moveTo>
                  <a:pt x="278132" y="0"/>
                </a:moveTo>
                <a:lnTo>
                  <a:pt x="715527" y="0"/>
                </a:lnTo>
                <a:cubicBezTo>
                  <a:pt x="869018" y="0"/>
                  <a:pt x="993658" y="124640"/>
                  <a:pt x="993658" y="278132"/>
                </a:cubicBezTo>
                <a:lnTo>
                  <a:pt x="993658" y="304676"/>
                </a:lnTo>
                <a:cubicBezTo>
                  <a:pt x="993658" y="458168"/>
                  <a:pt x="869018" y="582808"/>
                  <a:pt x="715527" y="582808"/>
                </a:cubicBezTo>
                <a:lnTo>
                  <a:pt x="278132" y="582808"/>
                </a:lnTo>
                <a:cubicBezTo>
                  <a:pt x="124640" y="582808"/>
                  <a:pt x="0" y="458168"/>
                  <a:pt x="0" y="304676"/>
                </a:cubicBezTo>
                <a:lnTo>
                  <a:pt x="0" y="278132"/>
                </a:lnTo>
                <a:cubicBezTo>
                  <a:pt x="0" y="124640"/>
                  <a:pt x="124640" y="0"/>
                  <a:pt x="278132" y="0"/>
                </a:cubicBez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3" name="Freeform 182">
            <a:extLst>
              <a:ext uri="{FF2B5EF4-FFF2-40B4-BE49-F238E27FC236}">
                <a16:creationId xmlns:a16="http://schemas.microsoft.com/office/drawing/2014/main" id="{861FEC6D-4FDD-9ECF-D870-ED523CD56985}"/>
              </a:ext>
            </a:extLst>
          </p:cNvPr>
          <p:cNvSpPr/>
          <p:nvPr/>
        </p:nvSpPr>
        <p:spPr>
          <a:xfrm>
            <a:off x="8510916" y="2340754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6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6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6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6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6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6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74596A32-9F7E-AE4B-D81F-58344F7084A9}"/>
              </a:ext>
            </a:extLst>
          </p:cNvPr>
          <p:cNvSpPr txBox="1"/>
          <p:nvPr/>
        </p:nvSpPr>
        <p:spPr>
          <a:xfrm>
            <a:off x="8703378" y="2634332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98E02532-935D-E49B-CEFA-08FFF92BC193}"/>
              </a:ext>
            </a:extLst>
          </p:cNvPr>
          <p:cNvSpPr txBox="1"/>
          <p:nvPr/>
        </p:nvSpPr>
        <p:spPr>
          <a:xfrm>
            <a:off x="8638750" y="2341888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186" name="Freeform 185">
            <a:extLst>
              <a:ext uri="{FF2B5EF4-FFF2-40B4-BE49-F238E27FC236}">
                <a16:creationId xmlns:a16="http://schemas.microsoft.com/office/drawing/2014/main" id="{1396A24B-934A-C64F-6504-1802469CCF67}"/>
              </a:ext>
            </a:extLst>
          </p:cNvPr>
          <p:cNvSpPr/>
          <p:nvPr/>
        </p:nvSpPr>
        <p:spPr>
          <a:xfrm>
            <a:off x="8477447" y="2307286"/>
            <a:ext cx="1082522" cy="672825"/>
          </a:xfrm>
          <a:custGeom>
            <a:avLst/>
            <a:gdLst>
              <a:gd name="csX0" fmla="*/ 321987 w 1082522"/>
              <a:gd name="csY0" fmla="*/ 2308 h 672825"/>
              <a:gd name="csX1" fmla="*/ 116562 w 1082522"/>
              <a:gd name="csY1" fmla="*/ 76169 h 672825"/>
              <a:gd name="csX2" fmla="*/ 93481 w 1082522"/>
              <a:gd name="csY2" fmla="*/ 96942 h 672825"/>
              <a:gd name="csX3" fmla="*/ 13849 w 1082522"/>
              <a:gd name="csY3" fmla="*/ 228507 h 672825"/>
              <a:gd name="csX4" fmla="*/ 9233 w 1082522"/>
              <a:gd name="csY4" fmla="*/ 243510 h 672825"/>
              <a:gd name="csX5" fmla="*/ 1154 w 1082522"/>
              <a:gd name="csY5" fmla="*/ 290827 h 672825"/>
              <a:gd name="csX6" fmla="*/ 0 w 1082522"/>
              <a:gd name="csY6" fmla="*/ 324295 h 672825"/>
              <a:gd name="csX7" fmla="*/ 0 w 1082522"/>
              <a:gd name="csY7" fmla="*/ 350839 h 672825"/>
              <a:gd name="csX8" fmla="*/ 321987 w 1082522"/>
              <a:gd name="csY8" fmla="*/ 672826 h 672825"/>
              <a:gd name="csX9" fmla="*/ 759382 w 1082522"/>
              <a:gd name="csY9" fmla="*/ 672826 h 672825"/>
              <a:gd name="csX10" fmla="*/ 976348 w 1082522"/>
              <a:gd name="csY10" fmla="*/ 588578 h 672825"/>
              <a:gd name="csX11" fmla="*/ 998275 w 1082522"/>
              <a:gd name="csY11" fmla="*/ 566651 h 672825"/>
              <a:gd name="csX12" fmla="*/ 1072136 w 1082522"/>
              <a:gd name="csY12" fmla="*/ 430470 h 672825"/>
              <a:gd name="csX13" fmla="*/ 1082523 w 1082522"/>
              <a:gd name="csY13" fmla="*/ 349685 h 672825"/>
              <a:gd name="csX14" fmla="*/ 1082523 w 1082522"/>
              <a:gd name="csY14" fmla="*/ 323141 h 672825"/>
              <a:gd name="csX15" fmla="*/ 1072136 w 1082522"/>
              <a:gd name="csY15" fmla="*/ 242356 h 672825"/>
              <a:gd name="csX16" fmla="*/ 1054825 w 1082522"/>
              <a:gd name="csY16" fmla="*/ 191577 h 672825"/>
              <a:gd name="csX17" fmla="*/ 1007508 w 1082522"/>
              <a:gd name="csY17" fmla="*/ 116562 h 672825"/>
              <a:gd name="csX18" fmla="*/ 993659 w 1082522"/>
              <a:gd name="csY18" fmla="*/ 100405 h 672825"/>
              <a:gd name="csX19" fmla="*/ 982118 w 1082522"/>
              <a:gd name="csY19" fmla="*/ 90018 h 672825"/>
              <a:gd name="csX20" fmla="*/ 964807 w 1082522"/>
              <a:gd name="csY20" fmla="*/ 73861 h 672825"/>
              <a:gd name="csX21" fmla="*/ 759382 w 1082522"/>
              <a:gd name="csY21" fmla="*/ 0 h 67282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2522" h="672825">
                <a:moveTo>
                  <a:pt x="321987" y="2308"/>
                </a:moveTo>
                <a:cubicBezTo>
                  <a:pt x="246972" y="2308"/>
                  <a:pt x="174266" y="28852"/>
                  <a:pt x="116562" y="76169"/>
                </a:cubicBezTo>
                <a:cubicBezTo>
                  <a:pt x="108483" y="83094"/>
                  <a:pt x="101559" y="90018"/>
                  <a:pt x="93481" y="96942"/>
                </a:cubicBezTo>
                <a:cubicBezTo>
                  <a:pt x="56550" y="133873"/>
                  <a:pt x="28852" y="180036"/>
                  <a:pt x="13849" y="228507"/>
                </a:cubicBezTo>
                <a:cubicBezTo>
                  <a:pt x="12695" y="233123"/>
                  <a:pt x="10387" y="238894"/>
                  <a:pt x="9233" y="243510"/>
                </a:cubicBezTo>
                <a:cubicBezTo>
                  <a:pt x="5770" y="259667"/>
                  <a:pt x="2308" y="274670"/>
                  <a:pt x="1154" y="290827"/>
                </a:cubicBezTo>
                <a:cubicBezTo>
                  <a:pt x="1154" y="301214"/>
                  <a:pt x="0" y="312754"/>
                  <a:pt x="0" y="324295"/>
                </a:cubicBezTo>
                <a:lnTo>
                  <a:pt x="0" y="350839"/>
                </a:lnTo>
                <a:cubicBezTo>
                  <a:pt x="0" y="528566"/>
                  <a:pt x="144259" y="672826"/>
                  <a:pt x="321987" y="672826"/>
                </a:cubicBezTo>
                <a:lnTo>
                  <a:pt x="759382" y="672826"/>
                </a:lnTo>
                <a:cubicBezTo>
                  <a:pt x="839013" y="672826"/>
                  <a:pt x="916336" y="642820"/>
                  <a:pt x="976348" y="588578"/>
                </a:cubicBezTo>
                <a:cubicBezTo>
                  <a:pt x="984427" y="581654"/>
                  <a:pt x="991351" y="574729"/>
                  <a:pt x="998275" y="566651"/>
                </a:cubicBezTo>
                <a:cubicBezTo>
                  <a:pt x="1034052" y="527412"/>
                  <a:pt x="1059441" y="481249"/>
                  <a:pt x="1072136" y="430470"/>
                </a:cubicBezTo>
                <a:cubicBezTo>
                  <a:pt x="1079060" y="403926"/>
                  <a:pt x="1082523" y="377383"/>
                  <a:pt x="1082523" y="349685"/>
                </a:cubicBezTo>
                <a:lnTo>
                  <a:pt x="1082523" y="323141"/>
                </a:lnTo>
                <a:cubicBezTo>
                  <a:pt x="1082523" y="295443"/>
                  <a:pt x="1079060" y="268900"/>
                  <a:pt x="1072136" y="242356"/>
                </a:cubicBezTo>
                <a:cubicBezTo>
                  <a:pt x="1067519" y="225045"/>
                  <a:pt x="1061749" y="207734"/>
                  <a:pt x="1054825" y="191577"/>
                </a:cubicBezTo>
                <a:cubicBezTo>
                  <a:pt x="1043284" y="165033"/>
                  <a:pt x="1027127" y="139643"/>
                  <a:pt x="1007508" y="116562"/>
                </a:cubicBezTo>
                <a:cubicBezTo>
                  <a:pt x="1002891" y="111945"/>
                  <a:pt x="998275" y="106175"/>
                  <a:pt x="993659" y="100405"/>
                </a:cubicBezTo>
                <a:cubicBezTo>
                  <a:pt x="990197" y="96942"/>
                  <a:pt x="986734" y="93480"/>
                  <a:pt x="982118" y="90018"/>
                </a:cubicBezTo>
                <a:cubicBezTo>
                  <a:pt x="976348" y="84248"/>
                  <a:pt x="970578" y="78477"/>
                  <a:pt x="964807" y="73861"/>
                </a:cubicBezTo>
                <a:cubicBezTo>
                  <a:pt x="907103" y="26544"/>
                  <a:pt x="834397" y="0"/>
                  <a:pt x="759382" y="0"/>
                </a:cubicBez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87" name="Freeform 186">
            <a:extLst>
              <a:ext uri="{FF2B5EF4-FFF2-40B4-BE49-F238E27FC236}">
                <a16:creationId xmlns:a16="http://schemas.microsoft.com/office/drawing/2014/main" id="{2B80F5BB-D7E8-4484-7DDA-F9549B98BC1E}"/>
              </a:ext>
            </a:extLst>
          </p:cNvPr>
          <p:cNvSpPr/>
          <p:nvPr/>
        </p:nvSpPr>
        <p:spPr>
          <a:xfrm>
            <a:off x="8521302" y="3702563"/>
            <a:ext cx="993658" cy="582807"/>
          </a:xfrm>
          <a:custGeom>
            <a:avLst/>
            <a:gdLst>
              <a:gd name="csX0" fmla="*/ 278132 w 993658"/>
              <a:gd name="csY0" fmla="*/ 0 h 582807"/>
              <a:gd name="csX1" fmla="*/ 715527 w 993658"/>
              <a:gd name="csY1" fmla="*/ 0 h 582807"/>
              <a:gd name="csX2" fmla="*/ 993658 w 993658"/>
              <a:gd name="csY2" fmla="*/ 278132 h 582807"/>
              <a:gd name="csX3" fmla="*/ 993658 w 993658"/>
              <a:gd name="csY3" fmla="*/ 304676 h 582807"/>
              <a:gd name="csX4" fmla="*/ 715527 w 993658"/>
              <a:gd name="csY4" fmla="*/ 582808 h 582807"/>
              <a:gd name="csX5" fmla="*/ 278132 w 993658"/>
              <a:gd name="csY5" fmla="*/ 582808 h 582807"/>
              <a:gd name="csX6" fmla="*/ 0 w 993658"/>
              <a:gd name="csY6" fmla="*/ 304676 h 582807"/>
              <a:gd name="csX7" fmla="*/ 0 w 993658"/>
              <a:gd name="csY7" fmla="*/ 278132 h 582807"/>
              <a:gd name="csX8" fmla="*/ 278132 w 993658"/>
              <a:gd name="csY8" fmla="*/ 0 h 582807"/>
              <a:gd name="csX9" fmla="*/ 278132 w 993658"/>
              <a:gd name="csY9" fmla="*/ 0 h 5828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993658" h="582807">
                <a:moveTo>
                  <a:pt x="278132" y="0"/>
                </a:moveTo>
                <a:lnTo>
                  <a:pt x="715527" y="0"/>
                </a:lnTo>
                <a:cubicBezTo>
                  <a:pt x="869018" y="0"/>
                  <a:pt x="993658" y="124640"/>
                  <a:pt x="993658" y="278132"/>
                </a:cubicBezTo>
                <a:lnTo>
                  <a:pt x="993658" y="304676"/>
                </a:lnTo>
                <a:cubicBezTo>
                  <a:pt x="993658" y="458168"/>
                  <a:pt x="869018" y="582808"/>
                  <a:pt x="715527" y="582808"/>
                </a:cubicBezTo>
                <a:lnTo>
                  <a:pt x="278132" y="582808"/>
                </a:lnTo>
                <a:cubicBezTo>
                  <a:pt x="124640" y="582808"/>
                  <a:pt x="0" y="458168"/>
                  <a:pt x="0" y="304676"/>
                </a:cubicBezTo>
                <a:lnTo>
                  <a:pt x="0" y="278132"/>
                </a:lnTo>
                <a:cubicBezTo>
                  <a:pt x="0" y="124640"/>
                  <a:pt x="124640" y="0"/>
                  <a:pt x="278132" y="0"/>
                </a:cubicBezTo>
                <a:lnTo>
                  <a:pt x="278132" y="0"/>
                </a:ln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8" name="Freeform 187">
            <a:extLst>
              <a:ext uri="{FF2B5EF4-FFF2-40B4-BE49-F238E27FC236}">
                <a16:creationId xmlns:a16="http://schemas.microsoft.com/office/drawing/2014/main" id="{BCADCB93-3F34-1657-FFAD-701E07D29EC6}"/>
              </a:ext>
            </a:extLst>
          </p:cNvPr>
          <p:cNvSpPr/>
          <p:nvPr/>
        </p:nvSpPr>
        <p:spPr>
          <a:xfrm>
            <a:off x="8510916" y="3691022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7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7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7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7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6"/>
                  <a:pt x="993658" y="289673"/>
                </a:cubicBezTo>
                <a:lnTo>
                  <a:pt x="993658" y="316217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7"/>
                </a:cubicBezTo>
                <a:lnTo>
                  <a:pt x="23082" y="289673"/>
                </a:lnTo>
                <a:cubicBezTo>
                  <a:pt x="23082" y="143106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7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7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C7696E43-7B5A-3F6A-FC35-FC6DE659C5AD}"/>
              </a:ext>
            </a:extLst>
          </p:cNvPr>
          <p:cNvSpPr txBox="1"/>
          <p:nvPr/>
        </p:nvSpPr>
        <p:spPr>
          <a:xfrm>
            <a:off x="8703378" y="3984600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3C47DB8C-E523-9F5C-9712-A0983BCDEF6F}"/>
              </a:ext>
            </a:extLst>
          </p:cNvPr>
          <p:cNvSpPr txBox="1"/>
          <p:nvPr/>
        </p:nvSpPr>
        <p:spPr>
          <a:xfrm>
            <a:off x="8638750" y="3692156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191" name="Freeform 190">
            <a:extLst>
              <a:ext uri="{FF2B5EF4-FFF2-40B4-BE49-F238E27FC236}">
                <a16:creationId xmlns:a16="http://schemas.microsoft.com/office/drawing/2014/main" id="{994D092E-C1BD-3670-E1D6-79D396F1E076}"/>
              </a:ext>
            </a:extLst>
          </p:cNvPr>
          <p:cNvSpPr/>
          <p:nvPr/>
        </p:nvSpPr>
        <p:spPr>
          <a:xfrm>
            <a:off x="8521302" y="3028583"/>
            <a:ext cx="993658" cy="582807"/>
          </a:xfrm>
          <a:custGeom>
            <a:avLst/>
            <a:gdLst>
              <a:gd name="csX0" fmla="*/ 278132 w 993658"/>
              <a:gd name="csY0" fmla="*/ 0 h 582807"/>
              <a:gd name="csX1" fmla="*/ 715527 w 993658"/>
              <a:gd name="csY1" fmla="*/ 0 h 582807"/>
              <a:gd name="csX2" fmla="*/ 993658 w 993658"/>
              <a:gd name="csY2" fmla="*/ 278132 h 582807"/>
              <a:gd name="csX3" fmla="*/ 993658 w 993658"/>
              <a:gd name="csY3" fmla="*/ 304676 h 582807"/>
              <a:gd name="csX4" fmla="*/ 715527 w 993658"/>
              <a:gd name="csY4" fmla="*/ 582808 h 582807"/>
              <a:gd name="csX5" fmla="*/ 278132 w 993658"/>
              <a:gd name="csY5" fmla="*/ 582808 h 582807"/>
              <a:gd name="csX6" fmla="*/ 0 w 993658"/>
              <a:gd name="csY6" fmla="*/ 304676 h 582807"/>
              <a:gd name="csX7" fmla="*/ 0 w 993658"/>
              <a:gd name="csY7" fmla="*/ 278132 h 582807"/>
              <a:gd name="csX8" fmla="*/ 278132 w 993658"/>
              <a:gd name="csY8" fmla="*/ 0 h 58280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993658" h="582807">
                <a:moveTo>
                  <a:pt x="278132" y="0"/>
                </a:moveTo>
                <a:lnTo>
                  <a:pt x="715527" y="0"/>
                </a:lnTo>
                <a:cubicBezTo>
                  <a:pt x="869018" y="0"/>
                  <a:pt x="993658" y="124640"/>
                  <a:pt x="993658" y="278132"/>
                </a:cubicBezTo>
                <a:lnTo>
                  <a:pt x="993658" y="304676"/>
                </a:lnTo>
                <a:cubicBezTo>
                  <a:pt x="993658" y="458168"/>
                  <a:pt x="869018" y="582808"/>
                  <a:pt x="715527" y="582808"/>
                </a:cubicBezTo>
                <a:lnTo>
                  <a:pt x="278132" y="582808"/>
                </a:lnTo>
                <a:cubicBezTo>
                  <a:pt x="124640" y="582808"/>
                  <a:pt x="0" y="458168"/>
                  <a:pt x="0" y="304676"/>
                </a:cubicBezTo>
                <a:lnTo>
                  <a:pt x="0" y="278132"/>
                </a:lnTo>
                <a:cubicBezTo>
                  <a:pt x="0" y="124640"/>
                  <a:pt x="124640" y="0"/>
                  <a:pt x="278132" y="0"/>
                </a:cubicBezTo>
                <a:close/>
              </a:path>
            </a:pathLst>
          </a:cu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2" name="Freeform 191">
            <a:extLst>
              <a:ext uri="{FF2B5EF4-FFF2-40B4-BE49-F238E27FC236}">
                <a16:creationId xmlns:a16="http://schemas.microsoft.com/office/drawing/2014/main" id="{305531CF-C2A7-6973-765C-77A0702121B3}"/>
              </a:ext>
            </a:extLst>
          </p:cNvPr>
          <p:cNvSpPr/>
          <p:nvPr/>
        </p:nvSpPr>
        <p:spPr>
          <a:xfrm>
            <a:off x="8510916" y="3017042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6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6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6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6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6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1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6"/>
                </a:cubicBezTo>
                <a:lnTo>
                  <a:pt x="1016740" y="289673"/>
                </a:lnTo>
                <a:cubicBezTo>
                  <a:pt x="1016740" y="130411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940AD9AF-7217-1EFE-1A51-2C5048E737B2}"/>
              </a:ext>
            </a:extLst>
          </p:cNvPr>
          <p:cNvSpPr txBox="1"/>
          <p:nvPr/>
        </p:nvSpPr>
        <p:spPr>
          <a:xfrm>
            <a:off x="8703378" y="3310620"/>
            <a:ext cx="281223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EF48F91B-DB14-AF77-58EF-61AE47B042F2}"/>
              </a:ext>
            </a:extLst>
          </p:cNvPr>
          <p:cNvSpPr txBox="1"/>
          <p:nvPr/>
        </p:nvSpPr>
        <p:spPr>
          <a:xfrm>
            <a:off x="8638750" y="3018176"/>
            <a:ext cx="60821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195" name="Freeform 194">
            <a:extLst>
              <a:ext uri="{FF2B5EF4-FFF2-40B4-BE49-F238E27FC236}">
                <a16:creationId xmlns:a16="http://schemas.microsoft.com/office/drawing/2014/main" id="{AB426465-3474-1795-EF2E-E5EF8ED79F87}"/>
              </a:ext>
            </a:extLst>
          </p:cNvPr>
          <p:cNvSpPr/>
          <p:nvPr/>
        </p:nvSpPr>
        <p:spPr>
          <a:xfrm>
            <a:off x="8478602" y="2982420"/>
            <a:ext cx="1082522" cy="673979"/>
          </a:xfrm>
          <a:custGeom>
            <a:avLst/>
            <a:gdLst>
              <a:gd name="csX0" fmla="*/ 759381 w 1082522"/>
              <a:gd name="csY0" fmla="*/ 673980 h 673979"/>
              <a:gd name="csX1" fmla="*/ 976347 w 1082522"/>
              <a:gd name="csY1" fmla="*/ 589732 h 673979"/>
              <a:gd name="csX2" fmla="*/ 998275 w 1082522"/>
              <a:gd name="csY2" fmla="*/ 567805 h 673979"/>
              <a:gd name="csX3" fmla="*/ 1072135 w 1082522"/>
              <a:gd name="csY3" fmla="*/ 431624 h 673979"/>
              <a:gd name="csX4" fmla="*/ 1082522 w 1082522"/>
              <a:gd name="csY4" fmla="*/ 350839 h 673979"/>
              <a:gd name="csX5" fmla="*/ 1082522 w 1082522"/>
              <a:gd name="csY5" fmla="*/ 324295 h 673979"/>
              <a:gd name="csX6" fmla="*/ 1072135 w 1082522"/>
              <a:gd name="csY6" fmla="*/ 243510 h 673979"/>
              <a:gd name="csX7" fmla="*/ 1054824 w 1082522"/>
              <a:gd name="csY7" fmla="*/ 192731 h 673979"/>
              <a:gd name="csX8" fmla="*/ 1007507 w 1082522"/>
              <a:gd name="csY8" fmla="*/ 117716 h 673979"/>
              <a:gd name="csX9" fmla="*/ 993658 w 1082522"/>
              <a:gd name="csY9" fmla="*/ 101559 h 673979"/>
              <a:gd name="csX10" fmla="*/ 982118 w 1082522"/>
              <a:gd name="csY10" fmla="*/ 90018 h 673979"/>
              <a:gd name="csX11" fmla="*/ 964806 w 1082522"/>
              <a:gd name="csY11" fmla="*/ 73861 h 673979"/>
              <a:gd name="csX12" fmla="*/ 759381 w 1082522"/>
              <a:gd name="csY12" fmla="*/ 0 h 673979"/>
              <a:gd name="csX13" fmla="*/ 321987 w 1082522"/>
              <a:gd name="csY13" fmla="*/ 0 h 673979"/>
              <a:gd name="csX14" fmla="*/ 116561 w 1082522"/>
              <a:gd name="csY14" fmla="*/ 73861 h 673979"/>
              <a:gd name="csX15" fmla="*/ 93480 w 1082522"/>
              <a:gd name="csY15" fmla="*/ 94634 h 673979"/>
              <a:gd name="csX16" fmla="*/ 13849 w 1082522"/>
              <a:gd name="csY16" fmla="*/ 227353 h 673979"/>
              <a:gd name="csX17" fmla="*/ 9232 w 1082522"/>
              <a:gd name="csY17" fmla="*/ 242356 h 673979"/>
              <a:gd name="csX18" fmla="*/ 1154 w 1082522"/>
              <a:gd name="csY18" fmla="*/ 289673 h 673979"/>
              <a:gd name="csX19" fmla="*/ 0 w 1082522"/>
              <a:gd name="csY19" fmla="*/ 323141 h 673979"/>
              <a:gd name="csX20" fmla="*/ 0 w 1082522"/>
              <a:gd name="csY20" fmla="*/ 349685 h 673979"/>
              <a:gd name="csX21" fmla="*/ 321987 w 1082522"/>
              <a:gd name="csY21" fmla="*/ 671672 h 6739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2522" h="673979">
                <a:moveTo>
                  <a:pt x="759381" y="673980"/>
                </a:moveTo>
                <a:cubicBezTo>
                  <a:pt x="839013" y="673980"/>
                  <a:pt x="916335" y="643974"/>
                  <a:pt x="976347" y="589732"/>
                </a:cubicBezTo>
                <a:cubicBezTo>
                  <a:pt x="984426" y="582808"/>
                  <a:pt x="991350" y="575883"/>
                  <a:pt x="998275" y="567805"/>
                </a:cubicBezTo>
                <a:cubicBezTo>
                  <a:pt x="1034051" y="528567"/>
                  <a:pt x="1059441" y="482404"/>
                  <a:pt x="1072135" y="431624"/>
                </a:cubicBezTo>
                <a:cubicBezTo>
                  <a:pt x="1079060" y="405080"/>
                  <a:pt x="1082522" y="378537"/>
                  <a:pt x="1082522" y="350839"/>
                </a:cubicBezTo>
                <a:lnTo>
                  <a:pt x="1082522" y="324295"/>
                </a:lnTo>
                <a:cubicBezTo>
                  <a:pt x="1082522" y="296597"/>
                  <a:pt x="1079060" y="270053"/>
                  <a:pt x="1072135" y="243510"/>
                </a:cubicBezTo>
                <a:cubicBezTo>
                  <a:pt x="1067519" y="226199"/>
                  <a:pt x="1061749" y="208888"/>
                  <a:pt x="1054824" y="192731"/>
                </a:cubicBezTo>
                <a:cubicBezTo>
                  <a:pt x="1043283" y="166187"/>
                  <a:pt x="1027127" y="140797"/>
                  <a:pt x="1007507" y="117716"/>
                </a:cubicBezTo>
                <a:cubicBezTo>
                  <a:pt x="1002891" y="113100"/>
                  <a:pt x="998275" y="107329"/>
                  <a:pt x="993658" y="101559"/>
                </a:cubicBezTo>
                <a:cubicBezTo>
                  <a:pt x="990196" y="98096"/>
                  <a:pt x="986734" y="94634"/>
                  <a:pt x="982118" y="90018"/>
                </a:cubicBezTo>
                <a:cubicBezTo>
                  <a:pt x="976347" y="84248"/>
                  <a:pt x="970577" y="78477"/>
                  <a:pt x="964806" y="73861"/>
                </a:cubicBezTo>
                <a:cubicBezTo>
                  <a:pt x="907103" y="26544"/>
                  <a:pt x="834396" y="0"/>
                  <a:pt x="759381" y="0"/>
                </a:cubicBezTo>
                <a:lnTo>
                  <a:pt x="321987" y="0"/>
                </a:lnTo>
                <a:cubicBezTo>
                  <a:pt x="246972" y="0"/>
                  <a:pt x="174265" y="26544"/>
                  <a:pt x="116561" y="73861"/>
                </a:cubicBezTo>
                <a:cubicBezTo>
                  <a:pt x="108483" y="80785"/>
                  <a:pt x="101558" y="87710"/>
                  <a:pt x="93480" y="94634"/>
                </a:cubicBezTo>
                <a:cubicBezTo>
                  <a:pt x="56549" y="131564"/>
                  <a:pt x="28852" y="177727"/>
                  <a:pt x="13849" y="227353"/>
                </a:cubicBezTo>
                <a:cubicBezTo>
                  <a:pt x="12695" y="231969"/>
                  <a:pt x="10386" y="237740"/>
                  <a:pt x="9232" y="242356"/>
                </a:cubicBezTo>
                <a:cubicBezTo>
                  <a:pt x="5770" y="258513"/>
                  <a:pt x="2308" y="273516"/>
                  <a:pt x="1154" y="289673"/>
                </a:cubicBezTo>
                <a:cubicBezTo>
                  <a:pt x="1154" y="300060"/>
                  <a:pt x="0" y="311600"/>
                  <a:pt x="0" y="323141"/>
                </a:cubicBezTo>
                <a:lnTo>
                  <a:pt x="0" y="349685"/>
                </a:lnTo>
                <a:cubicBezTo>
                  <a:pt x="0" y="527412"/>
                  <a:pt x="144259" y="671672"/>
                  <a:pt x="321987" y="671672"/>
                </a:cubicBez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96" name="Freeform 195">
            <a:extLst>
              <a:ext uri="{FF2B5EF4-FFF2-40B4-BE49-F238E27FC236}">
                <a16:creationId xmlns:a16="http://schemas.microsoft.com/office/drawing/2014/main" id="{0486CF85-158F-FB61-DE44-E47D9592BFE1}"/>
              </a:ext>
            </a:extLst>
          </p:cNvPr>
          <p:cNvSpPr/>
          <p:nvPr/>
        </p:nvSpPr>
        <p:spPr>
          <a:xfrm>
            <a:off x="8477447" y="3656400"/>
            <a:ext cx="1082522" cy="673980"/>
          </a:xfrm>
          <a:custGeom>
            <a:avLst/>
            <a:gdLst>
              <a:gd name="csX0" fmla="*/ 321987 w 1082522"/>
              <a:gd name="csY0" fmla="*/ 2308 h 673980"/>
              <a:gd name="csX1" fmla="*/ 116562 w 1082522"/>
              <a:gd name="csY1" fmla="*/ 76169 h 673980"/>
              <a:gd name="csX2" fmla="*/ 93481 w 1082522"/>
              <a:gd name="csY2" fmla="*/ 96943 h 673980"/>
              <a:gd name="csX3" fmla="*/ 13849 w 1082522"/>
              <a:gd name="csY3" fmla="*/ 229661 h 673980"/>
              <a:gd name="csX4" fmla="*/ 9233 w 1082522"/>
              <a:gd name="csY4" fmla="*/ 244664 h 673980"/>
              <a:gd name="csX5" fmla="*/ 1154 w 1082522"/>
              <a:gd name="csY5" fmla="*/ 291981 h 673980"/>
              <a:gd name="csX6" fmla="*/ 0 w 1082522"/>
              <a:gd name="csY6" fmla="*/ 325449 h 673980"/>
              <a:gd name="csX7" fmla="*/ 0 w 1082522"/>
              <a:gd name="csY7" fmla="*/ 351993 h 673980"/>
              <a:gd name="csX8" fmla="*/ 321987 w 1082522"/>
              <a:gd name="csY8" fmla="*/ 673980 h 673980"/>
              <a:gd name="csX9" fmla="*/ 759382 w 1082522"/>
              <a:gd name="csY9" fmla="*/ 673980 h 673980"/>
              <a:gd name="csX10" fmla="*/ 976348 w 1082522"/>
              <a:gd name="csY10" fmla="*/ 589732 h 673980"/>
              <a:gd name="csX11" fmla="*/ 998275 w 1082522"/>
              <a:gd name="csY11" fmla="*/ 567805 h 673980"/>
              <a:gd name="csX12" fmla="*/ 1072136 w 1082522"/>
              <a:gd name="csY12" fmla="*/ 431624 h 673980"/>
              <a:gd name="csX13" fmla="*/ 1082523 w 1082522"/>
              <a:gd name="csY13" fmla="*/ 350839 h 673980"/>
              <a:gd name="csX14" fmla="*/ 1082523 w 1082522"/>
              <a:gd name="csY14" fmla="*/ 324295 h 673980"/>
              <a:gd name="csX15" fmla="*/ 1072136 w 1082522"/>
              <a:gd name="csY15" fmla="*/ 243510 h 673980"/>
              <a:gd name="csX16" fmla="*/ 1054825 w 1082522"/>
              <a:gd name="csY16" fmla="*/ 192731 h 673980"/>
              <a:gd name="csX17" fmla="*/ 1007508 w 1082522"/>
              <a:gd name="csY17" fmla="*/ 117716 h 673980"/>
              <a:gd name="csX18" fmla="*/ 993659 w 1082522"/>
              <a:gd name="csY18" fmla="*/ 101559 h 673980"/>
              <a:gd name="csX19" fmla="*/ 982118 w 1082522"/>
              <a:gd name="csY19" fmla="*/ 90018 h 673980"/>
              <a:gd name="csX20" fmla="*/ 964807 w 1082522"/>
              <a:gd name="csY20" fmla="*/ 73861 h 673980"/>
              <a:gd name="csX21" fmla="*/ 759382 w 1082522"/>
              <a:gd name="csY21" fmla="*/ 0 h 673980"/>
              <a:gd name="csX22" fmla="*/ 320833 w 1082522"/>
              <a:gd name="csY22" fmla="*/ 0 h 6739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082522" h="673980">
                <a:moveTo>
                  <a:pt x="321987" y="2308"/>
                </a:moveTo>
                <a:cubicBezTo>
                  <a:pt x="246972" y="2308"/>
                  <a:pt x="174266" y="28852"/>
                  <a:pt x="116562" y="76169"/>
                </a:cubicBezTo>
                <a:cubicBezTo>
                  <a:pt x="108483" y="83094"/>
                  <a:pt x="101559" y="90018"/>
                  <a:pt x="93481" y="96943"/>
                </a:cubicBezTo>
                <a:cubicBezTo>
                  <a:pt x="56550" y="133873"/>
                  <a:pt x="28852" y="180036"/>
                  <a:pt x="13849" y="229661"/>
                </a:cubicBezTo>
                <a:cubicBezTo>
                  <a:pt x="12695" y="234277"/>
                  <a:pt x="10387" y="240048"/>
                  <a:pt x="9233" y="244664"/>
                </a:cubicBezTo>
                <a:cubicBezTo>
                  <a:pt x="5770" y="260821"/>
                  <a:pt x="2308" y="275824"/>
                  <a:pt x="1154" y="291981"/>
                </a:cubicBezTo>
                <a:cubicBezTo>
                  <a:pt x="1154" y="302368"/>
                  <a:pt x="0" y="313909"/>
                  <a:pt x="0" y="325449"/>
                </a:cubicBezTo>
                <a:lnTo>
                  <a:pt x="0" y="351993"/>
                </a:lnTo>
                <a:cubicBezTo>
                  <a:pt x="0" y="529721"/>
                  <a:pt x="144259" y="673980"/>
                  <a:pt x="321987" y="673980"/>
                </a:cubicBezTo>
                <a:lnTo>
                  <a:pt x="759382" y="673980"/>
                </a:lnTo>
                <a:cubicBezTo>
                  <a:pt x="839013" y="673980"/>
                  <a:pt x="916336" y="643974"/>
                  <a:pt x="976348" y="589732"/>
                </a:cubicBezTo>
                <a:cubicBezTo>
                  <a:pt x="984427" y="582808"/>
                  <a:pt x="991351" y="575884"/>
                  <a:pt x="998275" y="567805"/>
                </a:cubicBezTo>
                <a:cubicBezTo>
                  <a:pt x="1034052" y="528567"/>
                  <a:pt x="1059441" y="482404"/>
                  <a:pt x="1072136" y="431624"/>
                </a:cubicBezTo>
                <a:cubicBezTo>
                  <a:pt x="1079060" y="405080"/>
                  <a:pt x="1082523" y="378537"/>
                  <a:pt x="1082523" y="350839"/>
                </a:cubicBezTo>
                <a:lnTo>
                  <a:pt x="1082523" y="324295"/>
                </a:lnTo>
                <a:cubicBezTo>
                  <a:pt x="1082523" y="296597"/>
                  <a:pt x="1079060" y="270054"/>
                  <a:pt x="1072136" y="243510"/>
                </a:cubicBezTo>
                <a:cubicBezTo>
                  <a:pt x="1067519" y="226199"/>
                  <a:pt x="1061749" y="208888"/>
                  <a:pt x="1054825" y="192731"/>
                </a:cubicBezTo>
                <a:cubicBezTo>
                  <a:pt x="1043284" y="166187"/>
                  <a:pt x="1027127" y="140797"/>
                  <a:pt x="1007508" y="117716"/>
                </a:cubicBezTo>
                <a:cubicBezTo>
                  <a:pt x="1002891" y="113100"/>
                  <a:pt x="998275" y="107329"/>
                  <a:pt x="993659" y="101559"/>
                </a:cubicBezTo>
                <a:cubicBezTo>
                  <a:pt x="990197" y="98096"/>
                  <a:pt x="986734" y="94634"/>
                  <a:pt x="982118" y="90018"/>
                </a:cubicBezTo>
                <a:cubicBezTo>
                  <a:pt x="976348" y="84248"/>
                  <a:pt x="970578" y="78477"/>
                  <a:pt x="964807" y="73861"/>
                </a:cubicBezTo>
                <a:cubicBezTo>
                  <a:pt x="907103" y="26544"/>
                  <a:pt x="834397" y="0"/>
                  <a:pt x="759382" y="0"/>
                </a:cubicBezTo>
                <a:lnTo>
                  <a:pt x="320833" y="0"/>
                </a:lnTo>
                <a:close/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97" name="Rounded Rectangle 196">
            <a:extLst>
              <a:ext uri="{FF2B5EF4-FFF2-40B4-BE49-F238E27FC236}">
                <a16:creationId xmlns:a16="http://schemas.microsoft.com/office/drawing/2014/main" id="{8DCAA48A-D551-D73D-4C44-36388960EB89}"/>
              </a:ext>
            </a:extLst>
          </p:cNvPr>
          <p:cNvSpPr/>
          <p:nvPr/>
        </p:nvSpPr>
        <p:spPr>
          <a:xfrm>
            <a:off x="8521302" y="4375388"/>
            <a:ext cx="994812" cy="582807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8" name="Freeform 197">
            <a:extLst>
              <a:ext uri="{FF2B5EF4-FFF2-40B4-BE49-F238E27FC236}">
                <a16:creationId xmlns:a16="http://schemas.microsoft.com/office/drawing/2014/main" id="{38D2774A-5778-72F9-B1D7-82F152ECC10B}"/>
              </a:ext>
            </a:extLst>
          </p:cNvPr>
          <p:cNvSpPr/>
          <p:nvPr/>
        </p:nvSpPr>
        <p:spPr>
          <a:xfrm>
            <a:off x="8510916" y="4363848"/>
            <a:ext cx="1016739" cy="605889"/>
          </a:xfrm>
          <a:custGeom>
            <a:avLst/>
            <a:gdLst>
              <a:gd name="csX0" fmla="*/ 727067 w 1016739"/>
              <a:gd name="csY0" fmla="*/ 23082 h 605889"/>
              <a:gd name="csX1" fmla="*/ 993658 w 1016739"/>
              <a:gd name="csY1" fmla="*/ 289673 h 605889"/>
              <a:gd name="csX2" fmla="*/ 993658 w 1016739"/>
              <a:gd name="csY2" fmla="*/ 316216 h 605889"/>
              <a:gd name="csX3" fmla="*/ 727067 w 1016739"/>
              <a:gd name="csY3" fmla="*/ 582808 h 605889"/>
              <a:gd name="csX4" fmla="*/ 289673 w 1016739"/>
              <a:gd name="csY4" fmla="*/ 582808 h 605889"/>
              <a:gd name="csX5" fmla="*/ 23082 w 1016739"/>
              <a:gd name="csY5" fmla="*/ 316216 h 605889"/>
              <a:gd name="csX6" fmla="*/ 23082 w 1016739"/>
              <a:gd name="csY6" fmla="*/ 289673 h 605889"/>
              <a:gd name="csX7" fmla="*/ 289673 w 1016739"/>
              <a:gd name="csY7" fmla="*/ 23082 h 605889"/>
              <a:gd name="csX8" fmla="*/ 727067 w 1016739"/>
              <a:gd name="csY8" fmla="*/ 23082 h 605889"/>
              <a:gd name="csX9" fmla="*/ 727067 w 1016739"/>
              <a:gd name="csY9" fmla="*/ 0 h 605889"/>
              <a:gd name="csX10" fmla="*/ 289673 w 1016739"/>
              <a:gd name="csY10" fmla="*/ 0 h 605889"/>
              <a:gd name="csX11" fmla="*/ 0 w 1016739"/>
              <a:gd name="csY11" fmla="*/ 289673 h 605889"/>
              <a:gd name="csX12" fmla="*/ 0 w 1016739"/>
              <a:gd name="csY12" fmla="*/ 316216 h 605889"/>
              <a:gd name="csX13" fmla="*/ 289673 w 1016739"/>
              <a:gd name="csY13" fmla="*/ 605889 h 605889"/>
              <a:gd name="csX14" fmla="*/ 727067 w 1016739"/>
              <a:gd name="csY14" fmla="*/ 605889 h 605889"/>
              <a:gd name="csX15" fmla="*/ 1016740 w 1016739"/>
              <a:gd name="csY15" fmla="*/ 316216 h 605889"/>
              <a:gd name="csX16" fmla="*/ 1016740 w 1016739"/>
              <a:gd name="csY16" fmla="*/ 289673 h 605889"/>
              <a:gd name="csX17" fmla="*/ 727067 w 1016739"/>
              <a:gd name="csY17" fmla="*/ 0 h 605889"/>
              <a:gd name="csX18" fmla="*/ 727067 w 1016739"/>
              <a:gd name="csY18" fmla="*/ 0 h 6058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16739" h="605889">
                <a:moveTo>
                  <a:pt x="727067" y="23082"/>
                </a:moveTo>
                <a:cubicBezTo>
                  <a:pt x="873635" y="23082"/>
                  <a:pt x="993658" y="143105"/>
                  <a:pt x="993658" y="289673"/>
                </a:cubicBezTo>
                <a:lnTo>
                  <a:pt x="993658" y="316216"/>
                </a:lnTo>
                <a:cubicBezTo>
                  <a:pt x="993658" y="462784"/>
                  <a:pt x="873635" y="582808"/>
                  <a:pt x="727067" y="582808"/>
                </a:cubicBezTo>
                <a:lnTo>
                  <a:pt x="289673" y="582808"/>
                </a:lnTo>
                <a:cubicBezTo>
                  <a:pt x="143106" y="582808"/>
                  <a:pt x="23082" y="462784"/>
                  <a:pt x="23082" y="316216"/>
                </a:cubicBezTo>
                <a:lnTo>
                  <a:pt x="23082" y="289673"/>
                </a:lnTo>
                <a:cubicBezTo>
                  <a:pt x="23082" y="143105"/>
                  <a:pt x="143106" y="23082"/>
                  <a:pt x="289673" y="23082"/>
                </a:cubicBezTo>
                <a:lnTo>
                  <a:pt x="727067" y="23082"/>
                </a:lnTo>
                <a:moveTo>
                  <a:pt x="727067" y="0"/>
                </a:moveTo>
                <a:lnTo>
                  <a:pt x="289673" y="0"/>
                </a:lnTo>
                <a:cubicBezTo>
                  <a:pt x="130410" y="0"/>
                  <a:pt x="0" y="130410"/>
                  <a:pt x="0" y="289673"/>
                </a:cubicBezTo>
                <a:lnTo>
                  <a:pt x="0" y="316216"/>
                </a:lnTo>
                <a:cubicBezTo>
                  <a:pt x="0" y="475479"/>
                  <a:pt x="130410" y="605889"/>
                  <a:pt x="289673" y="605889"/>
                </a:cubicBezTo>
                <a:lnTo>
                  <a:pt x="727067" y="605889"/>
                </a:lnTo>
                <a:cubicBezTo>
                  <a:pt x="886329" y="605889"/>
                  <a:pt x="1016740" y="475479"/>
                  <a:pt x="1016740" y="316216"/>
                </a:cubicBezTo>
                <a:lnTo>
                  <a:pt x="1016740" y="289673"/>
                </a:lnTo>
                <a:cubicBezTo>
                  <a:pt x="1016740" y="130410"/>
                  <a:pt x="886329" y="0"/>
                  <a:pt x="727067" y="0"/>
                </a:cubicBezTo>
                <a:lnTo>
                  <a:pt x="727067" y="0"/>
                </a:lnTo>
                <a:close/>
              </a:path>
            </a:pathLst>
          </a:custGeom>
          <a:solidFill>
            <a:srgbClr val="EBEBEB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F94FF7C5-182B-2A03-BBCA-DD020C99A035}"/>
              </a:ext>
            </a:extLst>
          </p:cNvPr>
          <p:cNvSpPr txBox="1"/>
          <p:nvPr/>
        </p:nvSpPr>
        <p:spPr>
          <a:xfrm>
            <a:off x="8703378" y="4657426"/>
            <a:ext cx="379566" cy="296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7876C6FC-2A66-2109-A6C6-C913F95C1D03}"/>
              </a:ext>
            </a:extLst>
          </p:cNvPr>
          <p:cNvSpPr txBox="1"/>
          <p:nvPr/>
        </p:nvSpPr>
        <p:spPr>
          <a:xfrm>
            <a:off x="8638750" y="4364982"/>
            <a:ext cx="820889" cy="40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⠼aj</a:t>
            </a:r>
          </a:p>
        </p:txBody>
      </p:sp>
      <p:sp>
        <p:nvSpPr>
          <p:cNvPr id="201" name="Freeform 200">
            <a:extLst>
              <a:ext uri="{FF2B5EF4-FFF2-40B4-BE49-F238E27FC236}">
                <a16:creationId xmlns:a16="http://schemas.microsoft.com/office/drawing/2014/main" id="{9B449A9E-705D-9DC9-1D9C-EB59E19139DE}"/>
              </a:ext>
            </a:extLst>
          </p:cNvPr>
          <p:cNvSpPr/>
          <p:nvPr/>
        </p:nvSpPr>
        <p:spPr>
          <a:xfrm>
            <a:off x="8477447" y="4329226"/>
            <a:ext cx="1082522" cy="673979"/>
          </a:xfrm>
          <a:custGeom>
            <a:avLst/>
            <a:gdLst>
              <a:gd name="csX0" fmla="*/ 321987 w 1082522"/>
              <a:gd name="csY0" fmla="*/ 2308 h 673979"/>
              <a:gd name="csX1" fmla="*/ 116562 w 1082522"/>
              <a:gd name="csY1" fmla="*/ 76169 h 673979"/>
              <a:gd name="csX2" fmla="*/ 93481 w 1082522"/>
              <a:gd name="csY2" fmla="*/ 96942 h 673979"/>
              <a:gd name="csX3" fmla="*/ 13849 w 1082522"/>
              <a:gd name="csY3" fmla="*/ 229661 h 673979"/>
              <a:gd name="csX4" fmla="*/ 9233 w 1082522"/>
              <a:gd name="csY4" fmla="*/ 244664 h 673979"/>
              <a:gd name="csX5" fmla="*/ 1154 w 1082522"/>
              <a:gd name="csY5" fmla="*/ 291981 h 673979"/>
              <a:gd name="csX6" fmla="*/ 0 w 1082522"/>
              <a:gd name="csY6" fmla="*/ 325449 h 673979"/>
              <a:gd name="csX7" fmla="*/ 0 w 1082522"/>
              <a:gd name="csY7" fmla="*/ 351993 h 673979"/>
              <a:gd name="csX8" fmla="*/ 321987 w 1082522"/>
              <a:gd name="csY8" fmla="*/ 673980 h 673979"/>
              <a:gd name="csX9" fmla="*/ 759382 w 1082522"/>
              <a:gd name="csY9" fmla="*/ 673980 h 673979"/>
              <a:gd name="csX10" fmla="*/ 976348 w 1082522"/>
              <a:gd name="csY10" fmla="*/ 589732 h 673979"/>
              <a:gd name="csX11" fmla="*/ 998275 w 1082522"/>
              <a:gd name="csY11" fmla="*/ 567805 h 673979"/>
              <a:gd name="csX12" fmla="*/ 1072136 w 1082522"/>
              <a:gd name="csY12" fmla="*/ 431624 h 673979"/>
              <a:gd name="csX13" fmla="*/ 1082523 w 1082522"/>
              <a:gd name="csY13" fmla="*/ 350839 h 673979"/>
              <a:gd name="csX14" fmla="*/ 1082523 w 1082522"/>
              <a:gd name="csY14" fmla="*/ 324295 h 673979"/>
              <a:gd name="csX15" fmla="*/ 1072136 w 1082522"/>
              <a:gd name="csY15" fmla="*/ 243510 h 673979"/>
              <a:gd name="csX16" fmla="*/ 1054825 w 1082522"/>
              <a:gd name="csY16" fmla="*/ 192730 h 673979"/>
              <a:gd name="csX17" fmla="*/ 1007508 w 1082522"/>
              <a:gd name="csY17" fmla="*/ 117715 h 673979"/>
              <a:gd name="csX18" fmla="*/ 993659 w 1082522"/>
              <a:gd name="csY18" fmla="*/ 101558 h 673979"/>
              <a:gd name="csX19" fmla="*/ 982118 w 1082522"/>
              <a:gd name="csY19" fmla="*/ 90018 h 673979"/>
              <a:gd name="csX20" fmla="*/ 964807 w 1082522"/>
              <a:gd name="csY20" fmla="*/ 73861 h 673979"/>
              <a:gd name="csX21" fmla="*/ 759382 w 1082522"/>
              <a:gd name="csY21" fmla="*/ 0 h 6739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2522" h="673979">
                <a:moveTo>
                  <a:pt x="321987" y="2308"/>
                </a:moveTo>
                <a:cubicBezTo>
                  <a:pt x="246972" y="2308"/>
                  <a:pt x="174266" y="28852"/>
                  <a:pt x="116562" y="76169"/>
                </a:cubicBezTo>
                <a:cubicBezTo>
                  <a:pt x="108483" y="83093"/>
                  <a:pt x="101559" y="90018"/>
                  <a:pt x="93481" y="96942"/>
                </a:cubicBezTo>
                <a:cubicBezTo>
                  <a:pt x="56550" y="133873"/>
                  <a:pt x="28852" y="180036"/>
                  <a:pt x="13849" y="229661"/>
                </a:cubicBezTo>
                <a:cubicBezTo>
                  <a:pt x="12695" y="234277"/>
                  <a:pt x="10387" y="240047"/>
                  <a:pt x="9233" y="244664"/>
                </a:cubicBezTo>
                <a:cubicBezTo>
                  <a:pt x="5770" y="260821"/>
                  <a:pt x="2308" y="275824"/>
                  <a:pt x="1154" y="291981"/>
                </a:cubicBezTo>
                <a:cubicBezTo>
                  <a:pt x="1154" y="302367"/>
                  <a:pt x="0" y="313908"/>
                  <a:pt x="0" y="325449"/>
                </a:cubicBezTo>
                <a:lnTo>
                  <a:pt x="0" y="351993"/>
                </a:lnTo>
                <a:cubicBezTo>
                  <a:pt x="0" y="529720"/>
                  <a:pt x="144259" y="673980"/>
                  <a:pt x="321987" y="673980"/>
                </a:cubicBezTo>
                <a:lnTo>
                  <a:pt x="759382" y="673980"/>
                </a:lnTo>
                <a:cubicBezTo>
                  <a:pt x="839013" y="673980"/>
                  <a:pt x="916336" y="643974"/>
                  <a:pt x="976348" y="589732"/>
                </a:cubicBezTo>
                <a:cubicBezTo>
                  <a:pt x="984427" y="582808"/>
                  <a:pt x="991351" y="575883"/>
                  <a:pt x="998275" y="567805"/>
                </a:cubicBezTo>
                <a:cubicBezTo>
                  <a:pt x="1034052" y="528566"/>
                  <a:pt x="1059441" y="482403"/>
                  <a:pt x="1072136" y="431624"/>
                </a:cubicBezTo>
                <a:cubicBezTo>
                  <a:pt x="1079060" y="405080"/>
                  <a:pt x="1082523" y="378536"/>
                  <a:pt x="1082523" y="350839"/>
                </a:cubicBezTo>
                <a:lnTo>
                  <a:pt x="1082523" y="324295"/>
                </a:lnTo>
                <a:cubicBezTo>
                  <a:pt x="1082523" y="296597"/>
                  <a:pt x="1079060" y="270053"/>
                  <a:pt x="1072136" y="243510"/>
                </a:cubicBezTo>
                <a:cubicBezTo>
                  <a:pt x="1067519" y="226199"/>
                  <a:pt x="1061749" y="208888"/>
                  <a:pt x="1054825" y="192730"/>
                </a:cubicBezTo>
                <a:cubicBezTo>
                  <a:pt x="1043284" y="166187"/>
                  <a:pt x="1027127" y="140797"/>
                  <a:pt x="1007508" y="117715"/>
                </a:cubicBezTo>
                <a:cubicBezTo>
                  <a:pt x="1002891" y="113099"/>
                  <a:pt x="998275" y="107329"/>
                  <a:pt x="993659" y="101558"/>
                </a:cubicBezTo>
                <a:cubicBezTo>
                  <a:pt x="990197" y="98096"/>
                  <a:pt x="986734" y="94634"/>
                  <a:pt x="982118" y="90018"/>
                </a:cubicBezTo>
                <a:cubicBezTo>
                  <a:pt x="976348" y="84247"/>
                  <a:pt x="970578" y="78477"/>
                  <a:pt x="964807" y="73861"/>
                </a:cubicBezTo>
                <a:cubicBezTo>
                  <a:pt x="907103" y="26544"/>
                  <a:pt x="834397" y="0"/>
                  <a:pt x="759382" y="0"/>
                </a:cubicBez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02" name="Freeform 201">
            <a:extLst>
              <a:ext uri="{FF2B5EF4-FFF2-40B4-BE49-F238E27FC236}">
                <a16:creationId xmlns:a16="http://schemas.microsoft.com/office/drawing/2014/main" id="{62B502FF-35A1-CBCE-6139-E0D897F83ECF}"/>
              </a:ext>
            </a:extLst>
          </p:cNvPr>
          <p:cNvSpPr/>
          <p:nvPr/>
        </p:nvSpPr>
        <p:spPr>
          <a:xfrm>
            <a:off x="329678" y="5277875"/>
            <a:ext cx="8027745" cy="1144842"/>
          </a:xfrm>
          <a:custGeom>
            <a:avLst/>
            <a:gdLst>
              <a:gd name="csX0" fmla="*/ 0 w 8027745"/>
              <a:gd name="csY0" fmla="*/ 0 h 1144842"/>
              <a:gd name="csX1" fmla="*/ 0 w 8027745"/>
              <a:gd name="csY1" fmla="*/ 737454 h 1144842"/>
              <a:gd name="csX2" fmla="*/ 0 w 8027745"/>
              <a:gd name="csY2" fmla="*/ 737454 h 1144842"/>
              <a:gd name="csX3" fmla="*/ 0 w 8027745"/>
              <a:gd name="csY3" fmla="*/ 840166 h 1144842"/>
              <a:gd name="csX4" fmla="*/ 92326 w 8027745"/>
              <a:gd name="csY4" fmla="*/ 941726 h 1144842"/>
              <a:gd name="csX5" fmla="*/ 103867 w 8027745"/>
              <a:gd name="csY5" fmla="*/ 941726 h 1144842"/>
              <a:gd name="csX6" fmla="*/ 489328 w 8027745"/>
              <a:gd name="csY6" fmla="*/ 941726 h 1144842"/>
              <a:gd name="csX7" fmla="*/ 600119 w 8027745"/>
              <a:gd name="csY7" fmla="*/ 992505 h 1144842"/>
              <a:gd name="csX8" fmla="*/ 701678 w 8027745"/>
              <a:gd name="csY8" fmla="*/ 1094063 h 1144842"/>
              <a:gd name="csX9" fmla="*/ 803236 w 8027745"/>
              <a:gd name="csY9" fmla="*/ 1144843 h 1144842"/>
              <a:gd name="csX10" fmla="*/ 1174848 w 8027745"/>
              <a:gd name="csY10" fmla="*/ 1144843 h 1144842"/>
              <a:gd name="csX11" fmla="*/ 1276407 w 8027745"/>
              <a:gd name="csY11" fmla="*/ 1094063 h 1144842"/>
              <a:gd name="csX12" fmla="*/ 1377966 w 8027745"/>
              <a:gd name="csY12" fmla="*/ 992505 h 1144842"/>
              <a:gd name="csX13" fmla="*/ 1485295 w 8027745"/>
              <a:gd name="csY13" fmla="*/ 941726 h 1144842"/>
              <a:gd name="csX14" fmla="*/ 7926188 w 8027745"/>
              <a:gd name="csY14" fmla="*/ 941726 h 1144842"/>
              <a:gd name="csX15" fmla="*/ 8027746 w 8027745"/>
              <a:gd name="csY15" fmla="*/ 840166 h 1144842"/>
              <a:gd name="csX16" fmla="*/ 8027746 w 8027745"/>
              <a:gd name="csY16" fmla="*/ 325449 h 1144842"/>
              <a:gd name="csX17" fmla="*/ 7926188 w 8027745"/>
              <a:gd name="csY17" fmla="*/ 223891 h 1144842"/>
              <a:gd name="csX18" fmla="*/ 1922689 w 8027745"/>
              <a:gd name="csY18" fmla="*/ 223891 h 1144842"/>
              <a:gd name="csX19" fmla="*/ 1821130 w 8027745"/>
              <a:gd name="csY19" fmla="*/ 274670 h 1144842"/>
              <a:gd name="csX20" fmla="*/ 1719572 w 8027745"/>
              <a:gd name="csY20" fmla="*/ 376229 h 1144842"/>
              <a:gd name="csX21" fmla="*/ 1618013 w 8027745"/>
              <a:gd name="csY21" fmla="*/ 427008 h 1144842"/>
              <a:gd name="csX22" fmla="*/ 1163308 w 8027745"/>
              <a:gd name="csY22" fmla="*/ 427008 h 1144842"/>
              <a:gd name="csX23" fmla="*/ 1061749 w 8027745"/>
              <a:gd name="csY23" fmla="*/ 376229 h 1144842"/>
              <a:gd name="csX24" fmla="*/ 960190 w 8027745"/>
              <a:gd name="csY24" fmla="*/ 274670 h 1144842"/>
              <a:gd name="csX25" fmla="*/ 858632 w 8027745"/>
              <a:gd name="csY25" fmla="*/ 223891 h 1144842"/>
              <a:gd name="csX26" fmla="*/ 474325 w 8027745"/>
              <a:gd name="csY26" fmla="*/ 223891 h 1144842"/>
              <a:gd name="csX27" fmla="*/ 510101 w 8027745"/>
              <a:gd name="csY27" fmla="*/ 223891 h 1144842"/>
              <a:gd name="csX28" fmla="*/ 448935 w 8027745"/>
              <a:gd name="csY28" fmla="*/ 223891 h 1144842"/>
              <a:gd name="csX29" fmla="*/ 300059 w 8027745"/>
              <a:gd name="csY29" fmla="*/ 70399 h 1144842"/>
              <a:gd name="csX30" fmla="*/ 300059 w 8027745"/>
              <a:gd name="csY30" fmla="*/ 1154 h 11448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8027745" h="1144842">
                <a:moveTo>
                  <a:pt x="0" y="0"/>
                </a:moveTo>
                <a:lnTo>
                  <a:pt x="0" y="737454"/>
                </a:lnTo>
                <a:lnTo>
                  <a:pt x="0" y="737454"/>
                </a:lnTo>
                <a:lnTo>
                  <a:pt x="0" y="840166"/>
                </a:lnTo>
                <a:cubicBezTo>
                  <a:pt x="0" y="893254"/>
                  <a:pt x="40393" y="937109"/>
                  <a:pt x="92326" y="941726"/>
                </a:cubicBezTo>
                <a:cubicBezTo>
                  <a:pt x="95788" y="941726"/>
                  <a:pt x="99250" y="941726"/>
                  <a:pt x="103867" y="941726"/>
                </a:cubicBezTo>
                <a:lnTo>
                  <a:pt x="489328" y="941726"/>
                </a:lnTo>
                <a:cubicBezTo>
                  <a:pt x="538953" y="941726"/>
                  <a:pt x="574729" y="967115"/>
                  <a:pt x="600119" y="992505"/>
                </a:cubicBezTo>
                <a:lnTo>
                  <a:pt x="701678" y="1094063"/>
                </a:lnTo>
                <a:cubicBezTo>
                  <a:pt x="727067" y="1119453"/>
                  <a:pt x="740916" y="1144843"/>
                  <a:pt x="803236" y="1144843"/>
                </a:cubicBezTo>
                <a:lnTo>
                  <a:pt x="1174848" y="1144843"/>
                </a:lnTo>
                <a:cubicBezTo>
                  <a:pt x="1233706" y="1144843"/>
                  <a:pt x="1251017" y="1119453"/>
                  <a:pt x="1276407" y="1094063"/>
                </a:cubicBezTo>
                <a:lnTo>
                  <a:pt x="1377966" y="992505"/>
                </a:lnTo>
                <a:cubicBezTo>
                  <a:pt x="1403355" y="967115"/>
                  <a:pt x="1435669" y="941726"/>
                  <a:pt x="1485295" y="941726"/>
                </a:cubicBezTo>
                <a:lnTo>
                  <a:pt x="7926188" y="941726"/>
                </a:lnTo>
                <a:cubicBezTo>
                  <a:pt x="7982737" y="941726"/>
                  <a:pt x="8027746" y="895563"/>
                  <a:pt x="8027746" y="840166"/>
                </a:cubicBezTo>
                <a:lnTo>
                  <a:pt x="8027746" y="325449"/>
                </a:lnTo>
                <a:cubicBezTo>
                  <a:pt x="8027746" y="268900"/>
                  <a:pt x="7981583" y="223891"/>
                  <a:pt x="7926188" y="223891"/>
                </a:cubicBezTo>
                <a:lnTo>
                  <a:pt x="1922689" y="223891"/>
                </a:lnTo>
                <a:cubicBezTo>
                  <a:pt x="1871910" y="223891"/>
                  <a:pt x="1846520" y="249280"/>
                  <a:pt x="1821130" y="274670"/>
                </a:cubicBezTo>
                <a:lnTo>
                  <a:pt x="1719572" y="376229"/>
                </a:lnTo>
                <a:cubicBezTo>
                  <a:pt x="1694182" y="401618"/>
                  <a:pt x="1668792" y="427008"/>
                  <a:pt x="1618013" y="427008"/>
                </a:cubicBezTo>
                <a:lnTo>
                  <a:pt x="1163308" y="427008"/>
                </a:lnTo>
                <a:cubicBezTo>
                  <a:pt x="1112528" y="427008"/>
                  <a:pt x="1087139" y="401618"/>
                  <a:pt x="1061749" y="376229"/>
                </a:cubicBezTo>
                <a:lnTo>
                  <a:pt x="960190" y="274670"/>
                </a:lnTo>
                <a:cubicBezTo>
                  <a:pt x="934801" y="249280"/>
                  <a:pt x="909411" y="223891"/>
                  <a:pt x="858632" y="223891"/>
                </a:cubicBezTo>
                <a:lnTo>
                  <a:pt x="474325" y="223891"/>
                </a:lnTo>
                <a:lnTo>
                  <a:pt x="510101" y="223891"/>
                </a:lnTo>
                <a:lnTo>
                  <a:pt x="448935" y="223891"/>
                </a:lnTo>
                <a:cubicBezTo>
                  <a:pt x="392385" y="223891"/>
                  <a:pt x="300059" y="137335"/>
                  <a:pt x="300059" y="70399"/>
                </a:cubicBezTo>
                <a:lnTo>
                  <a:pt x="300059" y="1154"/>
                </a:lnTo>
              </a:path>
            </a:pathLst>
          </a:custGeom>
          <a:solidFill>
            <a:srgbClr val="FFFFFF"/>
          </a:solidFill>
          <a:ln w="3113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3" name="Freeform 202">
            <a:extLst>
              <a:ext uri="{FF2B5EF4-FFF2-40B4-BE49-F238E27FC236}">
                <a16:creationId xmlns:a16="http://schemas.microsoft.com/office/drawing/2014/main" id="{AE8A6BDE-9EF2-0945-F970-28CB549D100E}"/>
              </a:ext>
            </a:extLst>
          </p:cNvPr>
          <p:cNvSpPr/>
          <p:nvPr/>
        </p:nvSpPr>
        <p:spPr>
          <a:xfrm>
            <a:off x="280053" y="5250177"/>
            <a:ext cx="8128149" cy="1224473"/>
          </a:xfrm>
          <a:custGeom>
            <a:avLst/>
            <a:gdLst>
              <a:gd name="csX0" fmla="*/ 394694 w 8128149"/>
              <a:gd name="csY0" fmla="*/ 0 h 1224473"/>
              <a:gd name="csX1" fmla="*/ 394694 w 8128149"/>
              <a:gd name="csY1" fmla="*/ 98096 h 1224473"/>
              <a:gd name="csX2" fmla="*/ 495098 w 8128149"/>
              <a:gd name="csY2" fmla="*/ 203117 h 1224473"/>
              <a:gd name="csX3" fmla="*/ 905949 w 8128149"/>
              <a:gd name="csY3" fmla="*/ 203117 h 1224473"/>
              <a:gd name="csX4" fmla="*/ 1042130 w 8128149"/>
              <a:gd name="csY4" fmla="*/ 268900 h 1224473"/>
              <a:gd name="csX5" fmla="*/ 1143688 w 8128149"/>
              <a:gd name="csY5" fmla="*/ 371612 h 1224473"/>
              <a:gd name="csX6" fmla="*/ 1210625 w 8128149"/>
              <a:gd name="csY6" fmla="*/ 408542 h 1224473"/>
              <a:gd name="csX7" fmla="*/ 1665330 w 8128149"/>
              <a:gd name="csY7" fmla="*/ 408542 h 1224473"/>
              <a:gd name="csX8" fmla="*/ 1732267 w 8128149"/>
              <a:gd name="csY8" fmla="*/ 371612 h 1224473"/>
              <a:gd name="csX9" fmla="*/ 1833825 w 8128149"/>
              <a:gd name="csY9" fmla="*/ 270053 h 1224473"/>
              <a:gd name="csX10" fmla="*/ 1971160 w 8128149"/>
              <a:gd name="csY10" fmla="*/ 204271 h 1224473"/>
              <a:gd name="csX11" fmla="*/ 7976967 w 8128149"/>
              <a:gd name="csY11" fmla="*/ 204271 h 1224473"/>
              <a:gd name="csX12" fmla="*/ 8128150 w 8128149"/>
              <a:gd name="csY12" fmla="*/ 355455 h 1224473"/>
              <a:gd name="csX13" fmla="*/ 8128150 w 8128149"/>
              <a:gd name="csY13" fmla="*/ 870173 h 1224473"/>
              <a:gd name="csX14" fmla="*/ 7976967 w 8128149"/>
              <a:gd name="csY14" fmla="*/ 1021357 h 1224473"/>
              <a:gd name="csX15" fmla="*/ 1536074 w 8128149"/>
              <a:gd name="csY15" fmla="*/ 1021357 h 1224473"/>
              <a:gd name="csX16" fmla="*/ 1463367 w 8128149"/>
              <a:gd name="csY16" fmla="*/ 1058287 h 1224473"/>
              <a:gd name="csX17" fmla="*/ 1361809 w 8128149"/>
              <a:gd name="csY17" fmla="*/ 1159846 h 1224473"/>
              <a:gd name="csX18" fmla="*/ 1354884 w 8128149"/>
              <a:gd name="csY18" fmla="*/ 1166770 h 1224473"/>
              <a:gd name="csX19" fmla="*/ 1225628 w 8128149"/>
              <a:gd name="csY19" fmla="*/ 1224474 h 1224473"/>
              <a:gd name="csX20" fmla="*/ 854016 w 8128149"/>
              <a:gd name="csY20" fmla="*/ 1224474 h 1224473"/>
              <a:gd name="csX21" fmla="*/ 725913 w 8128149"/>
              <a:gd name="csY21" fmla="*/ 1169078 h 1224473"/>
              <a:gd name="csX22" fmla="*/ 716681 w 8128149"/>
              <a:gd name="csY22" fmla="*/ 1159846 h 1224473"/>
              <a:gd name="csX23" fmla="*/ 615122 w 8128149"/>
              <a:gd name="csY23" fmla="*/ 1058287 h 1224473"/>
              <a:gd name="csX24" fmla="*/ 538953 w 8128149"/>
              <a:gd name="csY24" fmla="*/ 1021357 h 1224473"/>
              <a:gd name="csX25" fmla="*/ 152338 w 8128149"/>
              <a:gd name="csY25" fmla="*/ 1021357 h 1224473"/>
              <a:gd name="csX26" fmla="*/ 136181 w 8128149"/>
              <a:gd name="csY26" fmla="*/ 1021357 h 1224473"/>
              <a:gd name="csX27" fmla="*/ 0 w 8128149"/>
              <a:gd name="csY27" fmla="*/ 871327 h 1224473"/>
              <a:gd name="csX28" fmla="*/ 0 w 8128149"/>
              <a:gd name="csY28" fmla="*/ 768614 h 1224473"/>
              <a:gd name="csX29" fmla="*/ 0 w 8128149"/>
              <a:gd name="csY29" fmla="*/ 768614 h 1224473"/>
              <a:gd name="csX30" fmla="*/ 0 w 8128149"/>
              <a:gd name="csY30" fmla="*/ 2308 h 12244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8128149" h="1224473">
                <a:moveTo>
                  <a:pt x="394694" y="0"/>
                </a:moveTo>
                <a:lnTo>
                  <a:pt x="394694" y="98096"/>
                </a:lnTo>
                <a:cubicBezTo>
                  <a:pt x="394694" y="137335"/>
                  <a:pt x="465092" y="203117"/>
                  <a:pt x="495098" y="203117"/>
                </a:cubicBezTo>
                <a:lnTo>
                  <a:pt x="905949" y="203117"/>
                </a:lnTo>
                <a:cubicBezTo>
                  <a:pt x="977502" y="203117"/>
                  <a:pt x="1015586" y="241202"/>
                  <a:pt x="1042130" y="268900"/>
                </a:cubicBezTo>
                <a:lnTo>
                  <a:pt x="1143688" y="371612"/>
                </a:lnTo>
                <a:cubicBezTo>
                  <a:pt x="1169078" y="395848"/>
                  <a:pt x="1181773" y="408542"/>
                  <a:pt x="1210625" y="408542"/>
                </a:cubicBezTo>
                <a:lnTo>
                  <a:pt x="1665330" y="408542"/>
                </a:lnTo>
                <a:cubicBezTo>
                  <a:pt x="1695336" y="408542"/>
                  <a:pt x="1708031" y="397002"/>
                  <a:pt x="1732267" y="371612"/>
                </a:cubicBezTo>
                <a:lnTo>
                  <a:pt x="1833825" y="270053"/>
                </a:lnTo>
                <a:cubicBezTo>
                  <a:pt x="1861523" y="242356"/>
                  <a:pt x="1899607" y="204271"/>
                  <a:pt x="1971160" y="204271"/>
                </a:cubicBezTo>
                <a:lnTo>
                  <a:pt x="7976967" y="204271"/>
                </a:lnTo>
                <a:cubicBezTo>
                  <a:pt x="8060060" y="204271"/>
                  <a:pt x="8128150" y="272362"/>
                  <a:pt x="8128150" y="355455"/>
                </a:cubicBezTo>
                <a:lnTo>
                  <a:pt x="8128150" y="870173"/>
                </a:lnTo>
                <a:cubicBezTo>
                  <a:pt x="8128150" y="953266"/>
                  <a:pt x="8060060" y="1021357"/>
                  <a:pt x="7976967" y="1021357"/>
                </a:cubicBezTo>
                <a:lnTo>
                  <a:pt x="1536074" y="1021357"/>
                </a:lnTo>
                <a:cubicBezTo>
                  <a:pt x="1504914" y="1021357"/>
                  <a:pt x="1484140" y="1036360"/>
                  <a:pt x="1463367" y="1058287"/>
                </a:cubicBezTo>
                <a:lnTo>
                  <a:pt x="1361809" y="1159846"/>
                </a:lnTo>
                <a:cubicBezTo>
                  <a:pt x="1359500" y="1162153"/>
                  <a:pt x="1357192" y="1164462"/>
                  <a:pt x="1354884" y="1166770"/>
                </a:cubicBezTo>
                <a:cubicBezTo>
                  <a:pt x="1330649" y="1191005"/>
                  <a:pt x="1298334" y="1224474"/>
                  <a:pt x="1225628" y="1224474"/>
                </a:cubicBezTo>
                <a:lnTo>
                  <a:pt x="854016" y="1224474"/>
                </a:lnTo>
                <a:cubicBezTo>
                  <a:pt x="779001" y="1224474"/>
                  <a:pt x="747841" y="1192160"/>
                  <a:pt x="725913" y="1169078"/>
                </a:cubicBezTo>
                <a:cubicBezTo>
                  <a:pt x="723605" y="1165616"/>
                  <a:pt x="720143" y="1163308"/>
                  <a:pt x="716681" y="1159846"/>
                </a:cubicBezTo>
                <a:lnTo>
                  <a:pt x="615122" y="1058287"/>
                </a:lnTo>
                <a:cubicBezTo>
                  <a:pt x="590886" y="1034051"/>
                  <a:pt x="566651" y="1022511"/>
                  <a:pt x="538953" y="1021357"/>
                </a:cubicBezTo>
                <a:lnTo>
                  <a:pt x="152338" y="1021357"/>
                </a:lnTo>
                <a:cubicBezTo>
                  <a:pt x="146568" y="1021357"/>
                  <a:pt x="141951" y="1021357"/>
                  <a:pt x="136181" y="1021357"/>
                </a:cubicBezTo>
                <a:cubicBezTo>
                  <a:pt x="60012" y="1013278"/>
                  <a:pt x="0" y="949804"/>
                  <a:pt x="0" y="871327"/>
                </a:cubicBezTo>
                <a:lnTo>
                  <a:pt x="0" y="768614"/>
                </a:lnTo>
                <a:lnTo>
                  <a:pt x="0" y="768614"/>
                </a:lnTo>
                <a:lnTo>
                  <a:pt x="0" y="2308"/>
                </a:lnTo>
              </a:path>
            </a:pathLst>
          </a:custGeom>
          <a:noFill/>
          <a:ln w="16145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DB3E6ABE-84DB-CCD4-2106-40D9212A6FFF}"/>
              </a:ext>
            </a:extLst>
          </p:cNvPr>
          <p:cNvSpPr/>
          <p:nvPr/>
        </p:nvSpPr>
        <p:spPr>
          <a:xfrm>
            <a:off x="484324" y="5658720"/>
            <a:ext cx="348530" cy="348530"/>
          </a:xfrm>
          <a:prstGeom prst="ellipse">
            <a:avLst/>
          </a:prstGeom>
          <a:noFill/>
          <a:ln w="3229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5" name="Freeform 204">
            <a:extLst>
              <a:ext uri="{FF2B5EF4-FFF2-40B4-BE49-F238E27FC236}">
                <a16:creationId xmlns:a16="http://schemas.microsoft.com/office/drawing/2014/main" id="{C1FC8DDF-0C70-6E4B-2F46-0750EE19613D}"/>
              </a:ext>
            </a:extLst>
          </p:cNvPr>
          <p:cNvSpPr/>
          <p:nvPr/>
        </p:nvSpPr>
        <p:spPr>
          <a:xfrm>
            <a:off x="565109" y="5832985"/>
            <a:ext cx="185806" cy="11540"/>
          </a:xfrm>
          <a:custGeom>
            <a:avLst/>
            <a:gdLst>
              <a:gd name="csX0" fmla="*/ 0 w 185806"/>
              <a:gd name="csY0" fmla="*/ 0 h 11540"/>
              <a:gd name="csX1" fmla="*/ 185806 w 185806"/>
              <a:gd name="csY1" fmla="*/ 0 h 1154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5806" h="11540">
                <a:moveTo>
                  <a:pt x="0" y="0"/>
                </a:moveTo>
                <a:lnTo>
                  <a:pt x="185806" y="0"/>
                </a:lnTo>
              </a:path>
            </a:pathLst>
          </a:custGeom>
          <a:ln w="3229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6" name="Freeform 205">
            <a:extLst>
              <a:ext uri="{FF2B5EF4-FFF2-40B4-BE49-F238E27FC236}">
                <a16:creationId xmlns:a16="http://schemas.microsoft.com/office/drawing/2014/main" id="{1E76A572-78E0-5344-E8EC-D4BBA618BA5D}"/>
              </a:ext>
            </a:extLst>
          </p:cNvPr>
          <p:cNvSpPr/>
          <p:nvPr/>
        </p:nvSpPr>
        <p:spPr>
          <a:xfrm>
            <a:off x="658589" y="5739505"/>
            <a:ext cx="11540" cy="186960"/>
          </a:xfrm>
          <a:custGeom>
            <a:avLst/>
            <a:gdLst>
              <a:gd name="csX0" fmla="*/ 0 w 11540"/>
              <a:gd name="csY0" fmla="*/ 0 h 186960"/>
              <a:gd name="csX1" fmla="*/ 0 w 11540"/>
              <a:gd name="csY1" fmla="*/ 186960 h 18696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540" h="186960">
                <a:moveTo>
                  <a:pt x="0" y="0"/>
                </a:moveTo>
                <a:lnTo>
                  <a:pt x="0" y="186960"/>
                </a:lnTo>
              </a:path>
            </a:pathLst>
          </a:custGeom>
          <a:ln w="32290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7" name="Freeform 206">
            <a:extLst>
              <a:ext uri="{FF2B5EF4-FFF2-40B4-BE49-F238E27FC236}">
                <a16:creationId xmlns:a16="http://schemas.microsoft.com/office/drawing/2014/main" id="{280C05BB-09BC-45E5-75C0-52943318261F}"/>
              </a:ext>
            </a:extLst>
          </p:cNvPr>
          <p:cNvSpPr/>
          <p:nvPr/>
        </p:nvSpPr>
        <p:spPr>
          <a:xfrm>
            <a:off x="61286" y="5329808"/>
            <a:ext cx="191068" cy="303521"/>
          </a:xfrm>
          <a:custGeom>
            <a:avLst/>
            <a:gdLst>
              <a:gd name="csX0" fmla="*/ 164525 w 191068"/>
              <a:gd name="csY0" fmla="*/ 192731 h 303521"/>
              <a:gd name="csX1" fmla="*/ 156447 w 191068"/>
              <a:gd name="csY1" fmla="*/ 190422 h 303521"/>
              <a:gd name="csX2" fmla="*/ 152984 w 191068"/>
              <a:gd name="csY2" fmla="*/ 190422 h 303521"/>
              <a:gd name="csX3" fmla="*/ 146060 w 191068"/>
              <a:gd name="csY3" fmla="*/ 177728 h 303521"/>
              <a:gd name="csX4" fmla="*/ 189915 w 191068"/>
              <a:gd name="csY4" fmla="*/ 148876 h 303521"/>
              <a:gd name="csX5" fmla="*/ 189915 w 191068"/>
              <a:gd name="csY5" fmla="*/ 110791 h 303521"/>
              <a:gd name="csX6" fmla="*/ 135673 w 191068"/>
              <a:gd name="csY6" fmla="*/ 144259 h 303521"/>
              <a:gd name="csX7" fmla="*/ 142598 w 191068"/>
              <a:gd name="csY7" fmla="*/ 4617 h 303521"/>
              <a:gd name="csX8" fmla="*/ 141444 w 191068"/>
              <a:gd name="csY8" fmla="*/ 1154 h 303521"/>
              <a:gd name="csX9" fmla="*/ 137981 w 191068"/>
              <a:gd name="csY9" fmla="*/ 0 h 303521"/>
              <a:gd name="csX10" fmla="*/ 117208 w 191068"/>
              <a:gd name="csY10" fmla="*/ 9233 h 303521"/>
              <a:gd name="csX11" fmla="*/ 105667 w 191068"/>
              <a:gd name="csY11" fmla="*/ 34622 h 303521"/>
              <a:gd name="csX12" fmla="*/ 101051 w 191068"/>
              <a:gd name="csY12" fmla="*/ 154646 h 303521"/>
              <a:gd name="csX13" fmla="*/ 91818 w 191068"/>
              <a:gd name="csY13" fmla="*/ 156954 h 303521"/>
              <a:gd name="csX14" fmla="*/ 91818 w 191068"/>
              <a:gd name="csY14" fmla="*/ 156954 h 303521"/>
              <a:gd name="csX15" fmla="*/ 83740 w 191068"/>
              <a:gd name="csY15" fmla="*/ 151184 h 303521"/>
              <a:gd name="csX16" fmla="*/ 24882 w 191068"/>
              <a:gd name="csY16" fmla="*/ 162725 h 303521"/>
              <a:gd name="csX17" fmla="*/ 7571 w 191068"/>
              <a:gd name="csY17" fmla="*/ 230815 h 303521"/>
              <a:gd name="csX18" fmla="*/ 19112 w 191068"/>
              <a:gd name="csY18" fmla="*/ 240048 h 303521"/>
              <a:gd name="csX19" fmla="*/ 77970 w 191068"/>
              <a:gd name="csY19" fmla="*/ 228507 h 303521"/>
              <a:gd name="csX20" fmla="*/ 102205 w 191068"/>
              <a:gd name="csY20" fmla="*/ 191577 h 303521"/>
              <a:gd name="csX21" fmla="*/ 116054 w 191068"/>
              <a:gd name="csY21" fmla="*/ 186960 h 303521"/>
              <a:gd name="csX22" fmla="*/ 122978 w 191068"/>
              <a:gd name="csY22" fmla="*/ 204271 h 303521"/>
              <a:gd name="csX23" fmla="*/ 107975 w 191068"/>
              <a:gd name="csY23" fmla="*/ 246972 h 303521"/>
              <a:gd name="csX24" fmla="*/ 107975 w 191068"/>
              <a:gd name="csY24" fmla="*/ 246972 h 303521"/>
              <a:gd name="csX25" fmla="*/ 135673 w 191068"/>
              <a:gd name="csY25" fmla="*/ 300060 h 303521"/>
              <a:gd name="csX26" fmla="*/ 149522 w 191068"/>
              <a:gd name="csY26" fmla="*/ 303522 h 303521"/>
              <a:gd name="csX27" fmla="*/ 191069 w 191068"/>
              <a:gd name="csY27" fmla="*/ 248126 h 303521"/>
              <a:gd name="csX28" fmla="*/ 191069 w 191068"/>
              <a:gd name="csY28" fmla="*/ 248126 h 303521"/>
              <a:gd name="csX29" fmla="*/ 163371 w 191068"/>
              <a:gd name="csY29" fmla="*/ 195039 h 303521"/>
              <a:gd name="csX30" fmla="*/ 163371 w 191068"/>
              <a:gd name="csY30" fmla="*/ 195039 h 303521"/>
              <a:gd name="csX31" fmla="*/ 80278 w 191068"/>
              <a:gd name="csY31" fmla="*/ 193885 h 303521"/>
              <a:gd name="csX32" fmla="*/ 67583 w 191068"/>
              <a:gd name="csY32" fmla="*/ 212350 h 303521"/>
              <a:gd name="csX33" fmla="*/ 35269 w 191068"/>
              <a:gd name="csY33" fmla="*/ 218120 h 303521"/>
              <a:gd name="csX34" fmla="*/ 28344 w 191068"/>
              <a:gd name="csY34" fmla="*/ 212350 h 303521"/>
              <a:gd name="csX35" fmla="*/ 24882 w 191068"/>
              <a:gd name="csY35" fmla="*/ 193885 h 303521"/>
              <a:gd name="csX36" fmla="*/ 37577 w 191068"/>
              <a:gd name="csY36" fmla="*/ 175420 h 303521"/>
              <a:gd name="csX37" fmla="*/ 69891 w 191068"/>
              <a:gd name="csY37" fmla="*/ 169649 h 303521"/>
              <a:gd name="csX38" fmla="*/ 76815 w 191068"/>
              <a:gd name="csY38" fmla="*/ 175420 h 303521"/>
              <a:gd name="csX39" fmla="*/ 81432 w 191068"/>
              <a:gd name="csY39" fmla="*/ 188114 h 303521"/>
              <a:gd name="csX40" fmla="*/ 81432 w 191068"/>
              <a:gd name="csY40" fmla="*/ 193885 h 303521"/>
              <a:gd name="csX41" fmla="*/ 81432 w 191068"/>
              <a:gd name="csY41" fmla="*/ 193885 h 303521"/>
              <a:gd name="csX42" fmla="*/ 173758 w 191068"/>
              <a:gd name="csY42" fmla="*/ 244664 h 303521"/>
              <a:gd name="csX43" fmla="*/ 150676 w 191068"/>
              <a:gd name="csY43" fmla="*/ 274670 h 303521"/>
              <a:gd name="csX44" fmla="*/ 142598 w 191068"/>
              <a:gd name="csY44" fmla="*/ 272362 h 303521"/>
              <a:gd name="csX45" fmla="*/ 127595 w 191068"/>
              <a:gd name="csY45" fmla="*/ 243510 h 303521"/>
              <a:gd name="csX46" fmla="*/ 127595 w 191068"/>
              <a:gd name="csY46" fmla="*/ 243510 h 303521"/>
              <a:gd name="csX47" fmla="*/ 150676 w 191068"/>
              <a:gd name="csY47" fmla="*/ 213504 h 303521"/>
              <a:gd name="csX48" fmla="*/ 158755 w 191068"/>
              <a:gd name="csY48" fmla="*/ 215812 h 303521"/>
              <a:gd name="csX49" fmla="*/ 173758 w 191068"/>
              <a:gd name="csY49" fmla="*/ 244664 h 303521"/>
              <a:gd name="csX50" fmla="*/ 173758 w 191068"/>
              <a:gd name="csY50" fmla="*/ 244664 h 3035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068" h="303521">
                <a:moveTo>
                  <a:pt x="164525" y="192731"/>
                </a:moveTo>
                <a:cubicBezTo>
                  <a:pt x="162217" y="191577"/>
                  <a:pt x="159909" y="190422"/>
                  <a:pt x="156447" y="190422"/>
                </a:cubicBezTo>
                <a:cubicBezTo>
                  <a:pt x="156447" y="190422"/>
                  <a:pt x="152984" y="190422"/>
                  <a:pt x="152984" y="190422"/>
                </a:cubicBezTo>
                <a:lnTo>
                  <a:pt x="146060" y="177728"/>
                </a:lnTo>
                <a:lnTo>
                  <a:pt x="189915" y="148876"/>
                </a:lnTo>
                <a:lnTo>
                  <a:pt x="189915" y="110791"/>
                </a:lnTo>
                <a:lnTo>
                  <a:pt x="135673" y="144259"/>
                </a:lnTo>
                <a:lnTo>
                  <a:pt x="142598" y="4617"/>
                </a:lnTo>
                <a:cubicBezTo>
                  <a:pt x="142598" y="3462"/>
                  <a:pt x="142598" y="2308"/>
                  <a:pt x="141444" y="1154"/>
                </a:cubicBezTo>
                <a:cubicBezTo>
                  <a:pt x="141444" y="1154"/>
                  <a:pt x="139136" y="0"/>
                  <a:pt x="137981" y="0"/>
                </a:cubicBezTo>
                <a:cubicBezTo>
                  <a:pt x="127595" y="0"/>
                  <a:pt x="125287" y="2308"/>
                  <a:pt x="117208" y="9233"/>
                </a:cubicBezTo>
                <a:cubicBezTo>
                  <a:pt x="109130" y="16157"/>
                  <a:pt x="105667" y="25390"/>
                  <a:pt x="105667" y="34622"/>
                </a:cubicBezTo>
                <a:lnTo>
                  <a:pt x="101051" y="154646"/>
                </a:lnTo>
                <a:lnTo>
                  <a:pt x="91818" y="156954"/>
                </a:lnTo>
                <a:cubicBezTo>
                  <a:pt x="91818" y="156954"/>
                  <a:pt x="91818" y="156954"/>
                  <a:pt x="91818" y="156954"/>
                </a:cubicBezTo>
                <a:cubicBezTo>
                  <a:pt x="89510" y="154646"/>
                  <a:pt x="87202" y="152338"/>
                  <a:pt x="83740" y="151184"/>
                </a:cubicBezTo>
                <a:cubicBezTo>
                  <a:pt x="67583" y="143106"/>
                  <a:pt x="43347" y="147722"/>
                  <a:pt x="24882" y="162725"/>
                </a:cubicBezTo>
                <a:cubicBezTo>
                  <a:pt x="647" y="182344"/>
                  <a:pt x="-7432" y="212350"/>
                  <a:pt x="7571" y="230815"/>
                </a:cubicBezTo>
                <a:cubicBezTo>
                  <a:pt x="11033" y="234277"/>
                  <a:pt x="14495" y="237740"/>
                  <a:pt x="19112" y="240048"/>
                </a:cubicBezTo>
                <a:cubicBezTo>
                  <a:pt x="35269" y="248126"/>
                  <a:pt x="59504" y="243510"/>
                  <a:pt x="77970" y="228507"/>
                </a:cubicBezTo>
                <a:cubicBezTo>
                  <a:pt x="90664" y="218120"/>
                  <a:pt x="98743" y="204271"/>
                  <a:pt x="102205" y="191577"/>
                </a:cubicBezTo>
                <a:lnTo>
                  <a:pt x="116054" y="186960"/>
                </a:lnTo>
                <a:lnTo>
                  <a:pt x="122978" y="204271"/>
                </a:lnTo>
                <a:cubicBezTo>
                  <a:pt x="113746" y="214658"/>
                  <a:pt x="107975" y="229661"/>
                  <a:pt x="107975" y="246972"/>
                </a:cubicBezTo>
                <a:lnTo>
                  <a:pt x="107975" y="246972"/>
                </a:lnTo>
                <a:cubicBezTo>
                  <a:pt x="107975" y="270054"/>
                  <a:pt x="119516" y="291981"/>
                  <a:pt x="135673" y="300060"/>
                </a:cubicBezTo>
                <a:cubicBezTo>
                  <a:pt x="140290" y="302368"/>
                  <a:pt x="144906" y="303522"/>
                  <a:pt x="149522" y="303522"/>
                </a:cubicBezTo>
                <a:cubicBezTo>
                  <a:pt x="172604" y="303522"/>
                  <a:pt x="191069" y="278132"/>
                  <a:pt x="191069" y="248126"/>
                </a:cubicBezTo>
                <a:lnTo>
                  <a:pt x="191069" y="248126"/>
                </a:lnTo>
                <a:cubicBezTo>
                  <a:pt x="191069" y="223891"/>
                  <a:pt x="179528" y="203117"/>
                  <a:pt x="163371" y="195039"/>
                </a:cubicBezTo>
                <a:lnTo>
                  <a:pt x="163371" y="195039"/>
                </a:lnTo>
                <a:close/>
                <a:moveTo>
                  <a:pt x="80278" y="193885"/>
                </a:moveTo>
                <a:cubicBezTo>
                  <a:pt x="79124" y="200809"/>
                  <a:pt x="74507" y="207734"/>
                  <a:pt x="67583" y="212350"/>
                </a:cubicBezTo>
                <a:cubicBezTo>
                  <a:pt x="57196" y="220428"/>
                  <a:pt x="44501" y="222737"/>
                  <a:pt x="35269" y="218120"/>
                </a:cubicBezTo>
                <a:cubicBezTo>
                  <a:pt x="32961" y="216966"/>
                  <a:pt x="30652" y="214658"/>
                  <a:pt x="28344" y="212350"/>
                </a:cubicBezTo>
                <a:cubicBezTo>
                  <a:pt x="24882" y="207734"/>
                  <a:pt x="23728" y="200809"/>
                  <a:pt x="24882" y="193885"/>
                </a:cubicBezTo>
                <a:cubicBezTo>
                  <a:pt x="27190" y="186960"/>
                  <a:pt x="30652" y="180036"/>
                  <a:pt x="37577" y="175420"/>
                </a:cubicBezTo>
                <a:cubicBezTo>
                  <a:pt x="47964" y="167341"/>
                  <a:pt x="60658" y="165033"/>
                  <a:pt x="69891" y="169649"/>
                </a:cubicBezTo>
                <a:cubicBezTo>
                  <a:pt x="72199" y="170803"/>
                  <a:pt x="74507" y="173111"/>
                  <a:pt x="76815" y="175420"/>
                </a:cubicBezTo>
                <a:cubicBezTo>
                  <a:pt x="79124" y="178882"/>
                  <a:pt x="81432" y="183498"/>
                  <a:pt x="81432" y="188114"/>
                </a:cubicBezTo>
                <a:cubicBezTo>
                  <a:pt x="81432" y="192731"/>
                  <a:pt x="81432" y="192731"/>
                  <a:pt x="81432" y="193885"/>
                </a:cubicBezTo>
                <a:lnTo>
                  <a:pt x="81432" y="193885"/>
                </a:lnTo>
                <a:close/>
                <a:moveTo>
                  <a:pt x="173758" y="244664"/>
                </a:moveTo>
                <a:cubicBezTo>
                  <a:pt x="173758" y="261975"/>
                  <a:pt x="163371" y="274670"/>
                  <a:pt x="150676" y="274670"/>
                </a:cubicBezTo>
                <a:cubicBezTo>
                  <a:pt x="137981" y="274670"/>
                  <a:pt x="144906" y="274670"/>
                  <a:pt x="142598" y="272362"/>
                </a:cubicBezTo>
                <a:cubicBezTo>
                  <a:pt x="133365" y="267746"/>
                  <a:pt x="127595" y="256205"/>
                  <a:pt x="127595" y="243510"/>
                </a:cubicBezTo>
                <a:lnTo>
                  <a:pt x="127595" y="243510"/>
                </a:lnTo>
                <a:cubicBezTo>
                  <a:pt x="127595" y="226199"/>
                  <a:pt x="137981" y="213504"/>
                  <a:pt x="150676" y="213504"/>
                </a:cubicBezTo>
                <a:cubicBezTo>
                  <a:pt x="163371" y="213504"/>
                  <a:pt x="156447" y="213504"/>
                  <a:pt x="158755" y="215812"/>
                </a:cubicBezTo>
                <a:cubicBezTo>
                  <a:pt x="167987" y="220428"/>
                  <a:pt x="173758" y="231969"/>
                  <a:pt x="173758" y="244664"/>
                </a:cubicBezTo>
                <a:lnTo>
                  <a:pt x="173758" y="244664"/>
                </a:lnTo>
                <a:close/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0" name="TextBox 209">
            <a:extLst>
              <a:ext uri="{FF2B5EF4-FFF2-40B4-BE49-F238E27FC236}">
                <a16:creationId xmlns:a16="http://schemas.microsoft.com/office/drawing/2014/main" id="{C13E1519-7421-A457-2E03-DA702086173E}"/>
              </a:ext>
            </a:extLst>
          </p:cNvPr>
          <p:cNvSpPr txBox="1"/>
          <p:nvPr/>
        </p:nvSpPr>
        <p:spPr>
          <a:xfrm>
            <a:off x="224389" y="126758"/>
            <a:ext cx="4896145" cy="3968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3 of 3)</a:t>
            </a: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62FC6688-4656-07E0-A070-A6C52692639F}"/>
              </a:ext>
            </a:extLst>
          </p:cNvPr>
          <p:cNvSpPr/>
          <p:nvPr/>
        </p:nvSpPr>
        <p:spPr>
          <a:xfrm>
            <a:off x="7602658" y="6061"/>
            <a:ext cx="2152349" cy="519333"/>
          </a:xfrm>
          <a:prstGeom prst="rect">
            <a:avLst/>
          </a:prstGeom>
          <a:solidFill>
            <a:srgbClr val="D8D8D8">
              <a:alpha val="0"/>
            </a:srgbClr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2" name="Freeform 211">
            <a:extLst>
              <a:ext uri="{FF2B5EF4-FFF2-40B4-BE49-F238E27FC236}">
                <a16:creationId xmlns:a16="http://schemas.microsoft.com/office/drawing/2014/main" id="{D58C4F78-5F72-96FB-4EDB-38B554D5CE8F}"/>
              </a:ext>
            </a:extLst>
          </p:cNvPr>
          <p:cNvSpPr/>
          <p:nvPr/>
        </p:nvSpPr>
        <p:spPr>
          <a:xfrm>
            <a:off x="9089107" y="203407"/>
            <a:ext cx="50779" cy="50779"/>
          </a:xfrm>
          <a:custGeom>
            <a:avLst/>
            <a:gdLst>
              <a:gd name="csX0" fmla="*/ 25390 w 50779"/>
              <a:gd name="csY0" fmla="*/ 50779 h 50779"/>
              <a:gd name="csX1" fmla="*/ 0 w 50779"/>
              <a:gd name="csY1" fmla="*/ 25390 h 50779"/>
              <a:gd name="csX2" fmla="*/ 25390 w 50779"/>
              <a:gd name="csY2" fmla="*/ 0 h 50779"/>
              <a:gd name="csX3" fmla="*/ 50780 w 50779"/>
              <a:gd name="csY3" fmla="*/ 25390 h 50779"/>
              <a:gd name="csX4" fmla="*/ 25390 w 50779"/>
              <a:gd name="csY4" fmla="*/ 50779 h 507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79" h="50779">
                <a:moveTo>
                  <a:pt x="25390" y="50779"/>
                </a:moveTo>
                <a:cubicBezTo>
                  <a:pt x="11541" y="50779"/>
                  <a:pt x="0" y="39239"/>
                  <a:pt x="0" y="25390"/>
                </a:cubicBezTo>
                <a:cubicBezTo>
                  <a:pt x="0" y="11541"/>
                  <a:pt x="11541" y="0"/>
                  <a:pt x="25390" y="0"/>
                </a:cubicBezTo>
                <a:cubicBezTo>
                  <a:pt x="39239" y="0"/>
                  <a:pt x="50780" y="11541"/>
                  <a:pt x="50780" y="25390"/>
                </a:cubicBezTo>
                <a:cubicBezTo>
                  <a:pt x="50780" y="39239"/>
                  <a:pt x="39239" y="50779"/>
                  <a:pt x="25390" y="50779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3" name="Freeform 212">
            <a:extLst>
              <a:ext uri="{FF2B5EF4-FFF2-40B4-BE49-F238E27FC236}">
                <a16:creationId xmlns:a16="http://schemas.microsoft.com/office/drawing/2014/main" id="{BBAFF939-DDEC-DBB9-DAB6-A391EDB87FAE}"/>
              </a:ext>
            </a:extLst>
          </p:cNvPr>
          <p:cNvSpPr/>
          <p:nvPr/>
        </p:nvSpPr>
        <p:spPr>
          <a:xfrm>
            <a:off x="8257019" y="202253"/>
            <a:ext cx="231968" cy="180035"/>
          </a:xfrm>
          <a:custGeom>
            <a:avLst/>
            <a:gdLst>
              <a:gd name="csX0" fmla="*/ 231969 w 231968"/>
              <a:gd name="csY0" fmla="*/ 180036 h 180035"/>
              <a:gd name="csX1" fmla="*/ 196193 w 231968"/>
              <a:gd name="csY1" fmla="*/ 180036 h 180035"/>
              <a:gd name="csX2" fmla="*/ 196193 w 231968"/>
              <a:gd name="csY2" fmla="*/ 77323 h 180035"/>
              <a:gd name="csX3" fmla="*/ 166187 w 231968"/>
              <a:gd name="csY3" fmla="*/ 38084 h 180035"/>
              <a:gd name="csX4" fmla="*/ 135027 w 231968"/>
              <a:gd name="csY4" fmla="*/ 77323 h 180035"/>
              <a:gd name="csX5" fmla="*/ 135027 w 231968"/>
              <a:gd name="csY5" fmla="*/ 180036 h 180035"/>
              <a:gd name="csX6" fmla="*/ 98096 w 231968"/>
              <a:gd name="csY6" fmla="*/ 180036 h 180035"/>
              <a:gd name="csX7" fmla="*/ 98096 w 231968"/>
              <a:gd name="csY7" fmla="*/ 77323 h 180035"/>
              <a:gd name="csX8" fmla="*/ 66936 w 231968"/>
              <a:gd name="csY8" fmla="*/ 38084 h 180035"/>
              <a:gd name="csX9" fmla="*/ 35776 w 231968"/>
              <a:gd name="csY9" fmla="*/ 77323 h 180035"/>
              <a:gd name="csX10" fmla="*/ 35776 w 231968"/>
              <a:gd name="csY10" fmla="*/ 180036 h 180035"/>
              <a:gd name="csX11" fmla="*/ 0 w 231968"/>
              <a:gd name="csY11" fmla="*/ 180036 h 180035"/>
              <a:gd name="csX12" fmla="*/ 0 w 231968"/>
              <a:gd name="csY12" fmla="*/ 78477 h 180035"/>
              <a:gd name="csX13" fmla="*/ 66936 w 231968"/>
              <a:gd name="csY13" fmla="*/ 0 h 180035"/>
              <a:gd name="csX14" fmla="*/ 115408 w 231968"/>
              <a:gd name="csY14" fmla="*/ 24236 h 180035"/>
              <a:gd name="csX15" fmla="*/ 165033 w 231968"/>
              <a:gd name="csY15" fmla="*/ 0 h 180035"/>
              <a:gd name="csX16" fmla="*/ 231969 w 231968"/>
              <a:gd name="csY16" fmla="*/ 78477 h 180035"/>
              <a:gd name="csX17" fmla="*/ 231969 w 231968"/>
              <a:gd name="csY17" fmla="*/ 180036 h 180035"/>
              <a:gd name="csX18" fmla="*/ 231969 w 231968"/>
              <a:gd name="csY18" fmla="*/ 180036 h 1800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1968" h="180035">
                <a:moveTo>
                  <a:pt x="231969" y="180036"/>
                </a:moveTo>
                <a:lnTo>
                  <a:pt x="196193" y="180036"/>
                </a:lnTo>
                <a:lnTo>
                  <a:pt x="196193" y="77323"/>
                </a:lnTo>
                <a:cubicBezTo>
                  <a:pt x="196193" y="54242"/>
                  <a:pt x="183498" y="38084"/>
                  <a:pt x="166187" y="38084"/>
                </a:cubicBezTo>
                <a:cubicBezTo>
                  <a:pt x="148876" y="38084"/>
                  <a:pt x="135027" y="54242"/>
                  <a:pt x="135027" y="77323"/>
                </a:cubicBezTo>
                <a:lnTo>
                  <a:pt x="135027" y="180036"/>
                </a:lnTo>
                <a:lnTo>
                  <a:pt x="98096" y="180036"/>
                </a:lnTo>
                <a:lnTo>
                  <a:pt x="98096" y="77323"/>
                </a:lnTo>
                <a:cubicBezTo>
                  <a:pt x="98096" y="50779"/>
                  <a:pt x="83094" y="38084"/>
                  <a:pt x="66936" y="38084"/>
                </a:cubicBezTo>
                <a:cubicBezTo>
                  <a:pt x="50780" y="38084"/>
                  <a:pt x="35776" y="54242"/>
                  <a:pt x="35776" y="77323"/>
                </a:cubicBezTo>
                <a:lnTo>
                  <a:pt x="35776" y="180036"/>
                </a:lnTo>
                <a:lnTo>
                  <a:pt x="0" y="180036"/>
                </a:lnTo>
                <a:lnTo>
                  <a:pt x="0" y="78477"/>
                </a:lnTo>
                <a:cubicBezTo>
                  <a:pt x="0" y="32314"/>
                  <a:pt x="27698" y="0"/>
                  <a:pt x="66936" y="0"/>
                </a:cubicBezTo>
                <a:cubicBezTo>
                  <a:pt x="106175" y="0"/>
                  <a:pt x="101558" y="8079"/>
                  <a:pt x="115408" y="24236"/>
                </a:cubicBezTo>
                <a:cubicBezTo>
                  <a:pt x="129257" y="8079"/>
                  <a:pt x="145413" y="0"/>
                  <a:pt x="165033" y="0"/>
                </a:cubicBezTo>
                <a:cubicBezTo>
                  <a:pt x="204271" y="0"/>
                  <a:pt x="231969" y="32314"/>
                  <a:pt x="231969" y="78477"/>
                </a:cubicBezTo>
                <a:lnTo>
                  <a:pt x="231969" y="180036"/>
                </a:lnTo>
                <a:lnTo>
                  <a:pt x="231969" y="180036"/>
                </a:lnTo>
                <a:close/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4" name="Freeform 213">
            <a:extLst>
              <a:ext uri="{FF2B5EF4-FFF2-40B4-BE49-F238E27FC236}">
                <a16:creationId xmlns:a16="http://schemas.microsoft.com/office/drawing/2014/main" id="{B56CE26E-4D91-3637-E6AF-8EDC5BB7DAF3}"/>
              </a:ext>
            </a:extLst>
          </p:cNvPr>
          <p:cNvSpPr/>
          <p:nvPr/>
        </p:nvSpPr>
        <p:spPr>
          <a:xfrm>
            <a:off x="8518994" y="133009"/>
            <a:ext cx="48471" cy="249280"/>
          </a:xfrm>
          <a:custGeom>
            <a:avLst/>
            <a:gdLst>
              <a:gd name="csX0" fmla="*/ 42701 w 48471"/>
              <a:gd name="csY0" fmla="*/ 249280 h 249280"/>
              <a:gd name="csX1" fmla="*/ 5770 w 48471"/>
              <a:gd name="csY1" fmla="*/ 249280 h 249280"/>
              <a:gd name="csX2" fmla="*/ 5770 w 48471"/>
              <a:gd name="csY2" fmla="*/ 73861 h 249280"/>
              <a:gd name="csX3" fmla="*/ 42701 w 48471"/>
              <a:gd name="csY3" fmla="*/ 73861 h 249280"/>
              <a:gd name="csX4" fmla="*/ 42701 w 48471"/>
              <a:gd name="csY4" fmla="*/ 249280 h 249280"/>
              <a:gd name="csX5" fmla="*/ 24235 w 48471"/>
              <a:gd name="csY5" fmla="*/ 48471 h 249280"/>
              <a:gd name="csX6" fmla="*/ 0 w 48471"/>
              <a:gd name="csY6" fmla="*/ 24236 h 249280"/>
              <a:gd name="csX7" fmla="*/ 24235 w 48471"/>
              <a:gd name="csY7" fmla="*/ 0 h 249280"/>
              <a:gd name="csX8" fmla="*/ 48471 w 48471"/>
              <a:gd name="csY8" fmla="*/ 24236 h 249280"/>
              <a:gd name="csX9" fmla="*/ 24235 w 48471"/>
              <a:gd name="csY9" fmla="*/ 48471 h 249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471" h="249280">
                <a:moveTo>
                  <a:pt x="42701" y="249280"/>
                </a:moveTo>
                <a:lnTo>
                  <a:pt x="5770" y="249280"/>
                </a:lnTo>
                <a:lnTo>
                  <a:pt x="5770" y="73861"/>
                </a:lnTo>
                <a:lnTo>
                  <a:pt x="42701" y="73861"/>
                </a:lnTo>
                <a:lnTo>
                  <a:pt x="42701" y="249280"/>
                </a:lnTo>
                <a:close/>
                <a:moveTo>
                  <a:pt x="24235" y="48471"/>
                </a:moveTo>
                <a:cubicBezTo>
                  <a:pt x="10386" y="48471"/>
                  <a:pt x="0" y="38084"/>
                  <a:pt x="0" y="24236"/>
                </a:cubicBezTo>
                <a:cubicBezTo>
                  <a:pt x="0" y="10387"/>
                  <a:pt x="10386" y="0"/>
                  <a:pt x="24235" y="0"/>
                </a:cubicBezTo>
                <a:cubicBezTo>
                  <a:pt x="38084" y="0"/>
                  <a:pt x="48471" y="10387"/>
                  <a:pt x="48471" y="24236"/>
                </a:cubicBezTo>
                <a:cubicBezTo>
                  <a:pt x="48471" y="38084"/>
                  <a:pt x="38084" y="48471"/>
                  <a:pt x="24235" y="48471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5" name="Freeform 214">
            <a:extLst>
              <a:ext uri="{FF2B5EF4-FFF2-40B4-BE49-F238E27FC236}">
                <a16:creationId xmlns:a16="http://schemas.microsoft.com/office/drawing/2014/main" id="{597696A0-4526-2828-76D4-1F2E64A9C799}"/>
              </a:ext>
            </a:extLst>
          </p:cNvPr>
          <p:cNvSpPr/>
          <p:nvPr/>
        </p:nvSpPr>
        <p:spPr>
          <a:xfrm>
            <a:off x="8596317" y="202253"/>
            <a:ext cx="160416" cy="184652"/>
          </a:xfrm>
          <a:custGeom>
            <a:avLst/>
            <a:gdLst>
              <a:gd name="csX0" fmla="*/ 88863 w 160416"/>
              <a:gd name="csY0" fmla="*/ 184652 h 184652"/>
              <a:gd name="csX1" fmla="*/ 25389 w 160416"/>
              <a:gd name="csY1" fmla="*/ 156954 h 184652"/>
              <a:gd name="csX2" fmla="*/ 0 w 160416"/>
              <a:gd name="csY2" fmla="*/ 92326 h 184652"/>
              <a:gd name="csX3" fmla="*/ 26544 w 160416"/>
              <a:gd name="csY3" fmla="*/ 27698 h 184652"/>
              <a:gd name="csX4" fmla="*/ 90018 w 160416"/>
              <a:gd name="csY4" fmla="*/ 0 h 184652"/>
              <a:gd name="csX5" fmla="*/ 154646 w 160416"/>
              <a:gd name="csY5" fmla="*/ 26544 h 184652"/>
              <a:gd name="csX6" fmla="*/ 159262 w 160416"/>
              <a:gd name="csY6" fmla="*/ 31160 h 184652"/>
              <a:gd name="csX7" fmla="*/ 132719 w 160416"/>
              <a:gd name="csY7" fmla="*/ 58858 h 184652"/>
              <a:gd name="csX8" fmla="*/ 128102 w 160416"/>
              <a:gd name="csY8" fmla="*/ 54242 h 184652"/>
              <a:gd name="csX9" fmla="*/ 90018 w 160416"/>
              <a:gd name="csY9" fmla="*/ 38084 h 184652"/>
              <a:gd name="csX10" fmla="*/ 35776 w 160416"/>
              <a:gd name="csY10" fmla="*/ 93480 h 184652"/>
              <a:gd name="csX11" fmla="*/ 90018 w 160416"/>
              <a:gd name="csY11" fmla="*/ 148876 h 184652"/>
              <a:gd name="csX12" fmla="*/ 128102 w 160416"/>
              <a:gd name="csY12" fmla="*/ 132719 h 184652"/>
              <a:gd name="csX13" fmla="*/ 132719 w 160416"/>
              <a:gd name="csY13" fmla="*/ 128102 h 184652"/>
              <a:gd name="csX14" fmla="*/ 160416 w 160416"/>
              <a:gd name="csY14" fmla="*/ 153492 h 184652"/>
              <a:gd name="csX15" fmla="*/ 154646 w 160416"/>
              <a:gd name="csY15" fmla="*/ 158108 h 184652"/>
              <a:gd name="csX16" fmla="*/ 90018 w 160416"/>
              <a:gd name="csY16" fmla="*/ 184652 h 1846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0416" h="184652">
                <a:moveTo>
                  <a:pt x="88863" y="184652"/>
                </a:moveTo>
                <a:cubicBezTo>
                  <a:pt x="64628" y="184652"/>
                  <a:pt x="41546" y="175419"/>
                  <a:pt x="25389" y="156954"/>
                </a:cubicBezTo>
                <a:cubicBezTo>
                  <a:pt x="8078" y="139643"/>
                  <a:pt x="0" y="116562"/>
                  <a:pt x="0" y="92326"/>
                </a:cubicBezTo>
                <a:cubicBezTo>
                  <a:pt x="0" y="68090"/>
                  <a:pt x="9232" y="43855"/>
                  <a:pt x="26544" y="27698"/>
                </a:cubicBezTo>
                <a:cubicBezTo>
                  <a:pt x="43855" y="10387"/>
                  <a:pt x="66936" y="0"/>
                  <a:pt x="90018" y="0"/>
                </a:cubicBezTo>
                <a:cubicBezTo>
                  <a:pt x="113099" y="0"/>
                  <a:pt x="138489" y="9233"/>
                  <a:pt x="154646" y="26544"/>
                </a:cubicBezTo>
                <a:lnTo>
                  <a:pt x="159262" y="31160"/>
                </a:lnTo>
                <a:lnTo>
                  <a:pt x="132719" y="58858"/>
                </a:lnTo>
                <a:lnTo>
                  <a:pt x="128102" y="54242"/>
                </a:lnTo>
                <a:cubicBezTo>
                  <a:pt x="115408" y="42701"/>
                  <a:pt x="103867" y="38084"/>
                  <a:pt x="90018" y="38084"/>
                </a:cubicBezTo>
                <a:cubicBezTo>
                  <a:pt x="60011" y="38084"/>
                  <a:pt x="35776" y="62320"/>
                  <a:pt x="35776" y="93480"/>
                </a:cubicBezTo>
                <a:cubicBezTo>
                  <a:pt x="35776" y="124640"/>
                  <a:pt x="60011" y="148876"/>
                  <a:pt x="90018" y="148876"/>
                </a:cubicBezTo>
                <a:cubicBezTo>
                  <a:pt x="120023" y="148876"/>
                  <a:pt x="116561" y="143105"/>
                  <a:pt x="128102" y="132719"/>
                </a:cubicBezTo>
                <a:lnTo>
                  <a:pt x="132719" y="128102"/>
                </a:lnTo>
                <a:lnTo>
                  <a:pt x="160416" y="153492"/>
                </a:lnTo>
                <a:lnTo>
                  <a:pt x="154646" y="158108"/>
                </a:lnTo>
                <a:cubicBezTo>
                  <a:pt x="135026" y="175419"/>
                  <a:pt x="113099" y="184652"/>
                  <a:pt x="90018" y="184652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6" name="Freeform 215">
            <a:extLst>
              <a:ext uri="{FF2B5EF4-FFF2-40B4-BE49-F238E27FC236}">
                <a16:creationId xmlns:a16="http://schemas.microsoft.com/office/drawing/2014/main" id="{DC71A7C1-AC24-4FC9-49F9-F02A5CF7F4F4}"/>
              </a:ext>
            </a:extLst>
          </p:cNvPr>
          <p:cNvSpPr/>
          <p:nvPr/>
        </p:nvSpPr>
        <p:spPr>
          <a:xfrm>
            <a:off x="8770582" y="206870"/>
            <a:ext cx="86555" cy="175419"/>
          </a:xfrm>
          <a:custGeom>
            <a:avLst/>
            <a:gdLst>
              <a:gd name="csX0" fmla="*/ 39239 w 86555"/>
              <a:gd name="csY0" fmla="*/ 175419 h 175419"/>
              <a:gd name="csX1" fmla="*/ 0 w 86555"/>
              <a:gd name="csY1" fmla="*/ 175419 h 175419"/>
              <a:gd name="csX2" fmla="*/ 0 w 86555"/>
              <a:gd name="csY2" fmla="*/ 87710 h 175419"/>
              <a:gd name="csX3" fmla="*/ 78477 w 86555"/>
              <a:gd name="csY3" fmla="*/ 0 h 175419"/>
              <a:gd name="csX4" fmla="*/ 86556 w 86555"/>
              <a:gd name="csY4" fmla="*/ 0 h 175419"/>
              <a:gd name="csX5" fmla="*/ 86556 w 86555"/>
              <a:gd name="csY5" fmla="*/ 35776 h 175419"/>
              <a:gd name="csX6" fmla="*/ 80785 w 86555"/>
              <a:gd name="csY6" fmla="*/ 35776 h 175419"/>
              <a:gd name="csX7" fmla="*/ 40393 w 86555"/>
              <a:gd name="csY7" fmla="*/ 85402 h 175419"/>
              <a:gd name="csX8" fmla="*/ 40393 w 86555"/>
              <a:gd name="csY8" fmla="*/ 175419 h 175419"/>
              <a:gd name="csX9" fmla="*/ 40393 w 86555"/>
              <a:gd name="csY9" fmla="*/ 175419 h 1754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6555" h="175419">
                <a:moveTo>
                  <a:pt x="39239" y="175419"/>
                </a:moveTo>
                <a:lnTo>
                  <a:pt x="0" y="175419"/>
                </a:lnTo>
                <a:lnTo>
                  <a:pt x="0" y="87710"/>
                </a:lnTo>
                <a:cubicBezTo>
                  <a:pt x="0" y="31160"/>
                  <a:pt x="24235" y="4616"/>
                  <a:pt x="78477" y="0"/>
                </a:cubicBezTo>
                <a:lnTo>
                  <a:pt x="86556" y="0"/>
                </a:lnTo>
                <a:cubicBezTo>
                  <a:pt x="86556" y="0"/>
                  <a:pt x="86556" y="35776"/>
                  <a:pt x="86556" y="35776"/>
                </a:cubicBezTo>
                <a:lnTo>
                  <a:pt x="80785" y="35776"/>
                </a:lnTo>
                <a:cubicBezTo>
                  <a:pt x="50780" y="40393"/>
                  <a:pt x="40393" y="53087"/>
                  <a:pt x="40393" y="85402"/>
                </a:cubicBezTo>
                <a:lnTo>
                  <a:pt x="40393" y="175419"/>
                </a:lnTo>
                <a:lnTo>
                  <a:pt x="40393" y="175419"/>
                </a:lnTo>
                <a:close/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7" name="Freeform 216">
            <a:extLst>
              <a:ext uri="{FF2B5EF4-FFF2-40B4-BE49-F238E27FC236}">
                <a16:creationId xmlns:a16="http://schemas.microsoft.com/office/drawing/2014/main" id="{27DBCE08-8991-F6C7-70B1-F0FCEC688261}"/>
              </a:ext>
            </a:extLst>
          </p:cNvPr>
          <p:cNvSpPr/>
          <p:nvPr/>
        </p:nvSpPr>
        <p:spPr>
          <a:xfrm>
            <a:off x="8873295" y="202253"/>
            <a:ext cx="180035" cy="184652"/>
          </a:xfrm>
          <a:custGeom>
            <a:avLst/>
            <a:gdLst>
              <a:gd name="csX0" fmla="*/ 90018 w 180035"/>
              <a:gd name="csY0" fmla="*/ 184652 h 184652"/>
              <a:gd name="csX1" fmla="*/ 26544 w 180035"/>
              <a:gd name="csY1" fmla="*/ 156954 h 184652"/>
              <a:gd name="csX2" fmla="*/ 0 w 180035"/>
              <a:gd name="csY2" fmla="*/ 92326 h 184652"/>
              <a:gd name="csX3" fmla="*/ 26544 w 180035"/>
              <a:gd name="csY3" fmla="*/ 27698 h 184652"/>
              <a:gd name="csX4" fmla="*/ 90018 w 180035"/>
              <a:gd name="csY4" fmla="*/ 0 h 184652"/>
              <a:gd name="csX5" fmla="*/ 153492 w 180035"/>
              <a:gd name="csY5" fmla="*/ 27698 h 184652"/>
              <a:gd name="csX6" fmla="*/ 180035 w 180035"/>
              <a:gd name="csY6" fmla="*/ 92326 h 184652"/>
              <a:gd name="csX7" fmla="*/ 153492 w 180035"/>
              <a:gd name="csY7" fmla="*/ 156954 h 184652"/>
              <a:gd name="csX8" fmla="*/ 90018 w 180035"/>
              <a:gd name="csY8" fmla="*/ 183498 h 184652"/>
              <a:gd name="csX9" fmla="*/ 90018 w 180035"/>
              <a:gd name="csY9" fmla="*/ 36930 h 184652"/>
              <a:gd name="csX10" fmla="*/ 38084 w 180035"/>
              <a:gd name="csY10" fmla="*/ 92326 h 184652"/>
              <a:gd name="csX11" fmla="*/ 90018 w 180035"/>
              <a:gd name="csY11" fmla="*/ 147722 h 184652"/>
              <a:gd name="csX12" fmla="*/ 141951 w 180035"/>
              <a:gd name="csY12" fmla="*/ 92326 h 184652"/>
              <a:gd name="csX13" fmla="*/ 90018 w 180035"/>
              <a:gd name="csY13" fmla="*/ 36930 h 1846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0035" h="184652">
                <a:moveTo>
                  <a:pt x="90018" y="184652"/>
                </a:moveTo>
                <a:cubicBezTo>
                  <a:pt x="65782" y="184652"/>
                  <a:pt x="42700" y="175419"/>
                  <a:pt x="26544" y="156954"/>
                </a:cubicBezTo>
                <a:cubicBezTo>
                  <a:pt x="9232" y="139643"/>
                  <a:pt x="0" y="116562"/>
                  <a:pt x="0" y="92326"/>
                </a:cubicBezTo>
                <a:cubicBezTo>
                  <a:pt x="0" y="68090"/>
                  <a:pt x="9232" y="45009"/>
                  <a:pt x="26544" y="27698"/>
                </a:cubicBezTo>
                <a:cubicBezTo>
                  <a:pt x="43855" y="10387"/>
                  <a:pt x="66936" y="0"/>
                  <a:pt x="90018" y="0"/>
                </a:cubicBezTo>
                <a:cubicBezTo>
                  <a:pt x="113099" y="0"/>
                  <a:pt x="136181" y="9233"/>
                  <a:pt x="153492" y="27698"/>
                </a:cubicBezTo>
                <a:cubicBezTo>
                  <a:pt x="170803" y="45009"/>
                  <a:pt x="180035" y="68090"/>
                  <a:pt x="180035" y="92326"/>
                </a:cubicBezTo>
                <a:cubicBezTo>
                  <a:pt x="180035" y="116562"/>
                  <a:pt x="170803" y="139643"/>
                  <a:pt x="153492" y="156954"/>
                </a:cubicBezTo>
                <a:cubicBezTo>
                  <a:pt x="136181" y="174265"/>
                  <a:pt x="114253" y="183498"/>
                  <a:pt x="90018" y="183498"/>
                </a:cubicBezTo>
                <a:moveTo>
                  <a:pt x="90018" y="36930"/>
                </a:moveTo>
                <a:cubicBezTo>
                  <a:pt x="61166" y="36930"/>
                  <a:pt x="38084" y="61166"/>
                  <a:pt x="38084" y="92326"/>
                </a:cubicBezTo>
                <a:cubicBezTo>
                  <a:pt x="38084" y="123486"/>
                  <a:pt x="61166" y="147722"/>
                  <a:pt x="90018" y="147722"/>
                </a:cubicBezTo>
                <a:cubicBezTo>
                  <a:pt x="118870" y="147722"/>
                  <a:pt x="141951" y="123486"/>
                  <a:pt x="141951" y="92326"/>
                </a:cubicBezTo>
                <a:cubicBezTo>
                  <a:pt x="141951" y="61166"/>
                  <a:pt x="118870" y="36930"/>
                  <a:pt x="90018" y="36930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8" name="Freeform 217">
            <a:extLst>
              <a:ext uri="{FF2B5EF4-FFF2-40B4-BE49-F238E27FC236}">
                <a16:creationId xmlns:a16="http://schemas.microsoft.com/office/drawing/2014/main" id="{37D57E67-8814-93AD-87FC-DB3EA1573C3E}"/>
              </a:ext>
            </a:extLst>
          </p:cNvPr>
          <p:cNvSpPr/>
          <p:nvPr/>
        </p:nvSpPr>
        <p:spPr>
          <a:xfrm>
            <a:off x="9089107" y="331510"/>
            <a:ext cx="50779" cy="50779"/>
          </a:xfrm>
          <a:custGeom>
            <a:avLst/>
            <a:gdLst>
              <a:gd name="csX0" fmla="*/ 25390 w 50779"/>
              <a:gd name="csY0" fmla="*/ 50779 h 50779"/>
              <a:gd name="csX1" fmla="*/ 0 w 50779"/>
              <a:gd name="csY1" fmla="*/ 25390 h 50779"/>
              <a:gd name="csX2" fmla="*/ 25390 w 50779"/>
              <a:gd name="csY2" fmla="*/ 0 h 50779"/>
              <a:gd name="csX3" fmla="*/ 50780 w 50779"/>
              <a:gd name="csY3" fmla="*/ 25390 h 50779"/>
              <a:gd name="csX4" fmla="*/ 25390 w 50779"/>
              <a:gd name="csY4" fmla="*/ 50779 h 5077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779" h="50779">
                <a:moveTo>
                  <a:pt x="25390" y="50779"/>
                </a:moveTo>
                <a:cubicBezTo>
                  <a:pt x="11541" y="50779"/>
                  <a:pt x="0" y="39239"/>
                  <a:pt x="0" y="25390"/>
                </a:cubicBezTo>
                <a:cubicBezTo>
                  <a:pt x="0" y="11541"/>
                  <a:pt x="11541" y="0"/>
                  <a:pt x="25390" y="0"/>
                </a:cubicBezTo>
                <a:cubicBezTo>
                  <a:pt x="39239" y="0"/>
                  <a:pt x="50780" y="11541"/>
                  <a:pt x="50780" y="25390"/>
                </a:cubicBezTo>
                <a:cubicBezTo>
                  <a:pt x="50780" y="39239"/>
                  <a:pt x="39239" y="50779"/>
                  <a:pt x="25390" y="50779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9" name="Freeform 218">
            <a:extLst>
              <a:ext uri="{FF2B5EF4-FFF2-40B4-BE49-F238E27FC236}">
                <a16:creationId xmlns:a16="http://schemas.microsoft.com/office/drawing/2014/main" id="{C347A2F8-4B1A-FB00-C026-6BD0EB4785AD}"/>
              </a:ext>
            </a:extLst>
          </p:cNvPr>
          <p:cNvSpPr/>
          <p:nvPr/>
        </p:nvSpPr>
        <p:spPr>
          <a:xfrm>
            <a:off x="9175662" y="133009"/>
            <a:ext cx="180036" cy="253896"/>
          </a:xfrm>
          <a:custGeom>
            <a:avLst/>
            <a:gdLst>
              <a:gd name="csX0" fmla="*/ 90018 w 180036"/>
              <a:gd name="csY0" fmla="*/ 253897 h 253896"/>
              <a:gd name="csX1" fmla="*/ 0 w 180036"/>
              <a:gd name="csY1" fmla="*/ 153492 h 253896"/>
              <a:gd name="csX2" fmla="*/ 0 w 180036"/>
              <a:gd name="csY2" fmla="*/ 141951 h 253896"/>
              <a:gd name="csX3" fmla="*/ 0 w 180036"/>
              <a:gd name="csY3" fmla="*/ 0 h 253896"/>
              <a:gd name="csX4" fmla="*/ 36931 w 180036"/>
              <a:gd name="csY4" fmla="*/ 0 h 253896"/>
              <a:gd name="csX5" fmla="*/ 36931 w 180036"/>
              <a:gd name="csY5" fmla="*/ 86556 h 253896"/>
              <a:gd name="csX6" fmla="*/ 90018 w 180036"/>
              <a:gd name="csY6" fmla="*/ 69245 h 253896"/>
              <a:gd name="csX7" fmla="*/ 153493 w 180036"/>
              <a:gd name="csY7" fmla="*/ 95788 h 253896"/>
              <a:gd name="csX8" fmla="*/ 180036 w 180036"/>
              <a:gd name="csY8" fmla="*/ 160416 h 253896"/>
              <a:gd name="csX9" fmla="*/ 153493 w 180036"/>
              <a:gd name="csY9" fmla="*/ 225045 h 253896"/>
              <a:gd name="csX10" fmla="*/ 90018 w 180036"/>
              <a:gd name="csY10" fmla="*/ 251588 h 253896"/>
              <a:gd name="csX11" fmla="*/ 90018 w 180036"/>
              <a:gd name="csY11" fmla="*/ 106175 h 253896"/>
              <a:gd name="csX12" fmla="*/ 35777 w 180036"/>
              <a:gd name="csY12" fmla="*/ 161571 h 253896"/>
              <a:gd name="csX13" fmla="*/ 90018 w 180036"/>
              <a:gd name="csY13" fmla="*/ 216966 h 253896"/>
              <a:gd name="csX14" fmla="*/ 144259 w 180036"/>
              <a:gd name="csY14" fmla="*/ 161571 h 253896"/>
              <a:gd name="csX15" fmla="*/ 90018 w 180036"/>
              <a:gd name="csY15" fmla="*/ 106175 h 2538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0036" h="253896">
                <a:moveTo>
                  <a:pt x="90018" y="253897"/>
                </a:moveTo>
                <a:cubicBezTo>
                  <a:pt x="36931" y="253897"/>
                  <a:pt x="0" y="212350"/>
                  <a:pt x="0" y="153492"/>
                </a:cubicBezTo>
                <a:cubicBezTo>
                  <a:pt x="0" y="94634"/>
                  <a:pt x="0" y="145413"/>
                  <a:pt x="0" y="141951"/>
                </a:cubicBezTo>
                <a:lnTo>
                  <a:pt x="0" y="0"/>
                </a:lnTo>
                <a:lnTo>
                  <a:pt x="36931" y="0"/>
                </a:lnTo>
                <a:lnTo>
                  <a:pt x="36931" y="86556"/>
                </a:lnTo>
                <a:cubicBezTo>
                  <a:pt x="53088" y="75015"/>
                  <a:pt x="70399" y="69245"/>
                  <a:pt x="90018" y="69245"/>
                </a:cubicBezTo>
                <a:cubicBezTo>
                  <a:pt x="109637" y="69245"/>
                  <a:pt x="136181" y="78477"/>
                  <a:pt x="153493" y="95788"/>
                </a:cubicBezTo>
                <a:cubicBezTo>
                  <a:pt x="170804" y="113099"/>
                  <a:pt x="180036" y="136181"/>
                  <a:pt x="180036" y="160416"/>
                </a:cubicBezTo>
                <a:cubicBezTo>
                  <a:pt x="180036" y="184652"/>
                  <a:pt x="170804" y="207734"/>
                  <a:pt x="153493" y="225045"/>
                </a:cubicBezTo>
                <a:cubicBezTo>
                  <a:pt x="136181" y="242356"/>
                  <a:pt x="114254" y="251588"/>
                  <a:pt x="90018" y="251588"/>
                </a:cubicBezTo>
                <a:moveTo>
                  <a:pt x="90018" y="106175"/>
                </a:moveTo>
                <a:cubicBezTo>
                  <a:pt x="60012" y="106175"/>
                  <a:pt x="35777" y="130410"/>
                  <a:pt x="35777" y="161571"/>
                </a:cubicBezTo>
                <a:cubicBezTo>
                  <a:pt x="35777" y="192731"/>
                  <a:pt x="58858" y="216966"/>
                  <a:pt x="90018" y="216966"/>
                </a:cubicBezTo>
                <a:cubicBezTo>
                  <a:pt x="121178" y="216966"/>
                  <a:pt x="144259" y="192731"/>
                  <a:pt x="144259" y="161571"/>
                </a:cubicBezTo>
                <a:cubicBezTo>
                  <a:pt x="144259" y="130410"/>
                  <a:pt x="120024" y="106175"/>
                  <a:pt x="90018" y="106175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0" name="Freeform 219">
            <a:extLst>
              <a:ext uri="{FF2B5EF4-FFF2-40B4-BE49-F238E27FC236}">
                <a16:creationId xmlns:a16="http://schemas.microsoft.com/office/drawing/2014/main" id="{2674110D-A909-1562-244A-56F245BFBEDF}"/>
              </a:ext>
            </a:extLst>
          </p:cNvPr>
          <p:cNvSpPr/>
          <p:nvPr/>
        </p:nvSpPr>
        <p:spPr>
          <a:xfrm>
            <a:off x="9381088" y="133009"/>
            <a:ext cx="48470" cy="249280"/>
          </a:xfrm>
          <a:custGeom>
            <a:avLst/>
            <a:gdLst>
              <a:gd name="csX0" fmla="*/ 43855 w 48470"/>
              <a:gd name="csY0" fmla="*/ 249280 h 249280"/>
              <a:gd name="csX1" fmla="*/ 6924 w 48470"/>
              <a:gd name="csY1" fmla="*/ 249280 h 249280"/>
              <a:gd name="csX2" fmla="*/ 6924 w 48470"/>
              <a:gd name="csY2" fmla="*/ 73861 h 249280"/>
              <a:gd name="csX3" fmla="*/ 43855 w 48470"/>
              <a:gd name="csY3" fmla="*/ 73861 h 249280"/>
              <a:gd name="csX4" fmla="*/ 43855 w 48470"/>
              <a:gd name="csY4" fmla="*/ 249280 h 249280"/>
              <a:gd name="csX5" fmla="*/ 24235 w 48470"/>
              <a:gd name="csY5" fmla="*/ 48471 h 249280"/>
              <a:gd name="csX6" fmla="*/ 0 w 48470"/>
              <a:gd name="csY6" fmla="*/ 24236 h 249280"/>
              <a:gd name="csX7" fmla="*/ 24235 w 48470"/>
              <a:gd name="csY7" fmla="*/ 0 h 249280"/>
              <a:gd name="csX8" fmla="*/ 48471 w 48470"/>
              <a:gd name="csY8" fmla="*/ 24236 h 249280"/>
              <a:gd name="csX9" fmla="*/ 24235 w 48470"/>
              <a:gd name="csY9" fmla="*/ 48471 h 24928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470" h="249280">
                <a:moveTo>
                  <a:pt x="43855" y="249280"/>
                </a:moveTo>
                <a:lnTo>
                  <a:pt x="6924" y="249280"/>
                </a:lnTo>
                <a:lnTo>
                  <a:pt x="6924" y="73861"/>
                </a:lnTo>
                <a:lnTo>
                  <a:pt x="43855" y="73861"/>
                </a:lnTo>
                <a:lnTo>
                  <a:pt x="43855" y="249280"/>
                </a:lnTo>
                <a:close/>
                <a:moveTo>
                  <a:pt x="24235" y="48471"/>
                </a:moveTo>
                <a:cubicBezTo>
                  <a:pt x="10386" y="48471"/>
                  <a:pt x="0" y="38084"/>
                  <a:pt x="0" y="24236"/>
                </a:cubicBezTo>
                <a:cubicBezTo>
                  <a:pt x="0" y="10387"/>
                  <a:pt x="10386" y="0"/>
                  <a:pt x="24235" y="0"/>
                </a:cubicBezTo>
                <a:cubicBezTo>
                  <a:pt x="38084" y="0"/>
                  <a:pt x="48471" y="10387"/>
                  <a:pt x="48471" y="24236"/>
                </a:cubicBezTo>
                <a:cubicBezTo>
                  <a:pt x="48471" y="38084"/>
                  <a:pt x="38084" y="48471"/>
                  <a:pt x="24235" y="48471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1" name="Freeform 220">
            <a:extLst>
              <a:ext uri="{FF2B5EF4-FFF2-40B4-BE49-F238E27FC236}">
                <a16:creationId xmlns:a16="http://schemas.microsoft.com/office/drawing/2014/main" id="{704EC816-8AC7-C301-371B-4CF0FE6421F5}"/>
              </a:ext>
            </a:extLst>
          </p:cNvPr>
          <p:cNvSpPr/>
          <p:nvPr/>
        </p:nvSpPr>
        <p:spPr>
          <a:xfrm>
            <a:off x="9458411" y="171093"/>
            <a:ext cx="106175" cy="215812"/>
          </a:xfrm>
          <a:custGeom>
            <a:avLst/>
            <a:gdLst>
              <a:gd name="csX0" fmla="*/ 105021 w 106175"/>
              <a:gd name="csY0" fmla="*/ 215812 h 215812"/>
              <a:gd name="csX1" fmla="*/ 96943 w 106175"/>
              <a:gd name="csY1" fmla="*/ 215812 h 215812"/>
              <a:gd name="csX2" fmla="*/ 21928 w 106175"/>
              <a:gd name="csY2" fmla="*/ 117716 h 215812"/>
              <a:gd name="csX3" fmla="*/ 21928 w 106175"/>
              <a:gd name="csY3" fmla="*/ 69244 h 215812"/>
              <a:gd name="csX4" fmla="*/ 0 w 106175"/>
              <a:gd name="csY4" fmla="*/ 69244 h 215812"/>
              <a:gd name="csX5" fmla="*/ 0 w 106175"/>
              <a:gd name="csY5" fmla="*/ 35776 h 215812"/>
              <a:gd name="csX6" fmla="*/ 21928 w 106175"/>
              <a:gd name="csY6" fmla="*/ 35776 h 215812"/>
              <a:gd name="csX7" fmla="*/ 21928 w 106175"/>
              <a:gd name="csY7" fmla="*/ 0 h 215812"/>
              <a:gd name="csX8" fmla="*/ 60012 w 106175"/>
              <a:gd name="csY8" fmla="*/ 0 h 215812"/>
              <a:gd name="csX9" fmla="*/ 60012 w 106175"/>
              <a:gd name="csY9" fmla="*/ 35776 h 215812"/>
              <a:gd name="csX10" fmla="*/ 106175 w 106175"/>
              <a:gd name="csY10" fmla="*/ 35776 h 215812"/>
              <a:gd name="csX11" fmla="*/ 106175 w 106175"/>
              <a:gd name="csY11" fmla="*/ 69244 h 215812"/>
              <a:gd name="csX12" fmla="*/ 60012 w 106175"/>
              <a:gd name="csY12" fmla="*/ 69244 h 215812"/>
              <a:gd name="csX13" fmla="*/ 60012 w 106175"/>
              <a:gd name="csY13" fmla="*/ 123486 h 215812"/>
              <a:gd name="csX14" fmla="*/ 100405 w 106175"/>
              <a:gd name="csY14" fmla="*/ 176573 h 215812"/>
              <a:gd name="csX15" fmla="*/ 106175 w 106175"/>
              <a:gd name="csY15" fmla="*/ 176573 h 215812"/>
              <a:gd name="csX16" fmla="*/ 106175 w 106175"/>
              <a:gd name="csY16" fmla="*/ 215812 h 215812"/>
              <a:gd name="csX17" fmla="*/ 106175 w 106175"/>
              <a:gd name="csY17" fmla="*/ 215812 h 2158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6175" h="215812">
                <a:moveTo>
                  <a:pt x="105021" y="215812"/>
                </a:moveTo>
                <a:lnTo>
                  <a:pt x="96943" y="215812"/>
                </a:lnTo>
                <a:cubicBezTo>
                  <a:pt x="41547" y="203117"/>
                  <a:pt x="21928" y="177728"/>
                  <a:pt x="21928" y="117716"/>
                </a:cubicBezTo>
                <a:lnTo>
                  <a:pt x="21928" y="69244"/>
                </a:lnTo>
                <a:lnTo>
                  <a:pt x="0" y="69244"/>
                </a:lnTo>
                <a:lnTo>
                  <a:pt x="0" y="35776"/>
                </a:lnTo>
                <a:lnTo>
                  <a:pt x="21928" y="35776"/>
                </a:lnTo>
                <a:lnTo>
                  <a:pt x="21928" y="0"/>
                </a:lnTo>
                <a:lnTo>
                  <a:pt x="60012" y="0"/>
                </a:lnTo>
                <a:lnTo>
                  <a:pt x="60012" y="35776"/>
                </a:lnTo>
                <a:lnTo>
                  <a:pt x="106175" y="35776"/>
                </a:lnTo>
                <a:lnTo>
                  <a:pt x="106175" y="69244"/>
                </a:lnTo>
                <a:lnTo>
                  <a:pt x="60012" y="69244"/>
                </a:lnTo>
                <a:lnTo>
                  <a:pt x="60012" y="123486"/>
                </a:lnTo>
                <a:cubicBezTo>
                  <a:pt x="60012" y="155800"/>
                  <a:pt x="72707" y="173111"/>
                  <a:pt x="100405" y="176573"/>
                </a:cubicBezTo>
                <a:lnTo>
                  <a:pt x="106175" y="176573"/>
                </a:lnTo>
                <a:lnTo>
                  <a:pt x="106175" y="215812"/>
                </a:lnTo>
                <a:lnTo>
                  <a:pt x="106175" y="215812"/>
                </a:lnTo>
                <a:close/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2" name="Freeform 221">
            <a:extLst>
              <a:ext uri="{FF2B5EF4-FFF2-40B4-BE49-F238E27FC236}">
                <a16:creationId xmlns:a16="http://schemas.microsoft.com/office/drawing/2014/main" id="{D927569C-92D7-37AC-29F2-17D99EE1CE7F}"/>
              </a:ext>
            </a:extLst>
          </p:cNvPr>
          <p:cNvSpPr/>
          <p:nvPr/>
        </p:nvSpPr>
        <p:spPr>
          <a:xfrm>
            <a:off x="8022742" y="265727"/>
            <a:ext cx="60012" cy="60011"/>
          </a:xfrm>
          <a:custGeom>
            <a:avLst/>
            <a:gdLst>
              <a:gd name="csX0" fmla="*/ 30006 w 60012"/>
              <a:gd name="csY0" fmla="*/ 60012 h 60011"/>
              <a:gd name="csX1" fmla="*/ 60012 w 60012"/>
              <a:gd name="csY1" fmla="*/ 30006 h 60011"/>
              <a:gd name="csX2" fmla="*/ 30006 w 60012"/>
              <a:gd name="csY2" fmla="*/ 0 h 60011"/>
              <a:gd name="csX3" fmla="*/ 0 w 60012"/>
              <a:gd name="csY3" fmla="*/ 30006 h 60011"/>
              <a:gd name="csX4" fmla="*/ 30006 w 60012"/>
              <a:gd name="csY4" fmla="*/ 60012 h 600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012" h="60011">
                <a:moveTo>
                  <a:pt x="30006" y="60012"/>
                </a:moveTo>
                <a:cubicBezTo>
                  <a:pt x="46163" y="60012"/>
                  <a:pt x="60012" y="47317"/>
                  <a:pt x="60012" y="30006"/>
                </a:cubicBezTo>
                <a:cubicBezTo>
                  <a:pt x="60012" y="12695"/>
                  <a:pt x="46163" y="0"/>
                  <a:pt x="30006" y="0"/>
                </a:cubicBezTo>
                <a:cubicBezTo>
                  <a:pt x="13849" y="0"/>
                  <a:pt x="0" y="12695"/>
                  <a:pt x="0" y="30006"/>
                </a:cubicBezTo>
                <a:cubicBezTo>
                  <a:pt x="0" y="47317"/>
                  <a:pt x="13849" y="60012"/>
                  <a:pt x="30006" y="60012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3" name="Freeform 222">
            <a:extLst>
              <a:ext uri="{FF2B5EF4-FFF2-40B4-BE49-F238E27FC236}">
                <a16:creationId xmlns:a16="http://schemas.microsoft.com/office/drawing/2014/main" id="{150D66B9-8A27-4A3C-E7AB-61C6ACE6C673}"/>
              </a:ext>
            </a:extLst>
          </p:cNvPr>
          <p:cNvSpPr/>
          <p:nvPr/>
        </p:nvSpPr>
        <p:spPr>
          <a:xfrm>
            <a:off x="7805776" y="265727"/>
            <a:ext cx="60011" cy="60011"/>
          </a:xfrm>
          <a:custGeom>
            <a:avLst/>
            <a:gdLst>
              <a:gd name="csX0" fmla="*/ 30006 w 60011"/>
              <a:gd name="csY0" fmla="*/ 0 h 60011"/>
              <a:gd name="csX1" fmla="*/ 0 w 60011"/>
              <a:gd name="csY1" fmla="*/ 30006 h 60011"/>
              <a:gd name="csX2" fmla="*/ 30006 w 60011"/>
              <a:gd name="csY2" fmla="*/ 60012 h 60011"/>
              <a:gd name="csX3" fmla="*/ 60011 w 60011"/>
              <a:gd name="csY3" fmla="*/ 30006 h 60011"/>
              <a:gd name="csX4" fmla="*/ 30006 w 60011"/>
              <a:gd name="csY4" fmla="*/ 0 h 600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011" h="60011">
                <a:moveTo>
                  <a:pt x="30006" y="0"/>
                </a:moveTo>
                <a:cubicBezTo>
                  <a:pt x="13848" y="0"/>
                  <a:pt x="0" y="12695"/>
                  <a:pt x="0" y="30006"/>
                </a:cubicBezTo>
                <a:cubicBezTo>
                  <a:pt x="0" y="47317"/>
                  <a:pt x="13848" y="60012"/>
                  <a:pt x="30006" y="60012"/>
                </a:cubicBezTo>
                <a:cubicBezTo>
                  <a:pt x="46163" y="60012"/>
                  <a:pt x="60011" y="47317"/>
                  <a:pt x="60011" y="30006"/>
                </a:cubicBezTo>
                <a:cubicBezTo>
                  <a:pt x="60011" y="12695"/>
                  <a:pt x="46163" y="0"/>
                  <a:pt x="30006" y="0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4" name="Freeform 223">
            <a:extLst>
              <a:ext uri="{FF2B5EF4-FFF2-40B4-BE49-F238E27FC236}">
                <a16:creationId xmlns:a16="http://schemas.microsoft.com/office/drawing/2014/main" id="{6FE1C57B-838F-2BB6-252E-A62BF8BB58A6}"/>
              </a:ext>
            </a:extLst>
          </p:cNvPr>
          <p:cNvSpPr/>
          <p:nvPr/>
        </p:nvSpPr>
        <p:spPr>
          <a:xfrm>
            <a:off x="7689214" y="149166"/>
            <a:ext cx="512409" cy="293135"/>
          </a:xfrm>
          <a:custGeom>
            <a:avLst/>
            <a:gdLst>
              <a:gd name="csX0" fmla="*/ 146568 w 512409"/>
              <a:gd name="csY0" fmla="*/ 58858 h 293135"/>
              <a:gd name="csX1" fmla="*/ 58858 w 512409"/>
              <a:gd name="csY1" fmla="*/ 146568 h 293135"/>
              <a:gd name="csX2" fmla="*/ 146568 w 512409"/>
              <a:gd name="csY2" fmla="*/ 234277 h 293135"/>
              <a:gd name="csX3" fmla="*/ 365842 w 512409"/>
              <a:gd name="csY3" fmla="*/ 234277 h 293135"/>
              <a:gd name="csX4" fmla="*/ 453551 w 512409"/>
              <a:gd name="csY4" fmla="*/ 146568 h 293135"/>
              <a:gd name="csX5" fmla="*/ 365842 w 512409"/>
              <a:gd name="csY5" fmla="*/ 58858 h 293135"/>
              <a:gd name="csX6" fmla="*/ 146568 w 512409"/>
              <a:gd name="csY6" fmla="*/ 58858 h 293135"/>
              <a:gd name="csX7" fmla="*/ 365842 w 512409"/>
              <a:gd name="csY7" fmla="*/ 293135 h 293135"/>
              <a:gd name="csX8" fmla="*/ 146568 w 512409"/>
              <a:gd name="csY8" fmla="*/ 293135 h 293135"/>
              <a:gd name="csX9" fmla="*/ 0 w 512409"/>
              <a:gd name="csY9" fmla="*/ 146568 h 293135"/>
              <a:gd name="csX10" fmla="*/ 146568 w 512409"/>
              <a:gd name="csY10" fmla="*/ 0 h 293135"/>
              <a:gd name="csX11" fmla="*/ 365842 w 512409"/>
              <a:gd name="csY11" fmla="*/ 0 h 293135"/>
              <a:gd name="csX12" fmla="*/ 512410 w 512409"/>
              <a:gd name="csY12" fmla="*/ 146568 h 293135"/>
              <a:gd name="csX13" fmla="*/ 365842 w 512409"/>
              <a:gd name="csY13" fmla="*/ 293135 h 29313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2409" h="293135">
                <a:moveTo>
                  <a:pt x="146568" y="58858"/>
                </a:moveTo>
                <a:cubicBezTo>
                  <a:pt x="98096" y="58858"/>
                  <a:pt x="58858" y="98096"/>
                  <a:pt x="58858" y="146568"/>
                </a:cubicBezTo>
                <a:cubicBezTo>
                  <a:pt x="58858" y="195039"/>
                  <a:pt x="98096" y="234277"/>
                  <a:pt x="146568" y="234277"/>
                </a:cubicBezTo>
                <a:lnTo>
                  <a:pt x="365842" y="234277"/>
                </a:lnTo>
                <a:cubicBezTo>
                  <a:pt x="414313" y="234277"/>
                  <a:pt x="453551" y="195039"/>
                  <a:pt x="453551" y="146568"/>
                </a:cubicBezTo>
                <a:cubicBezTo>
                  <a:pt x="453551" y="98096"/>
                  <a:pt x="414313" y="58858"/>
                  <a:pt x="365842" y="58858"/>
                </a:cubicBezTo>
                <a:lnTo>
                  <a:pt x="146568" y="58858"/>
                </a:lnTo>
                <a:moveTo>
                  <a:pt x="365842" y="293135"/>
                </a:moveTo>
                <a:lnTo>
                  <a:pt x="146568" y="293135"/>
                </a:lnTo>
                <a:cubicBezTo>
                  <a:pt x="65782" y="293135"/>
                  <a:pt x="0" y="227353"/>
                  <a:pt x="0" y="146568"/>
                </a:cubicBezTo>
                <a:cubicBezTo>
                  <a:pt x="0" y="65782"/>
                  <a:pt x="65782" y="0"/>
                  <a:pt x="146568" y="0"/>
                </a:cubicBezTo>
                <a:lnTo>
                  <a:pt x="365842" y="0"/>
                </a:lnTo>
                <a:cubicBezTo>
                  <a:pt x="446627" y="0"/>
                  <a:pt x="512410" y="65782"/>
                  <a:pt x="512410" y="146568"/>
                </a:cubicBezTo>
                <a:cubicBezTo>
                  <a:pt x="512410" y="227353"/>
                  <a:pt x="446627" y="293135"/>
                  <a:pt x="365842" y="293135"/>
                </a:cubicBezTo>
              </a:path>
            </a:pathLst>
          </a:custGeom>
          <a:solidFill>
            <a:srgbClr val="D8D8D8"/>
          </a:solidFill>
          <a:ln w="11532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F52827D6-29F2-FB0D-C263-46B4B3F86494}"/>
              </a:ext>
            </a:extLst>
          </p:cNvPr>
          <p:cNvSpPr txBox="1"/>
          <p:nvPr/>
        </p:nvSpPr>
        <p:spPr>
          <a:xfrm>
            <a:off x="5637611" y="6433111"/>
            <a:ext cx="40318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microbit.org/accessibility/makecode/screen-reader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BA482FB5-C97A-C92C-0C10-AA5E8A37BA52}"/>
              </a:ext>
            </a:extLst>
          </p:cNvPr>
          <p:cNvSpPr txBox="1"/>
          <p:nvPr/>
        </p:nvSpPr>
        <p:spPr>
          <a:xfrm>
            <a:off x="193956" y="6433111"/>
            <a:ext cx="3411392" cy="3230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</a:t>
            </a:r>
          </a:p>
        </p:txBody>
      </p:sp>
    </p:spTree>
    <p:extLst>
      <p:ext uri="{BB962C8B-B14F-4D97-AF65-F5344CB8AC3E}">
        <p14:creationId xmlns:p14="http://schemas.microsoft.com/office/powerpoint/2010/main" val="2480092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205</Words>
  <Application>Microsoft Macintosh PowerPoint</Application>
  <PresentationFormat>A4 Paper (210x297 mm)</PresentationFormat>
  <Paragraphs>97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3</cp:revision>
  <dcterms:created xsi:type="dcterms:W3CDTF">2026-06-24T09:30:50Z</dcterms:created>
  <dcterms:modified xsi:type="dcterms:W3CDTF">2026-06-24T11:57:36Z</dcterms:modified>
</cp:coreProperties>
</file>