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60" r:id="rId2"/>
    <p:sldId id="259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>
        <p:scale>
          <a:sx n="115" d="100"/>
          <a:sy n="115" d="100"/>
        </p:scale>
        <p:origin x="173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5F3B7-EE3F-844A-9807-0BD440A968BD}" type="datetimeFigureOut">
              <a:t>6/24/26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43200-6C38-A248-80F8-1B0A4A246A9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357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22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78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0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0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0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25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2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4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8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5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BF30E-7047-0FFB-5CFD-FF3D4D499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E218C202-89FC-1290-0622-7AF788218999}"/>
              </a:ext>
            </a:extLst>
          </p:cNvPr>
          <p:cNvSpPr/>
          <p:nvPr/>
        </p:nvSpPr>
        <p:spPr>
          <a:xfrm>
            <a:off x="2851643" y="3477442"/>
            <a:ext cx="306240" cy="191660"/>
          </a:xfrm>
          <a:custGeom>
            <a:avLst/>
            <a:gdLst>
              <a:gd name="csX0" fmla="*/ 111784 w 306240"/>
              <a:gd name="csY0" fmla="*/ 164872 h 191660"/>
              <a:gd name="csX1" fmla="*/ 114112 w 306240"/>
              <a:gd name="csY1" fmla="*/ 156720 h 191660"/>
              <a:gd name="csX2" fmla="*/ 114112 w 306240"/>
              <a:gd name="csY2" fmla="*/ 153226 h 191660"/>
              <a:gd name="csX3" fmla="*/ 126921 w 306240"/>
              <a:gd name="csY3" fmla="*/ 146237 h 191660"/>
              <a:gd name="csX4" fmla="*/ 156031 w 306240"/>
              <a:gd name="csY4" fmla="*/ 190496 h 191660"/>
              <a:gd name="csX5" fmla="*/ 194457 w 306240"/>
              <a:gd name="csY5" fmla="*/ 190496 h 191660"/>
              <a:gd name="csX6" fmla="*/ 160689 w 306240"/>
              <a:gd name="csY6" fmla="*/ 135755 h 191660"/>
              <a:gd name="csX7" fmla="*/ 301582 w 306240"/>
              <a:gd name="csY7" fmla="*/ 142744 h 191660"/>
              <a:gd name="csX8" fmla="*/ 305076 w 306240"/>
              <a:gd name="csY8" fmla="*/ 141579 h 191660"/>
              <a:gd name="csX9" fmla="*/ 306240 w 306240"/>
              <a:gd name="csY9" fmla="*/ 138085 h 191660"/>
              <a:gd name="csX10" fmla="*/ 296925 w 306240"/>
              <a:gd name="csY10" fmla="*/ 117120 h 191660"/>
              <a:gd name="csX11" fmla="*/ 271308 w 306240"/>
              <a:gd name="csY11" fmla="*/ 105474 h 191660"/>
              <a:gd name="csX12" fmla="*/ 150209 w 306240"/>
              <a:gd name="csY12" fmla="*/ 100815 h 191660"/>
              <a:gd name="csX13" fmla="*/ 147880 w 306240"/>
              <a:gd name="csY13" fmla="*/ 91498 h 191660"/>
              <a:gd name="csX14" fmla="*/ 147880 w 306240"/>
              <a:gd name="csY14" fmla="*/ 91498 h 191660"/>
              <a:gd name="csX15" fmla="*/ 153702 w 306240"/>
              <a:gd name="csY15" fmla="*/ 83345 h 191660"/>
              <a:gd name="csX16" fmla="*/ 142058 w 306240"/>
              <a:gd name="csY16" fmla="*/ 25111 h 191660"/>
              <a:gd name="csX17" fmla="*/ 73358 w 306240"/>
              <a:gd name="csY17" fmla="*/ 7640 h 191660"/>
              <a:gd name="csX18" fmla="*/ 64043 w 306240"/>
              <a:gd name="csY18" fmla="*/ 19287 h 191660"/>
              <a:gd name="csX19" fmla="*/ 75687 w 306240"/>
              <a:gd name="csY19" fmla="*/ 77521 h 191660"/>
              <a:gd name="csX20" fmla="*/ 112948 w 306240"/>
              <a:gd name="csY20" fmla="*/ 101980 h 191660"/>
              <a:gd name="csX21" fmla="*/ 117606 w 306240"/>
              <a:gd name="csY21" fmla="*/ 115956 h 191660"/>
              <a:gd name="csX22" fmla="*/ 100139 w 306240"/>
              <a:gd name="csY22" fmla="*/ 122944 h 191660"/>
              <a:gd name="csX23" fmla="*/ 57056 w 306240"/>
              <a:gd name="csY23" fmla="*/ 107803 h 191660"/>
              <a:gd name="csX24" fmla="*/ 57056 w 306240"/>
              <a:gd name="csY24" fmla="*/ 107803 h 191660"/>
              <a:gd name="csX25" fmla="*/ 3493 w 306240"/>
              <a:gd name="csY25" fmla="*/ 135755 h 191660"/>
              <a:gd name="csX26" fmla="*/ 0 w 306240"/>
              <a:gd name="csY26" fmla="*/ 149732 h 191660"/>
              <a:gd name="csX27" fmla="*/ 55892 w 306240"/>
              <a:gd name="csY27" fmla="*/ 191660 h 191660"/>
              <a:gd name="csX28" fmla="*/ 55892 w 306240"/>
              <a:gd name="csY28" fmla="*/ 191660 h 191660"/>
              <a:gd name="csX29" fmla="*/ 109455 w 306240"/>
              <a:gd name="csY29" fmla="*/ 163708 h 191660"/>
              <a:gd name="csX30" fmla="*/ 109455 w 306240"/>
              <a:gd name="csY30" fmla="*/ 163708 h 191660"/>
              <a:gd name="csX31" fmla="*/ 110619 w 306240"/>
              <a:gd name="csY31" fmla="*/ 78686 h 191660"/>
              <a:gd name="csX32" fmla="*/ 91989 w 306240"/>
              <a:gd name="csY32" fmla="*/ 65875 h 191660"/>
              <a:gd name="csX33" fmla="*/ 86167 w 306240"/>
              <a:gd name="csY33" fmla="*/ 33264 h 191660"/>
              <a:gd name="csX34" fmla="*/ 91989 w 306240"/>
              <a:gd name="csY34" fmla="*/ 26275 h 191660"/>
              <a:gd name="csX35" fmla="*/ 110619 w 306240"/>
              <a:gd name="csY35" fmla="*/ 22782 h 191660"/>
              <a:gd name="csX36" fmla="*/ 129250 w 306240"/>
              <a:gd name="csY36" fmla="*/ 35593 h 191660"/>
              <a:gd name="csX37" fmla="*/ 135072 w 306240"/>
              <a:gd name="csY37" fmla="*/ 68204 h 191660"/>
              <a:gd name="csX38" fmla="*/ 129250 w 306240"/>
              <a:gd name="csY38" fmla="*/ 75192 h 191660"/>
              <a:gd name="csX39" fmla="*/ 116441 w 306240"/>
              <a:gd name="csY39" fmla="*/ 79851 h 191660"/>
              <a:gd name="csX40" fmla="*/ 109455 w 306240"/>
              <a:gd name="csY40" fmla="*/ 79851 h 191660"/>
              <a:gd name="csX41" fmla="*/ 109455 w 306240"/>
              <a:gd name="csY41" fmla="*/ 79851 h 191660"/>
              <a:gd name="csX42" fmla="*/ 58221 w 306240"/>
              <a:gd name="csY42" fmla="*/ 173025 h 191660"/>
              <a:gd name="csX43" fmla="*/ 27946 w 306240"/>
              <a:gd name="csY43" fmla="*/ 149732 h 191660"/>
              <a:gd name="csX44" fmla="*/ 30275 w 306240"/>
              <a:gd name="csY44" fmla="*/ 141579 h 191660"/>
              <a:gd name="csX45" fmla="*/ 59385 w 306240"/>
              <a:gd name="csY45" fmla="*/ 126438 h 191660"/>
              <a:gd name="csX46" fmla="*/ 59385 w 306240"/>
              <a:gd name="csY46" fmla="*/ 126438 h 191660"/>
              <a:gd name="csX47" fmla="*/ 89660 w 306240"/>
              <a:gd name="csY47" fmla="*/ 149732 h 191660"/>
              <a:gd name="csX48" fmla="*/ 87331 w 306240"/>
              <a:gd name="csY48" fmla="*/ 157884 h 191660"/>
              <a:gd name="csX49" fmla="*/ 58221 w 306240"/>
              <a:gd name="csY49" fmla="*/ 173025 h 191660"/>
              <a:gd name="csX50" fmla="*/ 58221 w 306240"/>
              <a:gd name="csY50" fmla="*/ 173025 h 1916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6240" h="191660">
                <a:moveTo>
                  <a:pt x="111784" y="164872"/>
                </a:moveTo>
                <a:cubicBezTo>
                  <a:pt x="112948" y="162543"/>
                  <a:pt x="114112" y="160214"/>
                  <a:pt x="114112" y="156720"/>
                </a:cubicBezTo>
                <a:cubicBezTo>
                  <a:pt x="114112" y="156720"/>
                  <a:pt x="114112" y="153226"/>
                  <a:pt x="114112" y="153226"/>
                </a:cubicBezTo>
                <a:lnTo>
                  <a:pt x="126921" y="146237"/>
                </a:lnTo>
                <a:lnTo>
                  <a:pt x="156031" y="190496"/>
                </a:lnTo>
                <a:lnTo>
                  <a:pt x="194457" y="190496"/>
                </a:lnTo>
                <a:lnTo>
                  <a:pt x="160689" y="135755"/>
                </a:lnTo>
                <a:lnTo>
                  <a:pt x="301582" y="142744"/>
                </a:lnTo>
                <a:cubicBezTo>
                  <a:pt x="302747" y="142744"/>
                  <a:pt x="303911" y="142744"/>
                  <a:pt x="305076" y="141579"/>
                </a:cubicBezTo>
                <a:cubicBezTo>
                  <a:pt x="305076" y="141579"/>
                  <a:pt x="306240" y="139250"/>
                  <a:pt x="306240" y="138085"/>
                </a:cubicBezTo>
                <a:cubicBezTo>
                  <a:pt x="306240" y="127603"/>
                  <a:pt x="303911" y="125273"/>
                  <a:pt x="296925" y="117120"/>
                </a:cubicBezTo>
                <a:cubicBezTo>
                  <a:pt x="289938" y="108968"/>
                  <a:pt x="280623" y="105474"/>
                  <a:pt x="271308" y="105474"/>
                </a:cubicBezTo>
                <a:lnTo>
                  <a:pt x="150209" y="100815"/>
                </a:lnTo>
                <a:lnTo>
                  <a:pt x="147880" y="91498"/>
                </a:lnTo>
                <a:cubicBezTo>
                  <a:pt x="147880" y="91498"/>
                  <a:pt x="147880" y="91498"/>
                  <a:pt x="147880" y="91498"/>
                </a:cubicBezTo>
                <a:cubicBezTo>
                  <a:pt x="150209" y="89168"/>
                  <a:pt x="152538" y="86839"/>
                  <a:pt x="153702" y="83345"/>
                </a:cubicBezTo>
                <a:cubicBezTo>
                  <a:pt x="161853" y="67039"/>
                  <a:pt x="157196" y="42581"/>
                  <a:pt x="142058" y="25111"/>
                </a:cubicBezTo>
                <a:cubicBezTo>
                  <a:pt x="122263" y="652"/>
                  <a:pt x="91989" y="-7500"/>
                  <a:pt x="73358" y="7640"/>
                </a:cubicBezTo>
                <a:cubicBezTo>
                  <a:pt x="69865" y="11135"/>
                  <a:pt x="66372" y="14629"/>
                  <a:pt x="64043" y="19287"/>
                </a:cubicBezTo>
                <a:cubicBezTo>
                  <a:pt x="55892" y="35593"/>
                  <a:pt x="60550" y="60051"/>
                  <a:pt x="75687" y="77521"/>
                </a:cubicBezTo>
                <a:cubicBezTo>
                  <a:pt x="86167" y="90333"/>
                  <a:pt x="100139" y="98486"/>
                  <a:pt x="112948" y="101980"/>
                </a:cubicBezTo>
                <a:lnTo>
                  <a:pt x="117606" y="115956"/>
                </a:lnTo>
                <a:lnTo>
                  <a:pt x="100139" y="122944"/>
                </a:lnTo>
                <a:cubicBezTo>
                  <a:pt x="89660" y="113627"/>
                  <a:pt x="74522" y="107803"/>
                  <a:pt x="57056" y="107803"/>
                </a:cubicBezTo>
                <a:lnTo>
                  <a:pt x="57056" y="107803"/>
                </a:lnTo>
                <a:cubicBezTo>
                  <a:pt x="33768" y="107803"/>
                  <a:pt x="11644" y="119450"/>
                  <a:pt x="3493" y="135755"/>
                </a:cubicBezTo>
                <a:cubicBezTo>
                  <a:pt x="1164" y="140414"/>
                  <a:pt x="0" y="145073"/>
                  <a:pt x="0" y="149732"/>
                </a:cubicBezTo>
                <a:cubicBezTo>
                  <a:pt x="0" y="173025"/>
                  <a:pt x="25617" y="191660"/>
                  <a:pt x="55892" y="191660"/>
                </a:cubicBezTo>
                <a:lnTo>
                  <a:pt x="55892" y="191660"/>
                </a:lnTo>
                <a:cubicBezTo>
                  <a:pt x="79180" y="191660"/>
                  <a:pt x="101304" y="180014"/>
                  <a:pt x="109455" y="163708"/>
                </a:cubicBezTo>
                <a:lnTo>
                  <a:pt x="109455" y="163708"/>
                </a:lnTo>
                <a:close/>
                <a:moveTo>
                  <a:pt x="110619" y="78686"/>
                </a:moveTo>
                <a:cubicBezTo>
                  <a:pt x="103633" y="77521"/>
                  <a:pt x="96646" y="72863"/>
                  <a:pt x="91989" y="65875"/>
                </a:cubicBezTo>
                <a:cubicBezTo>
                  <a:pt x="83838" y="55392"/>
                  <a:pt x="81509" y="42581"/>
                  <a:pt x="86167" y="33264"/>
                </a:cubicBezTo>
                <a:cubicBezTo>
                  <a:pt x="87331" y="30934"/>
                  <a:pt x="89660" y="28605"/>
                  <a:pt x="91989" y="26275"/>
                </a:cubicBezTo>
                <a:cubicBezTo>
                  <a:pt x="96646" y="22782"/>
                  <a:pt x="103633" y="21617"/>
                  <a:pt x="110619" y="22782"/>
                </a:cubicBezTo>
                <a:cubicBezTo>
                  <a:pt x="117606" y="23946"/>
                  <a:pt x="124592" y="28605"/>
                  <a:pt x="129250" y="35593"/>
                </a:cubicBezTo>
                <a:cubicBezTo>
                  <a:pt x="137401" y="46075"/>
                  <a:pt x="139729" y="58886"/>
                  <a:pt x="135072" y="68204"/>
                </a:cubicBezTo>
                <a:cubicBezTo>
                  <a:pt x="133907" y="70533"/>
                  <a:pt x="131579" y="72863"/>
                  <a:pt x="129250" y="75192"/>
                </a:cubicBezTo>
                <a:cubicBezTo>
                  <a:pt x="125756" y="77521"/>
                  <a:pt x="121099" y="79851"/>
                  <a:pt x="116441" y="79851"/>
                </a:cubicBezTo>
                <a:cubicBezTo>
                  <a:pt x="111784" y="79851"/>
                  <a:pt x="111784" y="79851"/>
                  <a:pt x="109455" y="79851"/>
                </a:cubicBezTo>
                <a:lnTo>
                  <a:pt x="109455" y="79851"/>
                </a:lnTo>
                <a:close/>
                <a:moveTo>
                  <a:pt x="58221" y="173025"/>
                </a:moveTo>
                <a:cubicBezTo>
                  <a:pt x="41919" y="173025"/>
                  <a:pt x="27946" y="162543"/>
                  <a:pt x="27946" y="149732"/>
                </a:cubicBezTo>
                <a:cubicBezTo>
                  <a:pt x="27946" y="136920"/>
                  <a:pt x="27946" y="143908"/>
                  <a:pt x="30275" y="141579"/>
                </a:cubicBezTo>
                <a:cubicBezTo>
                  <a:pt x="34932" y="132262"/>
                  <a:pt x="46576" y="126438"/>
                  <a:pt x="59385" y="126438"/>
                </a:cubicBezTo>
                <a:lnTo>
                  <a:pt x="59385" y="126438"/>
                </a:lnTo>
                <a:cubicBezTo>
                  <a:pt x="75687" y="126438"/>
                  <a:pt x="89660" y="136920"/>
                  <a:pt x="89660" y="149732"/>
                </a:cubicBezTo>
                <a:cubicBezTo>
                  <a:pt x="89660" y="162543"/>
                  <a:pt x="89660" y="155555"/>
                  <a:pt x="87331" y="157884"/>
                </a:cubicBezTo>
                <a:cubicBezTo>
                  <a:pt x="82673" y="167202"/>
                  <a:pt x="71029" y="173025"/>
                  <a:pt x="58221" y="173025"/>
                </a:cubicBezTo>
                <a:lnTo>
                  <a:pt x="58221" y="173025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EEE4E7CF-B87E-92AC-9B50-B0A120FB8589}"/>
              </a:ext>
            </a:extLst>
          </p:cNvPr>
          <p:cNvSpPr/>
          <p:nvPr/>
        </p:nvSpPr>
        <p:spPr>
          <a:xfrm>
            <a:off x="3645772" y="4826796"/>
            <a:ext cx="2048199" cy="588163"/>
          </a:xfrm>
          <a:custGeom>
            <a:avLst/>
            <a:gdLst>
              <a:gd name="csX0" fmla="*/ 280623 w 2048199"/>
              <a:gd name="csY0" fmla="*/ 0 h 588163"/>
              <a:gd name="csX1" fmla="*/ 1767576 w 2048199"/>
              <a:gd name="csY1" fmla="*/ 0 h 588163"/>
              <a:gd name="csX2" fmla="*/ 2048200 w 2048199"/>
              <a:gd name="csY2" fmla="*/ 280688 h 588163"/>
              <a:gd name="csX3" fmla="*/ 2048200 w 2048199"/>
              <a:gd name="csY3" fmla="*/ 307476 h 588163"/>
              <a:gd name="csX4" fmla="*/ 1767576 w 2048199"/>
              <a:gd name="csY4" fmla="*/ 588164 h 588163"/>
              <a:gd name="csX5" fmla="*/ 280623 w 2048199"/>
              <a:gd name="csY5" fmla="*/ 588164 h 588163"/>
              <a:gd name="csX6" fmla="*/ 0 w 2048199"/>
              <a:gd name="csY6" fmla="*/ 307476 h 588163"/>
              <a:gd name="csX7" fmla="*/ 0 w 2048199"/>
              <a:gd name="csY7" fmla="*/ 280688 h 588163"/>
              <a:gd name="csX8" fmla="*/ 280623 w 2048199"/>
              <a:gd name="csY8" fmla="*/ 0 h 588163"/>
              <a:gd name="csX9" fmla="*/ 280623 w 2048199"/>
              <a:gd name="csY9" fmla="*/ 0 h 5881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2048199" h="588163">
                <a:moveTo>
                  <a:pt x="280623" y="0"/>
                </a:moveTo>
                <a:lnTo>
                  <a:pt x="1767576" y="0"/>
                </a:lnTo>
                <a:cubicBezTo>
                  <a:pt x="1922443" y="0"/>
                  <a:pt x="2048200" y="125785"/>
                  <a:pt x="2048200" y="280688"/>
                </a:cubicBezTo>
                <a:lnTo>
                  <a:pt x="2048200" y="307476"/>
                </a:lnTo>
                <a:cubicBezTo>
                  <a:pt x="2048200" y="462378"/>
                  <a:pt x="1922443" y="588164"/>
                  <a:pt x="1767576" y="588164"/>
                </a:cubicBezTo>
                <a:lnTo>
                  <a:pt x="280623" y="588164"/>
                </a:lnTo>
                <a:cubicBezTo>
                  <a:pt x="125756" y="588164"/>
                  <a:pt x="0" y="462378"/>
                  <a:pt x="0" y="307476"/>
                </a:cubicBezTo>
                <a:lnTo>
                  <a:pt x="0" y="280688"/>
                </a:lnTo>
                <a:cubicBezTo>
                  <a:pt x="0" y="125785"/>
                  <a:pt x="125756" y="0"/>
                  <a:pt x="280623" y="0"/>
                </a:cubicBezTo>
                <a:lnTo>
                  <a:pt x="280623" y="0"/>
                </a:lnTo>
                <a:close/>
              </a:path>
            </a:pathLst>
          </a:custGeom>
          <a:solidFill>
            <a:srgbClr val="FFFFFF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6AD6F30B-1B33-1D53-87A5-6CC4B65E6FA4}"/>
              </a:ext>
            </a:extLst>
          </p:cNvPr>
          <p:cNvSpPr/>
          <p:nvPr/>
        </p:nvSpPr>
        <p:spPr>
          <a:xfrm>
            <a:off x="3634128" y="4815149"/>
            <a:ext cx="2071487" cy="611457"/>
          </a:xfrm>
          <a:custGeom>
            <a:avLst/>
            <a:gdLst>
              <a:gd name="csX0" fmla="*/ 1779221 w 2071487"/>
              <a:gd name="csY0" fmla="*/ 23294 h 611457"/>
              <a:gd name="csX1" fmla="*/ 2048200 w 2071487"/>
              <a:gd name="csY1" fmla="*/ 292335 h 611457"/>
              <a:gd name="csX2" fmla="*/ 2048200 w 2071487"/>
              <a:gd name="csY2" fmla="*/ 319123 h 611457"/>
              <a:gd name="csX3" fmla="*/ 1779221 w 2071487"/>
              <a:gd name="csY3" fmla="*/ 588164 h 611457"/>
              <a:gd name="csX4" fmla="*/ 292267 w 2071487"/>
              <a:gd name="csY4" fmla="*/ 588164 h 611457"/>
              <a:gd name="csX5" fmla="*/ 23288 w 2071487"/>
              <a:gd name="csY5" fmla="*/ 319123 h 611457"/>
              <a:gd name="csX6" fmla="*/ 23288 w 2071487"/>
              <a:gd name="csY6" fmla="*/ 292335 h 611457"/>
              <a:gd name="csX7" fmla="*/ 292267 w 2071487"/>
              <a:gd name="csY7" fmla="*/ 23294 h 611457"/>
              <a:gd name="csX8" fmla="*/ 1779221 w 2071487"/>
              <a:gd name="csY8" fmla="*/ 23294 h 611457"/>
              <a:gd name="csX9" fmla="*/ 1779221 w 2071487"/>
              <a:gd name="csY9" fmla="*/ 0 h 611457"/>
              <a:gd name="csX10" fmla="*/ 292267 w 2071487"/>
              <a:gd name="csY10" fmla="*/ 0 h 611457"/>
              <a:gd name="csX11" fmla="*/ 0 w 2071487"/>
              <a:gd name="csY11" fmla="*/ 292335 h 611457"/>
              <a:gd name="csX12" fmla="*/ 0 w 2071487"/>
              <a:gd name="csY12" fmla="*/ 319123 h 611457"/>
              <a:gd name="csX13" fmla="*/ 292267 w 2071487"/>
              <a:gd name="csY13" fmla="*/ 611458 h 611457"/>
              <a:gd name="csX14" fmla="*/ 1779221 w 2071487"/>
              <a:gd name="csY14" fmla="*/ 611458 h 611457"/>
              <a:gd name="csX15" fmla="*/ 2071488 w 2071487"/>
              <a:gd name="csY15" fmla="*/ 319123 h 611457"/>
              <a:gd name="csX16" fmla="*/ 2071488 w 2071487"/>
              <a:gd name="csY16" fmla="*/ 292335 h 611457"/>
              <a:gd name="csX17" fmla="*/ 1779221 w 2071487"/>
              <a:gd name="csY17" fmla="*/ 0 h 611457"/>
              <a:gd name="csX18" fmla="*/ 1779221 w 2071487"/>
              <a:gd name="csY18" fmla="*/ 0 h 6114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071487" h="611457">
                <a:moveTo>
                  <a:pt x="1779221" y="23294"/>
                </a:moveTo>
                <a:cubicBezTo>
                  <a:pt x="1927101" y="23294"/>
                  <a:pt x="2048200" y="144420"/>
                  <a:pt x="2048200" y="292335"/>
                </a:cubicBezTo>
                <a:lnTo>
                  <a:pt x="2048200" y="319123"/>
                </a:lnTo>
                <a:cubicBezTo>
                  <a:pt x="2048200" y="467037"/>
                  <a:pt x="1927101" y="588164"/>
                  <a:pt x="1779221" y="588164"/>
                </a:cubicBezTo>
                <a:lnTo>
                  <a:pt x="292267" y="588164"/>
                </a:lnTo>
                <a:cubicBezTo>
                  <a:pt x="144387" y="588164"/>
                  <a:pt x="23288" y="467037"/>
                  <a:pt x="23288" y="319123"/>
                </a:cubicBezTo>
                <a:lnTo>
                  <a:pt x="23288" y="292335"/>
                </a:lnTo>
                <a:cubicBezTo>
                  <a:pt x="23288" y="144420"/>
                  <a:pt x="144387" y="23294"/>
                  <a:pt x="292267" y="23294"/>
                </a:cubicBezTo>
                <a:lnTo>
                  <a:pt x="1779221" y="23294"/>
                </a:lnTo>
                <a:moveTo>
                  <a:pt x="1779221" y="0"/>
                </a:moveTo>
                <a:lnTo>
                  <a:pt x="292267" y="0"/>
                </a:lnTo>
                <a:cubicBezTo>
                  <a:pt x="131578" y="0"/>
                  <a:pt x="0" y="131609"/>
                  <a:pt x="0" y="292335"/>
                </a:cubicBezTo>
                <a:lnTo>
                  <a:pt x="0" y="319123"/>
                </a:lnTo>
                <a:cubicBezTo>
                  <a:pt x="0" y="479848"/>
                  <a:pt x="131578" y="611458"/>
                  <a:pt x="292267" y="611458"/>
                </a:cubicBezTo>
                <a:lnTo>
                  <a:pt x="1779221" y="611458"/>
                </a:lnTo>
                <a:cubicBezTo>
                  <a:pt x="1939910" y="611458"/>
                  <a:pt x="2071488" y="479848"/>
                  <a:pt x="2071488" y="319123"/>
                </a:cubicBezTo>
                <a:lnTo>
                  <a:pt x="2071488" y="292335"/>
                </a:lnTo>
                <a:cubicBezTo>
                  <a:pt x="2071488" y="131609"/>
                  <a:pt x="1939910" y="0"/>
                  <a:pt x="1779221" y="0"/>
                </a:cubicBezTo>
                <a:lnTo>
                  <a:pt x="1779221" y="0"/>
                </a:lnTo>
                <a:close/>
              </a:path>
            </a:pathLst>
          </a:cu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2C8BE3-5DFD-C4DD-B5F8-15BCEA590034}"/>
              </a:ext>
            </a:extLst>
          </p:cNvPr>
          <p:cNvSpPr txBox="1"/>
          <p:nvPr/>
        </p:nvSpPr>
        <p:spPr>
          <a:xfrm>
            <a:off x="3753446" y="5111845"/>
            <a:ext cx="97667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D5E564-A17D-6727-5F21-CBA6CF26CB81}"/>
              </a:ext>
            </a:extLst>
          </p:cNvPr>
          <p:cNvSpPr txBox="1"/>
          <p:nvPr/>
        </p:nvSpPr>
        <p:spPr>
          <a:xfrm>
            <a:off x="3716185" y="4817878"/>
            <a:ext cx="1899477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D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9615303E-F802-717A-B00E-7CFF24EF6910}"/>
              </a:ext>
            </a:extLst>
          </p:cNvPr>
          <p:cNvSpPr/>
          <p:nvPr/>
        </p:nvSpPr>
        <p:spPr>
          <a:xfrm>
            <a:off x="3645772" y="4136140"/>
            <a:ext cx="2048199" cy="588163"/>
          </a:xfrm>
          <a:prstGeom prst="roundRect">
            <a:avLst>
              <a:gd name="adj" fmla="val 47711"/>
            </a:avLst>
          </a:prstGeom>
          <a:solidFill>
            <a:srgbClr val="FFFFFF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C6713889-C0CD-4DAB-275B-CA621F4AE31D}"/>
              </a:ext>
            </a:extLst>
          </p:cNvPr>
          <p:cNvSpPr/>
          <p:nvPr/>
        </p:nvSpPr>
        <p:spPr>
          <a:xfrm>
            <a:off x="3634128" y="4124493"/>
            <a:ext cx="2071487" cy="611457"/>
          </a:xfrm>
          <a:custGeom>
            <a:avLst/>
            <a:gdLst>
              <a:gd name="csX0" fmla="*/ 1779221 w 2071487"/>
              <a:gd name="csY0" fmla="*/ 23294 h 611457"/>
              <a:gd name="csX1" fmla="*/ 2048200 w 2071487"/>
              <a:gd name="csY1" fmla="*/ 292335 h 611457"/>
              <a:gd name="csX2" fmla="*/ 2048200 w 2071487"/>
              <a:gd name="csY2" fmla="*/ 319123 h 611457"/>
              <a:gd name="csX3" fmla="*/ 1779221 w 2071487"/>
              <a:gd name="csY3" fmla="*/ 588164 h 611457"/>
              <a:gd name="csX4" fmla="*/ 292267 w 2071487"/>
              <a:gd name="csY4" fmla="*/ 588164 h 611457"/>
              <a:gd name="csX5" fmla="*/ 23288 w 2071487"/>
              <a:gd name="csY5" fmla="*/ 319123 h 611457"/>
              <a:gd name="csX6" fmla="*/ 23288 w 2071487"/>
              <a:gd name="csY6" fmla="*/ 292335 h 611457"/>
              <a:gd name="csX7" fmla="*/ 292267 w 2071487"/>
              <a:gd name="csY7" fmla="*/ 23294 h 611457"/>
              <a:gd name="csX8" fmla="*/ 1779221 w 2071487"/>
              <a:gd name="csY8" fmla="*/ 23294 h 611457"/>
              <a:gd name="csX9" fmla="*/ 1779221 w 2071487"/>
              <a:gd name="csY9" fmla="*/ 0 h 611457"/>
              <a:gd name="csX10" fmla="*/ 292267 w 2071487"/>
              <a:gd name="csY10" fmla="*/ 0 h 611457"/>
              <a:gd name="csX11" fmla="*/ 0 w 2071487"/>
              <a:gd name="csY11" fmla="*/ 292335 h 611457"/>
              <a:gd name="csX12" fmla="*/ 0 w 2071487"/>
              <a:gd name="csY12" fmla="*/ 319123 h 611457"/>
              <a:gd name="csX13" fmla="*/ 292267 w 2071487"/>
              <a:gd name="csY13" fmla="*/ 611458 h 611457"/>
              <a:gd name="csX14" fmla="*/ 1779221 w 2071487"/>
              <a:gd name="csY14" fmla="*/ 611458 h 611457"/>
              <a:gd name="csX15" fmla="*/ 2071488 w 2071487"/>
              <a:gd name="csY15" fmla="*/ 319123 h 611457"/>
              <a:gd name="csX16" fmla="*/ 2071488 w 2071487"/>
              <a:gd name="csY16" fmla="*/ 292335 h 611457"/>
              <a:gd name="csX17" fmla="*/ 1779221 w 2071487"/>
              <a:gd name="csY17" fmla="*/ 0 h 611457"/>
              <a:gd name="csX18" fmla="*/ 1779221 w 2071487"/>
              <a:gd name="csY18" fmla="*/ 0 h 6114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071487" h="611457">
                <a:moveTo>
                  <a:pt x="1779221" y="23294"/>
                </a:moveTo>
                <a:cubicBezTo>
                  <a:pt x="1927101" y="23294"/>
                  <a:pt x="2048200" y="144421"/>
                  <a:pt x="2048200" y="292335"/>
                </a:cubicBezTo>
                <a:lnTo>
                  <a:pt x="2048200" y="319123"/>
                </a:lnTo>
                <a:cubicBezTo>
                  <a:pt x="2048200" y="467037"/>
                  <a:pt x="1927101" y="588164"/>
                  <a:pt x="1779221" y="588164"/>
                </a:cubicBezTo>
                <a:lnTo>
                  <a:pt x="292267" y="588164"/>
                </a:lnTo>
                <a:cubicBezTo>
                  <a:pt x="144387" y="588164"/>
                  <a:pt x="23288" y="467037"/>
                  <a:pt x="23288" y="319123"/>
                </a:cubicBezTo>
                <a:lnTo>
                  <a:pt x="23288" y="292335"/>
                </a:lnTo>
                <a:cubicBezTo>
                  <a:pt x="23288" y="144421"/>
                  <a:pt x="144387" y="23294"/>
                  <a:pt x="292267" y="23294"/>
                </a:cubicBezTo>
                <a:lnTo>
                  <a:pt x="1779221" y="23294"/>
                </a:lnTo>
                <a:moveTo>
                  <a:pt x="1779221" y="0"/>
                </a:moveTo>
                <a:lnTo>
                  <a:pt x="292267" y="0"/>
                </a:lnTo>
                <a:cubicBezTo>
                  <a:pt x="131578" y="0"/>
                  <a:pt x="0" y="131609"/>
                  <a:pt x="0" y="292335"/>
                </a:cubicBezTo>
                <a:lnTo>
                  <a:pt x="0" y="319123"/>
                </a:lnTo>
                <a:cubicBezTo>
                  <a:pt x="0" y="479849"/>
                  <a:pt x="131578" y="611458"/>
                  <a:pt x="292267" y="611458"/>
                </a:cubicBezTo>
                <a:lnTo>
                  <a:pt x="1779221" y="611458"/>
                </a:lnTo>
                <a:cubicBezTo>
                  <a:pt x="1939910" y="611458"/>
                  <a:pt x="2071488" y="479849"/>
                  <a:pt x="2071488" y="319123"/>
                </a:cubicBezTo>
                <a:lnTo>
                  <a:pt x="2071488" y="292335"/>
                </a:lnTo>
                <a:cubicBezTo>
                  <a:pt x="2071488" y="131609"/>
                  <a:pt x="1939910" y="0"/>
                  <a:pt x="1779221" y="0"/>
                </a:cubicBezTo>
                <a:lnTo>
                  <a:pt x="1779221" y="0"/>
                </a:lnTo>
                <a:close/>
              </a:path>
            </a:pathLst>
          </a:cu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BA82F6-695F-CF38-280A-AE0FE79E9647}"/>
              </a:ext>
            </a:extLst>
          </p:cNvPr>
          <p:cNvSpPr txBox="1"/>
          <p:nvPr/>
        </p:nvSpPr>
        <p:spPr>
          <a:xfrm>
            <a:off x="3753446" y="4421189"/>
            <a:ext cx="97667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1BFBD4-814D-50BF-7A3C-1C03D5656F33}"/>
              </a:ext>
            </a:extLst>
          </p:cNvPr>
          <p:cNvSpPr txBox="1"/>
          <p:nvPr/>
        </p:nvSpPr>
        <p:spPr>
          <a:xfrm>
            <a:off x="3716185" y="4126057"/>
            <a:ext cx="1899477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c</a:t>
            </a: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FD009231-E1F6-61B0-D1AF-9F647F5E9FDA}"/>
              </a:ext>
            </a:extLst>
          </p:cNvPr>
          <p:cNvSpPr/>
          <p:nvPr/>
        </p:nvSpPr>
        <p:spPr>
          <a:xfrm>
            <a:off x="3601524" y="4088388"/>
            <a:ext cx="2137859" cy="680173"/>
          </a:xfrm>
          <a:custGeom>
            <a:avLst/>
            <a:gdLst>
              <a:gd name="csX0" fmla="*/ 1811824 w 2137859"/>
              <a:gd name="csY0" fmla="*/ 680174 h 680173"/>
              <a:gd name="csX1" fmla="*/ 2030734 w 2137859"/>
              <a:gd name="csY1" fmla="*/ 595152 h 680173"/>
              <a:gd name="csX2" fmla="*/ 2052858 w 2137859"/>
              <a:gd name="csY2" fmla="*/ 573023 h 680173"/>
              <a:gd name="csX3" fmla="*/ 2127380 w 2137859"/>
              <a:gd name="csY3" fmla="*/ 435591 h 680173"/>
              <a:gd name="csX4" fmla="*/ 2137860 w 2137859"/>
              <a:gd name="csY4" fmla="*/ 354063 h 680173"/>
              <a:gd name="csX5" fmla="*/ 2137860 w 2137859"/>
              <a:gd name="csY5" fmla="*/ 327275 h 680173"/>
              <a:gd name="csX6" fmla="*/ 2127380 w 2137859"/>
              <a:gd name="csY6" fmla="*/ 245747 h 680173"/>
              <a:gd name="csX7" fmla="*/ 2109914 w 2137859"/>
              <a:gd name="csY7" fmla="*/ 194502 h 680173"/>
              <a:gd name="csX8" fmla="*/ 2062173 w 2137859"/>
              <a:gd name="csY8" fmla="*/ 118797 h 680173"/>
              <a:gd name="csX9" fmla="*/ 2048200 w 2137859"/>
              <a:gd name="csY9" fmla="*/ 102492 h 680173"/>
              <a:gd name="csX10" fmla="*/ 2036556 w 2137859"/>
              <a:gd name="csY10" fmla="*/ 90845 h 680173"/>
              <a:gd name="csX11" fmla="*/ 2019090 w 2137859"/>
              <a:gd name="csY11" fmla="*/ 74540 h 680173"/>
              <a:gd name="csX12" fmla="*/ 1811824 w 2137859"/>
              <a:gd name="csY12" fmla="*/ 0 h 680173"/>
              <a:gd name="csX13" fmla="*/ 324871 w 2137859"/>
              <a:gd name="csY13" fmla="*/ 0 h 680173"/>
              <a:gd name="csX14" fmla="*/ 117606 w 2137859"/>
              <a:gd name="csY14" fmla="*/ 74540 h 680173"/>
              <a:gd name="csX15" fmla="*/ 94317 w 2137859"/>
              <a:gd name="csY15" fmla="*/ 95504 h 680173"/>
              <a:gd name="csX16" fmla="*/ 13973 w 2137859"/>
              <a:gd name="csY16" fmla="*/ 229442 h 680173"/>
              <a:gd name="csX17" fmla="*/ 9316 w 2137859"/>
              <a:gd name="csY17" fmla="*/ 244583 h 680173"/>
              <a:gd name="csX18" fmla="*/ 1164 w 2137859"/>
              <a:gd name="csY18" fmla="*/ 292335 h 680173"/>
              <a:gd name="csX19" fmla="*/ 0 w 2137859"/>
              <a:gd name="csY19" fmla="*/ 326111 h 680173"/>
              <a:gd name="csX20" fmla="*/ 0 w 2137859"/>
              <a:gd name="csY20" fmla="*/ 352898 h 680173"/>
              <a:gd name="csX21" fmla="*/ 324871 w 2137859"/>
              <a:gd name="csY21" fmla="*/ 677844 h 6801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2137859" h="680173">
                <a:moveTo>
                  <a:pt x="1811824" y="680174"/>
                </a:moveTo>
                <a:cubicBezTo>
                  <a:pt x="1892169" y="680174"/>
                  <a:pt x="1970184" y="649892"/>
                  <a:pt x="2030734" y="595152"/>
                </a:cubicBezTo>
                <a:cubicBezTo>
                  <a:pt x="2038884" y="588164"/>
                  <a:pt x="2045871" y="581176"/>
                  <a:pt x="2052858" y="573023"/>
                </a:cubicBezTo>
                <a:cubicBezTo>
                  <a:pt x="2088954" y="533424"/>
                  <a:pt x="2114571" y="486837"/>
                  <a:pt x="2127380" y="435591"/>
                </a:cubicBezTo>
                <a:cubicBezTo>
                  <a:pt x="2134366" y="408803"/>
                  <a:pt x="2137860" y="382015"/>
                  <a:pt x="2137860" y="354063"/>
                </a:cubicBezTo>
                <a:lnTo>
                  <a:pt x="2137860" y="327275"/>
                </a:lnTo>
                <a:cubicBezTo>
                  <a:pt x="2137860" y="299323"/>
                  <a:pt x="2134366" y="272535"/>
                  <a:pt x="2127380" y="245747"/>
                </a:cubicBezTo>
                <a:cubicBezTo>
                  <a:pt x="2122722" y="228277"/>
                  <a:pt x="2116900" y="210807"/>
                  <a:pt x="2109914" y="194502"/>
                </a:cubicBezTo>
                <a:cubicBezTo>
                  <a:pt x="2098270" y="167714"/>
                  <a:pt x="2081968" y="142091"/>
                  <a:pt x="2062173" y="118797"/>
                </a:cubicBezTo>
                <a:cubicBezTo>
                  <a:pt x="2057515" y="114139"/>
                  <a:pt x="2052858" y="108315"/>
                  <a:pt x="2048200" y="102492"/>
                </a:cubicBezTo>
                <a:cubicBezTo>
                  <a:pt x="2044707" y="98998"/>
                  <a:pt x="2041213" y="95504"/>
                  <a:pt x="2036556" y="90845"/>
                </a:cubicBezTo>
                <a:cubicBezTo>
                  <a:pt x="2030734" y="85022"/>
                  <a:pt x="2024912" y="79198"/>
                  <a:pt x="2019090" y="74540"/>
                </a:cubicBezTo>
                <a:cubicBezTo>
                  <a:pt x="1960869" y="26788"/>
                  <a:pt x="1887511" y="0"/>
                  <a:pt x="1811824" y="0"/>
                </a:cubicBezTo>
                <a:lnTo>
                  <a:pt x="324871" y="0"/>
                </a:lnTo>
                <a:cubicBezTo>
                  <a:pt x="249184" y="0"/>
                  <a:pt x="175826" y="26788"/>
                  <a:pt x="117606" y="74540"/>
                </a:cubicBezTo>
                <a:cubicBezTo>
                  <a:pt x="109455" y="81528"/>
                  <a:pt x="101304" y="88515"/>
                  <a:pt x="94317" y="95504"/>
                </a:cubicBezTo>
                <a:cubicBezTo>
                  <a:pt x="57056" y="132774"/>
                  <a:pt x="29110" y="179361"/>
                  <a:pt x="13973" y="229442"/>
                </a:cubicBezTo>
                <a:cubicBezTo>
                  <a:pt x="12809" y="234101"/>
                  <a:pt x="10480" y="239924"/>
                  <a:pt x="9316" y="244583"/>
                </a:cubicBezTo>
                <a:cubicBezTo>
                  <a:pt x="4658" y="260889"/>
                  <a:pt x="2329" y="276029"/>
                  <a:pt x="1164" y="292335"/>
                </a:cubicBezTo>
                <a:cubicBezTo>
                  <a:pt x="0" y="302817"/>
                  <a:pt x="0" y="314464"/>
                  <a:pt x="0" y="326111"/>
                </a:cubicBezTo>
                <a:lnTo>
                  <a:pt x="0" y="352898"/>
                </a:lnTo>
                <a:cubicBezTo>
                  <a:pt x="0" y="532259"/>
                  <a:pt x="145551" y="677844"/>
                  <a:pt x="324871" y="677844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F4FD4156-8C9D-6AF9-6C15-A78A2CF9BEF0}"/>
              </a:ext>
            </a:extLst>
          </p:cNvPr>
          <p:cNvSpPr/>
          <p:nvPr/>
        </p:nvSpPr>
        <p:spPr>
          <a:xfrm>
            <a:off x="3601524" y="4781373"/>
            <a:ext cx="2137859" cy="680173"/>
          </a:xfrm>
          <a:custGeom>
            <a:avLst/>
            <a:gdLst>
              <a:gd name="csX0" fmla="*/ 324871 w 2137859"/>
              <a:gd name="csY0" fmla="*/ 2329 h 680173"/>
              <a:gd name="csX1" fmla="*/ 117606 w 2137859"/>
              <a:gd name="csY1" fmla="*/ 76869 h 680173"/>
              <a:gd name="csX2" fmla="*/ 94317 w 2137859"/>
              <a:gd name="csY2" fmla="*/ 97833 h 680173"/>
              <a:gd name="csX3" fmla="*/ 13973 w 2137859"/>
              <a:gd name="csY3" fmla="*/ 231771 h 680173"/>
              <a:gd name="csX4" fmla="*/ 9316 w 2137859"/>
              <a:gd name="csY4" fmla="*/ 246912 h 680173"/>
              <a:gd name="csX5" fmla="*/ 1164 w 2137859"/>
              <a:gd name="csY5" fmla="*/ 294664 h 680173"/>
              <a:gd name="csX6" fmla="*/ 0 w 2137859"/>
              <a:gd name="csY6" fmla="*/ 328440 h 680173"/>
              <a:gd name="csX7" fmla="*/ 0 w 2137859"/>
              <a:gd name="csY7" fmla="*/ 355228 h 680173"/>
              <a:gd name="csX8" fmla="*/ 324871 w 2137859"/>
              <a:gd name="csY8" fmla="*/ 680174 h 680173"/>
              <a:gd name="csX9" fmla="*/ 1811824 w 2137859"/>
              <a:gd name="csY9" fmla="*/ 680174 h 680173"/>
              <a:gd name="csX10" fmla="*/ 2030734 w 2137859"/>
              <a:gd name="csY10" fmla="*/ 595152 h 680173"/>
              <a:gd name="csX11" fmla="*/ 2052858 w 2137859"/>
              <a:gd name="csY11" fmla="*/ 573023 h 680173"/>
              <a:gd name="csX12" fmla="*/ 2127380 w 2137859"/>
              <a:gd name="csY12" fmla="*/ 435591 h 680173"/>
              <a:gd name="csX13" fmla="*/ 2137860 w 2137859"/>
              <a:gd name="csY13" fmla="*/ 354063 h 680173"/>
              <a:gd name="csX14" fmla="*/ 2137860 w 2137859"/>
              <a:gd name="csY14" fmla="*/ 327275 h 680173"/>
              <a:gd name="csX15" fmla="*/ 2127380 w 2137859"/>
              <a:gd name="csY15" fmla="*/ 245747 h 680173"/>
              <a:gd name="csX16" fmla="*/ 2109914 w 2137859"/>
              <a:gd name="csY16" fmla="*/ 194502 h 680173"/>
              <a:gd name="csX17" fmla="*/ 2062173 w 2137859"/>
              <a:gd name="csY17" fmla="*/ 118797 h 680173"/>
              <a:gd name="csX18" fmla="*/ 2048200 w 2137859"/>
              <a:gd name="csY18" fmla="*/ 102492 h 680173"/>
              <a:gd name="csX19" fmla="*/ 2036556 w 2137859"/>
              <a:gd name="csY19" fmla="*/ 90845 h 680173"/>
              <a:gd name="csX20" fmla="*/ 2019090 w 2137859"/>
              <a:gd name="csY20" fmla="*/ 74540 h 680173"/>
              <a:gd name="csX21" fmla="*/ 1811824 w 2137859"/>
              <a:gd name="csY21" fmla="*/ 0 h 680173"/>
              <a:gd name="csX22" fmla="*/ 324871 w 2137859"/>
              <a:gd name="csY22" fmla="*/ 0 h 6801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137859" h="680173">
                <a:moveTo>
                  <a:pt x="324871" y="2329"/>
                </a:moveTo>
                <a:cubicBezTo>
                  <a:pt x="249184" y="2329"/>
                  <a:pt x="175826" y="29117"/>
                  <a:pt x="117606" y="76869"/>
                </a:cubicBezTo>
                <a:cubicBezTo>
                  <a:pt x="109455" y="83857"/>
                  <a:pt x="101304" y="90845"/>
                  <a:pt x="94317" y="97833"/>
                </a:cubicBezTo>
                <a:cubicBezTo>
                  <a:pt x="57056" y="135103"/>
                  <a:pt x="29110" y="181690"/>
                  <a:pt x="13973" y="231771"/>
                </a:cubicBezTo>
                <a:cubicBezTo>
                  <a:pt x="12809" y="236430"/>
                  <a:pt x="10480" y="242254"/>
                  <a:pt x="9316" y="246912"/>
                </a:cubicBezTo>
                <a:cubicBezTo>
                  <a:pt x="4658" y="263218"/>
                  <a:pt x="2329" y="278359"/>
                  <a:pt x="1164" y="294664"/>
                </a:cubicBezTo>
                <a:cubicBezTo>
                  <a:pt x="0" y="305146"/>
                  <a:pt x="0" y="316793"/>
                  <a:pt x="0" y="328440"/>
                </a:cubicBezTo>
                <a:lnTo>
                  <a:pt x="0" y="355228"/>
                </a:lnTo>
                <a:cubicBezTo>
                  <a:pt x="0" y="534589"/>
                  <a:pt x="145551" y="680174"/>
                  <a:pt x="324871" y="680174"/>
                </a:cubicBezTo>
                <a:lnTo>
                  <a:pt x="1811824" y="680174"/>
                </a:lnTo>
                <a:cubicBezTo>
                  <a:pt x="1892169" y="680174"/>
                  <a:pt x="1970184" y="649892"/>
                  <a:pt x="2030734" y="595152"/>
                </a:cubicBezTo>
                <a:cubicBezTo>
                  <a:pt x="2038884" y="588164"/>
                  <a:pt x="2045871" y="581176"/>
                  <a:pt x="2052858" y="573023"/>
                </a:cubicBezTo>
                <a:cubicBezTo>
                  <a:pt x="2088954" y="533424"/>
                  <a:pt x="2114571" y="486837"/>
                  <a:pt x="2127380" y="435591"/>
                </a:cubicBezTo>
                <a:cubicBezTo>
                  <a:pt x="2134366" y="408803"/>
                  <a:pt x="2137860" y="382015"/>
                  <a:pt x="2137860" y="354063"/>
                </a:cubicBezTo>
                <a:lnTo>
                  <a:pt x="2137860" y="327275"/>
                </a:lnTo>
                <a:cubicBezTo>
                  <a:pt x="2137860" y="299323"/>
                  <a:pt x="2134366" y="272535"/>
                  <a:pt x="2127380" y="245747"/>
                </a:cubicBezTo>
                <a:cubicBezTo>
                  <a:pt x="2122722" y="228277"/>
                  <a:pt x="2116900" y="210807"/>
                  <a:pt x="2109914" y="194502"/>
                </a:cubicBezTo>
                <a:cubicBezTo>
                  <a:pt x="2098270" y="167714"/>
                  <a:pt x="2081968" y="142091"/>
                  <a:pt x="2062173" y="118797"/>
                </a:cubicBezTo>
                <a:cubicBezTo>
                  <a:pt x="2057515" y="114139"/>
                  <a:pt x="2052858" y="108315"/>
                  <a:pt x="2048200" y="102492"/>
                </a:cubicBezTo>
                <a:cubicBezTo>
                  <a:pt x="2044707" y="98998"/>
                  <a:pt x="2041213" y="95504"/>
                  <a:pt x="2036556" y="90845"/>
                </a:cubicBezTo>
                <a:cubicBezTo>
                  <a:pt x="2030734" y="85022"/>
                  <a:pt x="2024912" y="79198"/>
                  <a:pt x="2019090" y="74540"/>
                </a:cubicBezTo>
                <a:cubicBezTo>
                  <a:pt x="1960869" y="26788"/>
                  <a:pt x="1887511" y="0"/>
                  <a:pt x="1811824" y="0"/>
                </a:cubicBezTo>
                <a:lnTo>
                  <a:pt x="324871" y="0"/>
                </a:lnTo>
                <a:close/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3E49D64F-D5CA-ED3F-3D52-CA8E72114E20}"/>
              </a:ext>
            </a:extLst>
          </p:cNvPr>
          <p:cNvSpPr/>
          <p:nvPr/>
        </p:nvSpPr>
        <p:spPr>
          <a:xfrm>
            <a:off x="3794816" y="3871105"/>
            <a:ext cx="305075" cy="191660"/>
          </a:xfrm>
          <a:custGeom>
            <a:avLst/>
            <a:gdLst>
              <a:gd name="csX0" fmla="*/ 110619 w 305075"/>
              <a:gd name="csY0" fmla="*/ 164873 h 191660"/>
              <a:gd name="csX1" fmla="*/ 112948 w 305075"/>
              <a:gd name="csY1" fmla="*/ 156720 h 191660"/>
              <a:gd name="csX2" fmla="*/ 112948 w 305075"/>
              <a:gd name="csY2" fmla="*/ 153226 h 191660"/>
              <a:gd name="csX3" fmla="*/ 125757 w 305075"/>
              <a:gd name="csY3" fmla="*/ 146238 h 191660"/>
              <a:gd name="csX4" fmla="*/ 154867 w 305075"/>
              <a:gd name="csY4" fmla="*/ 190495 h 191660"/>
              <a:gd name="csX5" fmla="*/ 193292 w 305075"/>
              <a:gd name="csY5" fmla="*/ 190495 h 191660"/>
              <a:gd name="csX6" fmla="*/ 159525 w 305075"/>
              <a:gd name="csY6" fmla="*/ 135756 h 191660"/>
              <a:gd name="csX7" fmla="*/ 300418 w 305075"/>
              <a:gd name="csY7" fmla="*/ 142743 h 191660"/>
              <a:gd name="csX8" fmla="*/ 303911 w 305075"/>
              <a:gd name="csY8" fmla="*/ 141579 h 191660"/>
              <a:gd name="csX9" fmla="*/ 305076 w 305075"/>
              <a:gd name="csY9" fmla="*/ 138085 h 191660"/>
              <a:gd name="csX10" fmla="*/ 295760 w 305075"/>
              <a:gd name="csY10" fmla="*/ 117121 h 191660"/>
              <a:gd name="csX11" fmla="*/ 270144 w 305075"/>
              <a:gd name="csY11" fmla="*/ 105474 h 191660"/>
              <a:gd name="csX12" fmla="*/ 149045 w 305075"/>
              <a:gd name="csY12" fmla="*/ 100815 h 191660"/>
              <a:gd name="csX13" fmla="*/ 146716 w 305075"/>
              <a:gd name="csY13" fmla="*/ 91497 h 191660"/>
              <a:gd name="csX14" fmla="*/ 146716 w 305075"/>
              <a:gd name="csY14" fmla="*/ 91497 h 191660"/>
              <a:gd name="csX15" fmla="*/ 152538 w 305075"/>
              <a:gd name="csY15" fmla="*/ 83345 h 191660"/>
              <a:gd name="csX16" fmla="*/ 140894 w 305075"/>
              <a:gd name="csY16" fmla="*/ 25111 h 191660"/>
              <a:gd name="csX17" fmla="*/ 72194 w 305075"/>
              <a:gd name="csY17" fmla="*/ 7641 h 191660"/>
              <a:gd name="csX18" fmla="*/ 62878 w 305075"/>
              <a:gd name="csY18" fmla="*/ 19287 h 191660"/>
              <a:gd name="csX19" fmla="*/ 74522 w 305075"/>
              <a:gd name="csY19" fmla="*/ 77522 h 191660"/>
              <a:gd name="csX20" fmla="*/ 111784 w 305075"/>
              <a:gd name="csY20" fmla="*/ 101980 h 191660"/>
              <a:gd name="csX21" fmla="*/ 116441 w 305075"/>
              <a:gd name="csY21" fmla="*/ 115956 h 191660"/>
              <a:gd name="csX22" fmla="*/ 98975 w 305075"/>
              <a:gd name="csY22" fmla="*/ 122944 h 191660"/>
              <a:gd name="csX23" fmla="*/ 55892 w 305075"/>
              <a:gd name="csY23" fmla="*/ 107803 h 191660"/>
              <a:gd name="csX24" fmla="*/ 55892 w 305075"/>
              <a:gd name="csY24" fmla="*/ 107803 h 191660"/>
              <a:gd name="csX25" fmla="*/ 3493 w 305075"/>
              <a:gd name="csY25" fmla="*/ 135756 h 191660"/>
              <a:gd name="csX26" fmla="*/ 0 w 305075"/>
              <a:gd name="csY26" fmla="*/ 149732 h 191660"/>
              <a:gd name="csX27" fmla="*/ 55892 w 305075"/>
              <a:gd name="csY27" fmla="*/ 191660 h 191660"/>
              <a:gd name="csX28" fmla="*/ 55892 w 305075"/>
              <a:gd name="csY28" fmla="*/ 191660 h 191660"/>
              <a:gd name="csX29" fmla="*/ 108290 w 305075"/>
              <a:gd name="csY29" fmla="*/ 163708 h 191660"/>
              <a:gd name="csX30" fmla="*/ 108290 w 305075"/>
              <a:gd name="csY30" fmla="*/ 163708 h 191660"/>
              <a:gd name="csX31" fmla="*/ 109455 w 305075"/>
              <a:gd name="csY31" fmla="*/ 79851 h 191660"/>
              <a:gd name="csX32" fmla="*/ 90824 w 305075"/>
              <a:gd name="csY32" fmla="*/ 67039 h 191660"/>
              <a:gd name="csX33" fmla="*/ 85002 w 305075"/>
              <a:gd name="csY33" fmla="*/ 34428 h 191660"/>
              <a:gd name="csX34" fmla="*/ 90824 w 305075"/>
              <a:gd name="csY34" fmla="*/ 27440 h 191660"/>
              <a:gd name="csX35" fmla="*/ 109455 w 305075"/>
              <a:gd name="csY35" fmla="*/ 23946 h 191660"/>
              <a:gd name="csX36" fmla="*/ 128085 w 305075"/>
              <a:gd name="csY36" fmla="*/ 36758 h 191660"/>
              <a:gd name="csX37" fmla="*/ 133907 w 305075"/>
              <a:gd name="csY37" fmla="*/ 69369 h 191660"/>
              <a:gd name="csX38" fmla="*/ 128085 w 305075"/>
              <a:gd name="csY38" fmla="*/ 76357 h 191660"/>
              <a:gd name="csX39" fmla="*/ 115277 w 305075"/>
              <a:gd name="csY39" fmla="*/ 81015 h 191660"/>
              <a:gd name="csX40" fmla="*/ 109455 w 305075"/>
              <a:gd name="csY40" fmla="*/ 81015 h 191660"/>
              <a:gd name="csX41" fmla="*/ 109455 w 305075"/>
              <a:gd name="csY41" fmla="*/ 81015 h 191660"/>
              <a:gd name="csX42" fmla="*/ 58221 w 305075"/>
              <a:gd name="csY42" fmla="*/ 174190 h 191660"/>
              <a:gd name="csX43" fmla="*/ 27946 w 305075"/>
              <a:gd name="csY43" fmla="*/ 150896 h 191660"/>
              <a:gd name="csX44" fmla="*/ 30275 w 305075"/>
              <a:gd name="csY44" fmla="*/ 142743 h 191660"/>
              <a:gd name="csX45" fmla="*/ 59385 w 305075"/>
              <a:gd name="csY45" fmla="*/ 127603 h 191660"/>
              <a:gd name="csX46" fmla="*/ 59385 w 305075"/>
              <a:gd name="csY46" fmla="*/ 127603 h 191660"/>
              <a:gd name="csX47" fmla="*/ 89660 w 305075"/>
              <a:gd name="csY47" fmla="*/ 150896 h 191660"/>
              <a:gd name="csX48" fmla="*/ 87331 w 305075"/>
              <a:gd name="csY48" fmla="*/ 159049 h 191660"/>
              <a:gd name="csX49" fmla="*/ 58221 w 305075"/>
              <a:gd name="csY49" fmla="*/ 174190 h 191660"/>
              <a:gd name="csX50" fmla="*/ 58221 w 305075"/>
              <a:gd name="csY50" fmla="*/ 174190 h 1916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075" h="191660">
                <a:moveTo>
                  <a:pt x="110619" y="164873"/>
                </a:moveTo>
                <a:cubicBezTo>
                  <a:pt x="111784" y="162543"/>
                  <a:pt x="112948" y="160214"/>
                  <a:pt x="112948" y="156720"/>
                </a:cubicBezTo>
                <a:cubicBezTo>
                  <a:pt x="112948" y="156720"/>
                  <a:pt x="112948" y="153226"/>
                  <a:pt x="112948" y="153226"/>
                </a:cubicBezTo>
                <a:lnTo>
                  <a:pt x="125757" y="146238"/>
                </a:lnTo>
                <a:lnTo>
                  <a:pt x="154867" y="190495"/>
                </a:lnTo>
                <a:lnTo>
                  <a:pt x="193292" y="190495"/>
                </a:lnTo>
                <a:lnTo>
                  <a:pt x="159525" y="135756"/>
                </a:lnTo>
                <a:lnTo>
                  <a:pt x="300418" y="142743"/>
                </a:lnTo>
                <a:cubicBezTo>
                  <a:pt x="301582" y="142743"/>
                  <a:pt x="302747" y="142743"/>
                  <a:pt x="303911" y="141579"/>
                </a:cubicBezTo>
                <a:cubicBezTo>
                  <a:pt x="303911" y="141579"/>
                  <a:pt x="305076" y="139249"/>
                  <a:pt x="305076" y="138085"/>
                </a:cubicBezTo>
                <a:cubicBezTo>
                  <a:pt x="305076" y="127603"/>
                  <a:pt x="302747" y="125273"/>
                  <a:pt x="295760" y="117121"/>
                </a:cubicBezTo>
                <a:cubicBezTo>
                  <a:pt x="288774" y="108968"/>
                  <a:pt x="279459" y="105474"/>
                  <a:pt x="270144" y="105474"/>
                </a:cubicBezTo>
                <a:lnTo>
                  <a:pt x="149045" y="100815"/>
                </a:lnTo>
                <a:lnTo>
                  <a:pt x="146716" y="91497"/>
                </a:lnTo>
                <a:cubicBezTo>
                  <a:pt x="146716" y="91497"/>
                  <a:pt x="146716" y="91497"/>
                  <a:pt x="146716" y="91497"/>
                </a:cubicBezTo>
                <a:cubicBezTo>
                  <a:pt x="149045" y="89168"/>
                  <a:pt x="151373" y="86839"/>
                  <a:pt x="152538" y="83345"/>
                </a:cubicBezTo>
                <a:cubicBezTo>
                  <a:pt x="160689" y="67039"/>
                  <a:pt x="156031" y="42581"/>
                  <a:pt x="140894" y="25111"/>
                </a:cubicBezTo>
                <a:cubicBezTo>
                  <a:pt x="121099" y="652"/>
                  <a:pt x="90824" y="-7500"/>
                  <a:pt x="72194" y="7641"/>
                </a:cubicBezTo>
                <a:cubicBezTo>
                  <a:pt x="68700" y="11135"/>
                  <a:pt x="65207" y="14628"/>
                  <a:pt x="62878" y="19287"/>
                </a:cubicBezTo>
                <a:cubicBezTo>
                  <a:pt x="54727" y="35593"/>
                  <a:pt x="59385" y="60051"/>
                  <a:pt x="74522" y="77522"/>
                </a:cubicBezTo>
                <a:cubicBezTo>
                  <a:pt x="85002" y="90333"/>
                  <a:pt x="98975" y="98486"/>
                  <a:pt x="111784" y="101980"/>
                </a:cubicBezTo>
                <a:lnTo>
                  <a:pt x="116441" y="115956"/>
                </a:lnTo>
                <a:lnTo>
                  <a:pt x="98975" y="122944"/>
                </a:lnTo>
                <a:cubicBezTo>
                  <a:pt x="88495" y="113626"/>
                  <a:pt x="73358" y="107803"/>
                  <a:pt x="55892" y="107803"/>
                </a:cubicBezTo>
                <a:lnTo>
                  <a:pt x="55892" y="107803"/>
                </a:lnTo>
                <a:cubicBezTo>
                  <a:pt x="32604" y="107803"/>
                  <a:pt x="10480" y="119450"/>
                  <a:pt x="3493" y="135756"/>
                </a:cubicBezTo>
                <a:cubicBezTo>
                  <a:pt x="1164" y="140414"/>
                  <a:pt x="0" y="145073"/>
                  <a:pt x="0" y="149732"/>
                </a:cubicBezTo>
                <a:cubicBezTo>
                  <a:pt x="0" y="173025"/>
                  <a:pt x="25617" y="191660"/>
                  <a:pt x="55892" y="191660"/>
                </a:cubicBezTo>
                <a:lnTo>
                  <a:pt x="55892" y="191660"/>
                </a:lnTo>
                <a:cubicBezTo>
                  <a:pt x="79180" y="191660"/>
                  <a:pt x="101304" y="180013"/>
                  <a:pt x="108290" y="163708"/>
                </a:cubicBezTo>
                <a:lnTo>
                  <a:pt x="108290" y="163708"/>
                </a:lnTo>
                <a:close/>
                <a:moveTo>
                  <a:pt x="109455" y="79851"/>
                </a:moveTo>
                <a:cubicBezTo>
                  <a:pt x="102468" y="78686"/>
                  <a:pt x="95482" y="74027"/>
                  <a:pt x="90824" y="67039"/>
                </a:cubicBezTo>
                <a:cubicBezTo>
                  <a:pt x="82673" y="56557"/>
                  <a:pt x="80344" y="43745"/>
                  <a:pt x="85002" y="34428"/>
                </a:cubicBezTo>
                <a:cubicBezTo>
                  <a:pt x="86166" y="32099"/>
                  <a:pt x="88495" y="29770"/>
                  <a:pt x="90824" y="27440"/>
                </a:cubicBezTo>
                <a:cubicBezTo>
                  <a:pt x="95482" y="23946"/>
                  <a:pt x="102468" y="22781"/>
                  <a:pt x="109455" y="23946"/>
                </a:cubicBezTo>
                <a:cubicBezTo>
                  <a:pt x="116441" y="25111"/>
                  <a:pt x="123428" y="29770"/>
                  <a:pt x="128085" y="36758"/>
                </a:cubicBezTo>
                <a:cubicBezTo>
                  <a:pt x="136236" y="47240"/>
                  <a:pt x="138565" y="60051"/>
                  <a:pt x="133907" y="69369"/>
                </a:cubicBezTo>
                <a:cubicBezTo>
                  <a:pt x="132743" y="71698"/>
                  <a:pt x="130414" y="74027"/>
                  <a:pt x="128085" y="76357"/>
                </a:cubicBezTo>
                <a:cubicBezTo>
                  <a:pt x="124592" y="78686"/>
                  <a:pt x="119935" y="81015"/>
                  <a:pt x="115277" y="81015"/>
                </a:cubicBezTo>
                <a:cubicBezTo>
                  <a:pt x="110619" y="81015"/>
                  <a:pt x="110619" y="81015"/>
                  <a:pt x="109455" y="81015"/>
                </a:cubicBezTo>
                <a:lnTo>
                  <a:pt x="109455" y="81015"/>
                </a:lnTo>
                <a:close/>
                <a:moveTo>
                  <a:pt x="58221" y="174190"/>
                </a:moveTo>
                <a:cubicBezTo>
                  <a:pt x="40754" y="174190"/>
                  <a:pt x="27946" y="163708"/>
                  <a:pt x="27946" y="150896"/>
                </a:cubicBezTo>
                <a:cubicBezTo>
                  <a:pt x="27946" y="138085"/>
                  <a:pt x="27946" y="145073"/>
                  <a:pt x="30275" y="142743"/>
                </a:cubicBezTo>
                <a:cubicBezTo>
                  <a:pt x="34932" y="133426"/>
                  <a:pt x="46576" y="127603"/>
                  <a:pt x="59385" y="127603"/>
                </a:cubicBezTo>
                <a:lnTo>
                  <a:pt x="59385" y="127603"/>
                </a:lnTo>
                <a:cubicBezTo>
                  <a:pt x="76851" y="127603"/>
                  <a:pt x="89660" y="138085"/>
                  <a:pt x="89660" y="150896"/>
                </a:cubicBezTo>
                <a:cubicBezTo>
                  <a:pt x="89660" y="163708"/>
                  <a:pt x="89660" y="156720"/>
                  <a:pt x="87331" y="159049"/>
                </a:cubicBezTo>
                <a:cubicBezTo>
                  <a:pt x="82673" y="168367"/>
                  <a:pt x="71029" y="174190"/>
                  <a:pt x="58221" y="174190"/>
                </a:cubicBezTo>
                <a:lnTo>
                  <a:pt x="58221" y="174190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ECB26176-CBE9-B56E-5197-0D14BA5F5DF3}"/>
              </a:ext>
            </a:extLst>
          </p:cNvPr>
          <p:cNvSpPr/>
          <p:nvPr/>
        </p:nvSpPr>
        <p:spPr>
          <a:xfrm>
            <a:off x="3645772" y="5505805"/>
            <a:ext cx="2048199" cy="588163"/>
          </a:xfrm>
          <a:prstGeom prst="roundRect">
            <a:avLst>
              <a:gd name="adj" fmla="val 47711"/>
            </a:avLst>
          </a:prstGeom>
          <a:solidFill>
            <a:srgbClr val="FFFFFF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F130B990-EC14-5997-B2EE-C32710070BCA}"/>
              </a:ext>
            </a:extLst>
          </p:cNvPr>
          <p:cNvSpPr/>
          <p:nvPr/>
        </p:nvSpPr>
        <p:spPr>
          <a:xfrm>
            <a:off x="3634128" y="5494158"/>
            <a:ext cx="2071487" cy="611457"/>
          </a:xfrm>
          <a:custGeom>
            <a:avLst/>
            <a:gdLst>
              <a:gd name="csX0" fmla="*/ 1779221 w 2071487"/>
              <a:gd name="csY0" fmla="*/ 23294 h 611457"/>
              <a:gd name="csX1" fmla="*/ 2048200 w 2071487"/>
              <a:gd name="csY1" fmla="*/ 292335 h 611457"/>
              <a:gd name="csX2" fmla="*/ 2048200 w 2071487"/>
              <a:gd name="csY2" fmla="*/ 319123 h 611457"/>
              <a:gd name="csX3" fmla="*/ 1779221 w 2071487"/>
              <a:gd name="csY3" fmla="*/ 588164 h 611457"/>
              <a:gd name="csX4" fmla="*/ 292267 w 2071487"/>
              <a:gd name="csY4" fmla="*/ 588164 h 611457"/>
              <a:gd name="csX5" fmla="*/ 23288 w 2071487"/>
              <a:gd name="csY5" fmla="*/ 319123 h 611457"/>
              <a:gd name="csX6" fmla="*/ 23288 w 2071487"/>
              <a:gd name="csY6" fmla="*/ 292335 h 611457"/>
              <a:gd name="csX7" fmla="*/ 292267 w 2071487"/>
              <a:gd name="csY7" fmla="*/ 23294 h 611457"/>
              <a:gd name="csX8" fmla="*/ 1779221 w 2071487"/>
              <a:gd name="csY8" fmla="*/ 23294 h 611457"/>
              <a:gd name="csX9" fmla="*/ 1779221 w 2071487"/>
              <a:gd name="csY9" fmla="*/ 0 h 611457"/>
              <a:gd name="csX10" fmla="*/ 292267 w 2071487"/>
              <a:gd name="csY10" fmla="*/ 0 h 611457"/>
              <a:gd name="csX11" fmla="*/ 0 w 2071487"/>
              <a:gd name="csY11" fmla="*/ 292335 h 611457"/>
              <a:gd name="csX12" fmla="*/ 0 w 2071487"/>
              <a:gd name="csY12" fmla="*/ 319123 h 611457"/>
              <a:gd name="csX13" fmla="*/ 292267 w 2071487"/>
              <a:gd name="csY13" fmla="*/ 611458 h 611457"/>
              <a:gd name="csX14" fmla="*/ 1779221 w 2071487"/>
              <a:gd name="csY14" fmla="*/ 611458 h 611457"/>
              <a:gd name="csX15" fmla="*/ 2071488 w 2071487"/>
              <a:gd name="csY15" fmla="*/ 319123 h 611457"/>
              <a:gd name="csX16" fmla="*/ 2071488 w 2071487"/>
              <a:gd name="csY16" fmla="*/ 292335 h 611457"/>
              <a:gd name="csX17" fmla="*/ 1779221 w 2071487"/>
              <a:gd name="csY17" fmla="*/ 0 h 611457"/>
              <a:gd name="csX18" fmla="*/ 1779221 w 2071487"/>
              <a:gd name="csY18" fmla="*/ 0 h 6114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071487" h="611457">
                <a:moveTo>
                  <a:pt x="1779221" y="23294"/>
                </a:moveTo>
                <a:cubicBezTo>
                  <a:pt x="1927101" y="23294"/>
                  <a:pt x="2048200" y="144420"/>
                  <a:pt x="2048200" y="292335"/>
                </a:cubicBezTo>
                <a:lnTo>
                  <a:pt x="2048200" y="319123"/>
                </a:lnTo>
                <a:cubicBezTo>
                  <a:pt x="2048200" y="467037"/>
                  <a:pt x="1927101" y="588164"/>
                  <a:pt x="1779221" y="588164"/>
                </a:cubicBezTo>
                <a:lnTo>
                  <a:pt x="292267" y="588164"/>
                </a:lnTo>
                <a:cubicBezTo>
                  <a:pt x="144387" y="588164"/>
                  <a:pt x="23288" y="467037"/>
                  <a:pt x="23288" y="319123"/>
                </a:cubicBezTo>
                <a:lnTo>
                  <a:pt x="23288" y="292335"/>
                </a:lnTo>
                <a:cubicBezTo>
                  <a:pt x="23288" y="144420"/>
                  <a:pt x="144387" y="23294"/>
                  <a:pt x="292267" y="23294"/>
                </a:cubicBezTo>
                <a:lnTo>
                  <a:pt x="1779221" y="23294"/>
                </a:lnTo>
                <a:moveTo>
                  <a:pt x="1779221" y="0"/>
                </a:moveTo>
                <a:lnTo>
                  <a:pt x="292267" y="0"/>
                </a:lnTo>
                <a:cubicBezTo>
                  <a:pt x="131578" y="0"/>
                  <a:pt x="0" y="131609"/>
                  <a:pt x="0" y="292335"/>
                </a:cubicBezTo>
                <a:lnTo>
                  <a:pt x="0" y="319123"/>
                </a:lnTo>
                <a:cubicBezTo>
                  <a:pt x="0" y="479848"/>
                  <a:pt x="131578" y="611458"/>
                  <a:pt x="292267" y="611458"/>
                </a:cubicBezTo>
                <a:lnTo>
                  <a:pt x="1779221" y="611458"/>
                </a:lnTo>
                <a:cubicBezTo>
                  <a:pt x="1939910" y="611458"/>
                  <a:pt x="2071488" y="479848"/>
                  <a:pt x="2071488" y="319123"/>
                </a:cubicBezTo>
                <a:lnTo>
                  <a:pt x="2071488" y="292335"/>
                </a:lnTo>
                <a:cubicBezTo>
                  <a:pt x="2071488" y="131609"/>
                  <a:pt x="1939910" y="0"/>
                  <a:pt x="1779221" y="0"/>
                </a:cubicBezTo>
                <a:lnTo>
                  <a:pt x="1779221" y="0"/>
                </a:lnTo>
                <a:close/>
              </a:path>
            </a:pathLst>
          </a:cu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DD0CD5-EE36-7D36-09F1-F29ED0171A6A}"/>
              </a:ext>
            </a:extLst>
          </p:cNvPr>
          <p:cNvSpPr txBox="1"/>
          <p:nvPr/>
        </p:nvSpPr>
        <p:spPr>
          <a:xfrm>
            <a:off x="3753446" y="5790854"/>
            <a:ext cx="97667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442D3C9-7435-E988-53A6-7D98E2ECCCBF}"/>
              </a:ext>
            </a:extLst>
          </p:cNvPr>
          <p:cNvSpPr txBox="1"/>
          <p:nvPr/>
        </p:nvSpPr>
        <p:spPr>
          <a:xfrm>
            <a:off x="3716185" y="5495722"/>
            <a:ext cx="1899477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E</a:t>
            </a:r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7151FD61-1785-F8D1-028B-752A39CB759F}"/>
              </a:ext>
            </a:extLst>
          </p:cNvPr>
          <p:cNvSpPr/>
          <p:nvPr/>
        </p:nvSpPr>
        <p:spPr>
          <a:xfrm>
            <a:off x="3601524" y="5459217"/>
            <a:ext cx="2137859" cy="680173"/>
          </a:xfrm>
          <a:custGeom>
            <a:avLst/>
            <a:gdLst>
              <a:gd name="csX0" fmla="*/ 324871 w 2137859"/>
              <a:gd name="csY0" fmla="*/ 2330 h 680173"/>
              <a:gd name="csX1" fmla="*/ 117606 w 2137859"/>
              <a:gd name="csY1" fmla="*/ 76869 h 680173"/>
              <a:gd name="csX2" fmla="*/ 94317 w 2137859"/>
              <a:gd name="csY2" fmla="*/ 97833 h 680173"/>
              <a:gd name="csX3" fmla="*/ 13973 w 2137859"/>
              <a:gd name="csY3" fmla="*/ 231771 h 680173"/>
              <a:gd name="csX4" fmla="*/ 9316 w 2137859"/>
              <a:gd name="csY4" fmla="*/ 246913 h 680173"/>
              <a:gd name="csX5" fmla="*/ 1164 w 2137859"/>
              <a:gd name="csY5" fmla="*/ 294665 h 680173"/>
              <a:gd name="csX6" fmla="*/ 0 w 2137859"/>
              <a:gd name="csY6" fmla="*/ 328440 h 680173"/>
              <a:gd name="csX7" fmla="*/ 0 w 2137859"/>
              <a:gd name="csY7" fmla="*/ 355228 h 680173"/>
              <a:gd name="csX8" fmla="*/ 324871 w 2137859"/>
              <a:gd name="csY8" fmla="*/ 680174 h 680173"/>
              <a:gd name="csX9" fmla="*/ 1811824 w 2137859"/>
              <a:gd name="csY9" fmla="*/ 680174 h 680173"/>
              <a:gd name="csX10" fmla="*/ 2030734 w 2137859"/>
              <a:gd name="csY10" fmla="*/ 595152 h 680173"/>
              <a:gd name="csX11" fmla="*/ 2052858 w 2137859"/>
              <a:gd name="csY11" fmla="*/ 573023 h 680173"/>
              <a:gd name="csX12" fmla="*/ 2127380 w 2137859"/>
              <a:gd name="csY12" fmla="*/ 435591 h 680173"/>
              <a:gd name="csX13" fmla="*/ 2137860 w 2137859"/>
              <a:gd name="csY13" fmla="*/ 354063 h 680173"/>
              <a:gd name="csX14" fmla="*/ 2137860 w 2137859"/>
              <a:gd name="csY14" fmla="*/ 327275 h 680173"/>
              <a:gd name="csX15" fmla="*/ 2127380 w 2137859"/>
              <a:gd name="csY15" fmla="*/ 245748 h 680173"/>
              <a:gd name="csX16" fmla="*/ 2109914 w 2137859"/>
              <a:gd name="csY16" fmla="*/ 194502 h 680173"/>
              <a:gd name="csX17" fmla="*/ 2062173 w 2137859"/>
              <a:gd name="csY17" fmla="*/ 118798 h 680173"/>
              <a:gd name="csX18" fmla="*/ 2048200 w 2137859"/>
              <a:gd name="csY18" fmla="*/ 102492 h 680173"/>
              <a:gd name="csX19" fmla="*/ 2036556 w 2137859"/>
              <a:gd name="csY19" fmla="*/ 90845 h 680173"/>
              <a:gd name="csX20" fmla="*/ 2019090 w 2137859"/>
              <a:gd name="csY20" fmla="*/ 74540 h 680173"/>
              <a:gd name="csX21" fmla="*/ 1811824 w 2137859"/>
              <a:gd name="csY21" fmla="*/ 0 h 6801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2137859" h="680173">
                <a:moveTo>
                  <a:pt x="324871" y="2330"/>
                </a:moveTo>
                <a:cubicBezTo>
                  <a:pt x="249184" y="2330"/>
                  <a:pt x="175826" y="29117"/>
                  <a:pt x="117606" y="76869"/>
                </a:cubicBezTo>
                <a:cubicBezTo>
                  <a:pt x="109455" y="83857"/>
                  <a:pt x="101304" y="90845"/>
                  <a:pt x="94317" y="97833"/>
                </a:cubicBezTo>
                <a:cubicBezTo>
                  <a:pt x="57056" y="135103"/>
                  <a:pt x="29110" y="181690"/>
                  <a:pt x="13973" y="231771"/>
                </a:cubicBezTo>
                <a:cubicBezTo>
                  <a:pt x="12809" y="236430"/>
                  <a:pt x="10480" y="242254"/>
                  <a:pt x="9316" y="246913"/>
                </a:cubicBezTo>
                <a:cubicBezTo>
                  <a:pt x="4658" y="263218"/>
                  <a:pt x="2329" y="278359"/>
                  <a:pt x="1164" y="294665"/>
                </a:cubicBezTo>
                <a:cubicBezTo>
                  <a:pt x="0" y="305147"/>
                  <a:pt x="0" y="316793"/>
                  <a:pt x="0" y="328440"/>
                </a:cubicBezTo>
                <a:lnTo>
                  <a:pt x="0" y="355228"/>
                </a:lnTo>
                <a:cubicBezTo>
                  <a:pt x="0" y="534589"/>
                  <a:pt x="145551" y="680174"/>
                  <a:pt x="324871" y="680174"/>
                </a:cubicBezTo>
                <a:lnTo>
                  <a:pt x="1811824" y="680174"/>
                </a:lnTo>
                <a:cubicBezTo>
                  <a:pt x="1892169" y="680174"/>
                  <a:pt x="1970184" y="649892"/>
                  <a:pt x="2030734" y="595152"/>
                </a:cubicBezTo>
                <a:cubicBezTo>
                  <a:pt x="2038884" y="588164"/>
                  <a:pt x="2045871" y="581176"/>
                  <a:pt x="2052858" y="573023"/>
                </a:cubicBezTo>
                <a:cubicBezTo>
                  <a:pt x="2088954" y="533424"/>
                  <a:pt x="2114571" y="486837"/>
                  <a:pt x="2127380" y="435591"/>
                </a:cubicBezTo>
                <a:cubicBezTo>
                  <a:pt x="2134366" y="408803"/>
                  <a:pt x="2137860" y="382016"/>
                  <a:pt x="2137860" y="354063"/>
                </a:cubicBezTo>
                <a:lnTo>
                  <a:pt x="2137860" y="327275"/>
                </a:lnTo>
                <a:cubicBezTo>
                  <a:pt x="2137860" y="299323"/>
                  <a:pt x="2134366" y="272535"/>
                  <a:pt x="2127380" y="245748"/>
                </a:cubicBezTo>
                <a:cubicBezTo>
                  <a:pt x="2122722" y="228278"/>
                  <a:pt x="2116900" y="210807"/>
                  <a:pt x="2109914" y="194502"/>
                </a:cubicBezTo>
                <a:cubicBezTo>
                  <a:pt x="2098270" y="167714"/>
                  <a:pt x="2081968" y="142091"/>
                  <a:pt x="2062173" y="118798"/>
                </a:cubicBezTo>
                <a:cubicBezTo>
                  <a:pt x="2057515" y="114139"/>
                  <a:pt x="2052858" y="108316"/>
                  <a:pt x="2048200" y="102492"/>
                </a:cubicBezTo>
                <a:cubicBezTo>
                  <a:pt x="2044707" y="98998"/>
                  <a:pt x="2041213" y="95504"/>
                  <a:pt x="2036556" y="90845"/>
                </a:cubicBezTo>
                <a:cubicBezTo>
                  <a:pt x="2030734" y="85022"/>
                  <a:pt x="2024912" y="79199"/>
                  <a:pt x="2019090" y="74540"/>
                </a:cubicBezTo>
                <a:cubicBezTo>
                  <a:pt x="1960869" y="26788"/>
                  <a:pt x="1887511" y="0"/>
                  <a:pt x="1811824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5C60AC1C-F0CD-E541-3EA8-7FFF93E5FA05}"/>
              </a:ext>
            </a:extLst>
          </p:cNvPr>
          <p:cNvSpPr/>
          <p:nvPr/>
        </p:nvSpPr>
        <p:spPr>
          <a:xfrm>
            <a:off x="192127" y="650249"/>
            <a:ext cx="7848583" cy="1360347"/>
          </a:xfrm>
          <a:custGeom>
            <a:avLst/>
            <a:gdLst>
              <a:gd name="csX0" fmla="*/ 1531201 w 7848583"/>
              <a:gd name="csY0" fmla="*/ 1165 h 1360347"/>
              <a:gd name="csX1" fmla="*/ 1428733 w 7848583"/>
              <a:gd name="csY1" fmla="*/ 52411 h 1360347"/>
              <a:gd name="csX2" fmla="*/ 1326265 w 7848583"/>
              <a:gd name="csY2" fmla="*/ 154903 h 1360347"/>
              <a:gd name="csX3" fmla="*/ 1223796 w 7848583"/>
              <a:gd name="csY3" fmla="*/ 206149 h 1360347"/>
              <a:gd name="csX4" fmla="*/ 775498 w 7848583"/>
              <a:gd name="csY4" fmla="*/ 206149 h 1360347"/>
              <a:gd name="csX5" fmla="*/ 673030 w 7848583"/>
              <a:gd name="csY5" fmla="*/ 154903 h 1360347"/>
              <a:gd name="csX6" fmla="*/ 570562 w 7848583"/>
              <a:gd name="csY6" fmla="*/ 52411 h 1360347"/>
              <a:gd name="csX7" fmla="*/ 468093 w 7848583"/>
              <a:gd name="csY7" fmla="*/ 1165 h 1360347"/>
              <a:gd name="csX8" fmla="*/ 102468 w 7848583"/>
              <a:gd name="csY8" fmla="*/ 1165 h 1360347"/>
              <a:gd name="csX9" fmla="*/ 0 w 7848583"/>
              <a:gd name="csY9" fmla="*/ 103657 h 1360347"/>
              <a:gd name="csX10" fmla="*/ 0 w 7848583"/>
              <a:gd name="csY10" fmla="*/ 1052872 h 1360347"/>
              <a:gd name="csX11" fmla="*/ 102468 w 7848583"/>
              <a:gd name="csY11" fmla="*/ 1155364 h 1360347"/>
              <a:gd name="csX12" fmla="*/ 491382 w 7848583"/>
              <a:gd name="csY12" fmla="*/ 1155364 h 1360347"/>
              <a:gd name="csX13" fmla="*/ 605494 w 7848583"/>
              <a:gd name="csY13" fmla="*/ 1206610 h 1360347"/>
              <a:gd name="csX14" fmla="*/ 707962 w 7848583"/>
              <a:gd name="csY14" fmla="*/ 1309102 h 1360347"/>
              <a:gd name="csX15" fmla="*/ 810430 w 7848583"/>
              <a:gd name="csY15" fmla="*/ 1360348 h 1360347"/>
              <a:gd name="csX16" fmla="*/ 1185371 w 7848583"/>
              <a:gd name="csY16" fmla="*/ 1360348 h 1360347"/>
              <a:gd name="csX17" fmla="*/ 1287839 w 7848583"/>
              <a:gd name="csY17" fmla="*/ 1309102 h 1360347"/>
              <a:gd name="csX18" fmla="*/ 1390307 w 7848583"/>
              <a:gd name="csY18" fmla="*/ 1206610 h 1360347"/>
              <a:gd name="csX19" fmla="*/ 1500926 w 7848583"/>
              <a:gd name="csY19" fmla="*/ 1155364 h 1360347"/>
              <a:gd name="csX20" fmla="*/ 7792241 w 7848583"/>
              <a:gd name="csY20" fmla="*/ 1155364 h 1360347"/>
              <a:gd name="csX21" fmla="*/ 7745665 w 7848583"/>
              <a:gd name="csY21" fmla="*/ 570694 h 1360347"/>
              <a:gd name="csX22" fmla="*/ 7745665 w 7848583"/>
              <a:gd name="csY22" fmla="*/ 570694 h 1360347"/>
              <a:gd name="csX23" fmla="*/ 7693267 w 7848583"/>
              <a:gd name="csY23" fmla="*/ 0 h 1360347"/>
              <a:gd name="csX24" fmla="*/ 1531201 w 7848583"/>
              <a:gd name="csY24" fmla="*/ 0 h 13603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</a:cxnLst>
            <a:rect l="l" t="t" r="r" b="b"/>
            <a:pathLst>
              <a:path w="7848583" h="1360347">
                <a:moveTo>
                  <a:pt x="1531201" y="1165"/>
                </a:moveTo>
                <a:cubicBezTo>
                  <a:pt x="1479967" y="1165"/>
                  <a:pt x="1454350" y="26788"/>
                  <a:pt x="1428733" y="52411"/>
                </a:cubicBezTo>
                <a:lnTo>
                  <a:pt x="1326265" y="154903"/>
                </a:lnTo>
                <a:cubicBezTo>
                  <a:pt x="1300648" y="180526"/>
                  <a:pt x="1275031" y="206149"/>
                  <a:pt x="1223796" y="206149"/>
                </a:cubicBezTo>
                <a:lnTo>
                  <a:pt x="775498" y="206149"/>
                </a:lnTo>
                <a:cubicBezTo>
                  <a:pt x="724264" y="206149"/>
                  <a:pt x="698647" y="180526"/>
                  <a:pt x="673030" y="154903"/>
                </a:cubicBezTo>
                <a:lnTo>
                  <a:pt x="570562" y="52411"/>
                </a:lnTo>
                <a:cubicBezTo>
                  <a:pt x="544945" y="26788"/>
                  <a:pt x="519327" y="1165"/>
                  <a:pt x="468093" y="1165"/>
                </a:cubicBezTo>
                <a:lnTo>
                  <a:pt x="102468" y="1165"/>
                </a:lnTo>
                <a:cubicBezTo>
                  <a:pt x="45412" y="1165"/>
                  <a:pt x="0" y="47752"/>
                  <a:pt x="0" y="103657"/>
                </a:cubicBezTo>
                <a:lnTo>
                  <a:pt x="0" y="1052872"/>
                </a:lnTo>
                <a:cubicBezTo>
                  <a:pt x="0" y="1109941"/>
                  <a:pt x="46576" y="1155364"/>
                  <a:pt x="102468" y="1155364"/>
                </a:cubicBezTo>
                <a:lnTo>
                  <a:pt x="491382" y="1155364"/>
                </a:lnTo>
                <a:cubicBezTo>
                  <a:pt x="542616" y="1155364"/>
                  <a:pt x="579877" y="1180987"/>
                  <a:pt x="605494" y="1206610"/>
                </a:cubicBezTo>
                <a:lnTo>
                  <a:pt x="707962" y="1309102"/>
                </a:lnTo>
                <a:cubicBezTo>
                  <a:pt x="733579" y="1334725"/>
                  <a:pt x="747552" y="1360348"/>
                  <a:pt x="810430" y="1360348"/>
                </a:cubicBezTo>
                <a:lnTo>
                  <a:pt x="1185371" y="1360348"/>
                </a:lnTo>
                <a:cubicBezTo>
                  <a:pt x="1244756" y="1360348"/>
                  <a:pt x="1262222" y="1334725"/>
                  <a:pt x="1287839" y="1309102"/>
                </a:cubicBezTo>
                <a:lnTo>
                  <a:pt x="1390307" y="1206610"/>
                </a:lnTo>
                <a:cubicBezTo>
                  <a:pt x="1415924" y="1180987"/>
                  <a:pt x="1449692" y="1155364"/>
                  <a:pt x="1500926" y="1155364"/>
                </a:cubicBezTo>
                <a:lnTo>
                  <a:pt x="7792241" y="1155364"/>
                </a:lnTo>
                <a:cubicBezTo>
                  <a:pt x="7878408" y="972509"/>
                  <a:pt x="7867928" y="750055"/>
                  <a:pt x="7745665" y="570694"/>
                </a:cubicBezTo>
                <a:lnTo>
                  <a:pt x="7745665" y="570694"/>
                </a:lnTo>
                <a:cubicBezTo>
                  <a:pt x="7625731" y="395992"/>
                  <a:pt x="7612922" y="180526"/>
                  <a:pt x="7693267" y="0"/>
                </a:cubicBezTo>
                <a:lnTo>
                  <a:pt x="1531201" y="0"/>
                </a:lnTo>
                <a:close/>
              </a:path>
            </a:pathLst>
          </a:custGeom>
          <a:solidFill>
            <a:srgbClr val="ED6E65"/>
          </a:solidFill>
          <a:ln w="3142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0D81A98-F2D5-3E71-3BCB-7BB906FA79EF}"/>
              </a:ext>
            </a:extLst>
          </p:cNvPr>
          <p:cNvSpPr txBox="1"/>
          <p:nvPr/>
        </p:nvSpPr>
        <p:spPr>
          <a:xfrm>
            <a:off x="699195" y="1236951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F050A05-31EE-4E11-CFD1-A7168BEE48C9}"/>
              </a:ext>
            </a:extLst>
          </p:cNvPr>
          <p:cNvSpPr txBox="1"/>
          <p:nvPr/>
        </p:nvSpPr>
        <p:spPr>
          <a:xfrm>
            <a:off x="646796" y="941819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AFD41AF8-71AA-B85B-10E5-EF1D7D7B0275}"/>
              </a:ext>
            </a:extLst>
          </p:cNvPr>
          <p:cNvSpPr/>
          <p:nvPr/>
        </p:nvSpPr>
        <p:spPr>
          <a:xfrm>
            <a:off x="301582" y="1012465"/>
            <a:ext cx="363296" cy="269041"/>
          </a:xfrm>
          <a:custGeom>
            <a:avLst/>
            <a:gdLst>
              <a:gd name="csX0" fmla="*/ 341173 w 363296"/>
              <a:gd name="csY0" fmla="*/ 269041 h 269041"/>
              <a:gd name="csX1" fmla="*/ 363296 w 363296"/>
              <a:gd name="csY1" fmla="*/ 181690 h 269041"/>
              <a:gd name="csX2" fmla="*/ 181648 w 363296"/>
              <a:gd name="csY2" fmla="*/ 0 h 269041"/>
              <a:gd name="csX3" fmla="*/ 0 w 363296"/>
              <a:gd name="csY3" fmla="*/ 181690 h 269041"/>
              <a:gd name="csX4" fmla="*/ 22124 w 363296"/>
              <a:gd name="csY4" fmla="*/ 269041 h 269041"/>
              <a:gd name="csX5" fmla="*/ 341173 w 363296"/>
              <a:gd name="csY5" fmla="*/ 269041 h 269041"/>
              <a:gd name="csX6" fmla="*/ 341173 w 363296"/>
              <a:gd name="csY6" fmla="*/ 269041 h 26904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63296" h="269041">
                <a:moveTo>
                  <a:pt x="341173" y="269041"/>
                </a:moveTo>
                <a:cubicBezTo>
                  <a:pt x="355146" y="243418"/>
                  <a:pt x="363296" y="213137"/>
                  <a:pt x="363296" y="181690"/>
                </a:cubicBezTo>
                <a:cubicBezTo>
                  <a:pt x="363296" y="81528"/>
                  <a:pt x="281788" y="0"/>
                  <a:pt x="181648" y="0"/>
                </a:cubicBezTo>
                <a:cubicBezTo>
                  <a:pt x="81509" y="0"/>
                  <a:pt x="0" y="81528"/>
                  <a:pt x="0" y="181690"/>
                </a:cubicBezTo>
                <a:cubicBezTo>
                  <a:pt x="0" y="281853"/>
                  <a:pt x="8151" y="242254"/>
                  <a:pt x="22124" y="269041"/>
                </a:cubicBezTo>
                <a:lnTo>
                  <a:pt x="341173" y="269041"/>
                </a:lnTo>
                <a:lnTo>
                  <a:pt x="341173" y="269041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A58CCEF7-220B-277C-C5EF-65889C5D0DC3}"/>
              </a:ext>
            </a:extLst>
          </p:cNvPr>
          <p:cNvSpPr/>
          <p:nvPr/>
        </p:nvSpPr>
        <p:spPr>
          <a:xfrm>
            <a:off x="7473192" y="365414"/>
            <a:ext cx="305075" cy="191660"/>
          </a:xfrm>
          <a:custGeom>
            <a:avLst/>
            <a:gdLst>
              <a:gd name="csX0" fmla="*/ 110619 w 305075"/>
              <a:gd name="csY0" fmla="*/ 164872 h 191660"/>
              <a:gd name="csX1" fmla="*/ 112948 w 305075"/>
              <a:gd name="csY1" fmla="*/ 156720 h 191660"/>
              <a:gd name="csX2" fmla="*/ 112948 w 305075"/>
              <a:gd name="csY2" fmla="*/ 153226 h 191660"/>
              <a:gd name="csX3" fmla="*/ 125756 w 305075"/>
              <a:gd name="csY3" fmla="*/ 146238 h 191660"/>
              <a:gd name="csX4" fmla="*/ 154867 w 305075"/>
              <a:gd name="csY4" fmla="*/ 190495 h 191660"/>
              <a:gd name="csX5" fmla="*/ 193293 w 305075"/>
              <a:gd name="csY5" fmla="*/ 190495 h 191660"/>
              <a:gd name="csX6" fmla="*/ 159525 w 305075"/>
              <a:gd name="csY6" fmla="*/ 135755 h 191660"/>
              <a:gd name="csX7" fmla="*/ 300418 w 305075"/>
              <a:gd name="csY7" fmla="*/ 142744 h 191660"/>
              <a:gd name="csX8" fmla="*/ 303912 w 305075"/>
              <a:gd name="csY8" fmla="*/ 141579 h 191660"/>
              <a:gd name="csX9" fmla="*/ 305076 w 305075"/>
              <a:gd name="csY9" fmla="*/ 138085 h 191660"/>
              <a:gd name="csX10" fmla="*/ 295761 w 305075"/>
              <a:gd name="csY10" fmla="*/ 117121 h 191660"/>
              <a:gd name="csX11" fmla="*/ 270144 w 305075"/>
              <a:gd name="csY11" fmla="*/ 105474 h 191660"/>
              <a:gd name="csX12" fmla="*/ 149045 w 305075"/>
              <a:gd name="csY12" fmla="*/ 100815 h 191660"/>
              <a:gd name="csX13" fmla="*/ 146716 w 305075"/>
              <a:gd name="csY13" fmla="*/ 91498 h 191660"/>
              <a:gd name="csX14" fmla="*/ 146716 w 305075"/>
              <a:gd name="csY14" fmla="*/ 91498 h 191660"/>
              <a:gd name="csX15" fmla="*/ 152538 w 305075"/>
              <a:gd name="csY15" fmla="*/ 83345 h 191660"/>
              <a:gd name="csX16" fmla="*/ 140894 w 305075"/>
              <a:gd name="csY16" fmla="*/ 25111 h 191660"/>
              <a:gd name="csX17" fmla="*/ 72194 w 305075"/>
              <a:gd name="csY17" fmla="*/ 7641 h 191660"/>
              <a:gd name="csX18" fmla="*/ 62879 w 305075"/>
              <a:gd name="csY18" fmla="*/ 19287 h 191660"/>
              <a:gd name="csX19" fmla="*/ 74523 w 305075"/>
              <a:gd name="csY19" fmla="*/ 77521 h 191660"/>
              <a:gd name="csX20" fmla="*/ 111784 w 305075"/>
              <a:gd name="csY20" fmla="*/ 101980 h 191660"/>
              <a:gd name="csX21" fmla="*/ 116441 w 305075"/>
              <a:gd name="csY21" fmla="*/ 115956 h 191660"/>
              <a:gd name="csX22" fmla="*/ 98975 w 305075"/>
              <a:gd name="csY22" fmla="*/ 122944 h 191660"/>
              <a:gd name="csX23" fmla="*/ 55892 w 305075"/>
              <a:gd name="csY23" fmla="*/ 107803 h 191660"/>
              <a:gd name="csX24" fmla="*/ 55892 w 305075"/>
              <a:gd name="csY24" fmla="*/ 107803 h 191660"/>
              <a:gd name="csX25" fmla="*/ 3493 w 305075"/>
              <a:gd name="csY25" fmla="*/ 135755 h 191660"/>
              <a:gd name="csX26" fmla="*/ 0 w 305075"/>
              <a:gd name="csY26" fmla="*/ 149732 h 191660"/>
              <a:gd name="csX27" fmla="*/ 55892 w 305075"/>
              <a:gd name="csY27" fmla="*/ 191660 h 191660"/>
              <a:gd name="csX28" fmla="*/ 55892 w 305075"/>
              <a:gd name="csY28" fmla="*/ 191660 h 191660"/>
              <a:gd name="csX29" fmla="*/ 108290 w 305075"/>
              <a:gd name="csY29" fmla="*/ 163708 h 191660"/>
              <a:gd name="csX30" fmla="*/ 108290 w 305075"/>
              <a:gd name="csY30" fmla="*/ 163708 h 191660"/>
              <a:gd name="csX31" fmla="*/ 109455 w 305075"/>
              <a:gd name="csY31" fmla="*/ 78686 h 191660"/>
              <a:gd name="csX32" fmla="*/ 90824 w 305075"/>
              <a:gd name="csY32" fmla="*/ 65875 h 191660"/>
              <a:gd name="csX33" fmla="*/ 85002 w 305075"/>
              <a:gd name="csY33" fmla="*/ 33264 h 191660"/>
              <a:gd name="csX34" fmla="*/ 90824 w 305075"/>
              <a:gd name="csY34" fmla="*/ 26275 h 191660"/>
              <a:gd name="csX35" fmla="*/ 109455 w 305075"/>
              <a:gd name="csY35" fmla="*/ 22781 h 191660"/>
              <a:gd name="csX36" fmla="*/ 128085 w 305075"/>
              <a:gd name="csY36" fmla="*/ 35593 h 191660"/>
              <a:gd name="csX37" fmla="*/ 133907 w 305075"/>
              <a:gd name="csY37" fmla="*/ 68204 h 191660"/>
              <a:gd name="csX38" fmla="*/ 128085 w 305075"/>
              <a:gd name="csY38" fmla="*/ 75192 h 191660"/>
              <a:gd name="csX39" fmla="*/ 115277 w 305075"/>
              <a:gd name="csY39" fmla="*/ 79851 h 191660"/>
              <a:gd name="csX40" fmla="*/ 109455 w 305075"/>
              <a:gd name="csY40" fmla="*/ 79851 h 191660"/>
              <a:gd name="csX41" fmla="*/ 109455 w 305075"/>
              <a:gd name="csY41" fmla="*/ 79851 h 191660"/>
              <a:gd name="csX42" fmla="*/ 58221 w 305075"/>
              <a:gd name="csY42" fmla="*/ 174190 h 191660"/>
              <a:gd name="csX43" fmla="*/ 27946 w 305075"/>
              <a:gd name="csY43" fmla="*/ 150896 h 191660"/>
              <a:gd name="csX44" fmla="*/ 30275 w 305075"/>
              <a:gd name="csY44" fmla="*/ 142744 h 191660"/>
              <a:gd name="csX45" fmla="*/ 59385 w 305075"/>
              <a:gd name="csY45" fmla="*/ 127603 h 191660"/>
              <a:gd name="csX46" fmla="*/ 59385 w 305075"/>
              <a:gd name="csY46" fmla="*/ 127603 h 191660"/>
              <a:gd name="csX47" fmla="*/ 89660 w 305075"/>
              <a:gd name="csY47" fmla="*/ 150896 h 191660"/>
              <a:gd name="csX48" fmla="*/ 87331 w 305075"/>
              <a:gd name="csY48" fmla="*/ 159049 h 191660"/>
              <a:gd name="csX49" fmla="*/ 58221 w 305075"/>
              <a:gd name="csY49" fmla="*/ 174190 h 191660"/>
              <a:gd name="csX50" fmla="*/ 58221 w 305075"/>
              <a:gd name="csY50" fmla="*/ 174190 h 1916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075" h="191660">
                <a:moveTo>
                  <a:pt x="110619" y="164872"/>
                </a:moveTo>
                <a:cubicBezTo>
                  <a:pt x="110619" y="162543"/>
                  <a:pt x="112948" y="160214"/>
                  <a:pt x="112948" y="156720"/>
                </a:cubicBezTo>
                <a:cubicBezTo>
                  <a:pt x="112948" y="156720"/>
                  <a:pt x="112948" y="153226"/>
                  <a:pt x="112948" y="153226"/>
                </a:cubicBezTo>
                <a:lnTo>
                  <a:pt x="125756" y="146238"/>
                </a:lnTo>
                <a:lnTo>
                  <a:pt x="154867" y="190495"/>
                </a:lnTo>
                <a:lnTo>
                  <a:pt x="193293" y="190495"/>
                </a:lnTo>
                <a:lnTo>
                  <a:pt x="159525" y="135755"/>
                </a:lnTo>
                <a:lnTo>
                  <a:pt x="300418" y="142744"/>
                </a:lnTo>
                <a:cubicBezTo>
                  <a:pt x="301583" y="142744"/>
                  <a:pt x="302747" y="142744"/>
                  <a:pt x="303912" y="141579"/>
                </a:cubicBezTo>
                <a:cubicBezTo>
                  <a:pt x="303912" y="141579"/>
                  <a:pt x="305076" y="139250"/>
                  <a:pt x="305076" y="138085"/>
                </a:cubicBezTo>
                <a:cubicBezTo>
                  <a:pt x="305076" y="127603"/>
                  <a:pt x="302747" y="125273"/>
                  <a:pt x="295761" y="117121"/>
                </a:cubicBezTo>
                <a:cubicBezTo>
                  <a:pt x="288774" y="110132"/>
                  <a:pt x="279459" y="105474"/>
                  <a:pt x="270144" y="105474"/>
                </a:cubicBezTo>
                <a:lnTo>
                  <a:pt x="149045" y="100815"/>
                </a:lnTo>
                <a:lnTo>
                  <a:pt x="146716" y="91498"/>
                </a:lnTo>
                <a:cubicBezTo>
                  <a:pt x="146716" y="91498"/>
                  <a:pt x="146716" y="91498"/>
                  <a:pt x="146716" y="91498"/>
                </a:cubicBezTo>
                <a:cubicBezTo>
                  <a:pt x="149045" y="89168"/>
                  <a:pt x="151373" y="86839"/>
                  <a:pt x="152538" y="83345"/>
                </a:cubicBezTo>
                <a:cubicBezTo>
                  <a:pt x="160689" y="67039"/>
                  <a:pt x="156031" y="42581"/>
                  <a:pt x="140894" y="25111"/>
                </a:cubicBezTo>
                <a:cubicBezTo>
                  <a:pt x="121099" y="652"/>
                  <a:pt x="90824" y="-7500"/>
                  <a:pt x="72194" y="7641"/>
                </a:cubicBezTo>
                <a:cubicBezTo>
                  <a:pt x="68701" y="11135"/>
                  <a:pt x="65207" y="14629"/>
                  <a:pt x="62879" y="19287"/>
                </a:cubicBezTo>
                <a:cubicBezTo>
                  <a:pt x="54727" y="35593"/>
                  <a:pt x="59385" y="60051"/>
                  <a:pt x="74523" y="77521"/>
                </a:cubicBezTo>
                <a:cubicBezTo>
                  <a:pt x="85002" y="90333"/>
                  <a:pt x="98975" y="98486"/>
                  <a:pt x="111784" y="101980"/>
                </a:cubicBezTo>
                <a:lnTo>
                  <a:pt x="116441" y="115956"/>
                </a:lnTo>
                <a:lnTo>
                  <a:pt x="98975" y="122944"/>
                </a:lnTo>
                <a:cubicBezTo>
                  <a:pt x="88496" y="113627"/>
                  <a:pt x="73358" y="107803"/>
                  <a:pt x="55892" y="107803"/>
                </a:cubicBezTo>
                <a:lnTo>
                  <a:pt x="55892" y="107803"/>
                </a:lnTo>
                <a:cubicBezTo>
                  <a:pt x="32603" y="107803"/>
                  <a:pt x="10480" y="119450"/>
                  <a:pt x="3493" y="135755"/>
                </a:cubicBezTo>
                <a:cubicBezTo>
                  <a:pt x="1165" y="140414"/>
                  <a:pt x="0" y="145073"/>
                  <a:pt x="0" y="149732"/>
                </a:cubicBezTo>
                <a:cubicBezTo>
                  <a:pt x="0" y="173025"/>
                  <a:pt x="25617" y="191660"/>
                  <a:pt x="55892" y="191660"/>
                </a:cubicBezTo>
                <a:lnTo>
                  <a:pt x="55892" y="191660"/>
                </a:lnTo>
                <a:cubicBezTo>
                  <a:pt x="79180" y="191660"/>
                  <a:pt x="101304" y="180013"/>
                  <a:pt x="108290" y="163708"/>
                </a:cubicBezTo>
                <a:lnTo>
                  <a:pt x="108290" y="163708"/>
                </a:lnTo>
                <a:close/>
                <a:moveTo>
                  <a:pt x="109455" y="78686"/>
                </a:moveTo>
                <a:cubicBezTo>
                  <a:pt x="102468" y="76357"/>
                  <a:pt x="95482" y="72863"/>
                  <a:pt x="90824" y="65875"/>
                </a:cubicBezTo>
                <a:cubicBezTo>
                  <a:pt x="82674" y="55392"/>
                  <a:pt x="80345" y="42581"/>
                  <a:pt x="85002" y="33264"/>
                </a:cubicBezTo>
                <a:cubicBezTo>
                  <a:pt x="86167" y="30934"/>
                  <a:pt x="88496" y="28605"/>
                  <a:pt x="90824" y="26275"/>
                </a:cubicBezTo>
                <a:cubicBezTo>
                  <a:pt x="95482" y="22781"/>
                  <a:pt x="102468" y="21617"/>
                  <a:pt x="109455" y="22781"/>
                </a:cubicBezTo>
                <a:cubicBezTo>
                  <a:pt x="116441" y="25111"/>
                  <a:pt x="123428" y="28605"/>
                  <a:pt x="128085" y="35593"/>
                </a:cubicBezTo>
                <a:cubicBezTo>
                  <a:pt x="136236" y="46075"/>
                  <a:pt x="138565" y="58886"/>
                  <a:pt x="133907" y="68204"/>
                </a:cubicBezTo>
                <a:cubicBezTo>
                  <a:pt x="132743" y="70533"/>
                  <a:pt x="130414" y="72863"/>
                  <a:pt x="128085" y="75192"/>
                </a:cubicBezTo>
                <a:cubicBezTo>
                  <a:pt x="124592" y="77521"/>
                  <a:pt x="119934" y="79851"/>
                  <a:pt x="115277" y="79851"/>
                </a:cubicBezTo>
                <a:cubicBezTo>
                  <a:pt x="110619" y="79851"/>
                  <a:pt x="110619" y="79851"/>
                  <a:pt x="109455" y="79851"/>
                </a:cubicBezTo>
                <a:lnTo>
                  <a:pt x="109455" y="79851"/>
                </a:lnTo>
                <a:close/>
                <a:moveTo>
                  <a:pt x="58221" y="174190"/>
                </a:moveTo>
                <a:cubicBezTo>
                  <a:pt x="40754" y="174190"/>
                  <a:pt x="27946" y="163708"/>
                  <a:pt x="27946" y="150896"/>
                </a:cubicBezTo>
                <a:cubicBezTo>
                  <a:pt x="27946" y="138085"/>
                  <a:pt x="27946" y="145073"/>
                  <a:pt x="30275" y="142744"/>
                </a:cubicBezTo>
                <a:cubicBezTo>
                  <a:pt x="34932" y="133426"/>
                  <a:pt x="46576" y="127603"/>
                  <a:pt x="59385" y="127603"/>
                </a:cubicBezTo>
                <a:lnTo>
                  <a:pt x="59385" y="127603"/>
                </a:lnTo>
                <a:cubicBezTo>
                  <a:pt x="76852" y="127603"/>
                  <a:pt x="89660" y="138085"/>
                  <a:pt x="89660" y="150896"/>
                </a:cubicBezTo>
                <a:cubicBezTo>
                  <a:pt x="89660" y="163708"/>
                  <a:pt x="89660" y="156720"/>
                  <a:pt x="87331" y="159049"/>
                </a:cubicBezTo>
                <a:cubicBezTo>
                  <a:pt x="82674" y="168367"/>
                  <a:pt x="71030" y="174190"/>
                  <a:pt x="58221" y="174190"/>
                </a:cubicBezTo>
                <a:lnTo>
                  <a:pt x="58221" y="174190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B0AAB3-06ED-E56D-B403-4C8513696E39}"/>
              </a:ext>
            </a:extLst>
          </p:cNvPr>
          <p:cNvSpPr/>
          <p:nvPr/>
        </p:nvSpPr>
        <p:spPr>
          <a:xfrm>
            <a:off x="1634833" y="823786"/>
            <a:ext cx="6166722" cy="851381"/>
          </a:xfrm>
          <a:prstGeom prst="roundRect">
            <a:avLst>
              <a:gd name="adj" fmla="val 49646"/>
            </a:avLst>
          </a:prstGeom>
          <a:solidFill>
            <a:srgbClr val="CA3E34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913973-973A-8601-6DF5-06C00344A307}"/>
              </a:ext>
            </a:extLst>
          </p:cNvPr>
          <p:cNvSpPr txBox="1"/>
          <p:nvPr/>
        </p:nvSpPr>
        <p:spPr>
          <a:xfrm>
            <a:off x="1671478" y="1235786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tone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01EB90-58AC-F8D0-CA8B-CD5C84685DF6}"/>
              </a:ext>
            </a:extLst>
          </p:cNvPr>
          <p:cNvSpPr txBox="1"/>
          <p:nvPr/>
        </p:nvSpPr>
        <p:spPr>
          <a:xfrm>
            <a:off x="1619080" y="940654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tone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067320D-F7AC-F132-CF8F-0DF3CA9EC82C}"/>
              </a:ext>
            </a:extLst>
          </p:cNvPr>
          <p:cNvSpPr txBox="1"/>
          <p:nvPr/>
        </p:nvSpPr>
        <p:spPr>
          <a:xfrm>
            <a:off x="4731552" y="1235786"/>
            <a:ext cx="48055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for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995BD71-C8D9-8F09-93AA-2340641F1D04}"/>
              </a:ext>
            </a:extLst>
          </p:cNvPr>
          <p:cNvSpPr txBox="1"/>
          <p:nvPr/>
        </p:nvSpPr>
        <p:spPr>
          <a:xfrm>
            <a:off x="4680317" y="940654"/>
            <a:ext cx="826603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for</a:t>
            </a: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C776A1FA-8189-993C-475A-B919A8E9FD97}"/>
              </a:ext>
            </a:extLst>
          </p:cNvPr>
          <p:cNvSpPr/>
          <p:nvPr/>
        </p:nvSpPr>
        <p:spPr>
          <a:xfrm>
            <a:off x="2686297" y="940254"/>
            <a:ext cx="2071487" cy="611457"/>
          </a:xfrm>
          <a:prstGeom prst="roundRect">
            <a:avLst>
              <a:gd name="adj" fmla="val 47798"/>
            </a:avLst>
          </a:prstGeom>
          <a:solidFill>
            <a:srgbClr val="FFFFFF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9A9C3FE-AC72-F1FC-CF32-F8F8FA2E256D}"/>
              </a:ext>
            </a:extLst>
          </p:cNvPr>
          <p:cNvSpPr txBox="1"/>
          <p:nvPr/>
        </p:nvSpPr>
        <p:spPr>
          <a:xfrm>
            <a:off x="2805615" y="1236951"/>
            <a:ext cx="97667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4F51EFB0-DFE1-E265-777F-88F1F0CBE4FE}"/>
              </a:ext>
            </a:extLst>
          </p:cNvPr>
          <p:cNvSpPr/>
          <p:nvPr/>
        </p:nvSpPr>
        <p:spPr>
          <a:xfrm>
            <a:off x="2598966" y="850574"/>
            <a:ext cx="1297154" cy="787324"/>
          </a:xfrm>
          <a:custGeom>
            <a:avLst/>
            <a:gdLst>
              <a:gd name="csX0" fmla="*/ 1297154 w 1297154"/>
              <a:gd name="csY0" fmla="*/ 751219 h 787324"/>
              <a:gd name="csX1" fmla="*/ 393571 w 1297154"/>
              <a:gd name="csY1" fmla="*/ 751219 h 787324"/>
              <a:gd name="csX2" fmla="*/ 37261 w 1297154"/>
              <a:gd name="csY2" fmla="*/ 394827 h 787324"/>
              <a:gd name="csX3" fmla="*/ 37261 w 1297154"/>
              <a:gd name="csY3" fmla="*/ 394827 h 787324"/>
              <a:gd name="csX4" fmla="*/ 393571 w 1297154"/>
              <a:gd name="csY4" fmla="*/ 38435 h 787324"/>
              <a:gd name="csX5" fmla="*/ 1297154 w 1297154"/>
              <a:gd name="csY5" fmla="*/ 38435 h 787324"/>
              <a:gd name="csX6" fmla="*/ 1297154 w 1297154"/>
              <a:gd name="csY6" fmla="*/ 0 h 787324"/>
              <a:gd name="csX7" fmla="*/ 393571 w 1297154"/>
              <a:gd name="csY7" fmla="*/ 0 h 787324"/>
              <a:gd name="csX8" fmla="*/ 0 w 1297154"/>
              <a:gd name="csY8" fmla="*/ 393662 h 787324"/>
              <a:gd name="csX9" fmla="*/ 393571 w 1297154"/>
              <a:gd name="csY9" fmla="*/ 787325 h 787324"/>
              <a:gd name="csX10" fmla="*/ 1297154 w 1297154"/>
              <a:gd name="csY10" fmla="*/ 787325 h 787324"/>
              <a:gd name="csX11" fmla="*/ 1297154 w 1297154"/>
              <a:gd name="csY11" fmla="*/ 748890 h 7873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97154" h="787324">
                <a:moveTo>
                  <a:pt x="1297154" y="751219"/>
                </a:moveTo>
                <a:lnTo>
                  <a:pt x="393571" y="751219"/>
                </a:lnTo>
                <a:cubicBezTo>
                  <a:pt x="197950" y="751219"/>
                  <a:pt x="37261" y="590493"/>
                  <a:pt x="37261" y="394827"/>
                </a:cubicBezTo>
                <a:lnTo>
                  <a:pt x="37261" y="394827"/>
                </a:lnTo>
                <a:cubicBezTo>
                  <a:pt x="37261" y="199161"/>
                  <a:pt x="197950" y="38435"/>
                  <a:pt x="393571" y="38435"/>
                </a:cubicBezTo>
                <a:lnTo>
                  <a:pt x="1297154" y="38435"/>
                </a:lnTo>
                <a:lnTo>
                  <a:pt x="1297154" y="0"/>
                </a:lnTo>
                <a:lnTo>
                  <a:pt x="393571" y="0"/>
                </a:lnTo>
                <a:cubicBezTo>
                  <a:pt x="175826" y="0"/>
                  <a:pt x="0" y="177032"/>
                  <a:pt x="0" y="393662"/>
                </a:cubicBezTo>
                <a:cubicBezTo>
                  <a:pt x="0" y="610293"/>
                  <a:pt x="176991" y="787325"/>
                  <a:pt x="393571" y="787325"/>
                </a:cubicBezTo>
                <a:lnTo>
                  <a:pt x="1297154" y="787325"/>
                </a:lnTo>
                <a:lnTo>
                  <a:pt x="1297154" y="748890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70B9E35F-ED7F-91DB-9C5E-AB2B6AB5A44B}"/>
              </a:ext>
            </a:extLst>
          </p:cNvPr>
          <p:cNvSpPr/>
          <p:nvPr/>
        </p:nvSpPr>
        <p:spPr>
          <a:xfrm>
            <a:off x="5428486" y="850574"/>
            <a:ext cx="1297153" cy="787324"/>
          </a:xfrm>
          <a:custGeom>
            <a:avLst/>
            <a:gdLst>
              <a:gd name="csX0" fmla="*/ 1297154 w 1297153"/>
              <a:gd name="csY0" fmla="*/ 751219 h 787324"/>
              <a:gd name="csX1" fmla="*/ 393571 w 1297153"/>
              <a:gd name="csY1" fmla="*/ 751219 h 787324"/>
              <a:gd name="csX2" fmla="*/ 38425 w 1297153"/>
              <a:gd name="csY2" fmla="*/ 394827 h 787324"/>
              <a:gd name="csX3" fmla="*/ 38425 w 1297153"/>
              <a:gd name="csY3" fmla="*/ 394827 h 787324"/>
              <a:gd name="csX4" fmla="*/ 393571 w 1297153"/>
              <a:gd name="csY4" fmla="*/ 38435 h 787324"/>
              <a:gd name="csX5" fmla="*/ 1297154 w 1297153"/>
              <a:gd name="csY5" fmla="*/ 38435 h 787324"/>
              <a:gd name="csX6" fmla="*/ 1297154 w 1297153"/>
              <a:gd name="csY6" fmla="*/ 0 h 787324"/>
              <a:gd name="csX7" fmla="*/ 393571 w 1297153"/>
              <a:gd name="csY7" fmla="*/ 0 h 787324"/>
              <a:gd name="csX8" fmla="*/ 0 w 1297153"/>
              <a:gd name="csY8" fmla="*/ 393662 h 787324"/>
              <a:gd name="csX9" fmla="*/ 393571 w 1297153"/>
              <a:gd name="csY9" fmla="*/ 787325 h 787324"/>
              <a:gd name="csX10" fmla="*/ 1297154 w 1297153"/>
              <a:gd name="csY10" fmla="*/ 787325 h 787324"/>
              <a:gd name="csX11" fmla="*/ 1297154 w 1297153"/>
              <a:gd name="csY11" fmla="*/ 748890 h 7873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97153" h="787324">
                <a:moveTo>
                  <a:pt x="1297154" y="751219"/>
                </a:moveTo>
                <a:lnTo>
                  <a:pt x="393571" y="751219"/>
                </a:lnTo>
                <a:cubicBezTo>
                  <a:pt x="197950" y="751219"/>
                  <a:pt x="38425" y="590493"/>
                  <a:pt x="38425" y="394827"/>
                </a:cubicBezTo>
                <a:lnTo>
                  <a:pt x="38425" y="394827"/>
                </a:lnTo>
                <a:cubicBezTo>
                  <a:pt x="38425" y="199161"/>
                  <a:pt x="199114" y="38435"/>
                  <a:pt x="393571" y="38435"/>
                </a:cubicBezTo>
                <a:lnTo>
                  <a:pt x="1297154" y="38435"/>
                </a:lnTo>
                <a:lnTo>
                  <a:pt x="1297154" y="0"/>
                </a:lnTo>
                <a:lnTo>
                  <a:pt x="393571" y="0"/>
                </a:lnTo>
                <a:cubicBezTo>
                  <a:pt x="175826" y="0"/>
                  <a:pt x="0" y="177032"/>
                  <a:pt x="0" y="393662"/>
                </a:cubicBezTo>
                <a:cubicBezTo>
                  <a:pt x="0" y="610293"/>
                  <a:pt x="176990" y="787325"/>
                  <a:pt x="393571" y="787325"/>
                </a:cubicBezTo>
                <a:lnTo>
                  <a:pt x="1297154" y="787325"/>
                </a:lnTo>
                <a:lnTo>
                  <a:pt x="1297154" y="748890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ACC2B411-95AA-3A7F-8027-E651DDBEA5E6}"/>
              </a:ext>
            </a:extLst>
          </p:cNvPr>
          <p:cNvSpPr/>
          <p:nvPr/>
        </p:nvSpPr>
        <p:spPr>
          <a:xfrm>
            <a:off x="5508830" y="940254"/>
            <a:ext cx="2189093" cy="611457"/>
          </a:xfrm>
          <a:prstGeom prst="roundRect">
            <a:avLst>
              <a:gd name="adj" fmla="val 47798"/>
            </a:avLst>
          </a:prstGeom>
          <a:solidFill>
            <a:srgbClr val="D0544A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599BC76-AEE3-AD33-C2D9-73729E365FC4}"/>
              </a:ext>
            </a:extLst>
          </p:cNvPr>
          <p:cNvSpPr txBox="1"/>
          <p:nvPr/>
        </p:nvSpPr>
        <p:spPr>
          <a:xfrm>
            <a:off x="5616504" y="1236951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4492787-C3E5-684C-17EE-7F42247B74C5}"/>
              </a:ext>
            </a:extLst>
          </p:cNvPr>
          <p:cNvSpPr txBox="1"/>
          <p:nvPr/>
        </p:nvSpPr>
        <p:spPr>
          <a:xfrm>
            <a:off x="5830756" y="1236951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99889A9C-D9B0-F6AC-85F6-6E5142D8F63B}"/>
              </a:ext>
            </a:extLst>
          </p:cNvPr>
          <p:cNvSpPr/>
          <p:nvPr/>
        </p:nvSpPr>
        <p:spPr>
          <a:xfrm>
            <a:off x="140893" y="602497"/>
            <a:ext cx="7961665" cy="1459345"/>
          </a:xfrm>
          <a:custGeom>
            <a:avLst/>
            <a:gdLst>
              <a:gd name="csX0" fmla="*/ 1582435 w 7961665"/>
              <a:gd name="csY0" fmla="*/ 0 h 1459345"/>
              <a:gd name="csX1" fmla="*/ 1443870 w 7961665"/>
              <a:gd name="csY1" fmla="*/ 66387 h 1459345"/>
              <a:gd name="csX2" fmla="*/ 1341402 w 7961665"/>
              <a:gd name="csY2" fmla="*/ 168879 h 1459345"/>
              <a:gd name="csX3" fmla="*/ 1273866 w 7961665"/>
              <a:gd name="csY3" fmla="*/ 206149 h 1459345"/>
              <a:gd name="csX4" fmla="*/ 825568 w 7961665"/>
              <a:gd name="csY4" fmla="*/ 206149 h 1459345"/>
              <a:gd name="csX5" fmla="*/ 758032 w 7961665"/>
              <a:gd name="csY5" fmla="*/ 168879 h 1459345"/>
              <a:gd name="csX6" fmla="*/ 655564 w 7961665"/>
              <a:gd name="csY6" fmla="*/ 66387 h 1459345"/>
              <a:gd name="csX7" fmla="*/ 518163 w 7961665"/>
              <a:gd name="csY7" fmla="*/ 0 h 1459345"/>
              <a:gd name="csX8" fmla="*/ 152538 w 7961665"/>
              <a:gd name="csY8" fmla="*/ 0 h 1459345"/>
              <a:gd name="csX9" fmla="*/ 0 w 7961665"/>
              <a:gd name="csY9" fmla="*/ 152573 h 1459345"/>
              <a:gd name="csX10" fmla="*/ 0 w 7961665"/>
              <a:gd name="csY10" fmla="*/ 1101788 h 1459345"/>
              <a:gd name="csX11" fmla="*/ 152538 w 7961665"/>
              <a:gd name="csY11" fmla="*/ 1254362 h 1459345"/>
              <a:gd name="csX12" fmla="*/ 541451 w 7961665"/>
              <a:gd name="csY12" fmla="*/ 1254362 h 1459345"/>
              <a:gd name="csX13" fmla="*/ 620631 w 7961665"/>
              <a:gd name="csY13" fmla="*/ 1291632 h 1459345"/>
              <a:gd name="csX14" fmla="*/ 723099 w 7961665"/>
              <a:gd name="csY14" fmla="*/ 1394123 h 1459345"/>
              <a:gd name="csX15" fmla="*/ 732415 w 7961665"/>
              <a:gd name="csY15" fmla="*/ 1403441 h 1459345"/>
              <a:gd name="csX16" fmla="*/ 861664 w 7961665"/>
              <a:gd name="csY16" fmla="*/ 1459346 h 1459345"/>
              <a:gd name="csX17" fmla="*/ 1236605 w 7961665"/>
              <a:gd name="csY17" fmla="*/ 1459346 h 1459345"/>
              <a:gd name="csX18" fmla="*/ 1367019 w 7961665"/>
              <a:gd name="csY18" fmla="*/ 1401111 h 1459345"/>
              <a:gd name="csX19" fmla="*/ 1374006 w 7961665"/>
              <a:gd name="csY19" fmla="*/ 1394123 h 1459345"/>
              <a:gd name="csX20" fmla="*/ 1476474 w 7961665"/>
              <a:gd name="csY20" fmla="*/ 1291632 h 1459345"/>
              <a:gd name="csX21" fmla="*/ 1552160 w 7961665"/>
              <a:gd name="csY21" fmla="*/ 1254362 h 1459345"/>
              <a:gd name="csX22" fmla="*/ 7878408 w 7961665"/>
              <a:gd name="csY22" fmla="*/ 1254362 h 1459345"/>
              <a:gd name="csX23" fmla="*/ 7858613 w 7961665"/>
              <a:gd name="csY23" fmla="*/ 620775 h 1459345"/>
              <a:gd name="csX24" fmla="*/ 7858613 w 7961665"/>
              <a:gd name="csY24" fmla="*/ 620775 h 1459345"/>
              <a:gd name="csX25" fmla="*/ 7830667 w 7961665"/>
              <a:gd name="csY25" fmla="*/ 1165 h 1459345"/>
              <a:gd name="csX26" fmla="*/ 1582435 w 7961665"/>
              <a:gd name="csY26" fmla="*/ 1165 h 14593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</a:cxnLst>
            <a:rect l="l" t="t" r="r" b="b"/>
            <a:pathLst>
              <a:path w="7961665" h="1459345">
                <a:moveTo>
                  <a:pt x="1582435" y="0"/>
                </a:moveTo>
                <a:cubicBezTo>
                  <a:pt x="1510242" y="0"/>
                  <a:pt x="1471816" y="38434"/>
                  <a:pt x="1443870" y="66387"/>
                </a:cubicBezTo>
                <a:lnTo>
                  <a:pt x="1341402" y="168879"/>
                </a:lnTo>
                <a:cubicBezTo>
                  <a:pt x="1315785" y="194502"/>
                  <a:pt x="1302976" y="206149"/>
                  <a:pt x="1273866" y="206149"/>
                </a:cubicBezTo>
                <a:lnTo>
                  <a:pt x="825568" y="206149"/>
                </a:lnTo>
                <a:cubicBezTo>
                  <a:pt x="795293" y="206149"/>
                  <a:pt x="782485" y="194502"/>
                  <a:pt x="758032" y="168879"/>
                </a:cubicBezTo>
                <a:lnTo>
                  <a:pt x="655564" y="66387"/>
                </a:lnTo>
                <a:cubicBezTo>
                  <a:pt x="627618" y="38434"/>
                  <a:pt x="589192" y="0"/>
                  <a:pt x="518163" y="0"/>
                </a:cubicBezTo>
                <a:lnTo>
                  <a:pt x="152538" y="0"/>
                </a:lnTo>
                <a:cubicBezTo>
                  <a:pt x="68700" y="0"/>
                  <a:pt x="0" y="68716"/>
                  <a:pt x="0" y="152573"/>
                </a:cubicBezTo>
                <a:lnTo>
                  <a:pt x="0" y="1101788"/>
                </a:lnTo>
                <a:cubicBezTo>
                  <a:pt x="0" y="1185645"/>
                  <a:pt x="68700" y="1254362"/>
                  <a:pt x="152538" y="1254362"/>
                </a:cubicBezTo>
                <a:lnTo>
                  <a:pt x="541451" y="1254362"/>
                </a:lnTo>
                <a:cubicBezTo>
                  <a:pt x="570562" y="1254362"/>
                  <a:pt x="595014" y="1266009"/>
                  <a:pt x="620631" y="1291632"/>
                </a:cubicBezTo>
                <a:lnTo>
                  <a:pt x="723099" y="1394123"/>
                </a:lnTo>
                <a:cubicBezTo>
                  <a:pt x="726593" y="1397617"/>
                  <a:pt x="728922" y="1401111"/>
                  <a:pt x="732415" y="1403441"/>
                </a:cubicBezTo>
                <a:cubicBezTo>
                  <a:pt x="754539" y="1426734"/>
                  <a:pt x="784813" y="1459346"/>
                  <a:pt x="861664" y="1459346"/>
                </a:cubicBezTo>
                <a:lnTo>
                  <a:pt x="1236605" y="1459346"/>
                </a:lnTo>
                <a:cubicBezTo>
                  <a:pt x="1309963" y="1459346"/>
                  <a:pt x="1343731" y="1425570"/>
                  <a:pt x="1367019" y="1401111"/>
                </a:cubicBezTo>
                <a:cubicBezTo>
                  <a:pt x="1369348" y="1398782"/>
                  <a:pt x="1371677" y="1396453"/>
                  <a:pt x="1374006" y="1394123"/>
                </a:cubicBezTo>
                <a:lnTo>
                  <a:pt x="1476474" y="1291632"/>
                </a:lnTo>
                <a:cubicBezTo>
                  <a:pt x="1498598" y="1269502"/>
                  <a:pt x="1519557" y="1254362"/>
                  <a:pt x="1552160" y="1254362"/>
                </a:cubicBezTo>
                <a:lnTo>
                  <a:pt x="7878408" y="1254362"/>
                </a:lnTo>
                <a:cubicBezTo>
                  <a:pt x="7992520" y="1063354"/>
                  <a:pt x="7992520" y="815277"/>
                  <a:pt x="7858613" y="620775"/>
                </a:cubicBezTo>
                <a:lnTo>
                  <a:pt x="7858613" y="620775"/>
                </a:lnTo>
                <a:cubicBezTo>
                  <a:pt x="7728199" y="429767"/>
                  <a:pt x="7724705" y="189843"/>
                  <a:pt x="7830667" y="1165"/>
                </a:cubicBezTo>
                <a:lnTo>
                  <a:pt x="1582435" y="1165"/>
                </a:lnTo>
                <a:close/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41" name="Freeform 40">
            <a:extLst>
              <a:ext uri="{FF2B5EF4-FFF2-40B4-BE49-F238E27FC236}">
                <a16:creationId xmlns:a16="http://schemas.microsoft.com/office/drawing/2014/main" id="{203C6FCF-240C-9843-68E1-932B48A55532}"/>
              </a:ext>
            </a:extLst>
          </p:cNvPr>
          <p:cNvSpPr/>
          <p:nvPr/>
        </p:nvSpPr>
        <p:spPr>
          <a:xfrm>
            <a:off x="4602918" y="1900464"/>
            <a:ext cx="305075" cy="192824"/>
          </a:xfrm>
          <a:custGeom>
            <a:avLst/>
            <a:gdLst>
              <a:gd name="csX0" fmla="*/ 110619 w 305075"/>
              <a:gd name="csY0" fmla="*/ 166037 h 192824"/>
              <a:gd name="csX1" fmla="*/ 112948 w 305075"/>
              <a:gd name="csY1" fmla="*/ 157884 h 192824"/>
              <a:gd name="csX2" fmla="*/ 112948 w 305075"/>
              <a:gd name="csY2" fmla="*/ 154390 h 192824"/>
              <a:gd name="csX3" fmla="*/ 125757 w 305075"/>
              <a:gd name="csY3" fmla="*/ 147402 h 192824"/>
              <a:gd name="csX4" fmla="*/ 154867 w 305075"/>
              <a:gd name="csY4" fmla="*/ 191660 h 192824"/>
              <a:gd name="csX5" fmla="*/ 193292 w 305075"/>
              <a:gd name="csY5" fmla="*/ 191660 h 192824"/>
              <a:gd name="csX6" fmla="*/ 159525 w 305075"/>
              <a:gd name="csY6" fmla="*/ 136920 h 192824"/>
              <a:gd name="csX7" fmla="*/ 300418 w 305075"/>
              <a:gd name="csY7" fmla="*/ 143908 h 192824"/>
              <a:gd name="csX8" fmla="*/ 303911 w 305075"/>
              <a:gd name="csY8" fmla="*/ 142744 h 192824"/>
              <a:gd name="csX9" fmla="*/ 305076 w 305075"/>
              <a:gd name="csY9" fmla="*/ 139250 h 192824"/>
              <a:gd name="csX10" fmla="*/ 295761 w 305075"/>
              <a:gd name="csY10" fmla="*/ 118285 h 192824"/>
              <a:gd name="csX11" fmla="*/ 270144 w 305075"/>
              <a:gd name="csY11" fmla="*/ 106638 h 192824"/>
              <a:gd name="csX12" fmla="*/ 149045 w 305075"/>
              <a:gd name="csY12" fmla="*/ 101980 h 192824"/>
              <a:gd name="csX13" fmla="*/ 146716 w 305075"/>
              <a:gd name="csY13" fmla="*/ 92662 h 192824"/>
              <a:gd name="csX14" fmla="*/ 146716 w 305075"/>
              <a:gd name="csY14" fmla="*/ 92662 h 192824"/>
              <a:gd name="csX15" fmla="*/ 152538 w 305075"/>
              <a:gd name="csY15" fmla="*/ 84510 h 192824"/>
              <a:gd name="csX16" fmla="*/ 140894 w 305075"/>
              <a:gd name="csY16" fmla="*/ 25111 h 192824"/>
              <a:gd name="csX17" fmla="*/ 72194 w 305075"/>
              <a:gd name="csY17" fmla="*/ 7641 h 192824"/>
              <a:gd name="csX18" fmla="*/ 62879 w 305075"/>
              <a:gd name="csY18" fmla="*/ 19287 h 192824"/>
              <a:gd name="csX19" fmla="*/ 74523 w 305075"/>
              <a:gd name="csY19" fmla="*/ 78686 h 192824"/>
              <a:gd name="csX20" fmla="*/ 111784 w 305075"/>
              <a:gd name="csY20" fmla="*/ 103144 h 192824"/>
              <a:gd name="csX21" fmla="*/ 116441 w 305075"/>
              <a:gd name="csY21" fmla="*/ 117121 h 192824"/>
              <a:gd name="csX22" fmla="*/ 98975 w 305075"/>
              <a:gd name="csY22" fmla="*/ 124109 h 192824"/>
              <a:gd name="csX23" fmla="*/ 55892 w 305075"/>
              <a:gd name="csY23" fmla="*/ 108968 h 192824"/>
              <a:gd name="csX24" fmla="*/ 55892 w 305075"/>
              <a:gd name="csY24" fmla="*/ 108968 h 192824"/>
              <a:gd name="csX25" fmla="*/ 3493 w 305075"/>
              <a:gd name="csY25" fmla="*/ 136920 h 192824"/>
              <a:gd name="csX26" fmla="*/ 0 w 305075"/>
              <a:gd name="csY26" fmla="*/ 150896 h 192824"/>
              <a:gd name="csX27" fmla="*/ 55892 w 305075"/>
              <a:gd name="csY27" fmla="*/ 192825 h 192824"/>
              <a:gd name="csX28" fmla="*/ 55892 w 305075"/>
              <a:gd name="csY28" fmla="*/ 192825 h 192824"/>
              <a:gd name="csX29" fmla="*/ 108290 w 305075"/>
              <a:gd name="csY29" fmla="*/ 164873 h 192824"/>
              <a:gd name="csX30" fmla="*/ 108290 w 305075"/>
              <a:gd name="csY30" fmla="*/ 164873 h 192824"/>
              <a:gd name="csX31" fmla="*/ 109455 w 305075"/>
              <a:gd name="csY31" fmla="*/ 81016 h 192824"/>
              <a:gd name="csX32" fmla="*/ 90824 w 305075"/>
              <a:gd name="csY32" fmla="*/ 68204 h 192824"/>
              <a:gd name="csX33" fmla="*/ 85002 w 305075"/>
              <a:gd name="csY33" fmla="*/ 35593 h 192824"/>
              <a:gd name="csX34" fmla="*/ 90824 w 305075"/>
              <a:gd name="csY34" fmla="*/ 28605 h 192824"/>
              <a:gd name="csX35" fmla="*/ 109455 w 305075"/>
              <a:gd name="csY35" fmla="*/ 25111 h 192824"/>
              <a:gd name="csX36" fmla="*/ 128085 w 305075"/>
              <a:gd name="csY36" fmla="*/ 37922 h 192824"/>
              <a:gd name="csX37" fmla="*/ 133907 w 305075"/>
              <a:gd name="csY37" fmla="*/ 70533 h 192824"/>
              <a:gd name="csX38" fmla="*/ 128085 w 305075"/>
              <a:gd name="csY38" fmla="*/ 77521 h 192824"/>
              <a:gd name="csX39" fmla="*/ 115277 w 305075"/>
              <a:gd name="csY39" fmla="*/ 82180 h 192824"/>
              <a:gd name="csX40" fmla="*/ 109455 w 305075"/>
              <a:gd name="csY40" fmla="*/ 82180 h 192824"/>
              <a:gd name="csX41" fmla="*/ 109455 w 305075"/>
              <a:gd name="csY41" fmla="*/ 82180 h 192824"/>
              <a:gd name="csX42" fmla="*/ 58221 w 305075"/>
              <a:gd name="csY42" fmla="*/ 175355 h 192824"/>
              <a:gd name="csX43" fmla="*/ 27946 w 305075"/>
              <a:gd name="csY43" fmla="*/ 152061 h 192824"/>
              <a:gd name="csX44" fmla="*/ 30275 w 305075"/>
              <a:gd name="csY44" fmla="*/ 143908 h 192824"/>
              <a:gd name="csX45" fmla="*/ 59385 w 305075"/>
              <a:gd name="csY45" fmla="*/ 128767 h 192824"/>
              <a:gd name="csX46" fmla="*/ 59385 w 305075"/>
              <a:gd name="csY46" fmla="*/ 128767 h 192824"/>
              <a:gd name="csX47" fmla="*/ 89660 w 305075"/>
              <a:gd name="csY47" fmla="*/ 152061 h 192824"/>
              <a:gd name="csX48" fmla="*/ 87331 w 305075"/>
              <a:gd name="csY48" fmla="*/ 160214 h 192824"/>
              <a:gd name="csX49" fmla="*/ 58221 w 305075"/>
              <a:gd name="csY49" fmla="*/ 175355 h 192824"/>
              <a:gd name="csX50" fmla="*/ 58221 w 305075"/>
              <a:gd name="csY50" fmla="*/ 175355 h 1928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075" h="192824">
                <a:moveTo>
                  <a:pt x="110619" y="166037"/>
                </a:moveTo>
                <a:cubicBezTo>
                  <a:pt x="111784" y="163708"/>
                  <a:pt x="112948" y="161378"/>
                  <a:pt x="112948" y="157884"/>
                </a:cubicBezTo>
                <a:cubicBezTo>
                  <a:pt x="112948" y="157884"/>
                  <a:pt x="112948" y="154390"/>
                  <a:pt x="112948" y="154390"/>
                </a:cubicBezTo>
                <a:lnTo>
                  <a:pt x="125757" y="147402"/>
                </a:lnTo>
                <a:lnTo>
                  <a:pt x="154867" y="191660"/>
                </a:lnTo>
                <a:lnTo>
                  <a:pt x="193292" y="191660"/>
                </a:lnTo>
                <a:lnTo>
                  <a:pt x="159525" y="136920"/>
                </a:lnTo>
                <a:lnTo>
                  <a:pt x="300418" y="143908"/>
                </a:lnTo>
                <a:cubicBezTo>
                  <a:pt x="301583" y="143908"/>
                  <a:pt x="302747" y="143908"/>
                  <a:pt x="303911" y="142744"/>
                </a:cubicBezTo>
                <a:cubicBezTo>
                  <a:pt x="303911" y="142744"/>
                  <a:pt x="305076" y="140414"/>
                  <a:pt x="305076" y="139250"/>
                </a:cubicBezTo>
                <a:cubicBezTo>
                  <a:pt x="305076" y="128767"/>
                  <a:pt x="302747" y="126438"/>
                  <a:pt x="295761" y="118285"/>
                </a:cubicBezTo>
                <a:cubicBezTo>
                  <a:pt x="288774" y="111297"/>
                  <a:pt x="279459" y="106638"/>
                  <a:pt x="270144" y="106638"/>
                </a:cubicBezTo>
                <a:lnTo>
                  <a:pt x="149045" y="101980"/>
                </a:lnTo>
                <a:lnTo>
                  <a:pt x="146716" y="92662"/>
                </a:lnTo>
                <a:cubicBezTo>
                  <a:pt x="146716" y="92662"/>
                  <a:pt x="146716" y="92662"/>
                  <a:pt x="146716" y="92662"/>
                </a:cubicBezTo>
                <a:cubicBezTo>
                  <a:pt x="149045" y="90333"/>
                  <a:pt x="151373" y="88003"/>
                  <a:pt x="152538" y="84510"/>
                </a:cubicBezTo>
                <a:cubicBezTo>
                  <a:pt x="160689" y="68204"/>
                  <a:pt x="156031" y="43746"/>
                  <a:pt x="140894" y="25111"/>
                </a:cubicBezTo>
                <a:cubicBezTo>
                  <a:pt x="121099" y="652"/>
                  <a:pt x="90824" y="-7500"/>
                  <a:pt x="72194" y="7641"/>
                </a:cubicBezTo>
                <a:cubicBezTo>
                  <a:pt x="68701" y="11135"/>
                  <a:pt x="65207" y="14629"/>
                  <a:pt x="62879" y="19287"/>
                </a:cubicBezTo>
                <a:cubicBezTo>
                  <a:pt x="54727" y="35593"/>
                  <a:pt x="59385" y="60051"/>
                  <a:pt x="74523" y="78686"/>
                </a:cubicBezTo>
                <a:cubicBezTo>
                  <a:pt x="85002" y="91498"/>
                  <a:pt x="98975" y="99650"/>
                  <a:pt x="111784" y="103144"/>
                </a:cubicBezTo>
                <a:lnTo>
                  <a:pt x="116441" y="117121"/>
                </a:lnTo>
                <a:lnTo>
                  <a:pt x="98975" y="124109"/>
                </a:lnTo>
                <a:cubicBezTo>
                  <a:pt x="88495" y="114791"/>
                  <a:pt x="73358" y="108968"/>
                  <a:pt x="55892" y="108968"/>
                </a:cubicBezTo>
                <a:lnTo>
                  <a:pt x="55892" y="108968"/>
                </a:lnTo>
                <a:cubicBezTo>
                  <a:pt x="32604" y="108968"/>
                  <a:pt x="10480" y="120615"/>
                  <a:pt x="3493" y="136920"/>
                </a:cubicBezTo>
                <a:cubicBezTo>
                  <a:pt x="1164" y="141579"/>
                  <a:pt x="0" y="146238"/>
                  <a:pt x="0" y="150896"/>
                </a:cubicBezTo>
                <a:cubicBezTo>
                  <a:pt x="0" y="174190"/>
                  <a:pt x="25617" y="192825"/>
                  <a:pt x="55892" y="192825"/>
                </a:cubicBezTo>
                <a:lnTo>
                  <a:pt x="55892" y="192825"/>
                </a:lnTo>
                <a:cubicBezTo>
                  <a:pt x="79180" y="192825"/>
                  <a:pt x="101304" y="181178"/>
                  <a:pt x="108290" y="164873"/>
                </a:cubicBezTo>
                <a:lnTo>
                  <a:pt x="108290" y="164873"/>
                </a:lnTo>
                <a:close/>
                <a:moveTo>
                  <a:pt x="109455" y="81016"/>
                </a:moveTo>
                <a:cubicBezTo>
                  <a:pt x="102468" y="79851"/>
                  <a:pt x="95482" y="75192"/>
                  <a:pt x="90824" y="68204"/>
                </a:cubicBezTo>
                <a:cubicBezTo>
                  <a:pt x="82673" y="57722"/>
                  <a:pt x="80345" y="44910"/>
                  <a:pt x="85002" y="35593"/>
                </a:cubicBezTo>
                <a:cubicBezTo>
                  <a:pt x="86167" y="33264"/>
                  <a:pt x="88495" y="30934"/>
                  <a:pt x="90824" y="28605"/>
                </a:cubicBezTo>
                <a:cubicBezTo>
                  <a:pt x="95482" y="25111"/>
                  <a:pt x="102468" y="23946"/>
                  <a:pt x="109455" y="25111"/>
                </a:cubicBezTo>
                <a:cubicBezTo>
                  <a:pt x="116441" y="26276"/>
                  <a:pt x="123428" y="30934"/>
                  <a:pt x="128085" y="37922"/>
                </a:cubicBezTo>
                <a:cubicBezTo>
                  <a:pt x="136236" y="48404"/>
                  <a:pt x="138565" y="61216"/>
                  <a:pt x="133907" y="70533"/>
                </a:cubicBezTo>
                <a:cubicBezTo>
                  <a:pt x="132743" y="72863"/>
                  <a:pt x="130414" y="75192"/>
                  <a:pt x="128085" y="77521"/>
                </a:cubicBezTo>
                <a:cubicBezTo>
                  <a:pt x="124592" y="79851"/>
                  <a:pt x="119935" y="82180"/>
                  <a:pt x="115277" y="82180"/>
                </a:cubicBezTo>
                <a:cubicBezTo>
                  <a:pt x="110619" y="82180"/>
                  <a:pt x="110619" y="82180"/>
                  <a:pt x="109455" y="82180"/>
                </a:cubicBezTo>
                <a:lnTo>
                  <a:pt x="109455" y="82180"/>
                </a:lnTo>
                <a:close/>
                <a:moveTo>
                  <a:pt x="58221" y="175355"/>
                </a:moveTo>
                <a:cubicBezTo>
                  <a:pt x="40754" y="175355"/>
                  <a:pt x="27946" y="164873"/>
                  <a:pt x="27946" y="152061"/>
                </a:cubicBezTo>
                <a:cubicBezTo>
                  <a:pt x="27946" y="139250"/>
                  <a:pt x="27946" y="146238"/>
                  <a:pt x="30275" y="143908"/>
                </a:cubicBezTo>
                <a:cubicBezTo>
                  <a:pt x="34932" y="134591"/>
                  <a:pt x="46576" y="128767"/>
                  <a:pt x="59385" y="128767"/>
                </a:cubicBezTo>
                <a:lnTo>
                  <a:pt x="59385" y="128767"/>
                </a:lnTo>
                <a:cubicBezTo>
                  <a:pt x="76851" y="128767"/>
                  <a:pt x="89660" y="139250"/>
                  <a:pt x="89660" y="152061"/>
                </a:cubicBezTo>
                <a:cubicBezTo>
                  <a:pt x="89660" y="164873"/>
                  <a:pt x="89660" y="157884"/>
                  <a:pt x="87331" y="160214"/>
                </a:cubicBezTo>
                <a:cubicBezTo>
                  <a:pt x="82673" y="169531"/>
                  <a:pt x="71029" y="175355"/>
                  <a:pt x="58221" y="175355"/>
                </a:cubicBezTo>
                <a:lnTo>
                  <a:pt x="58221" y="175355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1C91D96F-1F50-4796-2180-2A8C7DC8808B}"/>
              </a:ext>
            </a:extLst>
          </p:cNvPr>
          <p:cNvSpPr/>
          <p:nvPr/>
        </p:nvSpPr>
        <p:spPr>
          <a:xfrm>
            <a:off x="122263" y="2111924"/>
            <a:ext cx="4995324" cy="1497780"/>
          </a:xfrm>
          <a:custGeom>
            <a:avLst/>
            <a:gdLst>
              <a:gd name="csX0" fmla="*/ 4692578 w 4995324"/>
              <a:gd name="csY0" fmla="*/ 4659 h 1497780"/>
              <a:gd name="csX1" fmla="*/ 4626207 w 4995324"/>
              <a:gd name="csY1" fmla="*/ 4659 h 1497780"/>
              <a:gd name="csX2" fmla="*/ 4618056 w 4995324"/>
              <a:gd name="csY2" fmla="*/ 12812 h 1497780"/>
              <a:gd name="csX3" fmla="*/ 4626207 w 4995324"/>
              <a:gd name="csY3" fmla="*/ 20964 h 1497780"/>
              <a:gd name="csX4" fmla="*/ 4692578 w 4995324"/>
              <a:gd name="csY4" fmla="*/ 20964 h 1497780"/>
              <a:gd name="csX5" fmla="*/ 4700729 w 4995324"/>
              <a:gd name="csY5" fmla="*/ 12812 h 1497780"/>
              <a:gd name="csX6" fmla="*/ 4692578 w 4995324"/>
              <a:gd name="csY6" fmla="*/ 4659 h 1497780"/>
              <a:gd name="csX7" fmla="*/ 4692578 w 4995324"/>
              <a:gd name="csY7" fmla="*/ 4659 h 1497780"/>
              <a:gd name="csX8" fmla="*/ 4561000 w 4995324"/>
              <a:gd name="csY8" fmla="*/ 4659 h 1497780"/>
              <a:gd name="csX9" fmla="*/ 4494628 w 4995324"/>
              <a:gd name="csY9" fmla="*/ 4659 h 1497780"/>
              <a:gd name="csX10" fmla="*/ 4486477 w 4995324"/>
              <a:gd name="csY10" fmla="*/ 12812 h 1497780"/>
              <a:gd name="csX11" fmla="*/ 4494628 w 4995324"/>
              <a:gd name="csY11" fmla="*/ 20964 h 1497780"/>
              <a:gd name="csX12" fmla="*/ 4561000 w 4995324"/>
              <a:gd name="csY12" fmla="*/ 20964 h 1497780"/>
              <a:gd name="csX13" fmla="*/ 4569151 w 4995324"/>
              <a:gd name="csY13" fmla="*/ 12812 h 1497780"/>
              <a:gd name="csX14" fmla="*/ 4561000 w 4995324"/>
              <a:gd name="csY14" fmla="*/ 4659 h 1497780"/>
              <a:gd name="csX15" fmla="*/ 4561000 w 4995324"/>
              <a:gd name="csY15" fmla="*/ 4659 h 1497780"/>
              <a:gd name="csX16" fmla="*/ 4429421 w 4995324"/>
              <a:gd name="csY16" fmla="*/ 4659 h 1497780"/>
              <a:gd name="csX17" fmla="*/ 4363050 w 4995324"/>
              <a:gd name="csY17" fmla="*/ 4659 h 1497780"/>
              <a:gd name="csX18" fmla="*/ 4354899 w 4995324"/>
              <a:gd name="csY18" fmla="*/ 12812 h 1497780"/>
              <a:gd name="csX19" fmla="*/ 4363050 w 4995324"/>
              <a:gd name="csY19" fmla="*/ 20964 h 1497780"/>
              <a:gd name="csX20" fmla="*/ 4429421 w 4995324"/>
              <a:gd name="csY20" fmla="*/ 20964 h 1497780"/>
              <a:gd name="csX21" fmla="*/ 4437572 w 4995324"/>
              <a:gd name="csY21" fmla="*/ 12812 h 1497780"/>
              <a:gd name="csX22" fmla="*/ 4429421 w 4995324"/>
              <a:gd name="csY22" fmla="*/ 4659 h 1497780"/>
              <a:gd name="csX23" fmla="*/ 4429421 w 4995324"/>
              <a:gd name="csY23" fmla="*/ 4659 h 1497780"/>
              <a:gd name="csX24" fmla="*/ 4296678 w 4995324"/>
              <a:gd name="csY24" fmla="*/ 4659 h 1497780"/>
              <a:gd name="csX25" fmla="*/ 4230307 w 4995324"/>
              <a:gd name="csY25" fmla="*/ 4659 h 1497780"/>
              <a:gd name="csX26" fmla="*/ 4222156 w 4995324"/>
              <a:gd name="csY26" fmla="*/ 12812 h 1497780"/>
              <a:gd name="csX27" fmla="*/ 4230307 w 4995324"/>
              <a:gd name="csY27" fmla="*/ 20964 h 1497780"/>
              <a:gd name="csX28" fmla="*/ 4296678 w 4995324"/>
              <a:gd name="csY28" fmla="*/ 20964 h 1497780"/>
              <a:gd name="csX29" fmla="*/ 4304829 w 4995324"/>
              <a:gd name="csY29" fmla="*/ 12812 h 1497780"/>
              <a:gd name="csX30" fmla="*/ 4296678 w 4995324"/>
              <a:gd name="csY30" fmla="*/ 4659 h 1497780"/>
              <a:gd name="csX31" fmla="*/ 4296678 w 4995324"/>
              <a:gd name="csY31" fmla="*/ 4659 h 1497780"/>
              <a:gd name="csX32" fmla="*/ 4165100 w 4995324"/>
              <a:gd name="csY32" fmla="*/ 4659 h 1497780"/>
              <a:gd name="csX33" fmla="*/ 4098728 w 4995324"/>
              <a:gd name="csY33" fmla="*/ 4659 h 1497780"/>
              <a:gd name="csX34" fmla="*/ 4090577 w 4995324"/>
              <a:gd name="csY34" fmla="*/ 12812 h 1497780"/>
              <a:gd name="csX35" fmla="*/ 4098728 w 4995324"/>
              <a:gd name="csY35" fmla="*/ 20964 h 1497780"/>
              <a:gd name="csX36" fmla="*/ 4165100 w 4995324"/>
              <a:gd name="csY36" fmla="*/ 20964 h 1497780"/>
              <a:gd name="csX37" fmla="*/ 4173251 w 4995324"/>
              <a:gd name="csY37" fmla="*/ 12812 h 1497780"/>
              <a:gd name="csX38" fmla="*/ 4165100 w 4995324"/>
              <a:gd name="csY38" fmla="*/ 4659 h 1497780"/>
              <a:gd name="csX39" fmla="*/ 4165100 w 4995324"/>
              <a:gd name="csY39" fmla="*/ 4659 h 1497780"/>
              <a:gd name="csX40" fmla="*/ 4032357 w 4995324"/>
              <a:gd name="csY40" fmla="*/ 4659 h 1497780"/>
              <a:gd name="csX41" fmla="*/ 3965985 w 4995324"/>
              <a:gd name="csY41" fmla="*/ 4659 h 1497780"/>
              <a:gd name="csX42" fmla="*/ 3957834 w 4995324"/>
              <a:gd name="csY42" fmla="*/ 12812 h 1497780"/>
              <a:gd name="csX43" fmla="*/ 3965985 w 4995324"/>
              <a:gd name="csY43" fmla="*/ 20964 h 1497780"/>
              <a:gd name="csX44" fmla="*/ 4032357 w 4995324"/>
              <a:gd name="csY44" fmla="*/ 20964 h 1497780"/>
              <a:gd name="csX45" fmla="*/ 4040508 w 4995324"/>
              <a:gd name="csY45" fmla="*/ 12812 h 1497780"/>
              <a:gd name="csX46" fmla="*/ 4032357 w 4995324"/>
              <a:gd name="csY46" fmla="*/ 4659 h 1497780"/>
              <a:gd name="csX47" fmla="*/ 4032357 w 4995324"/>
              <a:gd name="csY47" fmla="*/ 4659 h 1497780"/>
              <a:gd name="csX48" fmla="*/ 3900778 w 4995324"/>
              <a:gd name="csY48" fmla="*/ 4659 h 1497780"/>
              <a:gd name="csX49" fmla="*/ 3834407 w 4995324"/>
              <a:gd name="csY49" fmla="*/ 4659 h 1497780"/>
              <a:gd name="csX50" fmla="*/ 3826256 w 4995324"/>
              <a:gd name="csY50" fmla="*/ 12812 h 1497780"/>
              <a:gd name="csX51" fmla="*/ 3834407 w 4995324"/>
              <a:gd name="csY51" fmla="*/ 20964 h 1497780"/>
              <a:gd name="csX52" fmla="*/ 3900778 w 4995324"/>
              <a:gd name="csY52" fmla="*/ 20964 h 1497780"/>
              <a:gd name="csX53" fmla="*/ 3908929 w 4995324"/>
              <a:gd name="csY53" fmla="*/ 12812 h 1497780"/>
              <a:gd name="csX54" fmla="*/ 3900778 w 4995324"/>
              <a:gd name="csY54" fmla="*/ 4659 h 1497780"/>
              <a:gd name="csX55" fmla="*/ 3900778 w 4995324"/>
              <a:gd name="csY55" fmla="*/ 4659 h 1497780"/>
              <a:gd name="csX56" fmla="*/ 3769200 w 4995324"/>
              <a:gd name="csY56" fmla="*/ 4659 h 1497780"/>
              <a:gd name="csX57" fmla="*/ 3702828 w 4995324"/>
              <a:gd name="csY57" fmla="*/ 4659 h 1497780"/>
              <a:gd name="csX58" fmla="*/ 3694677 w 4995324"/>
              <a:gd name="csY58" fmla="*/ 12812 h 1497780"/>
              <a:gd name="csX59" fmla="*/ 3702828 w 4995324"/>
              <a:gd name="csY59" fmla="*/ 20964 h 1497780"/>
              <a:gd name="csX60" fmla="*/ 3769200 w 4995324"/>
              <a:gd name="csY60" fmla="*/ 20964 h 1497780"/>
              <a:gd name="csX61" fmla="*/ 3777351 w 4995324"/>
              <a:gd name="csY61" fmla="*/ 12812 h 1497780"/>
              <a:gd name="csX62" fmla="*/ 3769200 w 4995324"/>
              <a:gd name="csY62" fmla="*/ 4659 h 1497780"/>
              <a:gd name="csX63" fmla="*/ 3769200 w 4995324"/>
              <a:gd name="csY63" fmla="*/ 4659 h 1497780"/>
              <a:gd name="csX64" fmla="*/ 3636457 w 4995324"/>
              <a:gd name="csY64" fmla="*/ 4659 h 1497780"/>
              <a:gd name="csX65" fmla="*/ 3570086 w 4995324"/>
              <a:gd name="csY65" fmla="*/ 4659 h 1497780"/>
              <a:gd name="csX66" fmla="*/ 3561935 w 4995324"/>
              <a:gd name="csY66" fmla="*/ 12812 h 1497780"/>
              <a:gd name="csX67" fmla="*/ 3570086 w 4995324"/>
              <a:gd name="csY67" fmla="*/ 20964 h 1497780"/>
              <a:gd name="csX68" fmla="*/ 3636457 w 4995324"/>
              <a:gd name="csY68" fmla="*/ 20964 h 1497780"/>
              <a:gd name="csX69" fmla="*/ 3644608 w 4995324"/>
              <a:gd name="csY69" fmla="*/ 12812 h 1497780"/>
              <a:gd name="csX70" fmla="*/ 3636457 w 4995324"/>
              <a:gd name="csY70" fmla="*/ 4659 h 1497780"/>
              <a:gd name="csX71" fmla="*/ 3636457 w 4995324"/>
              <a:gd name="csY71" fmla="*/ 4659 h 1497780"/>
              <a:gd name="csX72" fmla="*/ 3504878 w 4995324"/>
              <a:gd name="csY72" fmla="*/ 4659 h 1497780"/>
              <a:gd name="csX73" fmla="*/ 3438507 w 4995324"/>
              <a:gd name="csY73" fmla="*/ 4659 h 1497780"/>
              <a:gd name="csX74" fmla="*/ 3430356 w 4995324"/>
              <a:gd name="csY74" fmla="*/ 12812 h 1497780"/>
              <a:gd name="csX75" fmla="*/ 3438507 w 4995324"/>
              <a:gd name="csY75" fmla="*/ 20964 h 1497780"/>
              <a:gd name="csX76" fmla="*/ 3504878 w 4995324"/>
              <a:gd name="csY76" fmla="*/ 20964 h 1497780"/>
              <a:gd name="csX77" fmla="*/ 3513029 w 4995324"/>
              <a:gd name="csY77" fmla="*/ 12812 h 1497780"/>
              <a:gd name="csX78" fmla="*/ 3504878 w 4995324"/>
              <a:gd name="csY78" fmla="*/ 4659 h 1497780"/>
              <a:gd name="csX79" fmla="*/ 3504878 w 4995324"/>
              <a:gd name="csY79" fmla="*/ 4659 h 1497780"/>
              <a:gd name="csX80" fmla="*/ 3372136 w 4995324"/>
              <a:gd name="csY80" fmla="*/ 4659 h 1497780"/>
              <a:gd name="csX81" fmla="*/ 3305764 w 4995324"/>
              <a:gd name="csY81" fmla="*/ 4659 h 1497780"/>
              <a:gd name="csX82" fmla="*/ 3297613 w 4995324"/>
              <a:gd name="csY82" fmla="*/ 12812 h 1497780"/>
              <a:gd name="csX83" fmla="*/ 3305764 w 4995324"/>
              <a:gd name="csY83" fmla="*/ 20964 h 1497780"/>
              <a:gd name="csX84" fmla="*/ 3372136 w 4995324"/>
              <a:gd name="csY84" fmla="*/ 20964 h 1497780"/>
              <a:gd name="csX85" fmla="*/ 3380286 w 4995324"/>
              <a:gd name="csY85" fmla="*/ 12812 h 1497780"/>
              <a:gd name="csX86" fmla="*/ 3372136 w 4995324"/>
              <a:gd name="csY86" fmla="*/ 4659 h 1497780"/>
              <a:gd name="csX87" fmla="*/ 3372136 w 4995324"/>
              <a:gd name="csY87" fmla="*/ 4659 h 1497780"/>
              <a:gd name="csX88" fmla="*/ 3240557 w 4995324"/>
              <a:gd name="csY88" fmla="*/ 4659 h 1497780"/>
              <a:gd name="csX89" fmla="*/ 3174186 w 4995324"/>
              <a:gd name="csY89" fmla="*/ 4659 h 1497780"/>
              <a:gd name="csX90" fmla="*/ 3166035 w 4995324"/>
              <a:gd name="csY90" fmla="*/ 12812 h 1497780"/>
              <a:gd name="csX91" fmla="*/ 3174186 w 4995324"/>
              <a:gd name="csY91" fmla="*/ 20964 h 1497780"/>
              <a:gd name="csX92" fmla="*/ 3240557 w 4995324"/>
              <a:gd name="csY92" fmla="*/ 20964 h 1497780"/>
              <a:gd name="csX93" fmla="*/ 3248708 w 4995324"/>
              <a:gd name="csY93" fmla="*/ 12812 h 1497780"/>
              <a:gd name="csX94" fmla="*/ 3240557 w 4995324"/>
              <a:gd name="csY94" fmla="*/ 4659 h 1497780"/>
              <a:gd name="csX95" fmla="*/ 3240557 w 4995324"/>
              <a:gd name="csY95" fmla="*/ 4659 h 1497780"/>
              <a:gd name="csX96" fmla="*/ 3108979 w 4995324"/>
              <a:gd name="csY96" fmla="*/ 4659 h 1497780"/>
              <a:gd name="csX97" fmla="*/ 3042607 w 4995324"/>
              <a:gd name="csY97" fmla="*/ 4659 h 1497780"/>
              <a:gd name="csX98" fmla="*/ 3034456 w 4995324"/>
              <a:gd name="csY98" fmla="*/ 12812 h 1497780"/>
              <a:gd name="csX99" fmla="*/ 3042607 w 4995324"/>
              <a:gd name="csY99" fmla="*/ 20964 h 1497780"/>
              <a:gd name="csX100" fmla="*/ 3108979 w 4995324"/>
              <a:gd name="csY100" fmla="*/ 20964 h 1497780"/>
              <a:gd name="csX101" fmla="*/ 3117130 w 4995324"/>
              <a:gd name="csY101" fmla="*/ 12812 h 1497780"/>
              <a:gd name="csX102" fmla="*/ 3108979 w 4995324"/>
              <a:gd name="csY102" fmla="*/ 4659 h 1497780"/>
              <a:gd name="csX103" fmla="*/ 3108979 w 4995324"/>
              <a:gd name="csY103" fmla="*/ 4659 h 1497780"/>
              <a:gd name="csX104" fmla="*/ 2976236 w 4995324"/>
              <a:gd name="csY104" fmla="*/ 4659 h 1497780"/>
              <a:gd name="csX105" fmla="*/ 2909864 w 4995324"/>
              <a:gd name="csY105" fmla="*/ 4659 h 1497780"/>
              <a:gd name="csX106" fmla="*/ 2901713 w 4995324"/>
              <a:gd name="csY106" fmla="*/ 12812 h 1497780"/>
              <a:gd name="csX107" fmla="*/ 2909864 w 4995324"/>
              <a:gd name="csY107" fmla="*/ 20964 h 1497780"/>
              <a:gd name="csX108" fmla="*/ 2976236 w 4995324"/>
              <a:gd name="csY108" fmla="*/ 20964 h 1497780"/>
              <a:gd name="csX109" fmla="*/ 2984386 w 4995324"/>
              <a:gd name="csY109" fmla="*/ 12812 h 1497780"/>
              <a:gd name="csX110" fmla="*/ 2976236 w 4995324"/>
              <a:gd name="csY110" fmla="*/ 4659 h 1497780"/>
              <a:gd name="csX111" fmla="*/ 2976236 w 4995324"/>
              <a:gd name="csY111" fmla="*/ 4659 h 1497780"/>
              <a:gd name="csX112" fmla="*/ 2844657 w 4995324"/>
              <a:gd name="csY112" fmla="*/ 4659 h 1497780"/>
              <a:gd name="csX113" fmla="*/ 2778286 w 4995324"/>
              <a:gd name="csY113" fmla="*/ 4659 h 1497780"/>
              <a:gd name="csX114" fmla="*/ 2770135 w 4995324"/>
              <a:gd name="csY114" fmla="*/ 12812 h 1497780"/>
              <a:gd name="csX115" fmla="*/ 2778286 w 4995324"/>
              <a:gd name="csY115" fmla="*/ 20964 h 1497780"/>
              <a:gd name="csX116" fmla="*/ 2844657 w 4995324"/>
              <a:gd name="csY116" fmla="*/ 20964 h 1497780"/>
              <a:gd name="csX117" fmla="*/ 2852808 w 4995324"/>
              <a:gd name="csY117" fmla="*/ 12812 h 1497780"/>
              <a:gd name="csX118" fmla="*/ 2844657 w 4995324"/>
              <a:gd name="csY118" fmla="*/ 4659 h 1497780"/>
              <a:gd name="csX119" fmla="*/ 2844657 w 4995324"/>
              <a:gd name="csY119" fmla="*/ 4659 h 1497780"/>
              <a:gd name="csX120" fmla="*/ 2713079 w 4995324"/>
              <a:gd name="csY120" fmla="*/ 4659 h 1497780"/>
              <a:gd name="csX121" fmla="*/ 2646707 w 4995324"/>
              <a:gd name="csY121" fmla="*/ 4659 h 1497780"/>
              <a:gd name="csX122" fmla="*/ 2638556 w 4995324"/>
              <a:gd name="csY122" fmla="*/ 12812 h 1497780"/>
              <a:gd name="csX123" fmla="*/ 2646707 w 4995324"/>
              <a:gd name="csY123" fmla="*/ 20964 h 1497780"/>
              <a:gd name="csX124" fmla="*/ 2713079 w 4995324"/>
              <a:gd name="csY124" fmla="*/ 20964 h 1497780"/>
              <a:gd name="csX125" fmla="*/ 2721230 w 4995324"/>
              <a:gd name="csY125" fmla="*/ 12812 h 1497780"/>
              <a:gd name="csX126" fmla="*/ 2713079 w 4995324"/>
              <a:gd name="csY126" fmla="*/ 4659 h 1497780"/>
              <a:gd name="csX127" fmla="*/ 2713079 w 4995324"/>
              <a:gd name="csY127" fmla="*/ 4659 h 1497780"/>
              <a:gd name="csX128" fmla="*/ 2580336 w 4995324"/>
              <a:gd name="csY128" fmla="*/ 4659 h 1497780"/>
              <a:gd name="csX129" fmla="*/ 2513964 w 4995324"/>
              <a:gd name="csY129" fmla="*/ 4659 h 1497780"/>
              <a:gd name="csX130" fmla="*/ 2505813 w 4995324"/>
              <a:gd name="csY130" fmla="*/ 12812 h 1497780"/>
              <a:gd name="csX131" fmla="*/ 2513964 w 4995324"/>
              <a:gd name="csY131" fmla="*/ 20964 h 1497780"/>
              <a:gd name="csX132" fmla="*/ 2580336 w 4995324"/>
              <a:gd name="csY132" fmla="*/ 20964 h 1497780"/>
              <a:gd name="csX133" fmla="*/ 2588487 w 4995324"/>
              <a:gd name="csY133" fmla="*/ 12812 h 1497780"/>
              <a:gd name="csX134" fmla="*/ 2580336 w 4995324"/>
              <a:gd name="csY134" fmla="*/ 4659 h 1497780"/>
              <a:gd name="csX135" fmla="*/ 2580336 w 4995324"/>
              <a:gd name="csY135" fmla="*/ 4659 h 1497780"/>
              <a:gd name="csX136" fmla="*/ 2448757 w 4995324"/>
              <a:gd name="csY136" fmla="*/ 4659 h 1497780"/>
              <a:gd name="csX137" fmla="*/ 2382386 w 4995324"/>
              <a:gd name="csY137" fmla="*/ 4659 h 1497780"/>
              <a:gd name="csX138" fmla="*/ 2374235 w 4995324"/>
              <a:gd name="csY138" fmla="*/ 12812 h 1497780"/>
              <a:gd name="csX139" fmla="*/ 2382386 w 4995324"/>
              <a:gd name="csY139" fmla="*/ 20964 h 1497780"/>
              <a:gd name="csX140" fmla="*/ 2448757 w 4995324"/>
              <a:gd name="csY140" fmla="*/ 20964 h 1497780"/>
              <a:gd name="csX141" fmla="*/ 2456908 w 4995324"/>
              <a:gd name="csY141" fmla="*/ 12812 h 1497780"/>
              <a:gd name="csX142" fmla="*/ 2448757 w 4995324"/>
              <a:gd name="csY142" fmla="*/ 4659 h 1497780"/>
              <a:gd name="csX143" fmla="*/ 2448757 w 4995324"/>
              <a:gd name="csY143" fmla="*/ 4659 h 1497780"/>
              <a:gd name="csX144" fmla="*/ 2316014 w 4995324"/>
              <a:gd name="csY144" fmla="*/ 4659 h 1497780"/>
              <a:gd name="csX145" fmla="*/ 2249643 w 4995324"/>
              <a:gd name="csY145" fmla="*/ 4659 h 1497780"/>
              <a:gd name="csX146" fmla="*/ 2241492 w 4995324"/>
              <a:gd name="csY146" fmla="*/ 12812 h 1497780"/>
              <a:gd name="csX147" fmla="*/ 2249643 w 4995324"/>
              <a:gd name="csY147" fmla="*/ 20964 h 1497780"/>
              <a:gd name="csX148" fmla="*/ 2316014 w 4995324"/>
              <a:gd name="csY148" fmla="*/ 20964 h 1497780"/>
              <a:gd name="csX149" fmla="*/ 2324165 w 4995324"/>
              <a:gd name="csY149" fmla="*/ 12812 h 1497780"/>
              <a:gd name="csX150" fmla="*/ 2316014 w 4995324"/>
              <a:gd name="csY150" fmla="*/ 4659 h 1497780"/>
              <a:gd name="csX151" fmla="*/ 2316014 w 4995324"/>
              <a:gd name="csY151" fmla="*/ 4659 h 1497780"/>
              <a:gd name="csX152" fmla="*/ 2184436 w 4995324"/>
              <a:gd name="csY152" fmla="*/ 4659 h 1497780"/>
              <a:gd name="csX153" fmla="*/ 2118064 w 4995324"/>
              <a:gd name="csY153" fmla="*/ 4659 h 1497780"/>
              <a:gd name="csX154" fmla="*/ 2109914 w 4995324"/>
              <a:gd name="csY154" fmla="*/ 12812 h 1497780"/>
              <a:gd name="csX155" fmla="*/ 2118064 w 4995324"/>
              <a:gd name="csY155" fmla="*/ 20964 h 1497780"/>
              <a:gd name="csX156" fmla="*/ 2184436 w 4995324"/>
              <a:gd name="csY156" fmla="*/ 20964 h 1497780"/>
              <a:gd name="csX157" fmla="*/ 2192587 w 4995324"/>
              <a:gd name="csY157" fmla="*/ 12812 h 1497780"/>
              <a:gd name="csX158" fmla="*/ 2184436 w 4995324"/>
              <a:gd name="csY158" fmla="*/ 4659 h 1497780"/>
              <a:gd name="csX159" fmla="*/ 2184436 w 4995324"/>
              <a:gd name="csY159" fmla="*/ 4659 h 1497780"/>
              <a:gd name="csX160" fmla="*/ 2052857 w 4995324"/>
              <a:gd name="csY160" fmla="*/ 4659 h 1497780"/>
              <a:gd name="csX161" fmla="*/ 1986486 w 4995324"/>
              <a:gd name="csY161" fmla="*/ 4659 h 1497780"/>
              <a:gd name="csX162" fmla="*/ 1978335 w 4995324"/>
              <a:gd name="csY162" fmla="*/ 12812 h 1497780"/>
              <a:gd name="csX163" fmla="*/ 1986486 w 4995324"/>
              <a:gd name="csY163" fmla="*/ 20964 h 1497780"/>
              <a:gd name="csX164" fmla="*/ 2052857 w 4995324"/>
              <a:gd name="csY164" fmla="*/ 20964 h 1497780"/>
              <a:gd name="csX165" fmla="*/ 2061008 w 4995324"/>
              <a:gd name="csY165" fmla="*/ 12812 h 1497780"/>
              <a:gd name="csX166" fmla="*/ 2052857 w 4995324"/>
              <a:gd name="csY166" fmla="*/ 4659 h 1497780"/>
              <a:gd name="csX167" fmla="*/ 2052857 w 4995324"/>
              <a:gd name="csY167" fmla="*/ 4659 h 1497780"/>
              <a:gd name="csX168" fmla="*/ 1920114 w 4995324"/>
              <a:gd name="csY168" fmla="*/ 4659 h 1497780"/>
              <a:gd name="csX169" fmla="*/ 1853743 w 4995324"/>
              <a:gd name="csY169" fmla="*/ 4659 h 1497780"/>
              <a:gd name="csX170" fmla="*/ 1845592 w 4995324"/>
              <a:gd name="csY170" fmla="*/ 12812 h 1497780"/>
              <a:gd name="csX171" fmla="*/ 1853743 w 4995324"/>
              <a:gd name="csY171" fmla="*/ 20964 h 1497780"/>
              <a:gd name="csX172" fmla="*/ 1920114 w 4995324"/>
              <a:gd name="csY172" fmla="*/ 20964 h 1497780"/>
              <a:gd name="csX173" fmla="*/ 1928265 w 4995324"/>
              <a:gd name="csY173" fmla="*/ 12812 h 1497780"/>
              <a:gd name="csX174" fmla="*/ 1920114 w 4995324"/>
              <a:gd name="csY174" fmla="*/ 4659 h 1497780"/>
              <a:gd name="csX175" fmla="*/ 1920114 w 4995324"/>
              <a:gd name="csY175" fmla="*/ 4659 h 1497780"/>
              <a:gd name="csX176" fmla="*/ 1788536 w 4995324"/>
              <a:gd name="csY176" fmla="*/ 4659 h 1497780"/>
              <a:gd name="csX177" fmla="*/ 1722164 w 4995324"/>
              <a:gd name="csY177" fmla="*/ 4659 h 1497780"/>
              <a:gd name="csX178" fmla="*/ 1714014 w 4995324"/>
              <a:gd name="csY178" fmla="*/ 12812 h 1497780"/>
              <a:gd name="csX179" fmla="*/ 1722164 w 4995324"/>
              <a:gd name="csY179" fmla="*/ 20964 h 1497780"/>
              <a:gd name="csX180" fmla="*/ 1788536 w 4995324"/>
              <a:gd name="csY180" fmla="*/ 20964 h 1497780"/>
              <a:gd name="csX181" fmla="*/ 1796687 w 4995324"/>
              <a:gd name="csY181" fmla="*/ 12812 h 1497780"/>
              <a:gd name="csX182" fmla="*/ 1788536 w 4995324"/>
              <a:gd name="csY182" fmla="*/ 4659 h 1497780"/>
              <a:gd name="csX183" fmla="*/ 1788536 w 4995324"/>
              <a:gd name="csY183" fmla="*/ 4659 h 1497780"/>
              <a:gd name="csX184" fmla="*/ 1656958 w 4995324"/>
              <a:gd name="csY184" fmla="*/ 4659 h 1497780"/>
              <a:gd name="csX185" fmla="*/ 1601066 w 4995324"/>
              <a:gd name="csY185" fmla="*/ 4659 h 1497780"/>
              <a:gd name="csX186" fmla="*/ 1589422 w 4995324"/>
              <a:gd name="csY186" fmla="*/ 4659 h 1497780"/>
              <a:gd name="csX187" fmla="*/ 1581271 w 4995324"/>
              <a:gd name="csY187" fmla="*/ 13976 h 1497780"/>
              <a:gd name="csX188" fmla="*/ 1589422 w 4995324"/>
              <a:gd name="csY188" fmla="*/ 22129 h 1497780"/>
              <a:gd name="csX189" fmla="*/ 1589422 w 4995324"/>
              <a:gd name="csY189" fmla="*/ 22129 h 1497780"/>
              <a:gd name="csX190" fmla="*/ 1596408 w 4995324"/>
              <a:gd name="csY190" fmla="*/ 22129 h 1497780"/>
              <a:gd name="csX191" fmla="*/ 1654629 w 4995324"/>
              <a:gd name="csY191" fmla="*/ 22129 h 1497780"/>
              <a:gd name="csX192" fmla="*/ 1662780 w 4995324"/>
              <a:gd name="csY192" fmla="*/ 13976 h 1497780"/>
              <a:gd name="csX193" fmla="*/ 1654629 w 4995324"/>
              <a:gd name="csY193" fmla="*/ 5823 h 1497780"/>
              <a:gd name="csX194" fmla="*/ 1654629 w 4995324"/>
              <a:gd name="csY194" fmla="*/ 5823 h 1497780"/>
              <a:gd name="csX195" fmla="*/ 1523050 w 4995324"/>
              <a:gd name="csY195" fmla="*/ 22129 h 1497780"/>
              <a:gd name="csX196" fmla="*/ 1519557 w 4995324"/>
              <a:gd name="csY196" fmla="*/ 22129 h 1497780"/>
              <a:gd name="csX197" fmla="*/ 1462501 w 4995324"/>
              <a:gd name="csY197" fmla="*/ 64057 h 1497780"/>
              <a:gd name="csX198" fmla="*/ 1462501 w 4995324"/>
              <a:gd name="csY198" fmla="*/ 75704 h 1497780"/>
              <a:gd name="csX199" fmla="*/ 1468323 w 4995324"/>
              <a:gd name="csY199" fmla="*/ 78034 h 1497780"/>
              <a:gd name="csX200" fmla="*/ 1474145 w 4995324"/>
              <a:gd name="csY200" fmla="*/ 75704 h 1497780"/>
              <a:gd name="csX201" fmla="*/ 1496269 w 4995324"/>
              <a:gd name="csY201" fmla="*/ 57069 h 1497780"/>
              <a:gd name="csX202" fmla="*/ 1496269 w 4995324"/>
              <a:gd name="csY202" fmla="*/ 57069 h 1497780"/>
              <a:gd name="csX203" fmla="*/ 1496269 w 4995324"/>
              <a:gd name="csY203" fmla="*/ 57069 h 1497780"/>
              <a:gd name="csX204" fmla="*/ 1496269 w 4995324"/>
              <a:gd name="csY204" fmla="*/ 57069 h 1497780"/>
              <a:gd name="csX205" fmla="*/ 1496269 w 4995324"/>
              <a:gd name="csY205" fmla="*/ 57069 h 1497780"/>
              <a:gd name="csX206" fmla="*/ 1496269 w 4995324"/>
              <a:gd name="csY206" fmla="*/ 57069 h 1497780"/>
              <a:gd name="csX207" fmla="*/ 1496269 w 4995324"/>
              <a:gd name="csY207" fmla="*/ 57069 h 1497780"/>
              <a:gd name="csX208" fmla="*/ 1496269 w 4995324"/>
              <a:gd name="csY208" fmla="*/ 57069 h 1497780"/>
              <a:gd name="csX209" fmla="*/ 1496269 w 4995324"/>
              <a:gd name="csY209" fmla="*/ 57069 h 1497780"/>
              <a:gd name="csX210" fmla="*/ 1496269 w 4995324"/>
              <a:gd name="csY210" fmla="*/ 57069 h 1497780"/>
              <a:gd name="csX211" fmla="*/ 1496269 w 4995324"/>
              <a:gd name="csY211" fmla="*/ 57069 h 1497780"/>
              <a:gd name="csX212" fmla="*/ 1496269 w 4995324"/>
              <a:gd name="csY212" fmla="*/ 57069 h 1497780"/>
              <a:gd name="csX213" fmla="*/ 1496269 w 4995324"/>
              <a:gd name="csY213" fmla="*/ 57069 h 1497780"/>
              <a:gd name="csX214" fmla="*/ 1496269 w 4995324"/>
              <a:gd name="csY214" fmla="*/ 57069 h 1497780"/>
              <a:gd name="csX215" fmla="*/ 1496269 w 4995324"/>
              <a:gd name="csY215" fmla="*/ 57069 h 1497780"/>
              <a:gd name="csX216" fmla="*/ 1496269 w 4995324"/>
              <a:gd name="csY216" fmla="*/ 57069 h 1497780"/>
              <a:gd name="csX217" fmla="*/ 1496269 w 4995324"/>
              <a:gd name="csY217" fmla="*/ 57069 h 1497780"/>
              <a:gd name="csX218" fmla="*/ 1496269 w 4995324"/>
              <a:gd name="csY218" fmla="*/ 57069 h 1497780"/>
              <a:gd name="csX219" fmla="*/ 1496269 w 4995324"/>
              <a:gd name="csY219" fmla="*/ 57069 h 1497780"/>
              <a:gd name="csX220" fmla="*/ 1496269 w 4995324"/>
              <a:gd name="csY220" fmla="*/ 57069 h 1497780"/>
              <a:gd name="csX221" fmla="*/ 1496269 w 4995324"/>
              <a:gd name="csY221" fmla="*/ 57069 h 1497780"/>
              <a:gd name="csX222" fmla="*/ 1496269 w 4995324"/>
              <a:gd name="csY222" fmla="*/ 57069 h 1497780"/>
              <a:gd name="csX223" fmla="*/ 1496269 w 4995324"/>
              <a:gd name="csY223" fmla="*/ 57069 h 1497780"/>
              <a:gd name="csX224" fmla="*/ 1496269 w 4995324"/>
              <a:gd name="csY224" fmla="*/ 57069 h 1497780"/>
              <a:gd name="csX225" fmla="*/ 1496269 w 4995324"/>
              <a:gd name="csY225" fmla="*/ 57069 h 1497780"/>
              <a:gd name="csX226" fmla="*/ 1496269 w 4995324"/>
              <a:gd name="csY226" fmla="*/ 57069 h 1497780"/>
              <a:gd name="csX227" fmla="*/ 1496269 w 4995324"/>
              <a:gd name="csY227" fmla="*/ 57069 h 1497780"/>
              <a:gd name="csX228" fmla="*/ 1496269 w 4995324"/>
              <a:gd name="csY228" fmla="*/ 57069 h 1497780"/>
              <a:gd name="csX229" fmla="*/ 1496269 w 4995324"/>
              <a:gd name="csY229" fmla="*/ 57069 h 1497780"/>
              <a:gd name="csX230" fmla="*/ 1496269 w 4995324"/>
              <a:gd name="csY230" fmla="*/ 57069 h 1497780"/>
              <a:gd name="csX231" fmla="*/ 1496269 w 4995324"/>
              <a:gd name="csY231" fmla="*/ 57069 h 1497780"/>
              <a:gd name="csX232" fmla="*/ 1496269 w 4995324"/>
              <a:gd name="csY232" fmla="*/ 57069 h 1497780"/>
              <a:gd name="csX233" fmla="*/ 1496269 w 4995324"/>
              <a:gd name="csY233" fmla="*/ 57069 h 1497780"/>
              <a:gd name="csX234" fmla="*/ 1496269 w 4995324"/>
              <a:gd name="csY234" fmla="*/ 57069 h 1497780"/>
              <a:gd name="csX235" fmla="*/ 1520721 w 4995324"/>
              <a:gd name="csY235" fmla="*/ 41929 h 1497780"/>
              <a:gd name="csX236" fmla="*/ 1524215 w 4995324"/>
              <a:gd name="csY236" fmla="*/ 31446 h 1497780"/>
              <a:gd name="csX237" fmla="*/ 1517228 w 4995324"/>
              <a:gd name="csY237" fmla="*/ 26788 h 1497780"/>
              <a:gd name="csX238" fmla="*/ 1517228 w 4995324"/>
              <a:gd name="csY238" fmla="*/ 26788 h 1497780"/>
              <a:gd name="csX239" fmla="*/ 1517228 w 4995324"/>
              <a:gd name="csY239" fmla="*/ 24458 h 1497780"/>
              <a:gd name="csX240" fmla="*/ 1421746 w 4995324"/>
              <a:gd name="csY240" fmla="*/ 109480 h 1497780"/>
              <a:gd name="csX241" fmla="*/ 1415924 w 4995324"/>
              <a:gd name="csY241" fmla="*/ 111809 h 1497780"/>
              <a:gd name="csX242" fmla="*/ 1369348 w 4995324"/>
              <a:gd name="csY242" fmla="*/ 158397 h 1497780"/>
              <a:gd name="csX243" fmla="*/ 1369348 w 4995324"/>
              <a:gd name="csY243" fmla="*/ 170044 h 1497780"/>
              <a:gd name="csX244" fmla="*/ 1375170 w 4995324"/>
              <a:gd name="csY244" fmla="*/ 172373 h 1497780"/>
              <a:gd name="csX245" fmla="*/ 1380992 w 4995324"/>
              <a:gd name="csY245" fmla="*/ 170044 h 1497780"/>
              <a:gd name="csX246" fmla="*/ 1397294 w 4995324"/>
              <a:gd name="csY246" fmla="*/ 153738 h 1497780"/>
              <a:gd name="csX247" fmla="*/ 1397294 w 4995324"/>
              <a:gd name="csY247" fmla="*/ 153738 h 1497780"/>
              <a:gd name="csX248" fmla="*/ 1427569 w 4995324"/>
              <a:gd name="csY248" fmla="*/ 123456 h 1497780"/>
              <a:gd name="csX249" fmla="*/ 1427569 w 4995324"/>
              <a:gd name="csY249" fmla="*/ 111809 h 1497780"/>
              <a:gd name="csX250" fmla="*/ 1421746 w 4995324"/>
              <a:gd name="csY250" fmla="*/ 109480 h 1497780"/>
              <a:gd name="csX251" fmla="*/ 1421746 w 4995324"/>
              <a:gd name="csY251" fmla="*/ 109480 h 1497780"/>
              <a:gd name="csX252" fmla="*/ 1327429 w 4995324"/>
              <a:gd name="csY252" fmla="*/ 200325 h 1497780"/>
              <a:gd name="csX253" fmla="*/ 1322771 w 4995324"/>
              <a:gd name="csY253" fmla="*/ 201490 h 1497780"/>
              <a:gd name="csX254" fmla="*/ 1291332 w 4995324"/>
              <a:gd name="csY254" fmla="*/ 210807 h 1497780"/>
              <a:gd name="csX255" fmla="*/ 1268044 w 4995324"/>
              <a:gd name="csY255" fmla="*/ 210807 h 1497780"/>
              <a:gd name="csX256" fmla="*/ 1259893 w 4995324"/>
              <a:gd name="csY256" fmla="*/ 218960 h 1497780"/>
              <a:gd name="csX257" fmla="*/ 1268044 w 4995324"/>
              <a:gd name="csY257" fmla="*/ 227113 h 1497780"/>
              <a:gd name="csX258" fmla="*/ 1301812 w 4995324"/>
              <a:gd name="csY258" fmla="*/ 227113 h 1497780"/>
              <a:gd name="csX259" fmla="*/ 1301812 w 4995324"/>
              <a:gd name="csY259" fmla="*/ 227113 h 1497780"/>
              <a:gd name="csX260" fmla="*/ 1302976 w 4995324"/>
              <a:gd name="csY260" fmla="*/ 227113 h 1497780"/>
              <a:gd name="csX261" fmla="*/ 1302976 w 4995324"/>
              <a:gd name="csY261" fmla="*/ 227113 h 1497780"/>
              <a:gd name="csX262" fmla="*/ 1302976 w 4995324"/>
              <a:gd name="csY262" fmla="*/ 227113 h 1497780"/>
              <a:gd name="csX263" fmla="*/ 1302976 w 4995324"/>
              <a:gd name="csY263" fmla="*/ 227113 h 1497780"/>
              <a:gd name="csX264" fmla="*/ 1302976 w 4995324"/>
              <a:gd name="csY264" fmla="*/ 227113 h 1497780"/>
              <a:gd name="csX265" fmla="*/ 1302976 w 4995324"/>
              <a:gd name="csY265" fmla="*/ 227113 h 1497780"/>
              <a:gd name="csX266" fmla="*/ 1302976 w 4995324"/>
              <a:gd name="csY266" fmla="*/ 227113 h 1497780"/>
              <a:gd name="csX267" fmla="*/ 1323936 w 4995324"/>
              <a:gd name="csY267" fmla="*/ 216631 h 1497780"/>
              <a:gd name="csX268" fmla="*/ 1326265 w 4995324"/>
              <a:gd name="csY268" fmla="*/ 204984 h 1497780"/>
              <a:gd name="csX269" fmla="*/ 1319278 w 4995324"/>
              <a:gd name="csY269" fmla="*/ 201490 h 1497780"/>
              <a:gd name="csX270" fmla="*/ 1323936 w 4995324"/>
              <a:gd name="csY270" fmla="*/ 201490 h 1497780"/>
              <a:gd name="csX271" fmla="*/ 1202837 w 4995324"/>
              <a:gd name="csY271" fmla="*/ 210807 h 1497780"/>
              <a:gd name="csX272" fmla="*/ 1136466 w 4995324"/>
              <a:gd name="csY272" fmla="*/ 210807 h 1497780"/>
              <a:gd name="csX273" fmla="*/ 1128315 w 4995324"/>
              <a:gd name="csY273" fmla="*/ 218960 h 1497780"/>
              <a:gd name="csX274" fmla="*/ 1136466 w 4995324"/>
              <a:gd name="csY274" fmla="*/ 227113 h 1497780"/>
              <a:gd name="csX275" fmla="*/ 1202837 w 4995324"/>
              <a:gd name="csY275" fmla="*/ 227113 h 1497780"/>
              <a:gd name="csX276" fmla="*/ 1210988 w 4995324"/>
              <a:gd name="csY276" fmla="*/ 218960 h 1497780"/>
              <a:gd name="csX277" fmla="*/ 1202837 w 4995324"/>
              <a:gd name="csY277" fmla="*/ 210807 h 1497780"/>
              <a:gd name="csX278" fmla="*/ 1202837 w 4995324"/>
              <a:gd name="csY278" fmla="*/ 210807 h 1497780"/>
              <a:gd name="csX279" fmla="*/ 1071259 w 4995324"/>
              <a:gd name="csY279" fmla="*/ 210807 h 1497780"/>
              <a:gd name="csX280" fmla="*/ 1004887 w 4995324"/>
              <a:gd name="csY280" fmla="*/ 210807 h 1497780"/>
              <a:gd name="csX281" fmla="*/ 996736 w 4995324"/>
              <a:gd name="csY281" fmla="*/ 218960 h 1497780"/>
              <a:gd name="csX282" fmla="*/ 1004887 w 4995324"/>
              <a:gd name="csY282" fmla="*/ 227113 h 1497780"/>
              <a:gd name="csX283" fmla="*/ 1071259 w 4995324"/>
              <a:gd name="csY283" fmla="*/ 227113 h 1497780"/>
              <a:gd name="csX284" fmla="*/ 1079409 w 4995324"/>
              <a:gd name="csY284" fmla="*/ 218960 h 1497780"/>
              <a:gd name="csX285" fmla="*/ 1071259 w 4995324"/>
              <a:gd name="csY285" fmla="*/ 210807 h 1497780"/>
              <a:gd name="csX286" fmla="*/ 1071259 w 4995324"/>
              <a:gd name="csY286" fmla="*/ 210807 h 1497780"/>
              <a:gd name="csX287" fmla="*/ 938516 w 4995324"/>
              <a:gd name="csY287" fmla="*/ 210807 h 1497780"/>
              <a:gd name="csX288" fmla="*/ 872144 w 4995324"/>
              <a:gd name="csY288" fmla="*/ 210807 h 1497780"/>
              <a:gd name="csX289" fmla="*/ 863993 w 4995324"/>
              <a:gd name="csY289" fmla="*/ 218960 h 1497780"/>
              <a:gd name="csX290" fmla="*/ 872144 w 4995324"/>
              <a:gd name="csY290" fmla="*/ 227113 h 1497780"/>
              <a:gd name="csX291" fmla="*/ 938516 w 4995324"/>
              <a:gd name="csY291" fmla="*/ 227113 h 1497780"/>
              <a:gd name="csX292" fmla="*/ 946667 w 4995324"/>
              <a:gd name="csY292" fmla="*/ 218960 h 1497780"/>
              <a:gd name="csX293" fmla="*/ 938516 w 4995324"/>
              <a:gd name="csY293" fmla="*/ 210807 h 1497780"/>
              <a:gd name="csX294" fmla="*/ 938516 w 4995324"/>
              <a:gd name="csY294" fmla="*/ 210807 h 1497780"/>
              <a:gd name="csX295" fmla="*/ 765018 w 4995324"/>
              <a:gd name="csY295" fmla="*/ 159561 h 1497780"/>
              <a:gd name="csX296" fmla="*/ 759196 w 4995324"/>
              <a:gd name="csY296" fmla="*/ 161891 h 1497780"/>
              <a:gd name="csX297" fmla="*/ 759196 w 4995324"/>
              <a:gd name="csY297" fmla="*/ 173537 h 1497780"/>
              <a:gd name="csX298" fmla="*/ 775498 w 4995324"/>
              <a:gd name="csY298" fmla="*/ 189843 h 1497780"/>
              <a:gd name="csX299" fmla="*/ 808102 w 4995324"/>
              <a:gd name="csY299" fmla="*/ 217795 h 1497780"/>
              <a:gd name="csX300" fmla="*/ 812759 w 4995324"/>
              <a:gd name="csY300" fmla="*/ 218960 h 1497780"/>
              <a:gd name="csX301" fmla="*/ 819746 w 4995324"/>
              <a:gd name="csY301" fmla="*/ 214301 h 1497780"/>
              <a:gd name="csX302" fmla="*/ 817417 w 4995324"/>
              <a:gd name="csY302" fmla="*/ 202654 h 1497780"/>
              <a:gd name="csX303" fmla="*/ 787142 w 4995324"/>
              <a:gd name="csY303" fmla="*/ 177032 h 1497780"/>
              <a:gd name="csX304" fmla="*/ 770840 w 4995324"/>
              <a:gd name="csY304" fmla="*/ 160726 h 1497780"/>
              <a:gd name="csX305" fmla="*/ 765018 w 4995324"/>
              <a:gd name="csY305" fmla="*/ 158397 h 1497780"/>
              <a:gd name="csX306" fmla="*/ 765018 w 4995324"/>
              <a:gd name="csY306" fmla="*/ 158397 h 1497780"/>
              <a:gd name="csX307" fmla="*/ 671865 w 4995324"/>
              <a:gd name="csY307" fmla="*/ 66387 h 1497780"/>
              <a:gd name="csX308" fmla="*/ 666043 w 4995324"/>
              <a:gd name="csY308" fmla="*/ 68716 h 1497780"/>
              <a:gd name="csX309" fmla="*/ 666043 w 4995324"/>
              <a:gd name="csY309" fmla="*/ 80363 h 1497780"/>
              <a:gd name="csX310" fmla="*/ 670701 w 4995324"/>
              <a:gd name="csY310" fmla="*/ 85022 h 1497780"/>
              <a:gd name="csX311" fmla="*/ 670701 w 4995324"/>
              <a:gd name="csY311" fmla="*/ 85022 h 1497780"/>
              <a:gd name="csX312" fmla="*/ 670701 w 4995324"/>
              <a:gd name="csY312" fmla="*/ 85022 h 1497780"/>
              <a:gd name="csX313" fmla="*/ 670701 w 4995324"/>
              <a:gd name="csY313" fmla="*/ 85022 h 1497780"/>
              <a:gd name="csX314" fmla="*/ 670701 w 4995324"/>
              <a:gd name="csY314" fmla="*/ 85022 h 1497780"/>
              <a:gd name="csX315" fmla="*/ 670701 w 4995324"/>
              <a:gd name="csY315" fmla="*/ 85022 h 1497780"/>
              <a:gd name="csX316" fmla="*/ 670701 w 4995324"/>
              <a:gd name="csY316" fmla="*/ 85022 h 1497780"/>
              <a:gd name="csX317" fmla="*/ 670701 w 4995324"/>
              <a:gd name="csY317" fmla="*/ 85022 h 1497780"/>
              <a:gd name="csX318" fmla="*/ 711455 w 4995324"/>
              <a:gd name="csY318" fmla="*/ 125786 h 1497780"/>
              <a:gd name="csX319" fmla="*/ 717277 w 4995324"/>
              <a:gd name="csY319" fmla="*/ 128115 h 1497780"/>
              <a:gd name="csX320" fmla="*/ 723099 w 4995324"/>
              <a:gd name="csY320" fmla="*/ 125786 h 1497780"/>
              <a:gd name="csX321" fmla="*/ 723099 w 4995324"/>
              <a:gd name="csY321" fmla="*/ 114139 h 1497780"/>
              <a:gd name="csX322" fmla="*/ 682345 w 4995324"/>
              <a:gd name="csY322" fmla="*/ 73375 h 1497780"/>
              <a:gd name="csX323" fmla="*/ 676523 w 4995324"/>
              <a:gd name="csY323" fmla="*/ 67552 h 1497780"/>
              <a:gd name="csX324" fmla="*/ 670701 w 4995324"/>
              <a:gd name="csY324" fmla="*/ 65222 h 1497780"/>
              <a:gd name="csX325" fmla="*/ 670701 w 4995324"/>
              <a:gd name="csY325" fmla="*/ 65222 h 1497780"/>
              <a:gd name="csX326" fmla="*/ 551931 w 4995324"/>
              <a:gd name="csY326" fmla="*/ 4659 h 1497780"/>
              <a:gd name="csX327" fmla="*/ 543780 w 4995324"/>
              <a:gd name="csY327" fmla="*/ 11647 h 1497780"/>
              <a:gd name="csX328" fmla="*/ 550767 w 4995324"/>
              <a:gd name="csY328" fmla="*/ 20964 h 1497780"/>
              <a:gd name="csX329" fmla="*/ 590357 w 4995324"/>
              <a:gd name="csY329" fmla="*/ 29117 h 1497780"/>
              <a:gd name="csX330" fmla="*/ 590357 w 4995324"/>
              <a:gd name="csY330" fmla="*/ 29117 h 1497780"/>
              <a:gd name="csX331" fmla="*/ 590357 w 4995324"/>
              <a:gd name="csY331" fmla="*/ 29117 h 1497780"/>
              <a:gd name="csX332" fmla="*/ 590357 w 4995324"/>
              <a:gd name="csY332" fmla="*/ 29117 h 1497780"/>
              <a:gd name="csX333" fmla="*/ 590357 w 4995324"/>
              <a:gd name="csY333" fmla="*/ 29117 h 1497780"/>
              <a:gd name="csX334" fmla="*/ 592685 w 4995324"/>
              <a:gd name="csY334" fmla="*/ 29117 h 1497780"/>
              <a:gd name="csX335" fmla="*/ 592685 w 4995324"/>
              <a:gd name="csY335" fmla="*/ 29117 h 1497780"/>
              <a:gd name="csX336" fmla="*/ 592685 w 4995324"/>
              <a:gd name="csY336" fmla="*/ 29117 h 1497780"/>
              <a:gd name="csX337" fmla="*/ 610152 w 4995324"/>
              <a:gd name="csY337" fmla="*/ 37270 h 1497780"/>
              <a:gd name="csX338" fmla="*/ 613645 w 4995324"/>
              <a:gd name="csY338" fmla="*/ 37270 h 1497780"/>
              <a:gd name="csX339" fmla="*/ 620631 w 4995324"/>
              <a:gd name="csY339" fmla="*/ 32611 h 1497780"/>
              <a:gd name="csX340" fmla="*/ 617138 w 4995324"/>
              <a:gd name="csY340" fmla="*/ 20964 h 1497780"/>
              <a:gd name="csX341" fmla="*/ 548438 w 4995324"/>
              <a:gd name="csY341" fmla="*/ 0 h 1497780"/>
              <a:gd name="csX342" fmla="*/ 548438 w 4995324"/>
              <a:gd name="csY342" fmla="*/ 0 h 1497780"/>
              <a:gd name="csX343" fmla="*/ 549602 w 4995324"/>
              <a:gd name="csY343" fmla="*/ 0 h 1497780"/>
              <a:gd name="csX344" fmla="*/ 485560 w 4995324"/>
              <a:gd name="csY344" fmla="*/ 4659 h 1497780"/>
              <a:gd name="csX345" fmla="*/ 419188 w 4995324"/>
              <a:gd name="csY345" fmla="*/ 4659 h 1497780"/>
              <a:gd name="csX346" fmla="*/ 411037 w 4995324"/>
              <a:gd name="csY346" fmla="*/ 12812 h 1497780"/>
              <a:gd name="csX347" fmla="*/ 419188 w 4995324"/>
              <a:gd name="csY347" fmla="*/ 20964 h 1497780"/>
              <a:gd name="csX348" fmla="*/ 485560 w 4995324"/>
              <a:gd name="csY348" fmla="*/ 20964 h 1497780"/>
              <a:gd name="csX349" fmla="*/ 493710 w 4995324"/>
              <a:gd name="csY349" fmla="*/ 12812 h 1497780"/>
              <a:gd name="csX350" fmla="*/ 485560 w 4995324"/>
              <a:gd name="csY350" fmla="*/ 4659 h 1497780"/>
              <a:gd name="csX351" fmla="*/ 485560 w 4995324"/>
              <a:gd name="csY351" fmla="*/ 4659 h 1497780"/>
              <a:gd name="csX352" fmla="*/ 352817 w 4995324"/>
              <a:gd name="csY352" fmla="*/ 4659 h 1497780"/>
              <a:gd name="csX353" fmla="*/ 286445 w 4995324"/>
              <a:gd name="csY353" fmla="*/ 4659 h 1497780"/>
              <a:gd name="csX354" fmla="*/ 278294 w 4995324"/>
              <a:gd name="csY354" fmla="*/ 12812 h 1497780"/>
              <a:gd name="csX355" fmla="*/ 286445 w 4995324"/>
              <a:gd name="csY355" fmla="*/ 20964 h 1497780"/>
              <a:gd name="csX356" fmla="*/ 352817 w 4995324"/>
              <a:gd name="csY356" fmla="*/ 20964 h 1497780"/>
              <a:gd name="csX357" fmla="*/ 360968 w 4995324"/>
              <a:gd name="csY357" fmla="*/ 12812 h 1497780"/>
              <a:gd name="csX358" fmla="*/ 352817 w 4995324"/>
              <a:gd name="csY358" fmla="*/ 4659 h 1497780"/>
              <a:gd name="csX359" fmla="*/ 352817 w 4995324"/>
              <a:gd name="csY359" fmla="*/ 4659 h 1497780"/>
              <a:gd name="csX360" fmla="*/ 221238 w 4995324"/>
              <a:gd name="csY360" fmla="*/ 4659 h 1497780"/>
              <a:gd name="csX361" fmla="*/ 168840 w 4995324"/>
              <a:gd name="csY361" fmla="*/ 4659 h 1497780"/>
              <a:gd name="csX362" fmla="*/ 153702 w 4995324"/>
              <a:gd name="csY362" fmla="*/ 4659 h 1497780"/>
              <a:gd name="csX363" fmla="*/ 146716 w 4995324"/>
              <a:gd name="csY363" fmla="*/ 13976 h 1497780"/>
              <a:gd name="csX364" fmla="*/ 154867 w 4995324"/>
              <a:gd name="csY364" fmla="*/ 20964 h 1497780"/>
              <a:gd name="csX365" fmla="*/ 154867 w 4995324"/>
              <a:gd name="csY365" fmla="*/ 20964 h 1497780"/>
              <a:gd name="csX366" fmla="*/ 159524 w 4995324"/>
              <a:gd name="csY366" fmla="*/ 20964 h 1497780"/>
              <a:gd name="csX367" fmla="*/ 159524 w 4995324"/>
              <a:gd name="csY367" fmla="*/ 20964 h 1497780"/>
              <a:gd name="csX368" fmla="*/ 159524 w 4995324"/>
              <a:gd name="csY368" fmla="*/ 20964 h 1497780"/>
              <a:gd name="csX369" fmla="*/ 159524 w 4995324"/>
              <a:gd name="csY369" fmla="*/ 20964 h 1497780"/>
              <a:gd name="csX370" fmla="*/ 159524 w 4995324"/>
              <a:gd name="csY370" fmla="*/ 20964 h 1497780"/>
              <a:gd name="csX371" fmla="*/ 159524 w 4995324"/>
              <a:gd name="csY371" fmla="*/ 20964 h 1497780"/>
              <a:gd name="csX372" fmla="*/ 216581 w 4995324"/>
              <a:gd name="csY372" fmla="*/ 20964 h 1497780"/>
              <a:gd name="csX373" fmla="*/ 224731 w 4995324"/>
              <a:gd name="csY373" fmla="*/ 12812 h 1497780"/>
              <a:gd name="csX374" fmla="*/ 216581 w 4995324"/>
              <a:gd name="csY374" fmla="*/ 4659 h 1497780"/>
              <a:gd name="csX375" fmla="*/ 218909 w 4995324"/>
              <a:gd name="csY375" fmla="*/ 4659 h 1497780"/>
              <a:gd name="csX376" fmla="*/ 88495 w 4995324"/>
              <a:gd name="csY376" fmla="*/ 25623 h 1497780"/>
              <a:gd name="csX377" fmla="*/ 83838 w 4995324"/>
              <a:gd name="csY377" fmla="*/ 25623 h 1497780"/>
              <a:gd name="csX378" fmla="*/ 30275 w 4995324"/>
              <a:gd name="csY378" fmla="*/ 74540 h 1497780"/>
              <a:gd name="csX379" fmla="*/ 32604 w 4995324"/>
              <a:gd name="csY379" fmla="*/ 86186 h 1497780"/>
              <a:gd name="csX380" fmla="*/ 37261 w 4995324"/>
              <a:gd name="csY380" fmla="*/ 87351 h 1497780"/>
              <a:gd name="csX381" fmla="*/ 44248 w 4995324"/>
              <a:gd name="csY381" fmla="*/ 83857 h 1497780"/>
              <a:gd name="csX382" fmla="*/ 55892 w 4995324"/>
              <a:gd name="csY382" fmla="*/ 68716 h 1497780"/>
              <a:gd name="csX383" fmla="*/ 55892 w 4995324"/>
              <a:gd name="csY383" fmla="*/ 68716 h 1497780"/>
              <a:gd name="csX384" fmla="*/ 55892 w 4995324"/>
              <a:gd name="csY384" fmla="*/ 68716 h 1497780"/>
              <a:gd name="csX385" fmla="*/ 55892 w 4995324"/>
              <a:gd name="csY385" fmla="*/ 68716 h 1497780"/>
              <a:gd name="csX386" fmla="*/ 55892 w 4995324"/>
              <a:gd name="csY386" fmla="*/ 68716 h 1497780"/>
              <a:gd name="csX387" fmla="*/ 55892 w 4995324"/>
              <a:gd name="csY387" fmla="*/ 68716 h 1497780"/>
              <a:gd name="csX388" fmla="*/ 55892 w 4995324"/>
              <a:gd name="csY388" fmla="*/ 68716 h 1497780"/>
              <a:gd name="csX389" fmla="*/ 55892 w 4995324"/>
              <a:gd name="csY389" fmla="*/ 68716 h 1497780"/>
              <a:gd name="csX390" fmla="*/ 55892 w 4995324"/>
              <a:gd name="csY390" fmla="*/ 68716 h 1497780"/>
              <a:gd name="csX391" fmla="*/ 55892 w 4995324"/>
              <a:gd name="csY391" fmla="*/ 68716 h 1497780"/>
              <a:gd name="csX392" fmla="*/ 55892 w 4995324"/>
              <a:gd name="csY392" fmla="*/ 68716 h 1497780"/>
              <a:gd name="csX393" fmla="*/ 55892 w 4995324"/>
              <a:gd name="csY393" fmla="*/ 68716 h 1497780"/>
              <a:gd name="csX394" fmla="*/ 55892 w 4995324"/>
              <a:gd name="csY394" fmla="*/ 68716 h 1497780"/>
              <a:gd name="csX395" fmla="*/ 55892 w 4995324"/>
              <a:gd name="csY395" fmla="*/ 68716 h 1497780"/>
              <a:gd name="csX396" fmla="*/ 55892 w 4995324"/>
              <a:gd name="csY396" fmla="*/ 68716 h 1497780"/>
              <a:gd name="csX397" fmla="*/ 55892 w 4995324"/>
              <a:gd name="csY397" fmla="*/ 68716 h 1497780"/>
              <a:gd name="csX398" fmla="*/ 55892 w 4995324"/>
              <a:gd name="csY398" fmla="*/ 68716 h 1497780"/>
              <a:gd name="csX399" fmla="*/ 55892 w 4995324"/>
              <a:gd name="csY399" fmla="*/ 68716 h 1497780"/>
              <a:gd name="csX400" fmla="*/ 55892 w 4995324"/>
              <a:gd name="csY400" fmla="*/ 68716 h 1497780"/>
              <a:gd name="csX401" fmla="*/ 55892 w 4995324"/>
              <a:gd name="csY401" fmla="*/ 68716 h 1497780"/>
              <a:gd name="csX402" fmla="*/ 55892 w 4995324"/>
              <a:gd name="csY402" fmla="*/ 68716 h 1497780"/>
              <a:gd name="csX403" fmla="*/ 55892 w 4995324"/>
              <a:gd name="csY403" fmla="*/ 68716 h 1497780"/>
              <a:gd name="csX404" fmla="*/ 55892 w 4995324"/>
              <a:gd name="csY404" fmla="*/ 68716 h 1497780"/>
              <a:gd name="csX405" fmla="*/ 55892 w 4995324"/>
              <a:gd name="csY405" fmla="*/ 68716 h 1497780"/>
              <a:gd name="csX406" fmla="*/ 55892 w 4995324"/>
              <a:gd name="csY406" fmla="*/ 68716 h 1497780"/>
              <a:gd name="csX407" fmla="*/ 55892 w 4995324"/>
              <a:gd name="csY407" fmla="*/ 68716 h 1497780"/>
              <a:gd name="csX408" fmla="*/ 55892 w 4995324"/>
              <a:gd name="csY408" fmla="*/ 68716 h 1497780"/>
              <a:gd name="csX409" fmla="*/ 55892 w 4995324"/>
              <a:gd name="csY409" fmla="*/ 68716 h 1497780"/>
              <a:gd name="csX410" fmla="*/ 55892 w 4995324"/>
              <a:gd name="csY410" fmla="*/ 68716 h 1497780"/>
              <a:gd name="csX411" fmla="*/ 55892 w 4995324"/>
              <a:gd name="csY411" fmla="*/ 68716 h 1497780"/>
              <a:gd name="csX412" fmla="*/ 55892 w 4995324"/>
              <a:gd name="csY412" fmla="*/ 68716 h 1497780"/>
              <a:gd name="csX413" fmla="*/ 55892 w 4995324"/>
              <a:gd name="csY413" fmla="*/ 68716 h 1497780"/>
              <a:gd name="csX414" fmla="*/ 55892 w 4995324"/>
              <a:gd name="csY414" fmla="*/ 68716 h 1497780"/>
              <a:gd name="csX415" fmla="*/ 55892 w 4995324"/>
              <a:gd name="csY415" fmla="*/ 68716 h 1497780"/>
              <a:gd name="csX416" fmla="*/ 55892 w 4995324"/>
              <a:gd name="csY416" fmla="*/ 68716 h 1497780"/>
              <a:gd name="csX417" fmla="*/ 55892 w 4995324"/>
              <a:gd name="csY417" fmla="*/ 68716 h 1497780"/>
              <a:gd name="csX418" fmla="*/ 55892 w 4995324"/>
              <a:gd name="csY418" fmla="*/ 68716 h 1497780"/>
              <a:gd name="csX419" fmla="*/ 55892 w 4995324"/>
              <a:gd name="csY419" fmla="*/ 68716 h 1497780"/>
              <a:gd name="csX420" fmla="*/ 55892 w 4995324"/>
              <a:gd name="csY420" fmla="*/ 68716 h 1497780"/>
              <a:gd name="csX421" fmla="*/ 55892 w 4995324"/>
              <a:gd name="csY421" fmla="*/ 68716 h 1497780"/>
              <a:gd name="csX422" fmla="*/ 55892 w 4995324"/>
              <a:gd name="csY422" fmla="*/ 68716 h 1497780"/>
              <a:gd name="csX423" fmla="*/ 55892 w 4995324"/>
              <a:gd name="csY423" fmla="*/ 68716 h 1497780"/>
              <a:gd name="csX424" fmla="*/ 55892 w 4995324"/>
              <a:gd name="csY424" fmla="*/ 68716 h 1497780"/>
              <a:gd name="csX425" fmla="*/ 55892 w 4995324"/>
              <a:gd name="csY425" fmla="*/ 68716 h 1497780"/>
              <a:gd name="csX426" fmla="*/ 55892 w 4995324"/>
              <a:gd name="csY426" fmla="*/ 68716 h 1497780"/>
              <a:gd name="csX427" fmla="*/ 55892 w 4995324"/>
              <a:gd name="csY427" fmla="*/ 68716 h 1497780"/>
              <a:gd name="csX428" fmla="*/ 55892 w 4995324"/>
              <a:gd name="csY428" fmla="*/ 68716 h 1497780"/>
              <a:gd name="csX429" fmla="*/ 55892 w 4995324"/>
              <a:gd name="csY429" fmla="*/ 68716 h 1497780"/>
              <a:gd name="csX430" fmla="*/ 55892 w 4995324"/>
              <a:gd name="csY430" fmla="*/ 68716 h 1497780"/>
              <a:gd name="csX431" fmla="*/ 55892 w 4995324"/>
              <a:gd name="csY431" fmla="*/ 68716 h 1497780"/>
              <a:gd name="csX432" fmla="*/ 55892 w 4995324"/>
              <a:gd name="csY432" fmla="*/ 68716 h 1497780"/>
              <a:gd name="csX433" fmla="*/ 55892 w 4995324"/>
              <a:gd name="csY433" fmla="*/ 68716 h 1497780"/>
              <a:gd name="csX434" fmla="*/ 55892 w 4995324"/>
              <a:gd name="csY434" fmla="*/ 68716 h 1497780"/>
              <a:gd name="csX435" fmla="*/ 55892 w 4995324"/>
              <a:gd name="csY435" fmla="*/ 68716 h 1497780"/>
              <a:gd name="csX436" fmla="*/ 55892 w 4995324"/>
              <a:gd name="csY436" fmla="*/ 68716 h 1497780"/>
              <a:gd name="csX437" fmla="*/ 55892 w 4995324"/>
              <a:gd name="csY437" fmla="*/ 68716 h 1497780"/>
              <a:gd name="csX438" fmla="*/ 55892 w 4995324"/>
              <a:gd name="csY438" fmla="*/ 68716 h 1497780"/>
              <a:gd name="csX439" fmla="*/ 55892 w 4995324"/>
              <a:gd name="csY439" fmla="*/ 68716 h 1497780"/>
              <a:gd name="csX440" fmla="*/ 55892 w 4995324"/>
              <a:gd name="csY440" fmla="*/ 68716 h 1497780"/>
              <a:gd name="csX441" fmla="*/ 55892 w 4995324"/>
              <a:gd name="csY441" fmla="*/ 68716 h 1497780"/>
              <a:gd name="csX442" fmla="*/ 55892 w 4995324"/>
              <a:gd name="csY442" fmla="*/ 68716 h 1497780"/>
              <a:gd name="csX443" fmla="*/ 55892 w 4995324"/>
              <a:gd name="csY443" fmla="*/ 68716 h 1497780"/>
              <a:gd name="csX444" fmla="*/ 55892 w 4995324"/>
              <a:gd name="csY444" fmla="*/ 68716 h 1497780"/>
              <a:gd name="csX445" fmla="*/ 55892 w 4995324"/>
              <a:gd name="csY445" fmla="*/ 68716 h 1497780"/>
              <a:gd name="csX446" fmla="*/ 69865 w 4995324"/>
              <a:gd name="csY446" fmla="*/ 59399 h 1497780"/>
              <a:gd name="csX447" fmla="*/ 73358 w 4995324"/>
              <a:gd name="csY447" fmla="*/ 47752 h 1497780"/>
              <a:gd name="csX448" fmla="*/ 66371 w 4995324"/>
              <a:gd name="csY448" fmla="*/ 43093 h 1497780"/>
              <a:gd name="csX449" fmla="*/ 66371 w 4995324"/>
              <a:gd name="csY449" fmla="*/ 43093 h 1497780"/>
              <a:gd name="csX450" fmla="*/ 76851 w 4995324"/>
              <a:gd name="csY450" fmla="*/ 31446 h 1497780"/>
              <a:gd name="csX451" fmla="*/ 10480 w 4995324"/>
              <a:gd name="csY451" fmla="*/ 136268 h 1497780"/>
              <a:gd name="csX452" fmla="*/ 2329 w 4995324"/>
              <a:gd name="csY452" fmla="*/ 143256 h 1497780"/>
              <a:gd name="csX453" fmla="*/ 0 w 4995324"/>
              <a:gd name="csY453" fmla="*/ 174702 h 1497780"/>
              <a:gd name="csX454" fmla="*/ 0 w 4995324"/>
              <a:gd name="csY454" fmla="*/ 211972 h 1497780"/>
              <a:gd name="csX455" fmla="*/ 8151 w 4995324"/>
              <a:gd name="csY455" fmla="*/ 220125 h 1497780"/>
              <a:gd name="csX456" fmla="*/ 16302 w 4995324"/>
              <a:gd name="csY456" fmla="*/ 211972 h 1497780"/>
              <a:gd name="csX457" fmla="*/ 16302 w 4995324"/>
              <a:gd name="csY457" fmla="*/ 174702 h 1497780"/>
              <a:gd name="csX458" fmla="*/ 16302 w 4995324"/>
              <a:gd name="csY458" fmla="*/ 174702 h 1497780"/>
              <a:gd name="csX459" fmla="*/ 16302 w 4995324"/>
              <a:gd name="csY459" fmla="*/ 172373 h 1497780"/>
              <a:gd name="csX460" fmla="*/ 16302 w 4995324"/>
              <a:gd name="csY460" fmla="*/ 172373 h 1497780"/>
              <a:gd name="csX461" fmla="*/ 16302 w 4995324"/>
              <a:gd name="csY461" fmla="*/ 170044 h 1497780"/>
              <a:gd name="csX462" fmla="*/ 16302 w 4995324"/>
              <a:gd name="csY462" fmla="*/ 170044 h 1497780"/>
              <a:gd name="csX463" fmla="*/ 16302 w 4995324"/>
              <a:gd name="csY463" fmla="*/ 167714 h 1497780"/>
              <a:gd name="csX464" fmla="*/ 16302 w 4995324"/>
              <a:gd name="csY464" fmla="*/ 167714 h 1497780"/>
              <a:gd name="csX465" fmla="*/ 18631 w 4995324"/>
              <a:gd name="csY465" fmla="*/ 145585 h 1497780"/>
              <a:gd name="csX466" fmla="*/ 11644 w 4995324"/>
              <a:gd name="csY466" fmla="*/ 136268 h 1497780"/>
              <a:gd name="csX467" fmla="*/ 10480 w 4995324"/>
              <a:gd name="csY467" fmla="*/ 136268 h 1497780"/>
              <a:gd name="csX468" fmla="*/ 10480 w 4995324"/>
              <a:gd name="csY468" fmla="*/ 136268 h 1497780"/>
              <a:gd name="csX469" fmla="*/ 8151 w 4995324"/>
              <a:gd name="csY469" fmla="*/ 269041 h 1497780"/>
              <a:gd name="csX470" fmla="*/ 0 w 4995324"/>
              <a:gd name="csY470" fmla="*/ 277194 h 1497780"/>
              <a:gd name="csX471" fmla="*/ 0 w 4995324"/>
              <a:gd name="csY471" fmla="*/ 343581 h 1497780"/>
              <a:gd name="csX472" fmla="*/ 8151 w 4995324"/>
              <a:gd name="csY472" fmla="*/ 351734 h 1497780"/>
              <a:gd name="csX473" fmla="*/ 16302 w 4995324"/>
              <a:gd name="csY473" fmla="*/ 343581 h 1497780"/>
              <a:gd name="csX474" fmla="*/ 16302 w 4995324"/>
              <a:gd name="csY474" fmla="*/ 277194 h 1497780"/>
              <a:gd name="csX475" fmla="*/ 8151 w 4995324"/>
              <a:gd name="csY475" fmla="*/ 269041 h 1497780"/>
              <a:gd name="csX476" fmla="*/ 8151 w 4995324"/>
              <a:gd name="csY476" fmla="*/ 269041 h 1497780"/>
              <a:gd name="csX477" fmla="*/ 8151 w 4995324"/>
              <a:gd name="csY477" fmla="*/ 400650 h 1497780"/>
              <a:gd name="csX478" fmla="*/ 0 w 4995324"/>
              <a:gd name="csY478" fmla="*/ 408803 h 1497780"/>
              <a:gd name="csX479" fmla="*/ 0 w 4995324"/>
              <a:gd name="csY479" fmla="*/ 475190 h 1497780"/>
              <a:gd name="csX480" fmla="*/ 8151 w 4995324"/>
              <a:gd name="csY480" fmla="*/ 483343 h 1497780"/>
              <a:gd name="csX481" fmla="*/ 16302 w 4995324"/>
              <a:gd name="csY481" fmla="*/ 475190 h 1497780"/>
              <a:gd name="csX482" fmla="*/ 16302 w 4995324"/>
              <a:gd name="csY482" fmla="*/ 408803 h 1497780"/>
              <a:gd name="csX483" fmla="*/ 8151 w 4995324"/>
              <a:gd name="csY483" fmla="*/ 400650 h 1497780"/>
              <a:gd name="csX484" fmla="*/ 8151 w 4995324"/>
              <a:gd name="csY484" fmla="*/ 400650 h 1497780"/>
              <a:gd name="csX485" fmla="*/ 8151 w 4995324"/>
              <a:gd name="csY485" fmla="*/ 533424 h 1497780"/>
              <a:gd name="csX486" fmla="*/ 0 w 4995324"/>
              <a:gd name="csY486" fmla="*/ 541577 h 1497780"/>
              <a:gd name="csX487" fmla="*/ 0 w 4995324"/>
              <a:gd name="csY487" fmla="*/ 607964 h 1497780"/>
              <a:gd name="csX488" fmla="*/ 8151 w 4995324"/>
              <a:gd name="csY488" fmla="*/ 616116 h 1497780"/>
              <a:gd name="csX489" fmla="*/ 16302 w 4995324"/>
              <a:gd name="csY489" fmla="*/ 607964 h 1497780"/>
              <a:gd name="csX490" fmla="*/ 16302 w 4995324"/>
              <a:gd name="csY490" fmla="*/ 541577 h 1497780"/>
              <a:gd name="csX491" fmla="*/ 8151 w 4995324"/>
              <a:gd name="csY491" fmla="*/ 533424 h 1497780"/>
              <a:gd name="csX492" fmla="*/ 8151 w 4995324"/>
              <a:gd name="csY492" fmla="*/ 533424 h 1497780"/>
              <a:gd name="csX493" fmla="*/ 8151 w 4995324"/>
              <a:gd name="csY493" fmla="*/ 665033 h 1497780"/>
              <a:gd name="csX494" fmla="*/ 0 w 4995324"/>
              <a:gd name="csY494" fmla="*/ 673186 h 1497780"/>
              <a:gd name="csX495" fmla="*/ 0 w 4995324"/>
              <a:gd name="csY495" fmla="*/ 739573 h 1497780"/>
              <a:gd name="csX496" fmla="*/ 8151 w 4995324"/>
              <a:gd name="csY496" fmla="*/ 747725 h 1497780"/>
              <a:gd name="csX497" fmla="*/ 16302 w 4995324"/>
              <a:gd name="csY497" fmla="*/ 739573 h 1497780"/>
              <a:gd name="csX498" fmla="*/ 16302 w 4995324"/>
              <a:gd name="csY498" fmla="*/ 673186 h 1497780"/>
              <a:gd name="csX499" fmla="*/ 8151 w 4995324"/>
              <a:gd name="csY499" fmla="*/ 665033 h 1497780"/>
              <a:gd name="csX500" fmla="*/ 8151 w 4995324"/>
              <a:gd name="csY500" fmla="*/ 665033 h 1497780"/>
              <a:gd name="csX501" fmla="*/ 8151 w 4995324"/>
              <a:gd name="csY501" fmla="*/ 797807 h 1497780"/>
              <a:gd name="csX502" fmla="*/ 0 w 4995324"/>
              <a:gd name="csY502" fmla="*/ 805960 h 1497780"/>
              <a:gd name="csX503" fmla="*/ 0 w 4995324"/>
              <a:gd name="csY503" fmla="*/ 872346 h 1497780"/>
              <a:gd name="csX504" fmla="*/ 8151 w 4995324"/>
              <a:gd name="csY504" fmla="*/ 880499 h 1497780"/>
              <a:gd name="csX505" fmla="*/ 16302 w 4995324"/>
              <a:gd name="csY505" fmla="*/ 872346 h 1497780"/>
              <a:gd name="csX506" fmla="*/ 16302 w 4995324"/>
              <a:gd name="csY506" fmla="*/ 805960 h 1497780"/>
              <a:gd name="csX507" fmla="*/ 8151 w 4995324"/>
              <a:gd name="csY507" fmla="*/ 797807 h 1497780"/>
              <a:gd name="csX508" fmla="*/ 8151 w 4995324"/>
              <a:gd name="csY508" fmla="*/ 797807 h 1497780"/>
              <a:gd name="csX509" fmla="*/ 8151 w 4995324"/>
              <a:gd name="csY509" fmla="*/ 929415 h 1497780"/>
              <a:gd name="csX510" fmla="*/ 0 w 4995324"/>
              <a:gd name="csY510" fmla="*/ 937568 h 1497780"/>
              <a:gd name="csX511" fmla="*/ 0 w 4995324"/>
              <a:gd name="csY511" fmla="*/ 1003955 h 1497780"/>
              <a:gd name="csX512" fmla="*/ 8151 w 4995324"/>
              <a:gd name="csY512" fmla="*/ 1012108 h 1497780"/>
              <a:gd name="csX513" fmla="*/ 16302 w 4995324"/>
              <a:gd name="csY513" fmla="*/ 1003955 h 1497780"/>
              <a:gd name="csX514" fmla="*/ 16302 w 4995324"/>
              <a:gd name="csY514" fmla="*/ 937568 h 1497780"/>
              <a:gd name="csX515" fmla="*/ 8151 w 4995324"/>
              <a:gd name="csY515" fmla="*/ 929415 h 1497780"/>
              <a:gd name="csX516" fmla="*/ 8151 w 4995324"/>
              <a:gd name="csY516" fmla="*/ 929415 h 1497780"/>
              <a:gd name="csX517" fmla="*/ 8151 w 4995324"/>
              <a:gd name="csY517" fmla="*/ 1061025 h 1497780"/>
              <a:gd name="csX518" fmla="*/ 0 w 4995324"/>
              <a:gd name="csY518" fmla="*/ 1069177 h 1497780"/>
              <a:gd name="csX519" fmla="*/ 0 w 4995324"/>
              <a:gd name="csY519" fmla="*/ 1121588 h 1497780"/>
              <a:gd name="csX520" fmla="*/ 0 w 4995324"/>
              <a:gd name="csY520" fmla="*/ 1136729 h 1497780"/>
              <a:gd name="csX521" fmla="*/ 8151 w 4995324"/>
              <a:gd name="csY521" fmla="*/ 1143717 h 1497780"/>
              <a:gd name="csX522" fmla="*/ 8151 w 4995324"/>
              <a:gd name="csY522" fmla="*/ 1143717 h 1497780"/>
              <a:gd name="csX523" fmla="*/ 15137 w 4995324"/>
              <a:gd name="csY523" fmla="*/ 1134399 h 1497780"/>
              <a:gd name="csX524" fmla="*/ 15137 w 4995324"/>
              <a:gd name="csY524" fmla="*/ 1129741 h 1497780"/>
              <a:gd name="csX525" fmla="*/ 15137 w 4995324"/>
              <a:gd name="csY525" fmla="*/ 1129741 h 1497780"/>
              <a:gd name="csX526" fmla="*/ 15137 w 4995324"/>
              <a:gd name="csY526" fmla="*/ 1127411 h 1497780"/>
              <a:gd name="csX527" fmla="*/ 15137 w 4995324"/>
              <a:gd name="csY527" fmla="*/ 1127411 h 1497780"/>
              <a:gd name="csX528" fmla="*/ 15137 w 4995324"/>
              <a:gd name="csY528" fmla="*/ 1125082 h 1497780"/>
              <a:gd name="csX529" fmla="*/ 15137 w 4995324"/>
              <a:gd name="csY529" fmla="*/ 1125082 h 1497780"/>
              <a:gd name="csX530" fmla="*/ 15137 w 4995324"/>
              <a:gd name="csY530" fmla="*/ 1122753 h 1497780"/>
              <a:gd name="csX531" fmla="*/ 15137 w 4995324"/>
              <a:gd name="csY531" fmla="*/ 1122753 h 1497780"/>
              <a:gd name="csX532" fmla="*/ 15137 w 4995324"/>
              <a:gd name="csY532" fmla="*/ 1069177 h 1497780"/>
              <a:gd name="csX533" fmla="*/ 6986 w 4995324"/>
              <a:gd name="csY533" fmla="*/ 1061025 h 1497780"/>
              <a:gd name="csX534" fmla="*/ 6986 w 4995324"/>
              <a:gd name="csY534" fmla="*/ 1061025 h 1497780"/>
              <a:gd name="csX535" fmla="*/ 6986 w 4995324"/>
              <a:gd name="csY535" fmla="*/ 1058695 h 1497780"/>
              <a:gd name="csX536" fmla="*/ 29110 w 4995324"/>
              <a:gd name="csY536" fmla="*/ 1193798 h 1497780"/>
              <a:gd name="csX537" fmla="*/ 24453 w 4995324"/>
              <a:gd name="csY537" fmla="*/ 1193798 h 1497780"/>
              <a:gd name="csX538" fmla="*/ 20959 w 4995324"/>
              <a:gd name="csY538" fmla="*/ 1205445 h 1497780"/>
              <a:gd name="csX539" fmla="*/ 69865 w 4995324"/>
              <a:gd name="csY539" fmla="*/ 1259020 h 1497780"/>
              <a:gd name="csX540" fmla="*/ 74522 w 4995324"/>
              <a:gd name="csY540" fmla="*/ 1260185 h 1497780"/>
              <a:gd name="csX541" fmla="*/ 81509 w 4995324"/>
              <a:gd name="csY541" fmla="*/ 1256691 h 1497780"/>
              <a:gd name="csX542" fmla="*/ 79180 w 4995324"/>
              <a:gd name="csY542" fmla="*/ 1245044 h 1497780"/>
              <a:gd name="csX543" fmla="*/ 79180 w 4995324"/>
              <a:gd name="csY543" fmla="*/ 1245044 h 1497780"/>
              <a:gd name="csX544" fmla="*/ 79180 w 4995324"/>
              <a:gd name="csY544" fmla="*/ 1245044 h 1497780"/>
              <a:gd name="csX545" fmla="*/ 79180 w 4995324"/>
              <a:gd name="csY545" fmla="*/ 1245044 h 1497780"/>
              <a:gd name="csX546" fmla="*/ 79180 w 4995324"/>
              <a:gd name="csY546" fmla="*/ 1245044 h 1497780"/>
              <a:gd name="csX547" fmla="*/ 79180 w 4995324"/>
              <a:gd name="csY547" fmla="*/ 1245044 h 1497780"/>
              <a:gd name="csX548" fmla="*/ 79180 w 4995324"/>
              <a:gd name="csY548" fmla="*/ 1245044 h 1497780"/>
              <a:gd name="csX549" fmla="*/ 79180 w 4995324"/>
              <a:gd name="csY549" fmla="*/ 1245044 h 1497780"/>
              <a:gd name="csX550" fmla="*/ 79180 w 4995324"/>
              <a:gd name="csY550" fmla="*/ 1245044 h 1497780"/>
              <a:gd name="csX551" fmla="*/ 79180 w 4995324"/>
              <a:gd name="csY551" fmla="*/ 1245044 h 1497780"/>
              <a:gd name="csX552" fmla="*/ 79180 w 4995324"/>
              <a:gd name="csY552" fmla="*/ 1245044 h 1497780"/>
              <a:gd name="csX553" fmla="*/ 79180 w 4995324"/>
              <a:gd name="csY553" fmla="*/ 1245044 h 1497780"/>
              <a:gd name="csX554" fmla="*/ 79180 w 4995324"/>
              <a:gd name="csY554" fmla="*/ 1245044 h 1497780"/>
              <a:gd name="csX555" fmla="*/ 79180 w 4995324"/>
              <a:gd name="csY555" fmla="*/ 1245044 h 1497780"/>
              <a:gd name="csX556" fmla="*/ 79180 w 4995324"/>
              <a:gd name="csY556" fmla="*/ 1245044 h 1497780"/>
              <a:gd name="csX557" fmla="*/ 79180 w 4995324"/>
              <a:gd name="csY557" fmla="*/ 1245044 h 1497780"/>
              <a:gd name="csX558" fmla="*/ 79180 w 4995324"/>
              <a:gd name="csY558" fmla="*/ 1245044 h 1497780"/>
              <a:gd name="csX559" fmla="*/ 79180 w 4995324"/>
              <a:gd name="csY559" fmla="*/ 1245044 h 1497780"/>
              <a:gd name="csX560" fmla="*/ 79180 w 4995324"/>
              <a:gd name="csY560" fmla="*/ 1245044 h 1497780"/>
              <a:gd name="csX561" fmla="*/ 79180 w 4995324"/>
              <a:gd name="csY561" fmla="*/ 1245044 h 1497780"/>
              <a:gd name="csX562" fmla="*/ 79180 w 4995324"/>
              <a:gd name="csY562" fmla="*/ 1245044 h 1497780"/>
              <a:gd name="csX563" fmla="*/ 79180 w 4995324"/>
              <a:gd name="csY563" fmla="*/ 1245044 h 1497780"/>
              <a:gd name="csX564" fmla="*/ 79180 w 4995324"/>
              <a:gd name="csY564" fmla="*/ 1245044 h 1497780"/>
              <a:gd name="csX565" fmla="*/ 79180 w 4995324"/>
              <a:gd name="csY565" fmla="*/ 1245044 h 1497780"/>
              <a:gd name="csX566" fmla="*/ 39590 w 4995324"/>
              <a:gd name="csY566" fmla="*/ 1199622 h 1497780"/>
              <a:gd name="csX567" fmla="*/ 32604 w 4995324"/>
              <a:gd name="csY567" fmla="*/ 1194963 h 1497780"/>
              <a:gd name="csX568" fmla="*/ 32604 w 4995324"/>
              <a:gd name="csY568" fmla="*/ 1194963 h 1497780"/>
              <a:gd name="csX569" fmla="*/ 138565 w 4995324"/>
              <a:gd name="csY569" fmla="*/ 1272996 h 1497780"/>
              <a:gd name="csX570" fmla="*/ 130414 w 4995324"/>
              <a:gd name="csY570" fmla="*/ 1279985 h 1497780"/>
              <a:gd name="csX571" fmla="*/ 137401 w 4995324"/>
              <a:gd name="csY571" fmla="*/ 1289302 h 1497780"/>
              <a:gd name="csX572" fmla="*/ 168840 w 4995324"/>
              <a:gd name="csY572" fmla="*/ 1291631 h 1497780"/>
              <a:gd name="csX573" fmla="*/ 206101 w 4995324"/>
              <a:gd name="csY573" fmla="*/ 1291631 h 1497780"/>
              <a:gd name="csX574" fmla="*/ 214252 w 4995324"/>
              <a:gd name="csY574" fmla="*/ 1283479 h 1497780"/>
              <a:gd name="csX575" fmla="*/ 206101 w 4995324"/>
              <a:gd name="csY575" fmla="*/ 1275326 h 1497780"/>
              <a:gd name="csX576" fmla="*/ 163018 w 4995324"/>
              <a:gd name="csY576" fmla="*/ 1275326 h 1497780"/>
              <a:gd name="csX577" fmla="*/ 149045 w 4995324"/>
              <a:gd name="csY577" fmla="*/ 1274161 h 1497780"/>
              <a:gd name="csX578" fmla="*/ 149045 w 4995324"/>
              <a:gd name="csY578" fmla="*/ 1274161 h 1497780"/>
              <a:gd name="csX579" fmla="*/ 143223 w 4995324"/>
              <a:gd name="csY579" fmla="*/ 1274161 h 1497780"/>
              <a:gd name="csX580" fmla="*/ 142058 w 4995324"/>
              <a:gd name="csY580" fmla="*/ 1274161 h 1497780"/>
              <a:gd name="csX581" fmla="*/ 139729 w 4995324"/>
              <a:gd name="csY581" fmla="*/ 1274161 h 1497780"/>
              <a:gd name="csX582" fmla="*/ 338844 w 4995324"/>
              <a:gd name="csY582" fmla="*/ 1275326 h 1497780"/>
              <a:gd name="csX583" fmla="*/ 272472 w 4995324"/>
              <a:gd name="csY583" fmla="*/ 1275326 h 1497780"/>
              <a:gd name="csX584" fmla="*/ 264321 w 4995324"/>
              <a:gd name="csY584" fmla="*/ 1283479 h 1497780"/>
              <a:gd name="csX585" fmla="*/ 272472 w 4995324"/>
              <a:gd name="csY585" fmla="*/ 1291631 h 1497780"/>
              <a:gd name="csX586" fmla="*/ 338844 w 4995324"/>
              <a:gd name="csY586" fmla="*/ 1291631 h 1497780"/>
              <a:gd name="csX587" fmla="*/ 346995 w 4995324"/>
              <a:gd name="csY587" fmla="*/ 1283479 h 1497780"/>
              <a:gd name="csX588" fmla="*/ 338844 w 4995324"/>
              <a:gd name="csY588" fmla="*/ 1275326 h 1497780"/>
              <a:gd name="csX589" fmla="*/ 338844 w 4995324"/>
              <a:gd name="csY589" fmla="*/ 1275326 h 1497780"/>
              <a:gd name="csX590" fmla="*/ 470422 w 4995324"/>
              <a:gd name="csY590" fmla="*/ 1275326 h 1497780"/>
              <a:gd name="csX591" fmla="*/ 404051 w 4995324"/>
              <a:gd name="csY591" fmla="*/ 1275326 h 1497780"/>
              <a:gd name="csX592" fmla="*/ 395900 w 4995324"/>
              <a:gd name="csY592" fmla="*/ 1283479 h 1497780"/>
              <a:gd name="csX593" fmla="*/ 404051 w 4995324"/>
              <a:gd name="csY593" fmla="*/ 1291631 h 1497780"/>
              <a:gd name="csX594" fmla="*/ 470422 w 4995324"/>
              <a:gd name="csY594" fmla="*/ 1291631 h 1497780"/>
              <a:gd name="csX595" fmla="*/ 478573 w 4995324"/>
              <a:gd name="csY595" fmla="*/ 1283479 h 1497780"/>
              <a:gd name="csX596" fmla="*/ 470422 w 4995324"/>
              <a:gd name="csY596" fmla="*/ 1275326 h 1497780"/>
              <a:gd name="csX597" fmla="*/ 470422 w 4995324"/>
              <a:gd name="csY597" fmla="*/ 1275326 h 1497780"/>
              <a:gd name="csX598" fmla="*/ 556589 w 4995324"/>
              <a:gd name="csY598" fmla="*/ 1275326 h 1497780"/>
              <a:gd name="csX599" fmla="*/ 535629 w 4995324"/>
              <a:gd name="csY599" fmla="*/ 1275326 h 1497780"/>
              <a:gd name="csX600" fmla="*/ 527478 w 4995324"/>
              <a:gd name="csY600" fmla="*/ 1283479 h 1497780"/>
              <a:gd name="csX601" fmla="*/ 535629 w 4995324"/>
              <a:gd name="csY601" fmla="*/ 1291631 h 1497780"/>
              <a:gd name="csX602" fmla="*/ 556589 w 4995324"/>
              <a:gd name="csY602" fmla="*/ 1291631 h 1497780"/>
              <a:gd name="csX603" fmla="*/ 592685 w 4995324"/>
              <a:gd name="csY603" fmla="*/ 1300949 h 1497780"/>
              <a:gd name="csX604" fmla="*/ 596179 w 4995324"/>
              <a:gd name="csY604" fmla="*/ 1300949 h 1497780"/>
              <a:gd name="csX605" fmla="*/ 603165 w 4995324"/>
              <a:gd name="csY605" fmla="*/ 1296290 h 1497780"/>
              <a:gd name="csX606" fmla="*/ 599672 w 4995324"/>
              <a:gd name="csY606" fmla="*/ 1284643 h 1497780"/>
              <a:gd name="csX607" fmla="*/ 596179 w 4995324"/>
              <a:gd name="csY607" fmla="*/ 1283479 h 1497780"/>
              <a:gd name="csX608" fmla="*/ 596179 w 4995324"/>
              <a:gd name="csY608" fmla="*/ 1283479 h 1497780"/>
              <a:gd name="csX609" fmla="*/ 596179 w 4995324"/>
              <a:gd name="csY609" fmla="*/ 1283479 h 1497780"/>
              <a:gd name="csX610" fmla="*/ 596179 w 4995324"/>
              <a:gd name="csY610" fmla="*/ 1283479 h 1497780"/>
              <a:gd name="csX611" fmla="*/ 596179 w 4995324"/>
              <a:gd name="csY611" fmla="*/ 1283479 h 1497780"/>
              <a:gd name="csX612" fmla="*/ 596179 w 4995324"/>
              <a:gd name="csY612" fmla="*/ 1283479 h 1497780"/>
              <a:gd name="csX613" fmla="*/ 596179 w 4995324"/>
              <a:gd name="csY613" fmla="*/ 1283479 h 1497780"/>
              <a:gd name="csX614" fmla="*/ 596179 w 4995324"/>
              <a:gd name="csY614" fmla="*/ 1283479 h 1497780"/>
              <a:gd name="csX615" fmla="*/ 572890 w 4995324"/>
              <a:gd name="csY615" fmla="*/ 1277655 h 1497780"/>
              <a:gd name="csX616" fmla="*/ 572890 w 4995324"/>
              <a:gd name="csY616" fmla="*/ 1277655 h 1497780"/>
              <a:gd name="csX617" fmla="*/ 572890 w 4995324"/>
              <a:gd name="csY617" fmla="*/ 1277655 h 1497780"/>
              <a:gd name="csX618" fmla="*/ 572890 w 4995324"/>
              <a:gd name="csY618" fmla="*/ 1277655 h 1497780"/>
              <a:gd name="csX619" fmla="*/ 571726 w 4995324"/>
              <a:gd name="csY619" fmla="*/ 1277655 h 1497780"/>
              <a:gd name="csX620" fmla="*/ 571726 w 4995324"/>
              <a:gd name="csY620" fmla="*/ 1277655 h 1497780"/>
              <a:gd name="csX621" fmla="*/ 571726 w 4995324"/>
              <a:gd name="csY621" fmla="*/ 1277655 h 1497780"/>
              <a:gd name="csX622" fmla="*/ 571726 w 4995324"/>
              <a:gd name="csY622" fmla="*/ 1277655 h 1497780"/>
              <a:gd name="csX623" fmla="*/ 567068 w 4995324"/>
              <a:gd name="csY623" fmla="*/ 1277655 h 1497780"/>
              <a:gd name="csX624" fmla="*/ 560082 w 4995324"/>
              <a:gd name="csY624" fmla="*/ 1275326 h 1497780"/>
              <a:gd name="csX625" fmla="*/ 645084 w 4995324"/>
              <a:gd name="csY625" fmla="*/ 1325407 h 1497780"/>
              <a:gd name="csX626" fmla="*/ 639262 w 4995324"/>
              <a:gd name="csY626" fmla="*/ 1327737 h 1497780"/>
              <a:gd name="csX627" fmla="*/ 639262 w 4995324"/>
              <a:gd name="csY627" fmla="*/ 1339383 h 1497780"/>
              <a:gd name="csX628" fmla="*/ 685838 w 4995324"/>
              <a:gd name="csY628" fmla="*/ 1385971 h 1497780"/>
              <a:gd name="csX629" fmla="*/ 691660 w 4995324"/>
              <a:gd name="csY629" fmla="*/ 1388300 h 1497780"/>
              <a:gd name="csX630" fmla="*/ 697482 w 4995324"/>
              <a:gd name="csY630" fmla="*/ 1385971 h 1497780"/>
              <a:gd name="csX631" fmla="*/ 697482 w 4995324"/>
              <a:gd name="csY631" fmla="*/ 1374324 h 1497780"/>
              <a:gd name="csX632" fmla="*/ 650906 w 4995324"/>
              <a:gd name="csY632" fmla="*/ 1327737 h 1497780"/>
              <a:gd name="csX633" fmla="*/ 645084 w 4995324"/>
              <a:gd name="csY633" fmla="*/ 1325407 h 1497780"/>
              <a:gd name="csX634" fmla="*/ 645084 w 4995324"/>
              <a:gd name="csY634" fmla="*/ 1325407 h 1497780"/>
              <a:gd name="csX635" fmla="*/ 738237 w 4995324"/>
              <a:gd name="csY635" fmla="*/ 1418582 h 1497780"/>
              <a:gd name="csX636" fmla="*/ 732415 w 4995324"/>
              <a:gd name="csY636" fmla="*/ 1420911 h 1497780"/>
              <a:gd name="csX637" fmla="*/ 732415 w 4995324"/>
              <a:gd name="csY637" fmla="*/ 1432558 h 1497780"/>
              <a:gd name="csX638" fmla="*/ 734744 w 4995324"/>
              <a:gd name="csY638" fmla="*/ 1434887 h 1497780"/>
              <a:gd name="csX639" fmla="*/ 734744 w 4995324"/>
              <a:gd name="csY639" fmla="*/ 1434887 h 1497780"/>
              <a:gd name="csX640" fmla="*/ 785978 w 4995324"/>
              <a:gd name="csY640" fmla="*/ 1477980 h 1497780"/>
              <a:gd name="csX641" fmla="*/ 789471 w 4995324"/>
              <a:gd name="csY641" fmla="*/ 1477980 h 1497780"/>
              <a:gd name="csX642" fmla="*/ 796457 w 4995324"/>
              <a:gd name="csY642" fmla="*/ 1473322 h 1497780"/>
              <a:gd name="csX643" fmla="*/ 792964 w 4995324"/>
              <a:gd name="csY643" fmla="*/ 1461675 h 1497780"/>
              <a:gd name="csX644" fmla="*/ 775498 w 4995324"/>
              <a:gd name="csY644" fmla="*/ 1450028 h 1497780"/>
              <a:gd name="csX645" fmla="*/ 775498 w 4995324"/>
              <a:gd name="csY645" fmla="*/ 1450028 h 1497780"/>
              <a:gd name="csX646" fmla="*/ 775498 w 4995324"/>
              <a:gd name="csY646" fmla="*/ 1450028 h 1497780"/>
              <a:gd name="csX647" fmla="*/ 775498 w 4995324"/>
              <a:gd name="csY647" fmla="*/ 1450028 h 1497780"/>
              <a:gd name="csX648" fmla="*/ 775498 w 4995324"/>
              <a:gd name="csY648" fmla="*/ 1450028 h 1497780"/>
              <a:gd name="csX649" fmla="*/ 775498 w 4995324"/>
              <a:gd name="csY649" fmla="*/ 1450028 h 1497780"/>
              <a:gd name="csX650" fmla="*/ 775498 w 4995324"/>
              <a:gd name="csY650" fmla="*/ 1450028 h 1497780"/>
              <a:gd name="csX651" fmla="*/ 775498 w 4995324"/>
              <a:gd name="csY651" fmla="*/ 1450028 h 1497780"/>
              <a:gd name="csX652" fmla="*/ 775498 w 4995324"/>
              <a:gd name="csY652" fmla="*/ 1450028 h 1497780"/>
              <a:gd name="csX653" fmla="*/ 775498 w 4995324"/>
              <a:gd name="csY653" fmla="*/ 1450028 h 1497780"/>
              <a:gd name="csX654" fmla="*/ 775498 w 4995324"/>
              <a:gd name="csY654" fmla="*/ 1450028 h 1497780"/>
              <a:gd name="csX655" fmla="*/ 775498 w 4995324"/>
              <a:gd name="csY655" fmla="*/ 1450028 h 1497780"/>
              <a:gd name="csX656" fmla="*/ 774334 w 4995324"/>
              <a:gd name="csY656" fmla="*/ 1450028 h 1497780"/>
              <a:gd name="csX657" fmla="*/ 774334 w 4995324"/>
              <a:gd name="csY657" fmla="*/ 1450028 h 1497780"/>
              <a:gd name="csX658" fmla="*/ 753374 w 4995324"/>
              <a:gd name="csY658" fmla="*/ 1430228 h 1497780"/>
              <a:gd name="csX659" fmla="*/ 753374 w 4995324"/>
              <a:gd name="csY659" fmla="*/ 1430228 h 1497780"/>
              <a:gd name="csX660" fmla="*/ 753374 w 4995324"/>
              <a:gd name="csY660" fmla="*/ 1430228 h 1497780"/>
              <a:gd name="csX661" fmla="*/ 753374 w 4995324"/>
              <a:gd name="csY661" fmla="*/ 1430228 h 1497780"/>
              <a:gd name="csX662" fmla="*/ 753374 w 4995324"/>
              <a:gd name="csY662" fmla="*/ 1430228 h 1497780"/>
              <a:gd name="csX663" fmla="*/ 753374 w 4995324"/>
              <a:gd name="csY663" fmla="*/ 1430228 h 1497780"/>
              <a:gd name="csX664" fmla="*/ 753374 w 4995324"/>
              <a:gd name="csY664" fmla="*/ 1430228 h 1497780"/>
              <a:gd name="csX665" fmla="*/ 753374 w 4995324"/>
              <a:gd name="csY665" fmla="*/ 1430228 h 1497780"/>
              <a:gd name="csX666" fmla="*/ 753374 w 4995324"/>
              <a:gd name="csY666" fmla="*/ 1430228 h 1497780"/>
              <a:gd name="csX667" fmla="*/ 753374 w 4995324"/>
              <a:gd name="csY667" fmla="*/ 1430228 h 1497780"/>
              <a:gd name="csX668" fmla="*/ 753374 w 4995324"/>
              <a:gd name="csY668" fmla="*/ 1430228 h 1497780"/>
              <a:gd name="csX669" fmla="*/ 753374 w 4995324"/>
              <a:gd name="csY669" fmla="*/ 1430228 h 1497780"/>
              <a:gd name="csX670" fmla="*/ 753374 w 4995324"/>
              <a:gd name="csY670" fmla="*/ 1430228 h 1497780"/>
              <a:gd name="csX671" fmla="*/ 751045 w 4995324"/>
              <a:gd name="csY671" fmla="*/ 1427899 h 1497780"/>
              <a:gd name="csX672" fmla="*/ 751045 w 4995324"/>
              <a:gd name="csY672" fmla="*/ 1427899 h 1497780"/>
              <a:gd name="csX673" fmla="*/ 745223 w 4995324"/>
              <a:gd name="csY673" fmla="*/ 1425570 h 1497780"/>
              <a:gd name="csX674" fmla="*/ 745223 w 4995324"/>
              <a:gd name="csY674" fmla="*/ 1425570 h 1497780"/>
              <a:gd name="csX675" fmla="*/ 741730 w 4995324"/>
              <a:gd name="csY675" fmla="*/ 1422076 h 1497780"/>
              <a:gd name="csX676" fmla="*/ 857007 w 4995324"/>
              <a:gd name="csY676" fmla="*/ 1480310 h 1497780"/>
              <a:gd name="csX677" fmla="*/ 848856 w 4995324"/>
              <a:gd name="csY677" fmla="*/ 1487298 h 1497780"/>
              <a:gd name="csX678" fmla="*/ 857007 w 4995324"/>
              <a:gd name="csY678" fmla="*/ 1496615 h 1497780"/>
              <a:gd name="csX679" fmla="*/ 876802 w 4995324"/>
              <a:gd name="csY679" fmla="*/ 1496615 h 1497780"/>
              <a:gd name="csX680" fmla="*/ 924543 w 4995324"/>
              <a:gd name="csY680" fmla="*/ 1496615 h 1497780"/>
              <a:gd name="csX681" fmla="*/ 932694 w 4995324"/>
              <a:gd name="csY681" fmla="*/ 1488462 h 1497780"/>
              <a:gd name="csX682" fmla="*/ 924543 w 4995324"/>
              <a:gd name="csY682" fmla="*/ 1480310 h 1497780"/>
              <a:gd name="csX683" fmla="*/ 870980 w 4995324"/>
              <a:gd name="csY683" fmla="*/ 1480310 h 1497780"/>
              <a:gd name="csX684" fmla="*/ 866322 w 4995324"/>
              <a:gd name="csY684" fmla="*/ 1480310 h 1497780"/>
              <a:gd name="csX685" fmla="*/ 863993 w 4995324"/>
              <a:gd name="csY685" fmla="*/ 1480310 h 1497780"/>
              <a:gd name="csX686" fmla="*/ 861664 w 4995324"/>
              <a:gd name="csY686" fmla="*/ 1480310 h 1497780"/>
              <a:gd name="csX687" fmla="*/ 859336 w 4995324"/>
              <a:gd name="csY687" fmla="*/ 1480310 h 1497780"/>
              <a:gd name="csX688" fmla="*/ 1056121 w 4995324"/>
              <a:gd name="csY688" fmla="*/ 1481475 h 1497780"/>
              <a:gd name="csX689" fmla="*/ 989750 w 4995324"/>
              <a:gd name="csY689" fmla="*/ 1481475 h 1497780"/>
              <a:gd name="csX690" fmla="*/ 981599 w 4995324"/>
              <a:gd name="csY690" fmla="*/ 1489627 h 1497780"/>
              <a:gd name="csX691" fmla="*/ 989750 w 4995324"/>
              <a:gd name="csY691" fmla="*/ 1497780 h 1497780"/>
              <a:gd name="csX692" fmla="*/ 1056121 w 4995324"/>
              <a:gd name="csY692" fmla="*/ 1497780 h 1497780"/>
              <a:gd name="csX693" fmla="*/ 1064272 w 4995324"/>
              <a:gd name="csY693" fmla="*/ 1489627 h 1497780"/>
              <a:gd name="csX694" fmla="*/ 1056121 w 4995324"/>
              <a:gd name="csY694" fmla="*/ 1481475 h 1497780"/>
              <a:gd name="csX695" fmla="*/ 1056121 w 4995324"/>
              <a:gd name="csY695" fmla="*/ 1481475 h 1497780"/>
              <a:gd name="csX696" fmla="*/ 1188864 w 4995324"/>
              <a:gd name="csY696" fmla="*/ 1481475 h 1497780"/>
              <a:gd name="csX697" fmla="*/ 1122493 w 4995324"/>
              <a:gd name="csY697" fmla="*/ 1481475 h 1497780"/>
              <a:gd name="csX698" fmla="*/ 1114342 w 4995324"/>
              <a:gd name="csY698" fmla="*/ 1489627 h 1497780"/>
              <a:gd name="csX699" fmla="*/ 1122493 w 4995324"/>
              <a:gd name="csY699" fmla="*/ 1497780 h 1497780"/>
              <a:gd name="csX700" fmla="*/ 1188864 w 4995324"/>
              <a:gd name="csY700" fmla="*/ 1497780 h 1497780"/>
              <a:gd name="csX701" fmla="*/ 1197015 w 4995324"/>
              <a:gd name="csY701" fmla="*/ 1489627 h 1497780"/>
              <a:gd name="csX702" fmla="*/ 1188864 w 4995324"/>
              <a:gd name="csY702" fmla="*/ 1481475 h 1497780"/>
              <a:gd name="csX703" fmla="*/ 1188864 w 4995324"/>
              <a:gd name="csY703" fmla="*/ 1481475 h 1497780"/>
              <a:gd name="csX704" fmla="*/ 1321607 w 4995324"/>
              <a:gd name="csY704" fmla="*/ 1468663 h 1497780"/>
              <a:gd name="csX705" fmla="*/ 1318114 w 4995324"/>
              <a:gd name="csY705" fmla="*/ 1468663 h 1497780"/>
              <a:gd name="csX706" fmla="*/ 1309963 w 4995324"/>
              <a:gd name="csY706" fmla="*/ 1472157 h 1497780"/>
              <a:gd name="csX707" fmla="*/ 1309963 w 4995324"/>
              <a:gd name="csY707" fmla="*/ 1472157 h 1497780"/>
              <a:gd name="csX708" fmla="*/ 1309963 w 4995324"/>
              <a:gd name="csY708" fmla="*/ 1472157 h 1497780"/>
              <a:gd name="csX709" fmla="*/ 1309963 w 4995324"/>
              <a:gd name="csY709" fmla="*/ 1472157 h 1497780"/>
              <a:gd name="csX710" fmla="*/ 1309963 w 4995324"/>
              <a:gd name="csY710" fmla="*/ 1472157 h 1497780"/>
              <a:gd name="csX711" fmla="*/ 1309963 w 4995324"/>
              <a:gd name="csY711" fmla="*/ 1472157 h 1497780"/>
              <a:gd name="csX712" fmla="*/ 1309963 w 4995324"/>
              <a:gd name="csY712" fmla="*/ 1472157 h 1497780"/>
              <a:gd name="csX713" fmla="*/ 1309963 w 4995324"/>
              <a:gd name="csY713" fmla="*/ 1472157 h 1497780"/>
              <a:gd name="csX714" fmla="*/ 1309963 w 4995324"/>
              <a:gd name="csY714" fmla="*/ 1472157 h 1497780"/>
              <a:gd name="csX715" fmla="*/ 1306470 w 4995324"/>
              <a:gd name="csY715" fmla="*/ 1472157 h 1497780"/>
              <a:gd name="csX716" fmla="*/ 1306470 w 4995324"/>
              <a:gd name="csY716" fmla="*/ 1472157 h 1497780"/>
              <a:gd name="csX717" fmla="*/ 1306470 w 4995324"/>
              <a:gd name="csY717" fmla="*/ 1472157 h 1497780"/>
              <a:gd name="csX718" fmla="*/ 1306470 w 4995324"/>
              <a:gd name="csY718" fmla="*/ 1472157 h 1497780"/>
              <a:gd name="csX719" fmla="*/ 1306470 w 4995324"/>
              <a:gd name="csY719" fmla="*/ 1472157 h 1497780"/>
              <a:gd name="csX720" fmla="*/ 1306470 w 4995324"/>
              <a:gd name="csY720" fmla="*/ 1472157 h 1497780"/>
              <a:gd name="csX721" fmla="*/ 1305305 w 4995324"/>
              <a:gd name="csY721" fmla="*/ 1472157 h 1497780"/>
              <a:gd name="csX722" fmla="*/ 1304141 w 4995324"/>
              <a:gd name="csY722" fmla="*/ 1472157 h 1497780"/>
              <a:gd name="csX723" fmla="*/ 1304141 w 4995324"/>
              <a:gd name="csY723" fmla="*/ 1472157 h 1497780"/>
              <a:gd name="csX724" fmla="*/ 1259893 w 4995324"/>
              <a:gd name="csY724" fmla="*/ 1476816 h 1497780"/>
              <a:gd name="csX725" fmla="*/ 1251742 w 4995324"/>
              <a:gd name="csY725" fmla="*/ 1484969 h 1497780"/>
              <a:gd name="csX726" fmla="*/ 1259893 w 4995324"/>
              <a:gd name="csY726" fmla="*/ 1493121 h 1497780"/>
              <a:gd name="csX727" fmla="*/ 1259893 w 4995324"/>
              <a:gd name="csY727" fmla="*/ 1493121 h 1497780"/>
              <a:gd name="csX728" fmla="*/ 1330922 w 4995324"/>
              <a:gd name="csY728" fmla="*/ 1480310 h 1497780"/>
              <a:gd name="csX729" fmla="*/ 1335580 w 4995324"/>
              <a:gd name="csY729" fmla="*/ 1469828 h 1497780"/>
              <a:gd name="csX730" fmla="*/ 1327429 w 4995324"/>
              <a:gd name="csY730" fmla="*/ 1465169 h 1497780"/>
              <a:gd name="csX731" fmla="*/ 1327429 w 4995324"/>
              <a:gd name="csY731" fmla="*/ 1465169 h 1497780"/>
              <a:gd name="csX732" fmla="*/ 1325100 w 4995324"/>
              <a:gd name="csY732" fmla="*/ 1467498 h 1497780"/>
              <a:gd name="csX733" fmla="*/ 1425240 w 4995324"/>
              <a:gd name="csY733" fmla="*/ 1382477 h 1497780"/>
              <a:gd name="csX734" fmla="*/ 1419417 w 4995324"/>
              <a:gd name="csY734" fmla="*/ 1384806 h 1497780"/>
              <a:gd name="csX735" fmla="*/ 1389143 w 4995324"/>
              <a:gd name="csY735" fmla="*/ 1415088 h 1497780"/>
              <a:gd name="csX736" fmla="*/ 1389143 w 4995324"/>
              <a:gd name="csY736" fmla="*/ 1415088 h 1497780"/>
              <a:gd name="csX737" fmla="*/ 1389143 w 4995324"/>
              <a:gd name="csY737" fmla="*/ 1415088 h 1497780"/>
              <a:gd name="csX738" fmla="*/ 1389143 w 4995324"/>
              <a:gd name="csY738" fmla="*/ 1415088 h 1497780"/>
              <a:gd name="csX739" fmla="*/ 1389143 w 4995324"/>
              <a:gd name="csY739" fmla="*/ 1415088 h 1497780"/>
              <a:gd name="csX740" fmla="*/ 1389143 w 4995324"/>
              <a:gd name="csY740" fmla="*/ 1415088 h 1497780"/>
              <a:gd name="csX741" fmla="*/ 1389143 w 4995324"/>
              <a:gd name="csY741" fmla="*/ 1415088 h 1497780"/>
              <a:gd name="csX742" fmla="*/ 1389143 w 4995324"/>
              <a:gd name="csY742" fmla="*/ 1415088 h 1497780"/>
              <a:gd name="csX743" fmla="*/ 1389143 w 4995324"/>
              <a:gd name="csY743" fmla="*/ 1415088 h 1497780"/>
              <a:gd name="csX744" fmla="*/ 1389143 w 4995324"/>
              <a:gd name="csY744" fmla="*/ 1415088 h 1497780"/>
              <a:gd name="csX745" fmla="*/ 1389143 w 4995324"/>
              <a:gd name="csY745" fmla="*/ 1415088 h 1497780"/>
              <a:gd name="csX746" fmla="*/ 1389143 w 4995324"/>
              <a:gd name="csY746" fmla="*/ 1415088 h 1497780"/>
              <a:gd name="csX747" fmla="*/ 1389143 w 4995324"/>
              <a:gd name="csY747" fmla="*/ 1415088 h 1497780"/>
              <a:gd name="csX748" fmla="*/ 1389143 w 4995324"/>
              <a:gd name="csY748" fmla="*/ 1415088 h 1497780"/>
              <a:gd name="csX749" fmla="*/ 1389143 w 4995324"/>
              <a:gd name="csY749" fmla="*/ 1415088 h 1497780"/>
              <a:gd name="csX750" fmla="*/ 1389143 w 4995324"/>
              <a:gd name="csY750" fmla="*/ 1415088 h 1497780"/>
              <a:gd name="csX751" fmla="*/ 1389143 w 4995324"/>
              <a:gd name="csY751" fmla="*/ 1415088 h 1497780"/>
              <a:gd name="csX752" fmla="*/ 1385650 w 4995324"/>
              <a:gd name="csY752" fmla="*/ 1418582 h 1497780"/>
              <a:gd name="csX753" fmla="*/ 1385650 w 4995324"/>
              <a:gd name="csY753" fmla="*/ 1418582 h 1497780"/>
              <a:gd name="csX754" fmla="*/ 1385650 w 4995324"/>
              <a:gd name="csY754" fmla="*/ 1418582 h 1497780"/>
              <a:gd name="csX755" fmla="*/ 1376334 w 4995324"/>
              <a:gd name="csY755" fmla="*/ 1427899 h 1497780"/>
              <a:gd name="csX756" fmla="*/ 1376334 w 4995324"/>
              <a:gd name="csY756" fmla="*/ 1439546 h 1497780"/>
              <a:gd name="csX757" fmla="*/ 1382156 w 4995324"/>
              <a:gd name="csY757" fmla="*/ 1441875 h 1497780"/>
              <a:gd name="csX758" fmla="*/ 1387978 w 4995324"/>
              <a:gd name="csY758" fmla="*/ 1439546 h 1497780"/>
              <a:gd name="csX759" fmla="*/ 1397294 w 4995324"/>
              <a:gd name="csY759" fmla="*/ 1430228 h 1497780"/>
              <a:gd name="csX760" fmla="*/ 1397294 w 4995324"/>
              <a:gd name="csY760" fmla="*/ 1430228 h 1497780"/>
              <a:gd name="csX761" fmla="*/ 1404280 w 4995324"/>
              <a:gd name="csY761" fmla="*/ 1423241 h 1497780"/>
              <a:gd name="csX762" fmla="*/ 1434555 w 4995324"/>
              <a:gd name="csY762" fmla="*/ 1392959 h 1497780"/>
              <a:gd name="csX763" fmla="*/ 1434555 w 4995324"/>
              <a:gd name="csY763" fmla="*/ 1381312 h 1497780"/>
              <a:gd name="csX764" fmla="*/ 1428733 w 4995324"/>
              <a:gd name="csY764" fmla="*/ 1378983 h 1497780"/>
              <a:gd name="csX765" fmla="*/ 1427569 w 4995324"/>
              <a:gd name="csY765" fmla="*/ 1378983 h 1497780"/>
              <a:gd name="csX766" fmla="*/ 1518392 w 4995324"/>
              <a:gd name="csY766" fmla="*/ 1291631 h 1497780"/>
              <a:gd name="csX767" fmla="*/ 1513735 w 4995324"/>
              <a:gd name="csY767" fmla="*/ 1292796 h 1497780"/>
              <a:gd name="csX768" fmla="*/ 1492775 w 4995324"/>
              <a:gd name="csY768" fmla="*/ 1311431 h 1497780"/>
              <a:gd name="csX769" fmla="*/ 1492775 w 4995324"/>
              <a:gd name="csY769" fmla="*/ 1311431 h 1497780"/>
              <a:gd name="csX770" fmla="*/ 1492775 w 4995324"/>
              <a:gd name="csY770" fmla="*/ 1311431 h 1497780"/>
              <a:gd name="csX771" fmla="*/ 1492775 w 4995324"/>
              <a:gd name="csY771" fmla="*/ 1311431 h 1497780"/>
              <a:gd name="csX772" fmla="*/ 1465994 w 4995324"/>
              <a:gd name="csY772" fmla="*/ 1338219 h 1497780"/>
              <a:gd name="csX773" fmla="*/ 1465994 w 4995324"/>
              <a:gd name="csY773" fmla="*/ 1349865 h 1497780"/>
              <a:gd name="csX774" fmla="*/ 1471816 w 4995324"/>
              <a:gd name="csY774" fmla="*/ 1352195 h 1497780"/>
              <a:gd name="csX775" fmla="*/ 1477638 w 4995324"/>
              <a:gd name="csY775" fmla="*/ 1349865 h 1497780"/>
              <a:gd name="csX776" fmla="*/ 1504420 w 4995324"/>
              <a:gd name="csY776" fmla="*/ 1323078 h 1497780"/>
              <a:gd name="csX777" fmla="*/ 1524215 w 4995324"/>
              <a:gd name="csY777" fmla="*/ 1305608 h 1497780"/>
              <a:gd name="csX778" fmla="*/ 1525379 w 4995324"/>
              <a:gd name="csY778" fmla="*/ 1293961 h 1497780"/>
              <a:gd name="csX779" fmla="*/ 1518392 w 4995324"/>
              <a:gd name="csY779" fmla="*/ 1290467 h 1497780"/>
              <a:gd name="csX780" fmla="*/ 1518392 w 4995324"/>
              <a:gd name="csY780" fmla="*/ 1290467 h 1497780"/>
              <a:gd name="csX781" fmla="*/ 1641820 w 4995324"/>
              <a:gd name="csY781" fmla="*/ 1275326 h 1497780"/>
              <a:gd name="csX782" fmla="*/ 1575449 w 4995324"/>
              <a:gd name="csY782" fmla="*/ 1275326 h 1497780"/>
              <a:gd name="csX783" fmla="*/ 1567298 w 4995324"/>
              <a:gd name="csY783" fmla="*/ 1283479 h 1497780"/>
              <a:gd name="csX784" fmla="*/ 1575449 w 4995324"/>
              <a:gd name="csY784" fmla="*/ 1291631 h 1497780"/>
              <a:gd name="csX785" fmla="*/ 1641820 w 4995324"/>
              <a:gd name="csY785" fmla="*/ 1291631 h 1497780"/>
              <a:gd name="csX786" fmla="*/ 1649971 w 4995324"/>
              <a:gd name="csY786" fmla="*/ 1283479 h 1497780"/>
              <a:gd name="csX787" fmla="*/ 1641820 w 4995324"/>
              <a:gd name="csY787" fmla="*/ 1275326 h 1497780"/>
              <a:gd name="csX788" fmla="*/ 1641820 w 4995324"/>
              <a:gd name="csY788" fmla="*/ 1275326 h 1497780"/>
              <a:gd name="csX789" fmla="*/ 1774563 w 4995324"/>
              <a:gd name="csY789" fmla="*/ 1275326 h 1497780"/>
              <a:gd name="csX790" fmla="*/ 1708192 w 4995324"/>
              <a:gd name="csY790" fmla="*/ 1275326 h 1497780"/>
              <a:gd name="csX791" fmla="*/ 1700041 w 4995324"/>
              <a:gd name="csY791" fmla="*/ 1283479 h 1497780"/>
              <a:gd name="csX792" fmla="*/ 1708192 w 4995324"/>
              <a:gd name="csY792" fmla="*/ 1291631 h 1497780"/>
              <a:gd name="csX793" fmla="*/ 1774563 w 4995324"/>
              <a:gd name="csY793" fmla="*/ 1291631 h 1497780"/>
              <a:gd name="csX794" fmla="*/ 1782714 w 4995324"/>
              <a:gd name="csY794" fmla="*/ 1283479 h 1497780"/>
              <a:gd name="csX795" fmla="*/ 1774563 w 4995324"/>
              <a:gd name="csY795" fmla="*/ 1275326 h 1497780"/>
              <a:gd name="csX796" fmla="*/ 1774563 w 4995324"/>
              <a:gd name="csY796" fmla="*/ 1275326 h 1497780"/>
              <a:gd name="csX797" fmla="*/ 1906141 w 4995324"/>
              <a:gd name="csY797" fmla="*/ 1275326 h 1497780"/>
              <a:gd name="csX798" fmla="*/ 1839770 w 4995324"/>
              <a:gd name="csY798" fmla="*/ 1275326 h 1497780"/>
              <a:gd name="csX799" fmla="*/ 1831619 w 4995324"/>
              <a:gd name="csY799" fmla="*/ 1283479 h 1497780"/>
              <a:gd name="csX800" fmla="*/ 1839770 w 4995324"/>
              <a:gd name="csY800" fmla="*/ 1291631 h 1497780"/>
              <a:gd name="csX801" fmla="*/ 1906141 w 4995324"/>
              <a:gd name="csY801" fmla="*/ 1291631 h 1497780"/>
              <a:gd name="csX802" fmla="*/ 1914292 w 4995324"/>
              <a:gd name="csY802" fmla="*/ 1283479 h 1497780"/>
              <a:gd name="csX803" fmla="*/ 1906141 w 4995324"/>
              <a:gd name="csY803" fmla="*/ 1275326 h 1497780"/>
              <a:gd name="csX804" fmla="*/ 1906141 w 4995324"/>
              <a:gd name="csY804" fmla="*/ 1275326 h 1497780"/>
              <a:gd name="csX805" fmla="*/ 2037720 w 4995324"/>
              <a:gd name="csY805" fmla="*/ 1275326 h 1497780"/>
              <a:gd name="csX806" fmla="*/ 1971349 w 4995324"/>
              <a:gd name="csY806" fmla="*/ 1275326 h 1497780"/>
              <a:gd name="csX807" fmla="*/ 1963198 w 4995324"/>
              <a:gd name="csY807" fmla="*/ 1283479 h 1497780"/>
              <a:gd name="csX808" fmla="*/ 1971349 w 4995324"/>
              <a:gd name="csY808" fmla="*/ 1291631 h 1497780"/>
              <a:gd name="csX809" fmla="*/ 2037720 w 4995324"/>
              <a:gd name="csY809" fmla="*/ 1291631 h 1497780"/>
              <a:gd name="csX810" fmla="*/ 2045871 w 4995324"/>
              <a:gd name="csY810" fmla="*/ 1283479 h 1497780"/>
              <a:gd name="csX811" fmla="*/ 2037720 w 4995324"/>
              <a:gd name="csY811" fmla="*/ 1275326 h 1497780"/>
              <a:gd name="csX812" fmla="*/ 2037720 w 4995324"/>
              <a:gd name="csY812" fmla="*/ 1275326 h 1497780"/>
              <a:gd name="csX813" fmla="*/ 2170463 w 4995324"/>
              <a:gd name="csY813" fmla="*/ 1275326 h 1497780"/>
              <a:gd name="csX814" fmla="*/ 2104091 w 4995324"/>
              <a:gd name="csY814" fmla="*/ 1275326 h 1497780"/>
              <a:gd name="csX815" fmla="*/ 2095941 w 4995324"/>
              <a:gd name="csY815" fmla="*/ 1283479 h 1497780"/>
              <a:gd name="csX816" fmla="*/ 2104091 w 4995324"/>
              <a:gd name="csY816" fmla="*/ 1291631 h 1497780"/>
              <a:gd name="csX817" fmla="*/ 2170463 w 4995324"/>
              <a:gd name="csY817" fmla="*/ 1291631 h 1497780"/>
              <a:gd name="csX818" fmla="*/ 2178614 w 4995324"/>
              <a:gd name="csY818" fmla="*/ 1283479 h 1497780"/>
              <a:gd name="csX819" fmla="*/ 2170463 w 4995324"/>
              <a:gd name="csY819" fmla="*/ 1275326 h 1497780"/>
              <a:gd name="csX820" fmla="*/ 2170463 w 4995324"/>
              <a:gd name="csY820" fmla="*/ 1275326 h 1497780"/>
              <a:gd name="csX821" fmla="*/ 2302041 w 4995324"/>
              <a:gd name="csY821" fmla="*/ 1275326 h 1497780"/>
              <a:gd name="csX822" fmla="*/ 2235670 w 4995324"/>
              <a:gd name="csY822" fmla="*/ 1275326 h 1497780"/>
              <a:gd name="csX823" fmla="*/ 2227519 w 4995324"/>
              <a:gd name="csY823" fmla="*/ 1283479 h 1497780"/>
              <a:gd name="csX824" fmla="*/ 2235670 w 4995324"/>
              <a:gd name="csY824" fmla="*/ 1291631 h 1497780"/>
              <a:gd name="csX825" fmla="*/ 2302041 w 4995324"/>
              <a:gd name="csY825" fmla="*/ 1291631 h 1497780"/>
              <a:gd name="csX826" fmla="*/ 2310192 w 4995324"/>
              <a:gd name="csY826" fmla="*/ 1283479 h 1497780"/>
              <a:gd name="csX827" fmla="*/ 2302041 w 4995324"/>
              <a:gd name="csY827" fmla="*/ 1275326 h 1497780"/>
              <a:gd name="csX828" fmla="*/ 2302041 w 4995324"/>
              <a:gd name="csY828" fmla="*/ 1275326 h 1497780"/>
              <a:gd name="csX829" fmla="*/ 2434784 w 4995324"/>
              <a:gd name="csY829" fmla="*/ 1275326 h 1497780"/>
              <a:gd name="csX830" fmla="*/ 2368413 w 4995324"/>
              <a:gd name="csY830" fmla="*/ 1275326 h 1497780"/>
              <a:gd name="csX831" fmla="*/ 2360262 w 4995324"/>
              <a:gd name="csY831" fmla="*/ 1283479 h 1497780"/>
              <a:gd name="csX832" fmla="*/ 2368413 w 4995324"/>
              <a:gd name="csY832" fmla="*/ 1291631 h 1497780"/>
              <a:gd name="csX833" fmla="*/ 2434784 w 4995324"/>
              <a:gd name="csY833" fmla="*/ 1291631 h 1497780"/>
              <a:gd name="csX834" fmla="*/ 2442935 w 4995324"/>
              <a:gd name="csY834" fmla="*/ 1283479 h 1497780"/>
              <a:gd name="csX835" fmla="*/ 2434784 w 4995324"/>
              <a:gd name="csY835" fmla="*/ 1275326 h 1497780"/>
              <a:gd name="csX836" fmla="*/ 2434784 w 4995324"/>
              <a:gd name="csY836" fmla="*/ 1275326 h 1497780"/>
              <a:gd name="csX837" fmla="*/ 2566363 w 4995324"/>
              <a:gd name="csY837" fmla="*/ 1275326 h 1497780"/>
              <a:gd name="csX838" fmla="*/ 2499991 w 4995324"/>
              <a:gd name="csY838" fmla="*/ 1275326 h 1497780"/>
              <a:gd name="csX839" fmla="*/ 2491841 w 4995324"/>
              <a:gd name="csY839" fmla="*/ 1283479 h 1497780"/>
              <a:gd name="csX840" fmla="*/ 2499991 w 4995324"/>
              <a:gd name="csY840" fmla="*/ 1291631 h 1497780"/>
              <a:gd name="csX841" fmla="*/ 2566363 w 4995324"/>
              <a:gd name="csY841" fmla="*/ 1291631 h 1497780"/>
              <a:gd name="csX842" fmla="*/ 2574514 w 4995324"/>
              <a:gd name="csY842" fmla="*/ 1283479 h 1497780"/>
              <a:gd name="csX843" fmla="*/ 2566363 w 4995324"/>
              <a:gd name="csY843" fmla="*/ 1275326 h 1497780"/>
              <a:gd name="csX844" fmla="*/ 2566363 w 4995324"/>
              <a:gd name="csY844" fmla="*/ 1275326 h 1497780"/>
              <a:gd name="csX845" fmla="*/ 2697941 w 4995324"/>
              <a:gd name="csY845" fmla="*/ 1275326 h 1497780"/>
              <a:gd name="csX846" fmla="*/ 2631570 w 4995324"/>
              <a:gd name="csY846" fmla="*/ 1275326 h 1497780"/>
              <a:gd name="csX847" fmla="*/ 2623419 w 4995324"/>
              <a:gd name="csY847" fmla="*/ 1283479 h 1497780"/>
              <a:gd name="csX848" fmla="*/ 2631570 w 4995324"/>
              <a:gd name="csY848" fmla="*/ 1291631 h 1497780"/>
              <a:gd name="csX849" fmla="*/ 2697941 w 4995324"/>
              <a:gd name="csY849" fmla="*/ 1291631 h 1497780"/>
              <a:gd name="csX850" fmla="*/ 2706092 w 4995324"/>
              <a:gd name="csY850" fmla="*/ 1283479 h 1497780"/>
              <a:gd name="csX851" fmla="*/ 2697941 w 4995324"/>
              <a:gd name="csY851" fmla="*/ 1275326 h 1497780"/>
              <a:gd name="csX852" fmla="*/ 2697941 w 4995324"/>
              <a:gd name="csY852" fmla="*/ 1275326 h 1497780"/>
              <a:gd name="csX853" fmla="*/ 2830684 w 4995324"/>
              <a:gd name="csY853" fmla="*/ 1275326 h 1497780"/>
              <a:gd name="csX854" fmla="*/ 2764313 w 4995324"/>
              <a:gd name="csY854" fmla="*/ 1275326 h 1497780"/>
              <a:gd name="csX855" fmla="*/ 2756162 w 4995324"/>
              <a:gd name="csY855" fmla="*/ 1283479 h 1497780"/>
              <a:gd name="csX856" fmla="*/ 2764313 w 4995324"/>
              <a:gd name="csY856" fmla="*/ 1291631 h 1497780"/>
              <a:gd name="csX857" fmla="*/ 2830684 w 4995324"/>
              <a:gd name="csY857" fmla="*/ 1291631 h 1497780"/>
              <a:gd name="csX858" fmla="*/ 2838835 w 4995324"/>
              <a:gd name="csY858" fmla="*/ 1283479 h 1497780"/>
              <a:gd name="csX859" fmla="*/ 2830684 w 4995324"/>
              <a:gd name="csY859" fmla="*/ 1275326 h 1497780"/>
              <a:gd name="csX860" fmla="*/ 2830684 w 4995324"/>
              <a:gd name="csY860" fmla="*/ 1275326 h 1497780"/>
              <a:gd name="csX861" fmla="*/ 2962263 w 4995324"/>
              <a:gd name="csY861" fmla="*/ 1275326 h 1497780"/>
              <a:gd name="csX862" fmla="*/ 2895891 w 4995324"/>
              <a:gd name="csY862" fmla="*/ 1275326 h 1497780"/>
              <a:gd name="csX863" fmla="*/ 2887740 w 4995324"/>
              <a:gd name="csY863" fmla="*/ 1283479 h 1497780"/>
              <a:gd name="csX864" fmla="*/ 2895891 w 4995324"/>
              <a:gd name="csY864" fmla="*/ 1291631 h 1497780"/>
              <a:gd name="csX865" fmla="*/ 2962263 w 4995324"/>
              <a:gd name="csY865" fmla="*/ 1291631 h 1497780"/>
              <a:gd name="csX866" fmla="*/ 2970414 w 4995324"/>
              <a:gd name="csY866" fmla="*/ 1283479 h 1497780"/>
              <a:gd name="csX867" fmla="*/ 2962263 w 4995324"/>
              <a:gd name="csY867" fmla="*/ 1275326 h 1497780"/>
              <a:gd name="csX868" fmla="*/ 2962263 w 4995324"/>
              <a:gd name="csY868" fmla="*/ 1275326 h 1497780"/>
              <a:gd name="csX869" fmla="*/ 3093841 w 4995324"/>
              <a:gd name="csY869" fmla="*/ 1275326 h 1497780"/>
              <a:gd name="csX870" fmla="*/ 3027470 w 4995324"/>
              <a:gd name="csY870" fmla="*/ 1275326 h 1497780"/>
              <a:gd name="csX871" fmla="*/ 3019319 w 4995324"/>
              <a:gd name="csY871" fmla="*/ 1283479 h 1497780"/>
              <a:gd name="csX872" fmla="*/ 3027470 w 4995324"/>
              <a:gd name="csY872" fmla="*/ 1291631 h 1497780"/>
              <a:gd name="csX873" fmla="*/ 3093841 w 4995324"/>
              <a:gd name="csY873" fmla="*/ 1291631 h 1497780"/>
              <a:gd name="csX874" fmla="*/ 3101992 w 4995324"/>
              <a:gd name="csY874" fmla="*/ 1283479 h 1497780"/>
              <a:gd name="csX875" fmla="*/ 3093841 w 4995324"/>
              <a:gd name="csY875" fmla="*/ 1275326 h 1497780"/>
              <a:gd name="csX876" fmla="*/ 3093841 w 4995324"/>
              <a:gd name="csY876" fmla="*/ 1275326 h 1497780"/>
              <a:gd name="csX877" fmla="*/ 3226584 w 4995324"/>
              <a:gd name="csY877" fmla="*/ 1275326 h 1497780"/>
              <a:gd name="csX878" fmla="*/ 3160213 w 4995324"/>
              <a:gd name="csY878" fmla="*/ 1275326 h 1497780"/>
              <a:gd name="csX879" fmla="*/ 3152062 w 4995324"/>
              <a:gd name="csY879" fmla="*/ 1283479 h 1497780"/>
              <a:gd name="csX880" fmla="*/ 3160213 w 4995324"/>
              <a:gd name="csY880" fmla="*/ 1291631 h 1497780"/>
              <a:gd name="csX881" fmla="*/ 3226584 w 4995324"/>
              <a:gd name="csY881" fmla="*/ 1291631 h 1497780"/>
              <a:gd name="csX882" fmla="*/ 3234735 w 4995324"/>
              <a:gd name="csY882" fmla="*/ 1283479 h 1497780"/>
              <a:gd name="csX883" fmla="*/ 3226584 w 4995324"/>
              <a:gd name="csY883" fmla="*/ 1275326 h 1497780"/>
              <a:gd name="csX884" fmla="*/ 3226584 w 4995324"/>
              <a:gd name="csY884" fmla="*/ 1275326 h 1497780"/>
              <a:gd name="csX885" fmla="*/ 3358163 w 4995324"/>
              <a:gd name="csY885" fmla="*/ 1275326 h 1497780"/>
              <a:gd name="csX886" fmla="*/ 3291791 w 4995324"/>
              <a:gd name="csY886" fmla="*/ 1275326 h 1497780"/>
              <a:gd name="csX887" fmla="*/ 3283640 w 4995324"/>
              <a:gd name="csY887" fmla="*/ 1283479 h 1497780"/>
              <a:gd name="csX888" fmla="*/ 3291791 w 4995324"/>
              <a:gd name="csY888" fmla="*/ 1291631 h 1497780"/>
              <a:gd name="csX889" fmla="*/ 3358163 w 4995324"/>
              <a:gd name="csY889" fmla="*/ 1291631 h 1497780"/>
              <a:gd name="csX890" fmla="*/ 3366314 w 4995324"/>
              <a:gd name="csY890" fmla="*/ 1283479 h 1497780"/>
              <a:gd name="csX891" fmla="*/ 3358163 w 4995324"/>
              <a:gd name="csY891" fmla="*/ 1275326 h 1497780"/>
              <a:gd name="csX892" fmla="*/ 3358163 w 4995324"/>
              <a:gd name="csY892" fmla="*/ 1275326 h 1497780"/>
              <a:gd name="csX893" fmla="*/ 3489741 w 4995324"/>
              <a:gd name="csY893" fmla="*/ 1275326 h 1497780"/>
              <a:gd name="csX894" fmla="*/ 3423370 w 4995324"/>
              <a:gd name="csY894" fmla="*/ 1275326 h 1497780"/>
              <a:gd name="csX895" fmla="*/ 3415219 w 4995324"/>
              <a:gd name="csY895" fmla="*/ 1283479 h 1497780"/>
              <a:gd name="csX896" fmla="*/ 3423370 w 4995324"/>
              <a:gd name="csY896" fmla="*/ 1291631 h 1497780"/>
              <a:gd name="csX897" fmla="*/ 3489741 w 4995324"/>
              <a:gd name="csY897" fmla="*/ 1291631 h 1497780"/>
              <a:gd name="csX898" fmla="*/ 3497892 w 4995324"/>
              <a:gd name="csY898" fmla="*/ 1283479 h 1497780"/>
              <a:gd name="csX899" fmla="*/ 3489741 w 4995324"/>
              <a:gd name="csY899" fmla="*/ 1275326 h 1497780"/>
              <a:gd name="csX900" fmla="*/ 3489741 w 4995324"/>
              <a:gd name="csY900" fmla="*/ 1275326 h 1497780"/>
              <a:gd name="csX901" fmla="*/ 3622484 w 4995324"/>
              <a:gd name="csY901" fmla="*/ 1275326 h 1497780"/>
              <a:gd name="csX902" fmla="*/ 3556112 w 4995324"/>
              <a:gd name="csY902" fmla="*/ 1275326 h 1497780"/>
              <a:gd name="csX903" fmla="*/ 3547962 w 4995324"/>
              <a:gd name="csY903" fmla="*/ 1283479 h 1497780"/>
              <a:gd name="csX904" fmla="*/ 3556112 w 4995324"/>
              <a:gd name="csY904" fmla="*/ 1291631 h 1497780"/>
              <a:gd name="csX905" fmla="*/ 3622484 w 4995324"/>
              <a:gd name="csY905" fmla="*/ 1291631 h 1497780"/>
              <a:gd name="csX906" fmla="*/ 3630635 w 4995324"/>
              <a:gd name="csY906" fmla="*/ 1283479 h 1497780"/>
              <a:gd name="csX907" fmla="*/ 3622484 w 4995324"/>
              <a:gd name="csY907" fmla="*/ 1275326 h 1497780"/>
              <a:gd name="csX908" fmla="*/ 3622484 w 4995324"/>
              <a:gd name="csY908" fmla="*/ 1275326 h 1497780"/>
              <a:gd name="csX909" fmla="*/ 3754062 w 4995324"/>
              <a:gd name="csY909" fmla="*/ 1275326 h 1497780"/>
              <a:gd name="csX910" fmla="*/ 3687691 w 4995324"/>
              <a:gd name="csY910" fmla="*/ 1275326 h 1497780"/>
              <a:gd name="csX911" fmla="*/ 3679540 w 4995324"/>
              <a:gd name="csY911" fmla="*/ 1283479 h 1497780"/>
              <a:gd name="csX912" fmla="*/ 3687691 w 4995324"/>
              <a:gd name="csY912" fmla="*/ 1291631 h 1497780"/>
              <a:gd name="csX913" fmla="*/ 3754062 w 4995324"/>
              <a:gd name="csY913" fmla="*/ 1291631 h 1497780"/>
              <a:gd name="csX914" fmla="*/ 3762213 w 4995324"/>
              <a:gd name="csY914" fmla="*/ 1283479 h 1497780"/>
              <a:gd name="csX915" fmla="*/ 3754062 w 4995324"/>
              <a:gd name="csY915" fmla="*/ 1275326 h 1497780"/>
              <a:gd name="csX916" fmla="*/ 3754062 w 4995324"/>
              <a:gd name="csY916" fmla="*/ 1275326 h 1497780"/>
              <a:gd name="csX917" fmla="*/ 3886805 w 4995324"/>
              <a:gd name="csY917" fmla="*/ 1275326 h 1497780"/>
              <a:gd name="csX918" fmla="*/ 3820434 w 4995324"/>
              <a:gd name="csY918" fmla="*/ 1275326 h 1497780"/>
              <a:gd name="csX919" fmla="*/ 3812283 w 4995324"/>
              <a:gd name="csY919" fmla="*/ 1283479 h 1497780"/>
              <a:gd name="csX920" fmla="*/ 3820434 w 4995324"/>
              <a:gd name="csY920" fmla="*/ 1291631 h 1497780"/>
              <a:gd name="csX921" fmla="*/ 3886805 w 4995324"/>
              <a:gd name="csY921" fmla="*/ 1291631 h 1497780"/>
              <a:gd name="csX922" fmla="*/ 3894956 w 4995324"/>
              <a:gd name="csY922" fmla="*/ 1283479 h 1497780"/>
              <a:gd name="csX923" fmla="*/ 3886805 w 4995324"/>
              <a:gd name="csY923" fmla="*/ 1275326 h 1497780"/>
              <a:gd name="csX924" fmla="*/ 3886805 w 4995324"/>
              <a:gd name="csY924" fmla="*/ 1275326 h 1497780"/>
              <a:gd name="csX925" fmla="*/ 4018384 w 4995324"/>
              <a:gd name="csY925" fmla="*/ 1275326 h 1497780"/>
              <a:gd name="csX926" fmla="*/ 3952012 w 4995324"/>
              <a:gd name="csY926" fmla="*/ 1275326 h 1497780"/>
              <a:gd name="csX927" fmla="*/ 3943862 w 4995324"/>
              <a:gd name="csY927" fmla="*/ 1283479 h 1497780"/>
              <a:gd name="csX928" fmla="*/ 3952012 w 4995324"/>
              <a:gd name="csY928" fmla="*/ 1291631 h 1497780"/>
              <a:gd name="csX929" fmla="*/ 4018384 w 4995324"/>
              <a:gd name="csY929" fmla="*/ 1291631 h 1497780"/>
              <a:gd name="csX930" fmla="*/ 4026535 w 4995324"/>
              <a:gd name="csY930" fmla="*/ 1283479 h 1497780"/>
              <a:gd name="csX931" fmla="*/ 4018384 w 4995324"/>
              <a:gd name="csY931" fmla="*/ 1275326 h 1497780"/>
              <a:gd name="csX932" fmla="*/ 4018384 w 4995324"/>
              <a:gd name="csY932" fmla="*/ 1275326 h 1497780"/>
              <a:gd name="csX933" fmla="*/ 4151127 w 4995324"/>
              <a:gd name="csY933" fmla="*/ 1275326 h 1497780"/>
              <a:gd name="csX934" fmla="*/ 4084755 w 4995324"/>
              <a:gd name="csY934" fmla="*/ 1275326 h 1497780"/>
              <a:gd name="csX935" fmla="*/ 4076605 w 4995324"/>
              <a:gd name="csY935" fmla="*/ 1283479 h 1497780"/>
              <a:gd name="csX936" fmla="*/ 4084755 w 4995324"/>
              <a:gd name="csY936" fmla="*/ 1291631 h 1497780"/>
              <a:gd name="csX937" fmla="*/ 4151127 w 4995324"/>
              <a:gd name="csY937" fmla="*/ 1291631 h 1497780"/>
              <a:gd name="csX938" fmla="*/ 4159278 w 4995324"/>
              <a:gd name="csY938" fmla="*/ 1283479 h 1497780"/>
              <a:gd name="csX939" fmla="*/ 4151127 w 4995324"/>
              <a:gd name="csY939" fmla="*/ 1275326 h 1497780"/>
              <a:gd name="csX940" fmla="*/ 4151127 w 4995324"/>
              <a:gd name="csY940" fmla="*/ 1275326 h 1497780"/>
              <a:gd name="csX941" fmla="*/ 4282705 w 4995324"/>
              <a:gd name="csY941" fmla="*/ 1275326 h 1497780"/>
              <a:gd name="csX942" fmla="*/ 4216334 w 4995324"/>
              <a:gd name="csY942" fmla="*/ 1275326 h 1497780"/>
              <a:gd name="csX943" fmla="*/ 4208183 w 4995324"/>
              <a:gd name="csY943" fmla="*/ 1283479 h 1497780"/>
              <a:gd name="csX944" fmla="*/ 4216334 w 4995324"/>
              <a:gd name="csY944" fmla="*/ 1291631 h 1497780"/>
              <a:gd name="csX945" fmla="*/ 4282705 w 4995324"/>
              <a:gd name="csY945" fmla="*/ 1291631 h 1497780"/>
              <a:gd name="csX946" fmla="*/ 4290856 w 4995324"/>
              <a:gd name="csY946" fmla="*/ 1283479 h 1497780"/>
              <a:gd name="csX947" fmla="*/ 4282705 w 4995324"/>
              <a:gd name="csY947" fmla="*/ 1275326 h 1497780"/>
              <a:gd name="csX948" fmla="*/ 4282705 w 4995324"/>
              <a:gd name="csY948" fmla="*/ 1275326 h 1497780"/>
              <a:gd name="csX949" fmla="*/ 4414284 w 4995324"/>
              <a:gd name="csY949" fmla="*/ 1275326 h 1497780"/>
              <a:gd name="csX950" fmla="*/ 4347912 w 4995324"/>
              <a:gd name="csY950" fmla="*/ 1275326 h 1497780"/>
              <a:gd name="csX951" fmla="*/ 4339762 w 4995324"/>
              <a:gd name="csY951" fmla="*/ 1283479 h 1497780"/>
              <a:gd name="csX952" fmla="*/ 4347912 w 4995324"/>
              <a:gd name="csY952" fmla="*/ 1291631 h 1497780"/>
              <a:gd name="csX953" fmla="*/ 4414284 w 4995324"/>
              <a:gd name="csY953" fmla="*/ 1291631 h 1497780"/>
              <a:gd name="csX954" fmla="*/ 4422435 w 4995324"/>
              <a:gd name="csY954" fmla="*/ 1283479 h 1497780"/>
              <a:gd name="csX955" fmla="*/ 4414284 w 4995324"/>
              <a:gd name="csY955" fmla="*/ 1275326 h 1497780"/>
              <a:gd name="csX956" fmla="*/ 4414284 w 4995324"/>
              <a:gd name="csY956" fmla="*/ 1275326 h 1497780"/>
              <a:gd name="csX957" fmla="*/ 4547027 w 4995324"/>
              <a:gd name="csY957" fmla="*/ 1275326 h 1497780"/>
              <a:gd name="csX958" fmla="*/ 4480655 w 4995324"/>
              <a:gd name="csY958" fmla="*/ 1275326 h 1497780"/>
              <a:gd name="csX959" fmla="*/ 4472505 w 4995324"/>
              <a:gd name="csY959" fmla="*/ 1283479 h 1497780"/>
              <a:gd name="csX960" fmla="*/ 4480655 w 4995324"/>
              <a:gd name="csY960" fmla="*/ 1291631 h 1497780"/>
              <a:gd name="csX961" fmla="*/ 4547027 w 4995324"/>
              <a:gd name="csY961" fmla="*/ 1291631 h 1497780"/>
              <a:gd name="csX962" fmla="*/ 4555178 w 4995324"/>
              <a:gd name="csY962" fmla="*/ 1283479 h 1497780"/>
              <a:gd name="csX963" fmla="*/ 4547027 w 4995324"/>
              <a:gd name="csY963" fmla="*/ 1275326 h 1497780"/>
              <a:gd name="csX964" fmla="*/ 4547027 w 4995324"/>
              <a:gd name="csY964" fmla="*/ 1275326 h 1497780"/>
              <a:gd name="csX965" fmla="*/ 4678605 w 4995324"/>
              <a:gd name="csY965" fmla="*/ 1275326 h 1497780"/>
              <a:gd name="csX966" fmla="*/ 4612234 w 4995324"/>
              <a:gd name="csY966" fmla="*/ 1275326 h 1497780"/>
              <a:gd name="csX967" fmla="*/ 4604083 w 4995324"/>
              <a:gd name="csY967" fmla="*/ 1283479 h 1497780"/>
              <a:gd name="csX968" fmla="*/ 4612234 w 4995324"/>
              <a:gd name="csY968" fmla="*/ 1291631 h 1497780"/>
              <a:gd name="csX969" fmla="*/ 4678605 w 4995324"/>
              <a:gd name="csY969" fmla="*/ 1291631 h 1497780"/>
              <a:gd name="csX970" fmla="*/ 4686756 w 4995324"/>
              <a:gd name="csY970" fmla="*/ 1283479 h 1497780"/>
              <a:gd name="csX971" fmla="*/ 4678605 w 4995324"/>
              <a:gd name="csY971" fmla="*/ 1275326 h 1497780"/>
              <a:gd name="csX972" fmla="*/ 4678605 w 4995324"/>
              <a:gd name="csY972" fmla="*/ 1275326 h 1497780"/>
              <a:gd name="csX973" fmla="*/ 4810184 w 4995324"/>
              <a:gd name="csY973" fmla="*/ 1275326 h 1497780"/>
              <a:gd name="csX974" fmla="*/ 4743812 w 4995324"/>
              <a:gd name="csY974" fmla="*/ 1275326 h 1497780"/>
              <a:gd name="csX975" fmla="*/ 4735662 w 4995324"/>
              <a:gd name="csY975" fmla="*/ 1283479 h 1497780"/>
              <a:gd name="csX976" fmla="*/ 4743812 w 4995324"/>
              <a:gd name="csY976" fmla="*/ 1291631 h 1497780"/>
              <a:gd name="csX977" fmla="*/ 4810184 w 4995324"/>
              <a:gd name="csY977" fmla="*/ 1291631 h 1497780"/>
              <a:gd name="csX978" fmla="*/ 4818334 w 4995324"/>
              <a:gd name="csY978" fmla="*/ 1283479 h 1497780"/>
              <a:gd name="csX979" fmla="*/ 4810184 w 4995324"/>
              <a:gd name="csY979" fmla="*/ 1275326 h 1497780"/>
              <a:gd name="csX980" fmla="*/ 4810184 w 4995324"/>
              <a:gd name="csY980" fmla="*/ 1275326 h 1497780"/>
              <a:gd name="csX981" fmla="*/ 4937105 w 4995324"/>
              <a:gd name="csY981" fmla="*/ 1229903 h 1497780"/>
              <a:gd name="csX982" fmla="*/ 4931283 w 4995324"/>
              <a:gd name="csY982" fmla="*/ 1232233 h 1497780"/>
              <a:gd name="csX983" fmla="*/ 4875391 w 4995324"/>
              <a:gd name="csY983" fmla="*/ 1267173 h 1497780"/>
              <a:gd name="csX984" fmla="*/ 4870733 w 4995324"/>
              <a:gd name="csY984" fmla="*/ 1277655 h 1497780"/>
              <a:gd name="csX985" fmla="*/ 4878884 w 4995324"/>
              <a:gd name="csY985" fmla="*/ 1283479 h 1497780"/>
              <a:gd name="csX986" fmla="*/ 4881213 w 4995324"/>
              <a:gd name="csY986" fmla="*/ 1283479 h 1497780"/>
              <a:gd name="csX987" fmla="*/ 4942927 w 4995324"/>
              <a:gd name="csY987" fmla="*/ 1245044 h 1497780"/>
              <a:gd name="csX988" fmla="*/ 4942927 w 4995324"/>
              <a:gd name="csY988" fmla="*/ 1233397 h 1497780"/>
              <a:gd name="csX989" fmla="*/ 4937105 w 4995324"/>
              <a:gd name="csY989" fmla="*/ 1231068 h 1497780"/>
              <a:gd name="csX990" fmla="*/ 4937105 w 4995324"/>
              <a:gd name="csY990" fmla="*/ 1231068 h 1497780"/>
              <a:gd name="csX991" fmla="*/ 4986010 w 4995324"/>
              <a:gd name="csY991" fmla="*/ 1104118 h 1497780"/>
              <a:gd name="csX992" fmla="*/ 4977859 w 4995324"/>
              <a:gd name="csY992" fmla="*/ 1112271 h 1497780"/>
              <a:gd name="csX993" fmla="*/ 4977859 w 4995324"/>
              <a:gd name="csY993" fmla="*/ 1122753 h 1497780"/>
              <a:gd name="csX994" fmla="*/ 4977859 w 4995324"/>
              <a:gd name="csY994" fmla="*/ 1122753 h 1497780"/>
              <a:gd name="csX995" fmla="*/ 4977859 w 4995324"/>
              <a:gd name="csY995" fmla="*/ 1125082 h 1497780"/>
              <a:gd name="csX996" fmla="*/ 4977859 w 4995324"/>
              <a:gd name="csY996" fmla="*/ 1125082 h 1497780"/>
              <a:gd name="csX997" fmla="*/ 4977859 w 4995324"/>
              <a:gd name="csY997" fmla="*/ 1127411 h 1497780"/>
              <a:gd name="csX998" fmla="*/ 4977859 w 4995324"/>
              <a:gd name="csY998" fmla="*/ 1127411 h 1497780"/>
              <a:gd name="csX999" fmla="*/ 4977859 w 4995324"/>
              <a:gd name="csY999" fmla="*/ 1129741 h 1497780"/>
              <a:gd name="csX1000" fmla="*/ 4977859 w 4995324"/>
              <a:gd name="csY1000" fmla="*/ 1129741 h 1497780"/>
              <a:gd name="csX1001" fmla="*/ 4977859 w 4995324"/>
              <a:gd name="csY1001" fmla="*/ 1132070 h 1497780"/>
              <a:gd name="csX1002" fmla="*/ 4977859 w 4995324"/>
              <a:gd name="csY1002" fmla="*/ 1132070 h 1497780"/>
              <a:gd name="csX1003" fmla="*/ 4977859 w 4995324"/>
              <a:gd name="csY1003" fmla="*/ 1134399 h 1497780"/>
              <a:gd name="csX1004" fmla="*/ 4977859 w 4995324"/>
              <a:gd name="csY1004" fmla="*/ 1134399 h 1497780"/>
              <a:gd name="csX1005" fmla="*/ 4977859 w 4995324"/>
              <a:gd name="csY1005" fmla="*/ 1136729 h 1497780"/>
              <a:gd name="csX1006" fmla="*/ 4977859 w 4995324"/>
              <a:gd name="csY1006" fmla="*/ 1136729 h 1497780"/>
              <a:gd name="csX1007" fmla="*/ 4968544 w 4995324"/>
              <a:gd name="csY1007" fmla="*/ 1177493 h 1497780"/>
              <a:gd name="csX1008" fmla="*/ 4973201 w 4995324"/>
              <a:gd name="csY1008" fmla="*/ 1187975 h 1497780"/>
              <a:gd name="csX1009" fmla="*/ 4975530 w 4995324"/>
              <a:gd name="csY1009" fmla="*/ 1187975 h 1497780"/>
              <a:gd name="csX1010" fmla="*/ 4983681 w 4995324"/>
              <a:gd name="csY1010" fmla="*/ 1182151 h 1497780"/>
              <a:gd name="csX1011" fmla="*/ 4995325 w 4995324"/>
              <a:gd name="csY1011" fmla="*/ 1121588 h 1497780"/>
              <a:gd name="csX1012" fmla="*/ 4995325 w 4995324"/>
              <a:gd name="csY1012" fmla="*/ 1111106 h 1497780"/>
              <a:gd name="csX1013" fmla="*/ 4987174 w 4995324"/>
              <a:gd name="csY1013" fmla="*/ 1102953 h 1497780"/>
              <a:gd name="csX1014" fmla="*/ 4987174 w 4995324"/>
              <a:gd name="csY1014" fmla="*/ 1102953 h 1497780"/>
              <a:gd name="csX1015" fmla="*/ 4987174 w 4995324"/>
              <a:gd name="csY1015" fmla="*/ 1105282 h 1497780"/>
              <a:gd name="csX1016" fmla="*/ 4986010 w 4995324"/>
              <a:gd name="csY1016" fmla="*/ 972509 h 1497780"/>
              <a:gd name="csX1017" fmla="*/ 4977859 w 4995324"/>
              <a:gd name="csY1017" fmla="*/ 980662 h 1497780"/>
              <a:gd name="csX1018" fmla="*/ 4977859 w 4995324"/>
              <a:gd name="csY1018" fmla="*/ 1047048 h 1497780"/>
              <a:gd name="csX1019" fmla="*/ 4986010 w 4995324"/>
              <a:gd name="csY1019" fmla="*/ 1055201 h 1497780"/>
              <a:gd name="csX1020" fmla="*/ 4994161 w 4995324"/>
              <a:gd name="csY1020" fmla="*/ 1047048 h 1497780"/>
              <a:gd name="csX1021" fmla="*/ 4994161 w 4995324"/>
              <a:gd name="csY1021" fmla="*/ 980662 h 1497780"/>
              <a:gd name="csX1022" fmla="*/ 4986010 w 4995324"/>
              <a:gd name="csY1022" fmla="*/ 972509 h 1497780"/>
              <a:gd name="csX1023" fmla="*/ 4986010 w 4995324"/>
              <a:gd name="csY1023" fmla="*/ 972509 h 1497780"/>
              <a:gd name="csX1024" fmla="*/ 4986010 w 4995324"/>
              <a:gd name="csY1024" fmla="*/ 839735 h 1497780"/>
              <a:gd name="csX1025" fmla="*/ 4977859 w 4995324"/>
              <a:gd name="csY1025" fmla="*/ 847888 h 1497780"/>
              <a:gd name="csX1026" fmla="*/ 4977859 w 4995324"/>
              <a:gd name="csY1026" fmla="*/ 914275 h 1497780"/>
              <a:gd name="csX1027" fmla="*/ 4986010 w 4995324"/>
              <a:gd name="csY1027" fmla="*/ 922428 h 1497780"/>
              <a:gd name="csX1028" fmla="*/ 4994161 w 4995324"/>
              <a:gd name="csY1028" fmla="*/ 914275 h 1497780"/>
              <a:gd name="csX1029" fmla="*/ 4994161 w 4995324"/>
              <a:gd name="csY1029" fmla="*/ 847888 h 1497780"/>
              <a:gd name="csX1030" fmla="*/ 4986010 w 4995324"/>
              <a:gd name="csY1030" fmla="*/ 839735 h 1497780"/>
              <a:gd name="csX1031" fmla="*/ 4986010 w 4995324"/>
              <a:gd name="csY1031" fmla="*/ 839735 h 1497780"/>
              <a:gd name="csX1032" fmla="*/ 4986010 w 4995324"/>
              <a:gd name="csY1032" fmla="*/ 708126 h 1497780"/>
              <a:gd name="csX1033" fmla="*/ 4977859 w 4995324"/>
              <a:gd name="csY1033" fmla="*/ 716279 h 1497780"/>
              <a:gd name="csX1034" fmla="*/ 4977859 w 4995324"/>
              <a:gd name="csY1034" fmla="*/ 782666 h 1497780"/>
              <a:gd name="csX1035" fmla="*/ 4986010 w 4995324"/>
              <a:gd name="csY1035" fmla="*/ 790818 h 1497780"/>
              <a:gd name="csX1036" fmla="*/ 4994161 w 4995324"/>
              <a:gd name="csY1036" fmla="*/ 782666 h 1497780"/>
              <a:gd name="csX1037" fmla="*/ 4994161 w 4995324"/>
              <a:gd name="csY1037" fmla="*/ 716279 h 1497780"/>
              <a:gd name="csX1038" fmla="*/ 4986010 w 4995324"/>
              <a:gd name="csY1038" fmla="*/ 708126 h 1497780"/>
              <a:gd name="csX1039" fmla="*/ 4986010 w 4995324"/>
              <a:gd name="csY1039" fmla="*/ 708126 h 1497780"/>
              <a:gd name="csX1040" fmla="*/ 4986010 w 4995324"/>
              <a:gd name="csY1040" fmla="*/ 575352 h 1497780"/>
              <a:gd name="csX1041" fmla="*/ 4977859 w 4995324"/>
              <a:gd name="csY1041" fmla="*/ 583505 h 1497780"/>
              <a:gd name="csX1042" fmla="*/ 4977859 w 4995324"/>
              <a:gd name="csY1042" fmla="*/ 649892 h 1497780"/>
              <a:gd name="csX1043" fmla="*/ 4986010 w 4995324"/>
              <a:gd name="csY1043" fmla="*/ 658045 h 1497780"/>
              <a:gd name="csX1044" fmla="*/ 4994161 w 4995324"/>
              <a:gd name="csY1044" fmla="*/ 649892 h 1497780"/>
              <a:gd name="csX1045" fmla="*/ 4994161 w 4995324"/>
              <a:gd name="csY1045" fmla="*/ 583505 h 1497780"/>
              <a:gd name="csX1046" fmla="*/ 4986010 w 4995324"/>
              <a:gd name="csY1046" fmla="*/ 575352 h 1497780"/>
              <a:gd name="csX1047" fmla="*/ 4986010 w 4995324"/>
              <a:gd name="csY1047" fmla="*/ 575352 h 1497780"/>
              <a:gd name="csX1048" fmla="*/ 4986010 w 4995324"/>
              <a:gd name="csY1048" fmla="*/ 443744 h 1497780"/>
              <a:gd name="csX1049" fmla="*/ 4977859 w 4995324"/>
              <a:gd name="csY1049" fmla="*/ 451896 h 1497780"/>
              <a:gd name="csX1050" fmla="*/ 4977859 w 4995324"/>
              <a:gd name="csY1050" fmla="*/ 518283 h 1497780"/>
              <a:gd name="csX1051" fmla="*/ 4986010 w 4995324"/>
              <a:gd name="csY1051" fmla="*/ 526436 h 1497780"/>
              <a:gd name="csX1052" fmla="*/ 4994161 w 4995324"/>
              <a:gd name="csY1052" fmla="*/ 518283 h 1497780"/>
              <a:gd name="csX1053" fmla="*/ 4994161 w 4995324"/>
              <a:gd name="csY1053" fmla="*/ 451896 h 1497780"/>
              <a:gd name="csX1054" fmla="*/ 4986010 w 4995324"/>
              <a:gd name="csY1054" fmla="*/ 443744 h 1497780"/>
              <a:gd name="csX1055" fmla="*/ 4986010 w 4995324"/>
              <a:gd name="csY1055" fmla="*/ 443744 h 1497780"/>
              <a:gd name="csX1056" fmla="*/ 4986010 w 4995324"/>
              <a:gd name="csY1056" fmla="*/ 312135 h 1497780"/>
              <a:gd name="csX1057" fmla="*/ 4977859 w 4995324"/>
              <a:gd name="csY1057" fmla="*/ 320287 h 1497780"/>
              <a:gd name="csX1058" fmla="*/ 4977859 w 4995324"/>
              <a:gd name="csY1058" fmla="*/ 386674 h 1497780"/>
              <a:gd name="csX1059" fmla="*/ 4986010 w 4995324"/>
              <a:gd name="csY1059" fmla="*/ 394827 h 1497780"/>
              <a:gd name="csX1060" fmla="*/ 4994161 w 4995324"/>
              <a:gd name="csY1060" fmla="*/ 386674 h 1497780"/>
              <a:gd name="csX1061" fmla="*/ 4994161 w 4995324"/>
              <a:gd name="csY1061" fmla="*/ 320287 h 1497780"/>
              <a:gd name="csX1062" fmla="*/ 4986010 w 4995324"/>
              <a:gd name="csY1062" fmla="*/ 312135 h 1497780"/>
              <a:gd name="csX1063" fmla="*/ 4986010 w 4995324"/>
              <a:gd name="csY1063" fmla="*/ 312135 h 1497780"/>
              <a:gd name="csX1064" fmla="*/ 4986010 w 4995324"/>
              <a:gd name="csY1064" fmla="*/ 179361 h 1497780"/>
              <a:gd name="csX1065" fmla="*/ 4977859 w 4995324"/>
              <a:gd name="csY1065" fmla="*/ 187514 h 1497780"/>
              <a:gd name="csX1066" fmla="*/ 4977859 w 4995324"/>
              <a:gd name="csY1066" fmla="*/ 253901 h 1497780"/>
              <a:gd name="csX1067" fmla="*/ 4986010 w 4995324"/>
              <a:gd name="csY1067" fmla="*/ 262053 h 1497780"/>
              <a:gd name="csX1068" fmla="*/ 4994161 w 4995324"/>
              <a:gd name="csY1068" fmla="*/ 253901 h 1497780"/>
              <a:gd name="csX1069" fmla="*/ 4994161 w 4995324"/>
              <a:gd name="csY1069" fmla="*/ 187514 h 1497780"/>
              <a:gd name="csX1070" fmla="*/ 4986010 w 4995324"/>
              <a:gd name="csY1070" fmla="*/ 179361 h 1497780"/>
              <a:gd name="csX1071" fmla="*/ 4986010 w 4995324"/>
              <a:gd name="csY1071" fmla="*/ 179361 h 1497780"/>
              <a:gd name="csX1072" fmla="*/ 4940598 w 4995324"/>
              <a:gd name="csY1072" fmla="*/ 53575 h 1497780"/>
              <a:gd name="csX1073" fmla="*/ 4934776 w 4995324"/>
              <a:gd name="csY1073" fmla="*/ 55905 h 1497780"/>
              <a:gd name="csX1074" fmla="*/ 4934776 w 4995324"/>
              <a:gd name="csY1074" fmla="*/ 67552 h 1497780"/>
              <a:gd name="csX1075" fmla="*/ 4934776 w 4995324"/>
              <a:gd name="csY1075" fmla="*/ 67552 h 1497780"/>
              <a:gd name="csX1076" fmla="*/ 4934776 w 4995324"/>
              <a:gd name="csY1076" fmla="*/ 67552 h 1497780"/>
              <a:gd name="csX1077" fmla="*/ 4934776 w 4995324"/>
              <a:gd name="csY1077" fmla="*/ 67552 h 1497780"/>
              <a:gd name="csX1078" fmla="*/ 4934776 w 4995324"/>
              <a:gd name="csY1078" fmla="*/ 67552 h 1497780"/>
              <a:gd name="csX1079" fmla="*/ 4934776 w 4995324"/>
              <a:gd name="csY1079" fmla="*/ 67552 h 1497780"/>
              <a:gd name="csX1080" fmla="*/ 4934776 w 4995324"/>
              <a:gd name="csY1080" fmla="*/ 67552 h 1497780"/>
              <a:gd name="csX1081" fmla="*/ 4934776 w 4995324"/>
              <a:gd name="csY1081" fmla="*/ 67552 h 1497780"/>
              <a:gd name="csX1082" fmla="*/ 4934776 w 4995324"/>
              <a:gd name="csY1082" fmla="*/ 67552 h 1497780"/>
              <a:gd name="csX1083" fmla="*/ 4934776 w 4995324"/>
              <a:gd name="csY1083" fmla="*/ 67552 h 1497780"/>
              <a:gd name="csX1084" fmla="*/ 4934776 w 4995324"/>
              <a:gd name="csY1084" fmla="*/ 67552 h 1497780"/>
              <a:gd name="csX1085" fmla="*/ 4934776 w 4995324"/>
              <a:gd name="csY1085" fmla="*/ 67552 h 1497780"/>
              <a:gd name="csX1086" fmla="*/ 4934776 w 4995324"/>
              <a:gd name="csY1086" fmla="*/ 67552 h 1497780"/>
              <a:gd name="csX1087" fmla="*/ 4934776 w 4995324"/>
              <a:gd name="csY1087" fmla="*/ 67552 h 1497780"/>
              <a:gd name="csX1088" fmla="*/ 4934776 w 4995324"/>
              <a:gd name="csY1088" fmla="*/ 67552 h 1497780"/>
              <a:gd name="csX1089" fmla="*/ 4934776 w 4995324"/>
              <a:gd name="csY1089" fmla="*/ 67552 h 1497780"/>
              <a:gd name="csX1090" fmla="*/ 4934776 w 4995324"/>
              <a:gd name="csY1090" fmla="*/ 67552 h 1497780"/>
              <a:gd name="csX1091" fmla="*/ 4934776 w 4995324"/>
              <a:gd name="csY1091" fmla="*/ 67552 h 1497780"/>
              <a:gd name="csX1092" fmla="*/ 4934776 w 4995324"/>
              <a:gd name="csY1092" fmla="*/ 67552 h 1497780"/>
              <a:gd name="csX1093" fmla="*/ 4934776 w 4995324"/>
              <a:gd name="csY1093" fmla="*/ 67552 h 1497780"/>
              <a:gd name="csX1094" fmla="*/ 4934776 w 4995324"/>
              <a:gd name="csY1094" fmla="*/ 67552 h 1497780"/>
              <a:gd name="csX1095" fmla="*/ 4934776 w 4995324"/>
              <a:gd name="csY1095" fmla="*/ 67552 h 1497780"/>
              <a:gd name="csX1096" fmla="*/ 4934776 w 4995324"/>
              <a:gd name="csY1096" fmla="*/ 67552 h 1497780"/>
              <a:gd name="csX1097" fmla="*/ 4934776 w 4995324"/>
              <a:gd name="csY1097" fmla="*/ 67552 h 1497780"/>
              <a:gd name="csX1098" fmla="*/ 4934776 w 4995324"/>
              <a:gd name="csY1098" fmla="*/ 67552 h 1497780"/>
              <a:gd name="csX1099" fmla="*/ 4934776 w 4995324"/>
              <a:gd name="csY1099" fmla="*/ 67552 h 1497780"/>
              <a:gd name="csX1100" fmla="*/ 4934776 w 4995324"/>
              <a:gd name="csY1100" fmla="*/ 67552 h 1497780"/>
              <a:gd name="csX1101" fmla="*/ 4934776 w 4995324"/>
              <a:gd name="csY1101" fmla="*/ 67552 h 1497780"/>
              <a:gd name="csX1102" fmla="*/ 4934776 w 4995324"/>
              <a:gd name="csY1102" fmla="*/ 67552 h 1497780"/>
              <a:gd name="csX1103" fmla="*/ 4934776 w 4995324"/>
              <a:gd name="csY1103" fmla="*/ 67552 h 1497780"/>
              <a:gd name="csX1104" fmla="*/ 4934776 w 4995324"/>
              <a:gd name="csY1104" fmla="*/ 67552 h 1497780"/>
              <a:gd name="csX1105" fmla="*/ 4934776 w 4995324"/>
              <a:gd name="csY1105" fmla="*/ 67552 h 1497780"/>
              <a:gd name="csX1106" fmla="*/ 4934776 w 4995324"/>
              <a:gd name="csY1106" fmla="*/ 67552 h 1497780"/>
              <a:gd name="csX1107" fmla="*/ 4934776 w 4995324"/>
              <a:gd name="csY1107" fmla="*/ 67552 h 1497780"/>
              <a:gd name="csX1108" fmla="*/ 4934776 w 4995324"/>
              <a:gd name="csY1108" fmla="*/ 67552 h 1497780"/>
              <a:gd name="csX1109" fmla="*/ 4934776 w 4995324"/>
              <a:gd name="csY1109" fmla="*/ 67552 h 1497780"/>
              <a:gd name="csX1110" fmla="*/ 4934776 w 4995324"/>
              <a:gd name="csY1110" fmla="*/ 67552 h 1497780"/>
              <a:gd name="csX1111" fmla="*/ 4934776 w 4995324"/>
              <a:gd name="csY1111" fmla="*/ 67552 h 1497780"/>
              <a:gd name="csX1112" fmla="*/ 4935940 w 4995324"/>
              <a:gd name="csY1112" fmla="*/ 68716 h 1497780"/>
              <a:gd name="csX1113" fmla="*/ 4935940 w 4995324"/>
              <a:gd name="csY1113" fmla="*/ 68716 h 1497780"/>
              <a:gd name="csX1114" fmla="*/ 4935940 w 4995324"/>
              <a:gd name="csY1114" fmla="*/ 68716 h 1497780"/>
              <a:gd name="csX1115" fmla="*/ 4935940 w 4995324"/>
              <a:gd name="csY1115" fmla="*/ 68716 h 1497780"/>
              <a:gd name="csX1116" fmla="*/ 4935940 w 4995324"/>
              <a:gd name="csY1116" fmla="*/ 68716 h 1497780"/>
              <a:gd name="csX1117" fmla="*/ 4935940 w 4995324"/>
              <a:gd name="csY1117" fmla="*/ 68716 h 1497780"/>
              <a:gd name="csX1118" fmla="*/ 4935940 w 4995324"/>
              <a:gd name="csY1118" fmla="*/ 68716 h 1497780"/>
              <a:gd name="csX1119" fmla="*/ 4935940 w 4995324"/>
              <a:gd name="csY1119" fmla="*/ 68716 h 1497780"/>
              <a:gd name="csX1120" fmla="*/ 4935940 w 4995324"/>
              <a:gd name="csY1120" fmla="*/ 68716 h 1497780"/>
              <a:gd name="csX1121" fmla="*/ 4935940 w 4995324"/>
              <a:gd name="csY1121" fmla="*/ 68716 h 1497780"/>
              <a:gd name="csX1122" fmla="*/ 4935940 w 4995324"/>
              <a:gd name="csY1122" fmla="*/ 68716 h 1497780"/>
              <a:gd name="csX1123" fmla="*/ 4935940 w 4995324"/>
              <a:gd name="csY1123" fmla="*/ 68716 h 1497780"/>
              <a:gd name="csX1124" fmla="*/ 4935940 w 4995324"/>
              <a:gd name="csY1124" fmla="*/ 69881 h 1497780"/>
              <a:gd name="csX1125" fmla="*/ 4935940 w 4995324"/>
              <a:gd name="csY1125" fmla="*/ 69881 h 1497780"/>
              <a:gd name="csX1126" fmla="*/ 4935940 w 4995324"/>
              <a:gd name="csY1126" fmla="*/ 71046 h 1497780"/>
              <a:gd name="csX1127" fmla="*/ 4935940 w 4995324"/>
              <a:gd name="csY1127" fmla="*/ 71046 h 1497780"/>
              <a:gd name="csX1128" fmla="*/ 4935940 w 4995324"/>
              <a:gd name="csY1128" fmla="*/ 71046 h 1497780"/>
              <a:gd name="csX1129" fmla="*/ 4935940 w 4995324"/>
              <a:gd name="csY1129" fmla="*/ 71046 h 1497780"/>
              <a:gd name="csX1130" fmla="*/ 4935940 w 4995324"/>
              <a:gd name="csY1130" fmla="*/ 71046 h 1497780"/>
              <a:gd name="csX1131" fmla="*/ 4935940 w 4995324"/>
              <a:gd name="csY1131" fmla="*/ 71046 h 1497780"/>
              <a:gd name="csX1132" fmla="*/ 4935940 w 4995324"/>
              <a:gd name="csY1132" fmla="*/ 71046 h 1497780"/>
              <a:gd name="csX1133" fmla="*/ 4935940 w 4995324"/>
              <a:gd name="csY1133" fmla="*/ 71046 h 1497780"/>
              <a:gd name="csX1134" fmla="*/ 4935940 w 4995324"/>
              <a:gd name="csY1134" fmla="*/ 71046 h 1497780"/>
              <a:gd name="csX1135" fmla="*/ 4935940 w 4995324"/>
              <a:gd name="csY1135" fmla="*/ 71046 h 1497780"/>
              <a:gd name="csX1136" fmla="*/ 4935940 w 4995324"/>
              <a:gd name="csY1136" fmla="*/ 71046 h 1497780"/>
              <a:gd name="csX1137" fmla="*/ 4935940 w 4995324"/>
              <a:gd name="csY1137" fmla="*/ 71046 h 1497780"/>
              <a:gd name="csX1138" fmla="*/ 4935940 w 4995324"/>
              <a:gd name="csY1138" fmla="*/ 72210 h 1497780"/>
              <a:gd name="csX1139" fmla="*/ 4935940 w 4995324"/>
              <a:gd name="csY1139" fmla="*/ 72210 h 1497780"/>
              <a:gd name="csX1140" fmla="*/ 4935940 w 4995324"/>
              <a:gd name="csY1140" fmla="*/ 72210 h 1497780"/>
              <a:gd name="csX1141" fmla="*/ 4935940 w 4995324"/>
              <a:gd name="csY1141" fmla="*/ 72210 h 1497780"/>
              <a:gd name="csX1142" fmla="*/ 4935940 w 4995324"/>
              <a:gd name="csY1142" fmla="*/ 72210 h 1497780"/>
              <a:gd name="csX1143" fmla="*/ 4935940 w 4995324"/>
              <a:gd name="csY1143" fmla="*/ 72210 h 1497780"/>
              <a:gd name="csX1144" fmla="*/ 4935940 w 4995324"/>
              <a:gd name="csY1144" fmla="*/ 72210 h 1497780"/>
              <a:gd name="csX1145" fmla="*/ 4935940 w 4995324"/>
              <a:gd name="csY1145" fmla="*/ 72210 h 1497780"/>
              <a:gd name="csX1146" fmla="*/ 4935940 w 4995324"/>
              <a:gd name="csY1146" fmla="*/ 73375 h 1497780"/>
              <a:gd name="csX1147" fmla="*/ 4935940 w 4995324"/>
              <a:gd name="csY1147" fmla="*/ 73375 h 1497780"/>
              <a:gd name="csX1148" fmla="*/ 4948749 w 4995324"/>
              <a:gd name="csY1148" fmla="*/ 100163 h 1497780"/>
              <a:gd name="csX1149" fmla="*/ 4956900 w 4995324"/>
              <a:gd name="csY1149" fmla="*/ 105986 h 1497780"/>
              <a:gd name="csX1150" fmla="*/ 4959228 w 4995324"/>
              <a:gd name="csY1150" fmla="*/ 105986 h 1497780"/>
              <a:gd name="csX1151" fmla="*/ 4963886 w 4995324"/>
              <a:gd name="csY1151" fmla="*/ 95504 h 1497780"/>
              <a:gd name="csX1152" fmla="*/ 4925460 w 4995324"/>
              <a:gd name="csY1152" fmla="*/ 33776 h 1497780"/>
              <a:gd name="csX1153" fmla="*/ 4919638 w 4995324"/>
              <a:gd name="csY1153" fmla="*/ 31446 h 1497780"/>
              <a:gd name="csX1154" fmla="*/ 4919638 w 4995324"/>
              <a:gd name="csY1154" fmla="*/ 31446 h 1497780"/>
              <a:gd name="csX1155" fmla="*/ 4927789 w 4995324"/>
              <a:gd name="csY1155" fmla="*/ 39599 h 1497780"/>
              <a:gd name="csX1156" fmla="*/ 4825321 w 4995324"/>
              <a:gd name="csY1156" fmla="*/ 4659 h 1497780"/>
              <a:gd name="csX1157" fmla="*/ 4758950 w 4995324"/>
              <a:gd name="csY1157" fmla="*/ 4659 h 1497780"/>
              <a:gd name="csX1158" fmla="*/ 4750799 w 4995324"/>
              <a:gd name="csY1158" fmla="*/ 12812 h 1497780"/>
              <a:gd name="csX1159" fmla="*/ 4758950 w 4995324"/>
              <a:gd name="csY1159" fmla="*/ 20964 h 1497780"/>
              <a:gd name="csX1160" fmla="*/ 4834637 w 4995324"/>
              <a:gd name="csY1160" fmla="*/ 20964 h 1497780"/>
              <a:gd name="csX1161" fmla="*/ 4876555 w 4995324"/>
              <a:gd name="csY1161" fmla="*/ 30282 h 1497780"/>
              <a:gd name="csX1162" fmla="*/ 4878884 w 4995324"/>
              <a:gd name="csY1162" fmla="*/ 30282 h 1497780"/>
              <a:gd name="csX1163" fmla="*/ 4887035 w 4995324"/>
              <a:gd name="csY1163" fmla="*/ 25623 h 1497780"/>
              <a:gd name="csX1164" fmla="*/ 4882377 w 4995324"/>
              <a:gd name="csY1164" fmla="*/ 15141 h 1497780"/>
              <a:gd name="csX1165" fmla="*/ 4821828 w 4995324"/>
              <a:gd name="csY1165" fmla="*/ 3494 h 1497780"/>
              <a:gd name="csX1166" fmla="*/ 4825321 w 4995324"/>
              <a:gd name="csY1166" fmla="*/ 3494 h 14977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</a:cxnLst>
            <a:rect l="l" t="t" r="r" b="b"/>
            <a:pathLst>
              <a:path w="4995324" h="1497780">
                <a:moveTo>
                  <a:pt x="4692578" y="4659"/>
                </a:moveTo>
                <a:lnTo>
                  <a:pt x="4626207" y="4659"/>
                </a:lnTo>
                <a:cubicBezTo>
                  <a:pt x="4621549" y="4659"/>
                  <a:pt x="4618056" y="8153"/>
                  <a:pt x="4618056" y="12812"/>
                </a:cubicBezTo>
                <a:cubicBezTo>
                  <a:pt x="4618056" y="17470"/>
                  <a:pt x="4621549" y="20964"/>
                  <a:pt x="4626207" y="20964"/>
                </a:cubicBezTo>
                <a:lnTo>
                  <a:pt x="4692578" y="20964"/>
                </a:lnTo>
                <a:cubicBezTo>
                  <a:pt x="4697236" y="20964"/>
                  <a:pt x="4700729" y="17470"/>
                  <a:pt x="4700729" y="12812"/>
                </a:cubicBezTo>
                <a:cubicBezTo>
                  <a:pt x="4700729" y="8153"/>
                  <a:pt x="4697236" y="4659"/>
                  <a:pt x="4692578" y="4659"/>
                </a:cubicBezTo>
                <a:lnTo>
                  <a:pt x="4692578" y="4659"/>
                </a:lnTo>
                <a:close/>
                <a:moveTo>
                  <a:pt x="4561000" y="4659"/>
                </a:moveTo>
                <a:lnTo>
                  <a:pt x="4494628" y="4659"/>
                </a:lnTo>
                <a:cubicBezTo>
                  <a:pt x="4489971" y="4659"/>
                  <a:pt x="4486477" y="8153"/>
                  <a:pt x="4486477" y="12812"/>
                </a:cubicBezTo>
                <a:cubicBezTo>
                  <a:pt x="4486477" y="17470"/>
                  <a:pt x="4489971" y="20964"/>
                  <a:pt x="4494628" y="20964"/>
                </a:cubicBezTo>
                <a:lnTo>
                  <a:pt x="4561000" y="20964"/>
                </a:lnTo>
                <a:cubicBezTo>
                  <a:pt x="4565657" y="20964"/>
                  <a:pt x="4569151" y="17470"/>
                  <a:pt x="4569151" y="12812"/>
                </a:cubicBezTo>
                <a:cubicBezTo>
                  <a:pt x="4569151" y="8153"/>
                  <a:pt x="4565657" y="4659"/>
                  <a:pt x="4561000" y="4659"/>
                </a:cubicBezTo>
                <a:lnTo>
                  <a:pt x="4561000" y="4659"/>
                </a:lnTo>
                <a:close/>
                <a:moveTo>
                  <a:pt x="4429421" y="4659"/>
                </a:moveTo>
                <a:lnTo>
                  <a:pt x="4363050" y="4659"/>
                </a:lnTo>
                <a:cubicBezTo>
                  <a:pt x="4358392" y="4659"/>
                  <a:pt x="4354899" y="8153"/>
                  <a:pt x="4354899" y="12812"/>
                </a:cubicBezTo>
                <a:cubicBezTo>
                  <a:pt x="4354899" y="17470"/>
                  <a:pt x="4358392" y="20964"/>
                  <a:pt x="4363050" y="20964"/>
                </a:cubicBezTo>
                <a:lnTo>
                  <a:pt x="4429421" y="20964"/>
                </a:lnTo>
                <a:cubicBezTo>
                  <a:pt x="4434079" y="20964"/>
                  <a:pt x="4437572" y="17470"/>
                  <a:pt x="4437572" y="12812"/>
                </a:cubicBezTo>
                <a:cubicBezTo>
                  <a:pt x="4437572" y="8153"/>
                  <a:pt x="4434079" y="4659"/>
                  <a:pt x="4429421" y="4659"/>
                </a:cubicBezTo>
                <a:lnTo>
                  <a:pt x="4429421" y="4659"/>
                </a:lnTo>
                <a:close/>
                <a:moveTo>
                  <a:pt x="4296678" y="4659"/>
                </a:moveTo>
                <a:lnTo>
                  <a:pt x="4230307" y="4659"/>
                </a:lnTo>
                <a:cubicBezTo>
                  <a:pt x="4225649" y="4659"/>
                  <a:pt x="4222156" y="8153"/>
                  <a:pt x="4222156" y="12812"/>
                </a:cubicBezTo>
                <a:cubicBezTo>
                  <a:pt x="4222156" y="17470"/>
                  <a:pt x="4225649" y="20964"/>
                  <a:pt x="4230307" y="20964"/>
                </a:cubicBezTo>
                <a:lnTo>
                  <a:pt x="4296678" y="20964"/>
                </a:lnTo>
                <a:cubicBezTo>
                  <a:pt x="4301336" y="20964"/>
                  <a:pt x="4304829" y="17470"/>
                  <a:pt x="4304829" y="12812"/>
                </a:cubicBezTo>
                <a:cubicBezTo>
                  <a:pt x="4304829" y="8153"/>
                  <a:pt x="4301336" y="4659"/>
                  <a:pt x="4296678" y="4659"/>
                </a:cubicBezTo>
                <a:lnTo>
                  <a:pt x="4296678" y="4659"/>
                </a:lnTo>
                <a:close/>
                <a:moveTo>
                  <a:pt x="4165100" y="4659"/>
                </a:moveTo>
                <a:lnTo>
                  <a:pt x="4098728" y="4659"/>
                </a:lnTo>
                <a:cubicBezTo>
                  <a:pt x="4094071" y="4659"/>
                  <a:pt x="4090577" y="8153"/>
                  <a:pt x="4090577" y="12812"/>
                </a:cubicBezTo>
                <a:cubicBezTo>
                  <a:pt x="4090577" y="17470"/>
                  <a:pt x="4094071" y="20964"/>
                  <a:pt x="4098728" y="20964"/>
                </a:cubicBezTo>
                <a:lnTo>
                  <a:pt x="4165100" y="20964"/>
                </a:lnTo>
                <a:cubicBezTo>
                  <a:pt x="4169757" y="20964"/>
                  <a:pt x="4173251" y="17470"/>
                  <a:pt x="4173251" y="12812"/>
                </a:cubicBezTo>
                <a:cubicBezTo>
                  <a:pt x="4173251" y="8153"/>
                  <a:pt x="4169757" y="4659"/>
                  <a:pt x="4165100" y="4659"/>
                </a:cubicBezTo>
                <a:lnTo>
                  <a:pt x="4165100" y="4659"/>
                </a:lnTo>
                <a:close/>
                <a:moveTo>
                  <a:pt x="4032357" y="4659"/>
                </a:moveTo>
                <a:lnTo>
                  <a:pt x="3965985" y="4659"/>
                </a:lnTo>
                <a:cubicBezTo>
                  <a:pt x="3961328" y="4659"/>
                  <a:pt x="3957834" y="8153"/>
                  <a:pt x="3957834" y="12812"/>
                </a:cubicBezTo>
                <a:cubicBezTo>
                  <a:pt x="3957834" y="17470"/>
                  <a:pt x="3961328" y="20964"/>
                  <a:pt x="3965985" y="20964"/>
                </a:cubicBezTo>
                <a:lnTo>
                  <a:pt x="4032357" y="20964"/>
                </a:lnTo>
                <a:cubicBezTo>
                  <a:pt x="4037015" y="20964"/>
                  <a:pt x="4040508" y="17470"/>
                  <a:pt x="4040508" y="12812"/>
                </a:cubicBezTo>
                <a:cubicBezTo>
                  <a:pt x="4040508" y="8153"/>
                  <a:pt x="4037015" y="4659"/>
                  <a:pt x="4032357" y="4659"/>
                </a:cubicBezTo>
                <a:lnTo>
                  <a:pt x="4032357" y="4659"/>
                </a:lnTo>
                <a:close/>
                <a:moveTo>
                  <a:pt x="3900778" y="4659"/>
                </a:moveTo>
                <a:lnTo>
                  <a:pt x="3834407" y="4659"/>
                </a:lnTo>
                <a:cubicBezTo>
                  <a:pt x="3829749" y="4659"/>
                  <a:pt x="3826256" y="8153"/>
                  <a:pt x="3826256" y="12812"/>
                </a:cubicBezTo>
                <a:cubicBezTo>
                  <a:pt x="3826256" y="17470"/>
                  <a:pt x="3829749" y="20964"/>
                  <a:pt x="3834407" y="20964"/>
                </a:cubicBezTo>
                <a:lnTo>
                  <a:pt x="3900778" y="20964"/>
                </a:lnTo>
                <a:cubicBezTo>
                  <a:pt x="3905436" y="20964"/>
                  <a:pt x="3908929" y="17470"/>
                  <a:pt x="3908929" y="12812"/>
                </a:cubicBezTo>
                <a:cubicBezTo>
                  <a:pt x="3908929" y="8153"/>
                  <a:pt x="3905436" y="4659"/>
                  <a:pt x="3900778" y="4659"/>
                </a:cubicBezTo>
                <a:lnTo>
                  <a:pt x="3900778" y="4659"/>
                </a:lnTo>
                <a:close/>
                <a:moveTo>
                  <a:pt x="3769200" y="4659"/>
                </a:moveTo>
                <a:lnTo>
                  <a:pt x="3702828" y="4659"/>
                </a:lnTo>
                <a:cubicBezTo>
                  <a:pt x="3698171" y="4659"/>
                  <a:pt x="3694677" y="8153"/>
                  <a:pt x="3694677" y="12812"/>
                </a:cubicBezTo>
                <a:cubicBezTo>
                  <a:pt x="3694677" y="17470"/>
                  <a:pt x="3698171" y="20964"/>
                  <a:pt x="3702828" y="20964"/>
                </a:cubicBezTo>
                <a:lnTo>
                  <a:pt x="3769200" y="20964"/>
                </a:lnTo>
                <a:cubicBezTo>
                  <a:pt x="3773858" y="20964"/>
                  <a:pt x="3777351" y="17470"/>
                  <a:pt x="3777351" y="12812"/>
                </a:cubicBezTo>
                <a:cubicBezTo>
                  <a:pt x="3777351" y="8153"/>
                  <a:pt x="3773858" y="4659"/>
                  <a:pt x="3769200" y="4659"/>
                </a:cubicBezTo>
                <a:lnTo>
                  <a:pt x="3769200" y="4659"/>
                </a:lnTo>
                <a:close/>
                <a:moveTo>
                  <a:pt x="3636457" y="4659"/>
                </a:moveTo>
                <a:lnTo>
                  <a:pt x="3570086" y="4659"/>
                </a:lnTo>
                <a:cubicBezTo>
                  <a:pt x="3565428" y="4659"/>
                  <a:pt x="3561935" y="8153"/>
                  <a:pt x="3561935" y="12812"/>
                </a:cubicBezTo>
                <a:cubicBezTo>
                  <a:pt x="3561935" y="17470"/>
                  <a:pt x="3565428" y="20964"/>
                  <a:pt x="3570086" y="20964"/>
                </a:cubicBezTo>
                <a:lnTo>
                  <a:pt x="3636457" y="20964"/>
                </a:lnTo>
                <a:cubicBezTo>
                  <a:pt x="3641115" y="20964"/>
                  <a:pt x="3644608" y="17470"/>
                  <a:pt x="3644608" y="12812"/>
                </a:cubicBezTo>
                <a:cubicBezTo>
                  <a:pt x="3644608" y="8153"/>
                  <a:pt x="3641115" y="4659"/>
                  <a:pt x="3636457" y="4659"/>
                </a:cubicBezTo>
                <a:lnTo>
                  <a:pt x="3636457" y="4659"/>
                </a:lnTo>
                <a:close/>
                <a:moveTo>
                  <a:pt x="3504878" y="4659"/>
                </a:moveTo>
                <a:lnTo>
                  <a:pt x="3438507" y="4659"/>
                </a:lnTo>
                <a:cubicBezTo>
                  <a:pt x="3433849" y="4659"/>
                  <a:pt x="3430356" y="8153"/>
                  <a:pt x="3430356" y="12812"/>
                </a:cubicBezTo>
                <a:cubicBezTo>
                  <a:pt x="3430356" y="17470"/>
                  <a:pt x="3433849" y="20964"/>
                  <a:pt x="3438507" y="20964"/>
                </a:cubicBezTo>
                <a:lnTo>
                  <a:pt x="3504878" y="20964"/>
                </a:lnTo>
                <a:cubicBezTo>
                  <a:pt x="3509536" y="20964"/>
                  <a:pt x="3513029" y="17470"/>
                  <a:pt x="3513029" y="12812"/>
                </a:cubicBezTo>
                <a:cubicBezTo>
                  <a:pt x="3513029" y="8153"/>
                  <a:pt x="3509536" y="4659"/>
                  <a:pt x="3504878" y="4659"/>
                </a:cubicBezTo>
                <a:lnTo>
                  <a:pt x="3504878" y="4659"/>
                </a:lnTo>
                <a:close/>
                <a:moveTo>
                  <a:pt x="3372136" y="4659"/>
                </a:moveTo>
                <a:lnTo>
                  <a:pt x="3305764" y="4659"/>
                </a:lnTo>
                <a:cubicBezTo>
                  <a:pt x="3301106" y="4659"/>
                  <a:pt x="3297613" y="8153"/>
                  <a:pt x="3297613" y="12812"/>
                </a:cubicBezTo>
                <a:cubicBezTo>
                  <a:pt x="3297613" y="17470"/>
                  <a:pt x="3301106" y="20964"/>
                  <a:pt x="3305764" y="20964"/>
                </a:cubicBezTo>
                <a:lnTo>
                  <a:pt x="3372136" y="20964"/>
                </a:lnTo>
                <a:cubicBezTo>
                  <a:pt x="3376793" y="20964"/>
                  <a:pt x="3380286" y="17470"/>
                  <a:pt x="3380286" y="12812"/>
                </a:cubicBezTo>
                <a:cubicBezTo>
                  <a:pt x="3380286" y="8153"/>
                  <a:pt x="3376793" y="4659"/>
                  <a:pt x="3372136" y="4659"/>
                </a:cubicBezTo>
                <a:lnTo>
                  <a:pt x="3372136" y="4659"/>
                </a:lnTo>
                <a:close/>
                <a:moveTo>
                  <a:pt x="3240557" y="4659"/>
                </a:moveTo>
                <a:lnTo>
                  <a:pt x="3174186" y="4659"/>
                </a:lnTo>
                <a:cubicBezTo>
                  <a:pt x="3169528" y="4659"/>
                  <a:pt x="3166035" y="8153"/>
                  <a:pt x="3166035" y="12812"/>
                </a:cubicBezTo>
                <a:cubicBezTo>
                  <a:pt x="3166035" y="17470"/>
                  <a:pt x="3169528" y="20964"/>
                  <a:pt x="3174186" y="20964"/>
                </a:cubicBezTo>
                <a:lnTo>
                  <a:pt x="3240557" y="20964"/>
                </a:lnTo>
                <a:cubicBezTo>
                  <a:pt x="3245215" y="20964"/>
                  <a:pt x="3248708" y="17470"/>
                  <a:pt x="3248708" y="12812"/>
                </a:cubicBezTo>
                <a:cubicBezTo>
                  <a:pt x="3248708" y="8153"/>
                  <a:pt x="3245215" y="4659"/>
                  <a:pt x="3240557" y="4659"/>
                </a:cubicBezTo>
                <a:lnTo>
                  <a:pt x="3240557" y="4659"/>
                </a:lnTo>
                <a:close/>
                <a:moveTo>
                  <a:pt x="3108979" y="4659"/>
                </a:moveTo>
                <a:lnTo>
                  <a:pt x="3042607" y="4659"/>
                </a:lnTo>
                <a:cubicBezTo>
                  <a:pt x="3037949" y="4659"/>
                  <a:pt x="3034456" y="8153"/>
                  <a:pt x="3034456" y="12812"/>
                </a:cubicBezTo>
                <a:cubicBezTo>
                  <a:pt x="3034456" y="17470"/>
                  <a:pt x="3037949" y="20964"/>
                  <a:pt x="3042607" y="20964"/>
                </a:cubicBezTo>
                <a:lnTo>
                  <a:pt x="3108979" y="20964"/>
                </a:lnTo>
                <a:cubicBezTo>
                  <a:pt x="3113636" y="20964"/>
                  <a:pt x="3117130" y="17470"/>
                  <a:pt x="3117130" y="12812"/>
                </a:cubicBezTo>
                <a:cubicBezTo>
                  <a:pt x="3117130" y="8153"/>
                  <a:pt x="3113636" y="4659"/>
                  <a:pt x="3108979" y="4659"/>
                </a:cubicBezTo>
                <a:lnTo>
                  <a:pt x="3108979" y="4659"/>
                </a:lnTo>
                <a:close/>
                <a:moveTo>
                  <a:pt x="2976236" y="4659"/>
                </a:moveTo>
                <a:lnTo>
                  <a:pt x="2909864" y="4659"/>
                </a:lnTo>
                <a:cubicBezTo>
                  <a:pt x="2905207" y="4659"/>
                  <a:pt x="2901713" y="8153"/>
                  <a:pt x="2901713" y="12812"/>
                </a:cubicBezTo>
                <a:cubicBezTo>
                  <a:pt x="2901713" y="17470"/>
                  <a:pt x="2905207" y="20964"/>
                  <a:pt x="2909864" y="20964"/>
                </a:cubicBezTo>
                <a:lnTo>
                  <a:pt x="2976236" y="20964"/>
                </a:lnTo>
                <a:cubicBezTo>
                  <a:pt x="2980893" y="20964"/>
                  <a:pt x="2984386" y="17470"/>
                  <a:pt x="2984386" y="12812"/>
                </a:cubicBezTo>
                <a:cubicBezTo>
                  <a:pt x="2984386" y="8153"/>
                  <a:pt x="2980893" y="4659"/>
                  <a:pt x="2976236" y="4659"/>
                </a:cubicBezTo>
                <a:lnTo>
                  <a:pt x="2976236" y="4659"/>
                </a:lnTo>
                <a:close/>
                <a:moveTo>
                  <a:pt x="2844657" y="4659"/>
                </a:moveTo>
                <a:lnTo>
                  <a:pt x="2778286" y="4659"/>
                </a:lnTo>
                <a:cubicBezTo>
                  <a:pt x="2773628" y="4659"/>
                  <a:pt x="2770135" y="8153"/>
                  <a:pt x="2770135" y="12812"/>
                </a:cubicBezTo>
                <a:cubicBezTo>
                  <a:pt x="2770135" y="17470"/>
                  <a:pt x="2773628" y="20964"/>
                  <a:pt x="2778286" y="20964"/>
                </a:cubicBezTo>
                <a:lnTo>
                  <a:pt x="2844657" y="20964"/>
                </a:lnTo>
                <a:cubicBezTo>
                  <a:pt x="2849315" y="20964"/>
                  <a:pt x="2852808" y="17470"/>
                  <a:pt x="2852808" y="12812"/>
                </a:cubicBezTo>
                <a:cubicBezTo>
                  <a:pt x="2852808" y="8153"/>
                  <a:pt x="2849315" y="4659"/>
                  <a:pt x="2844657" y="4659"/>
                </a:cubicBezTo>
                <a:lnTo>
                  <a:pt x="2844657" y="4659"/>
                </a:lnTo>
                <a:close/>
                <a:moveTo>
                  <a:pt x="2713079" y="4659"/>
                </a:moveTo>
                <a:lnTo>
                  <a:pt x="2646707" y="4659"/>
                </a:lnTo>
                <a:cubicBezTo>
                  <a:pt x="2642050" y="4659"/>
                  <a:pt x="2638556" y="8153"/>
                  <a:pt x="2638556" y="12812"/>
                </a:cubicBezTo>
                <a:cubicBezTo>
                  <a:pt x="2638556" y="17470"/>
                  <a:pt x="2642050" y="20964"/>
                  <a:pt x="2646707" y="20964"/>
                </a:cubicBezTo>
                <a:lnTo>
                  <a:pt x="2713079" y="20964"/>
                </a:lnTo>
                <a:cubicBezTo>
                  <a:pt x="2717736" y="20964"/>
                  <a:pt x="2721230" y="17470"/>
                  <a:pt x="2721230" y="12812"/>
                </a:cubicBezTo>
                <a:cubicBezTo>
                  <a:pt x="2721230" y="8153"/>
                  <a:pt x="2717736" y="4659"/>
                  <a:pt x="2713079" y="4659"/>
                </a:cubicBezTo>
                <a:lnTo>
                  <a:pt x="2713079" y="4659"/>
                </a:lnTo>
                <a:close/>
                <a:moveTo>
                  <a:pt x="2580336" y="4659"/>
                </a:moveTo>
                <a:lnTo>
                  <a:pt x="2513964" y="4659"/>
                </a:lnTo>
                <a:cubicBezTo>
                  <a:pt x="2509307" y="4659"/>
                  <a:pt x="2505813" y="8153"/>
                  <a:pt x="2505813" y="12812"/>
                </a:cubicBezTo>
                <a:cubicBezTo>
                  <a:pt x="2505813" y="17470"/>
                  <a:pt x="2509307" y="20964"/>
                  <a:pt x="2513964" y="20964"/>
                </a:cubicBezTo>
                <a:lnTo>
                  <a:pt x="2580336" y="20964"/>
                </a:lnTo>
                <a:cubicBezTo>
                  <a:pt x="2584993" y="20964"/>
                  <a:pt x="2588487" y="17470"/>
                  <a:pt x="2588487" y="12812"/>
                </a:cubicBezTo>
                <a:cubicBezTo>
                  <a:pt x="2588487" y="8153"/>
                  <a:pt x="2584993" y="4659"/>
                  <a:pt x="2580336" y="4659"/>
                </a:cubicBezTo>
                <a:lnTo>
                  <a:pt x="2580336" y="4659"/>
                </a:lnTo>
                <a:close/>
                <a:moveTo>
                  <a:pt x="2448757" y="4659"/>
                </a:moveTo>
                <a:lnTo>
                  <a:pt x="2382386" y="4659"/>
                </a:lnTo>
                <a:cubicBezTo>
                  <a:pt x="2377728" y="4659"/>
                  <a:pt x="2374235" y="8153"/>
                  <a:pt x="2374235" y="12812"/>
                </a:cubicBezTo>
                <a:cubicBezTo>
                  <a:pt x="2374235" y="17470"/>
                  <a:pt x="2377728" y="20964"/>
                  <a:pt x="2382386" y="20964"/>
                </a:cubicBezTo>
                <a:lnTo>
                  <a:pt x="2448757" y="20964"/>
                </a:lnTo>
                <a:cubicBezTo>
                  <a:pt x="2453415" y="20964"/>
                  <a:pt x="2456908" y="17470"/>
                  <a:pt x="2456908" y="12812"/>
                </a:cubicBezTo>
                <a:cubicBezTo>
                  <a:pt x="2456908" y="8153"/>
                  <a:pt x="2453415" y="4659"/>
                  <a:pt x="2448757" y="4659"/>
                </a:cubicBezTo>
                <a:lnTo>
                  <a:pt x="2448757" y="4659"/>
                </a:lnTo>
                <a:close/>
                <a:moveTo>
                  <a:pt x="2316014" y="4659"/>
                </a:moveTo>
                <a:lnTo>
                  <a:pt x="2249643" y="4659"/>
                </a:lnTo>
                <a:cubicBezTo>
                  <a:pt x="2244985" y="4659"/>
                  <a:pt x="2241492" y="8153"/>
                  <a:pt x="2241492" y="12812"/>
                </a:cubicBezTo>
                <a:cubicBezTo>
                  <a:pt x="2241492" y="17470"/>
                  <a:pt x="2244985" y="20964"/>
                  <a:pt x="2249643" y="20964"/>
                </a:cubicBezTo>
                <a:lnTo>
                  <a:pt x="2316014" y="20964"/>
                </a:lnTo>
                <a:cubicBezTo>
                  <a:pt x="2320672" y="20964"/>
                  <a:pt x="2324165" y="17470"/>
                  <a:pt x="2324165" y="12812"/>
                </a:cubicBezTo>
                <a:cubicBezTo>
                  <a:pt x="2324165" y="8153"/>
                  <a:pt x="2320672" y="4659"/>
                  <a:pt x="2316014" y="4659"/>
                </a:cubicBezTo>
                <a:lnTo>
                  <a:pt x="2316014" y="4659"/>
                </a:lnTo>
                <a:close/>
                <a:moveTo>
                  <a:pt x="2184436" y="4659"/>
                </a:moveTo>
                <a:lnTo>
                  <a:pt x="2118064" y="4659"/>
                </a:lnTo>
                <a:cubicBezTo>
                  <a:pt x="2113407" y="4659"/>
                  <a:pt x="2109914" y="8153"/>
                  <a:pt x="2109914" y="12812"/>
                </a:cubicBezTo>
                <a:cubicBezTo>
                  <a:pt x="2109914" y="17470"/>
                  <a:pt x="2113407" y="20964"/>
                  <a:pt x="2118064" y="20964"/>
                </a:cubicBezTo>
                <a:lnTo>
                  <a:pt x="2184436" y="20964"/>
                </a:lnTo>
                <a:cubicBezTo>
                  <a:pt x="2189094" y="20964"/>
                  <a:pt x="2192587" y="17470"/>
                  <a:pt x="2192587" y="12812"/>
                </a:cubicBezTo>
                <a:cubicBezTo>
                  <a:pt x="2192587" y="8153"/>
                  <a:pt x="2189094" y="4659"/>
                  <a:pt x="2184436" y="4659"/>
                </a:cubicBezTo>
                <a:lnTo>
                  <a:pt x="2184436" y="4659"/>
                </a:lnTo>
                <a:close/>
                <a:moveTo>
                  <a:pt x="2052857" y="4659"/>
                </a:moveTo>
                <a:lnTo>
                  <a:pt x="1986486" y="4659"/>
                </a:lnTo>
                <a:cubicBezTo>
                  <a:pt x="1981828" y="4659"/>
                  <a:pt x="1978335" y="8153"/>
                  <a:pt x="1978335" y="12812"/>
                </a:cubicBezTo>
                <a:cubicBezTo>
                  <a:pt x="1978335" y="17470"/>
                  <a:pt x="1981828" y="20964"/>
                  <a:pt x="1986486" y="20964"/>
                </a:cubicBezTo>
                <a:lnTo>
                  <a:pt x="2052857" y="20964"/>
                </a:lnTo>
                <a:cubicBezTo>
                  <a:pt x="2057515" y="20964"/>
                  <a:pt x="2061008" y="17470"/>
                  <a:pt x="2061008" y="12812"/>
                </a:cubicBezTo>
                <a:cubicBezTo>
                  <a:pt x="2061008" y="8153"/>
                  <a:pt x="2057515" y="4659"/>
                  <a:pt x="2052857" y="4659"/>
                </a:cubicBezTo>
                <a:lnTo>
                  <a:pt x="2052857" y="4659"/>
                </a:lnTo>
                <a:close/>
                <a:moveTo>
                  <a:pt x="1920114" y="4659"/>
                </a:moveTo>
                <a:lnTo>
                  <a:pt x="1853743" y="4659"/>
                </a:lnTo>
                <a:cubicBezTo>
                  <a:pt x="1849085" y="4659"/>
                  <a:pt x="1845592" y="8153"/>
                  <a:pt x="1845592" y="12812"/>
                </a:cubicBezTo>
                <a:cubicBezTo>
                  <a:pt x="1845592" y="17470"/>
                  <a:pt x="1849085" y="20964"/>
                  <a:pt x="1853743" y="20964"/>
                </a:cubicBezTo>
                <a:lnTo>
                  <a:pt x="1920114" y="20964"/>
                </a:lnTo>
                <a:cubicBezTo>
                  <a:pt x="1924772" y="20964"/>
                  <a:pt x="1928265" y="17470"/>
                  <a:pt x="1928265" y="12812"/>
                </a:cubicBezTo>
                <a:cubicBezTo>
                  <a:pt x="1928265" y="8153"/>
                  <a:pt x="1924772" y="4659"/>
                  <a:pt x="1920114" y="4659"/>
                </a:cubicBezTo>
                <a:lnTo>
                  <a:pt x="1920114" y="4659"/>
                </a:lnTo>
                <a:close/>
                <a:moveTo>
                  <a:pt x="1788536" y="4659"/>
                </a:moveTo>
                <a:lnTo>
                  <a:pt x="1722164" y="4659"/>
                </a:lnTo>
                <a:cubicBezTo>
                  <a:pt x="1717507" y="4659"/>
                  <a:pt x="1714014" y="8153"/>
                  <a:pt x="1714014" y="12812"/>
                </a:cubicBezTo>
                <a:cubicBezTo>
                  <a:pt x="1714014" y="17470"/>
                  <a:pt x="1717507" y="20964"/>
                  <a:pt x="1722164" y="20964"/>
                </a:cubicBezTo>
                <a:lnTo>
                  <a:pt x="1788536" y="20964"/>
                </a:lnTo>
                <a:cubicBezTo>
                  <a:pt x="1793194" y="20964"/>
                  <a:pt x="1796687" y="17470"/>
                  <a:pt x="1796687" y="12812"/>
                </a:cubicBezTo>
                <a:cubicBezTo>
                  <a:pt x="1796687" y="8153"/>
                  <a:pt x="1793194" y="4659"/>
                  <a:pt x="1788536" y="4659"/>
                </a:cubicBezTo>
                <a:lnTo>
                  <a:pt x="1788536" y="4659"/>
                </a:lnTo>
                <a:close/>
                <a:moveTo>
                  <a:pt x="1656958" y="4659"/>
                </a:moveTo>
                <a:lnTo>
                  <a:pt x="1601066" y="4659"/>
                </a:lnTo>
                <a:cubicBezTo>
                  <a:pt x="1597572" y="4659"/>
                  <a:pt x="1592915" y="4659"/>
                  <a:pt x="1589422" y="4659"/>
                </a:cubicBezTo>
                <a:cubicBezTo>
                  <a:pt x="1584764" y="4659"/>
                  <a:pt x="1581271" y="9317"/>
                  <a:pt x="1581271" y="13976"/>
                </a:cubicBezTo>
                <a:cubicBezTo>
                  <a:pt x="1581271" y="18635"/>
                  <a:pt x="1584764" y="22129"/>
                  <a:pt x="1589422" y="22129"/>
                </a:cubicBezTo>
                <a:lnTo>
                  <a:pt x="1589422" y="22129"/>
                </a:lnTo>
                <a:cubicBezTo>
                  <a:pt x="1591750" y="22129"/>
                  <a:pt x="1594079" y="22129"/>
                  <a:pt x="1596408" y="22129"/>
                </a:cubicBezTo>
                <a:lnTo>
                  <a:pt x="1654629" y="22129"/>
                </a:lnTo>
                <a:cubicBezTo>
                  <a:pt x="1659286" y="22129"/>
                  <a:pt x="1662780" y="18635"/>
                  <a:pt x="1662780" y="13976"/>
                </a:cubicBezTo>
                <a:cubicBezTo>
                  <a:pt x="1662780" y="9317"/>
                  <a:pt x="1659286" y="5823"/>
                  <a:pt x="1654629" y="5823"/>
                </a:cubicBezTo>
                <a:lnTo>
                  <a:pt x="1654629" y="5823"/>
                </a:lnTo>
                <a:close/>
                <a:moveTo>
                  <a:pt x="1523050" y="22129"/>
                </a:moveTo>
                <a:cubicBezTo>
                  <a:pt x="1521886" y="22129"/>
                  <a:pt x="1520721" y="22129"/>
                  <a:pt x="1519557" y="22129"/>
                </a:cubicBezTo>
                <a:cubicBezTo>
                  <a:pt x="1495104" y="33776"/>
                  <a:pt x="1475309" y="51246"/>
                  <a:pt x="1462501" y="64057"/>
                </a:cubicBezTo>
                <a:cubicBezTo>
                  <a:pt x="1459008" y="67552"/>
                  <a:pt x="1459008" y="72210"/>
                  <a:pt x="1462501" y="75704"/>
                </a:cubicBezTo>
                <a:cubicBezTo>
                  <a:pt x="1463665" y="76869"/>
                  <a:pt x="1465994" y="78034"/>
                  <a:pt x="1468323" y="78034"/>
                </a:cubicBezTo>
                <a:cubicBezTo>
                  <a:pt x="1470652" y="78034"/>
                  <a:pt x="1472980" y="78034"/>
                  <a:pt x="1474145" y="75704"/>
                </a:cubicBezTo>
                <a:cubicBezTo>
                  <a:pt x="1481131" y="69881"/>
                  <a:pt x="1488118" y="62893"/>
                  <a:pt x="1496269" y="57069"/>
                </a:cubicBezTo>
                <a:lnTo>
                  <a:pt x="1496269" y="57069"/>
                </a:lnTo>
                <a:cubicBezTo>
                  <a:pt x="1496269" y="57069"/>
                  <a:pt x="1496269" y="57069"/>
                  <a:pt x="1496269" y="57069"/>
                </a:cubicBezTo>
                <a:lnTo>
                  <a:pt x="1496269" y="57069"/>
                </a:lnTo>
                <a:cubicBezTo>
                  <a:pt x="1496269" y="57069"/>
                  <a:pt x="1496269" y="57069"/>
                  <a:pt x="1496269" y="57069"/>
                </a:cubicBezTo>
                <a:lnTo>
                  <a:pt x="1496269" y="57069"/>
                </a:lnTo>
                <a:cubicBezTo>
                  <a:pt x="1496269" y="57069"/>
                  <a:pt x="1496269" y="57069"/>
                  <a:pt x="1496269" y="57069"/>
                </a:cubicBezTo>
                <a:lnTo>
                  <a:pt x="1496269" y="57069"/>
                </a:lnTo>
                <a:cubicBezTo>
                  <a:pt x="1496269" y="57069"/>
                  <a:pt x="1496269" y="57069"/>
                  <a:pt x="1496269" y="57069"/>
                </a:cubicBezTo>
                <a:lnTo>
                  <a:pt x="1496269" y="57069"/>
                </a:lnTo>
                <a:cubicBezTo>
                  <a:pt x="1496269" y="57069"/>
                  <a:pt x="1496269" y="57069"/>
                  <a:pt x="1496269" y="57069"/>
                </a:cubicBezTo>
                <a:lnTo>
                  <a:pt x="1496269" y="57069"/>
                </a:lnTo>
                <a:cubicBezTo>
                  <a:pt x="1496269" y="57069"/>
                  <a:pt x="1496269" y="57069"/>
                  <a:pt x="1496269" y="57069"/>
                </a:cubicBezTo>
                <a:lnTo>
                  <a:pt x="1496269" y="57069"/>
                </a:lnTo>
                <a:cubicBezTo>
                  <a:pt x="1496269" y="57069"/>
                  <a:pt x="1496269" y="57069"/>
                  <a:pt x="1496269" y="57069"/>
                </a:cubicBezTo>
                <a:lnTo>
                  <a:pt x="1496269" y="57069"/>
                </a:lnTo>
                <a:cubicBezTo>
                  <a:pt x="1496269" y="57069"/>
                  <a:pt x="1496269" y="57069"/>
                  <a:pt x="1496269" y="57069"/>
                </a:cubicBezTo>
                <a:lnTo>
                  <a:pt x="1496269" y="57069"/>
                </a:lnTo>
                <a:cubicBezTo>
                  <a:pt x="1496269" y="57069"/>
                  <a:pt x="1496269" y="57069"/>
                  <a:pt x="1496269" y="57069"/>
                </a:cubicBezTo>
                <a:lnTo>
                  <a:pt x="1496269" y="57069"/>
                </a:lnTo>
                <a:cubicBezTo>
                  <a:pt x="1496269" y="57069"/>
                  <a:pt x="1496269" y="57069"/>
                  <a:pt x="1496269" y="57069"/>
                </a:cubicBezTo>
                <a:lnTo>
                  <a:pt x="1496269" y="57069"/>
                </a:lnTo>
                <a:cubicBezTo>
                  <a:pt x="1496269" y="57069"/>
                  <a:pt x="1496269" y="57069"/>
                  <a:pt x="1496269" y="57069"/>
                </a:cubicBezTo>
                <a:lnTo>
                  <a:pt x="1496269" y="57069"/>
                </a:lnTo>
                <a:cubicBezTo>
                  <a:pt x="1496269" y="57069"/>
                  <a:pt x="1496269" y="57069"/>
                  <a:pt x="1496269" y="57069"/>
                </a:cubicBezTo>
                <a:lnTo>
                  <a:pt x="1496269" y="57069"/>
                </a:lnTo>
                <a:cubicBezTo>
                  <a:pt x="1496269" y="57069"/>
                  <a:pt x="1496269" y="57069"/>
                  <a:pt x="1496269" y="57069"/>
                </a:cubicBezTo>
                <a:lnTo>
                  <a:pt x="1496269" y="57069"/>
                </a:lnTo>
                <a:cubicBezTo>
                  <a:pt x="1496269" y="57069"/>
                  <a:pt x="1496269" y="57069"/>
                  <a:pt x="1496269" y="57069"/>
                </a:cubicBezTo>
                <a:lnTo>
                  <a:pt x="1496269" y="57069"/>
                </a:lnTo>
                <a:cubicBezTo>
                  <a:pt x="1496269" y="57069"/>
                  <a:pt x="1496269" y="57069"/>
                  <a:pt x="1496269" y="57069"/>
                </a:cubicBezTo>
                <a:lnTo>
                  <a:pt x="1496269" y="57069"/>
                </a:lnTo>
                <a:cubicBezTo>
                  <a:pt x="1496269" y="57069"/>
                  <a:pt x="1496269" y="57069"/>
                  <a:pt x="1496269" y="57069"/>
                </a:cubicBezTo>
                <a:lnTo>
                  <a:pt x="1496269" y="57069"/>
                </a:lnTo>
                <a:cubicBezTo>
                  <a:pt x="1503255" y="51246"/>
                  <a:pt x="1511406" y="46587"/>
                  <a:pt x="1520721" y="41929"/>
                </a:cubicBezTo>
                <a:cubicBezTo>
                  <a:pt x="1525379" y="39599"/>
                  <a:pt x="1526543" y="34940"/>
                  <a:pt x="1524215" y="31446"/>
                </a:cubicBezTo>
                <a:cubicBezTo>
                  <a:pt x="1523050" y="29117"/>
                  <a:pt x="1519557" y="26788"/>
                  <a:pt x="1517228" y="26788"/>
                </a:cubicBezTo>
                <a:lnTo>
                  <a:pt x="1517228" y="26788"/>
                </a:lnTo>
                <a:lnTo>
                  <a:pt x="1517228" y="24458"/>
                </a:lnTo>
                <a:close/>
                <a:moveTo>
                  <a:pt x="1421746" y="109480"/>
                </a:moveTo>
                <a:cubicBezTo>
                  <a:pt x="1419417" y="109480"/>
                  <a:pt x="1417089" y="109480"/>
                  <a:pt x="1415924" y="111809"/>
                </a:cubicBezTo>
                <a:lnTo>
                  <a:pt x="1369348" y="158397"/>
                </a:lnTo>
                <a:cubicBezTo>
                  <a:pt x="1365855" y="161891"/>
                  <a:pt x="1365855" y="166549"/>
                  <a:pt x="1369348" y="170044"/>
                </a:cubicBezTo>
                <a:cubicBezTo>
                  <a:pt x="1370512" y="171208"/>
                  <a:pt x="1372841" y="172373"/>
                  <a:pt x="1375170" y="172373"/>
                </a:cubicBezTo>
                <a:cubicBezTo>
                  <a:pt x="1377499" y="172373"/>
                  <a:pt x="1379828" y="172373"/>
                  <a:pt x="1380992" y="170044"/>
                </a:cubicBezTo>
                <a:lnTo>
                  <a:pt x="1397294" y="153738"/>
                </a:lnTo>
                <a:lnTo>
                  <a:pt x="1397294" y="153738"/>
                </a:lnTo>
                <a:cubicBezTo>
                  <a:pt x="1397294" y="153738"/>
                  <a:pt x="1427569" y="123456"/>
                  <a:pt x="1427569" y="123456"/>
                </a:cubicBezTo>
                <a:cubicBezTo>
                  <a:pt x="1431062" y="119962"/>
                  <a:pt x="1431062" y="115303"/>
                  <a:pt x="1427569" y="111809"/>
                </a:cubicBezTo>
                <a:cubicBezTo>
                  <a:pt x="1426404" y="110645"/>
                  <a:pt x="1424075" y="109480"/>
                  <a:pt x="1421746" y="109480"/>
                </a:cubicBezTo>
                <a:lnTo>
                  <a:pt x="1421746" y="109480"/>
                </a:lnTo>
                <a:close/>
                <a:moveTo>
                  <a:pt x="1327429" y="200325"/>
                </a:moveTo>
                <a:cubicBezTo>
                  <a:pt x="1326265" y="200325"/>
                  <a:pt x="1323936" y="200325"/>
                  <a:pt x="1322771" y="201490"/>
                </a:cubicBezTo>
                <a:cubicBezTo>
                  <a:pt x="1314621" y="207313"/>
                  <a:pt x="1306470" y="210807"/>
                  <a:pt x="1291332" y="210807"/>
                </a:cubicBezTo>
                <a:lnTo>
                  <a:pt x="1268044" y="210807"/>
                </a:lnTo>
                <a:cubicBezTo>
                  <a:pt x="1263386" y="210807"/>
                  <a:pt x="1259893" y="214301"/>
                  <a:pt x="1259893" y="218960"/>
                </a:cubicBezTo>
                <a:cubicBezTo>
                  <a:pt x="1259893" y="223619"/>
                  <a:pt x="1263386" y="227113"/>
                  <a:pt x="1268044" y="227113"/>
                </a:cubicBezTo>
                <a:lnTo>
                  <a:pt x="1301812" y="227113"/>
                </a:lnTo>
                <a:cubicBezTo>
                  <a:pt x="1301812" y="227113"/>
                  <a:pt x="1301812" y="227113"/>
                  <a:pt x="1301812" y="227113"/>
                </a:cubicBezTo>
                <a:lnTo>
                  <a:pt x="1302976" y="227113"/>
                </a:lnTo>
                <a:cubicBezTo>
                  <a:pt x="1302976" y="227113"/>
                  <a:pt x="1302976" y="227113"/>
                  <a:pt x="1302976" y="227113"/>
                </a:cubicBezTo>
                <a:lnTo>
                  <a:pt x="1302976" y="227113"/>
                </a:lnTo>
                <a:cubicBezTo>
                  <a:pt x="1302976" y="227113"/>
                  <a:pt x="1302976" y="227113"/>
                  <a:pt x="1302976" y="227113"/>
                </a:cubicBezTo>
                <a:lnTo>
                  <a:pt x="1302976" y="227113"/>
                </a:lnTo>
                <a:cubicBezTo>
                  <a:pt x="1302976" y="227113"/>
                  <a:pt x="1302976" y="227113"/>
                  <a:pt x="1302976" y="227113"/>
                </a:cubicBezTo>
                <a:lnTo>
                  <a:pt x="1302976" y="227113"/>
                </a:lnTo>
                <a:cubicBezTo>
                  <a:pt x="1311127" y="224784"/>
                  <a:pt x="1316949" y="222454"/>
                  <a:pt x="1323936" y="216631"/>
                </a:cubicBezTo>
                <a:cubicBezTo>
                  <a:pt x="1327429" y="214301"/>
                  <a:pt x="1328593" y="208478"/>
                  <a:pt x="1326265" y="204984"/>
                </a:cubicBezTo>
                <a:cubicBezTo>
                  <a:pt x="1325100" y="202654"/>
                  <a:pt x="1321607" y="201490"/>
                  <a:pt x="1319278" y="201490"/>
                </a:cubicBezTo>
                <a:lnTo>
                  <a:pt x="1323936" y="201490"/>
                </a:lnTo>
                <a:close/>
                <a:moveTo>
                  <a:pt x="1202837" y="210807"/>
                </a:moveTo>
                <a:lnTo>
                  <a:pt x="1136466" y="210807"/>
                </a:lnTo>
                <a:cubicBezTo>
                  <a:pt x="1131808" y="210807"/>
                  <a:pt x="1128315" y="214301"/>
                  <a:pt x="1128315" y="218960"/>
                </a:cubicBezTo>
                <a:cubicBezTo>
                  <a:pt x="1128315" y="223619"/>
                  <a:pt x="1131808" y="227113"/>
                  <a:pt x="1136466" y="227113"/>
                </a:cubicBezTo>
                <a:lnTo>
                  <a:pt x="1202837" y="227113"/>
                </a:lnTo>
                <a:cubicBezTo>
                  <a:pt x="1207495" y="227113"/>
                  <a:pt x="1210988" y="223619"/>
                  <a:pt x="1210988" y="218960"/>
                </a:cubicBezTo>
                <a:cubicBezTo>
                  <a:pt x="1210988" y="214301"/>
                  <a:pt x="1207495" y="210807"/>
                  <a:pt x="1202837" y="210807"/>
                </a:cubicBezTo>
                <a:lnTo>
                  <a:pt x="1202837" y="210807"/>
                </a:lnTo>
                <a:close/>
                <a:moveTo>
                  <a:pt x="1071259" y="210807"/>
                </a:moveTo>
                <a:lnTo>
                  <a:pt x="1004887" y="210807"/>
                </a:lnTo>
                <a:cubicBezTo>
                  <a:pt x="1000229" y="210807"/>
                  <a:pt x="996736" y="214301"/>
                  <a:pt x="996736" y="218960"/>
                </a:cubicBezTo>
                <a:cubicBezTo>
                  <a:pt x="996736" y="223619"/>
                  <a:pt x="1000229" y="227113"/>
                  <a:pt x="1004887" y="227113"/>
                </a:cubicBezTo>
                <a:lnTo>
                  <a:pt x="1071259" y="227113"/>
                </a:lnTo>
                <a:cubicBezTo>
                  <a:pt x="1075916" y="227113"/>
                  <a:pt x="1079409" y="223619"/>
                  <a:pt x="1079409" y="218960"/>
                </a:cubicBezTo>
                <a:cubicBezTo>
                  <a:pt x="1079409" y="214301"/>
                  <a:pt x="1075916" y="210807"/>
                  <a:pt x="1071259" y="210807"/>
                </a:cubicBezTo>
                <a:lnTo>
                  <a:pt x="1071259" y="210807"/>
                </a:lnTo>
                <a:close/>
                <a:moveTo>
                  <a:pt x="938516" y="210807"/>
                </a:moveTo>
                <a:lnTo>
                  <a:pt x="872144" y="210807"/>
                </a:lnTo>
                <a:cubicBezTo>
                  <a:pt x="867487" y="210807"/>
                  <a:pt x="863993" y="214301"/>
                  <a:pt x="863993" y="218960"/>
                </a:cubicBezTo>
                <a:cubicBezTo>
                  <a:pt x="863993" y="223619"/>
                  <a:pt x="867487" y="227113"/>
                  <a:pt x="872144" y="227113"/>
                </a:cubicBezTo>
                <a:lnTo>
                  <a:pt x="938516" y="227113"/>
                </a:lnTo>
                <a:cubicBezTo>
                  <a:pt x="943173" y="227113"/>
                  <a:pt x="946667" y="223619"/>
                  <a:pt x="946667" y="218960"/>
                </a:cubicBezTo>
                <a:cubicBezTo>
                  <a:pt x="946667" y="214301"/>
                  <a:pt x="943173" y="210807"/>
                  <a:pt x="938516" y="210807"/>
                </a:cubicBezTo>
                <a:lnTo>
                  <a:pt x="938516" y="210807"/>
                </a:lnTo>
                <a:close/>
                <a:moveTo>
                  <a:pt x="765018" y="159561"/>
                </a:moveTo>
                <a:cubicBezTo>
                  <a:pt x="762689" y="159561"/>
                  <a:pt x="760361" y="159561"/>
                  <a:pt x="759196" y="161891"/>
                </a:cubicBezTo>
                <a:cubicBezTo>
                  <a:pt x="755703" y="165385"/>
                  <a:pt x="755703" y="170044"/>
                  <a:pt x="759196" y="173537"/>
                </a:cubicBezTo>
                <a:lnTo>
                  <a:pt x="775498" y="189843"/>
                </a:lnTo>
                <a:cubicBezTo>
                  <a:pt x="788307" y="202654"/>
                  <a:pt x="797622" y="211972"/>
                  <a:pt x="808102" y="217795"/>
                </a:cubicBezTo>
                <a:cubicBezTo>
                  <a:pt x="809266" y="217795"/>
                  <a:pt x="810430" y="218960"/>
                  <a:pt x="812759" y="218960"/>
                </a:cubicBezTo>
                <a:cubicBezTo>
                  <a:pt x="815088" y="218960"/>
                  <a:pt x="818581" y="217795"/>
                  <a:pt x="819746" y="214301"/>
                </a:cubicBezTo>
                <a:cubicBezTo>
                  <a:pt x="822074" y="210807"/>
                  <a:pt x="819746" y="204984"/>
                  <a:pt x="817417" y="202654"/>
                </a:cubicBezTo>
                <a:cubicBezTo>
                  <a:pt x="808102" y="197996"/>
                  <a:pt x="799951" y="188678"/>
                  <a:pt x="787142" y="177032"/>
                </a:cubicBezTo>
                <a:lnTo>
                  <a:pt x="770840" y="160726"/>
                </a:lnTo>
                <a:cubicBezTo>
                  <a:pt x="769676" y="159561"/>
                  <a:pt x="767347" y="158397"/>
                  <a:pt x="765018" y="158397"/>
                </a:cubicBezTo>
                <a:lnTo>
                  <a:pt x="765018" y="158397"/>
                </a:lnTo>
                <a:close/>
                <a:moveTo>
                  <a:pt x="671865" y="66387"/>
                </a:moveTo>
                <a:cubicBezTo>
                  <a:pt x="669537" y="66387"/>
                  <a:pt x="667208" y="66387"/>
                  <a:pt x="666043" y="68716"/>
                </a:cubicBezTo>
                <a:cubicBezTo>
                  <a:pt x="662550" y="72210"/>
                  <a:pt x="662550" y="76869"/>
                  <a:pt x="666043" y="80363"/>
                </a:cubicBezTo>
                <a:cubicBezTo>
                  <a:pt x="667208" y="81528"/>
                  <a:pt x="669537" y="83857"/>
                  <a:pt x="670701" y="85022"/>
                </a:cubicBezTo>
                <a:lnTo>
                  <a:pt x="670701" y="85022"/>
                </a:lnTo>
                <a:cubicBezTo>
                  <a:pt x="670701" y="85022"/>
                  <a:pt x="670701" y="85022"/>
                  <a:pt x="670701" y="85022"/>
                </a:cubicBezTo>
                <a:lnTo>
                  <a:pt x="670701" y="85022"/>
                </a:lnTo>
                <a:cubicBezTo>
                  <a:pt x="670701" y="85022"/>
                  <a:pt x="670701" y="85022"/>
                  <a:pt x="670701" y="85022"/>
                </a:cubicBezTo>
                <a:lnTo>
                  <a:pt x="670701" y="85022"/>
                </a:lnTo>
                <a:cubicBezTo>
                  <a:pt x="670701" y="85022"/>
                  <a:pt x="670701" y="85022"/>
                  <a:pt x="670701" y="85022"/>
                </a:cubicBezTo>
                <a:cubicBezTo>
                  <a:pt x="670701" y="85022"/>
                  <a:pt x="670701" y="85022"/>
                  <a:pt x="670701" y="85022"/>
                </a:cubicBezTo>
                <a:lnTo>
                  <a:pt x="711455" y="125786"/>
                </a:lnTo>
                <a:cubicBezTo>
                  <a:pt x="712620" y="126950"/>
                  <a:pt x="714949" y="128115"/>
                  <a:pt x="717277" y="128115"/>
                </a:cubicBezTo>
                <a:cubicBezTo>
                  <a:pt x="719606" y="128115"/>
                  <a:pt x="721935" y="128115"/>
                  <a:pt x="723099" y="125786"/>
                </a:cubicBezTo>
                <a:cubicBezTo>
                  <a:pt x="726593" y="122292"/>
                  <a:pt x="726593" y="117633"/>
                  <a:pt x="723099" y="114139"/>
                </a:cubicBezTo>
                <a:lnTo>
                  <a:pt x="682345" y="73375"/>
                </a:lnTo>
                <a:lnTo>
                  <a:pt x="676523" y="67552"/>
                </a:lnTo>
                <a:cubicBezTo>
                  <a:pt x="675359" y="66387"/>
                  <a:pt x="673030" y="65222"/>
                  <a:pt x="670701" y="65222"/>
                </a:cubicBezTo>
                <a:lnTo>
                  <a:pt x="670701" y="65222"/>
                </a:lnTo>
                <a:close/>
                <a:moveTo>
                  <a:pt x="551931" y="4659"/>
                </a:moveTo>
                <a:cubicBezTo>
                  <a:pt x="547273" y="4659"/>
                  <a:pt x="543780" y="8153"/>
                  <a:pt x="543780" y="11647"/>
                </a:cubicBezTo>
                <a:cubicBezTo>
                  <a:pt x="543780" y="16305"/>
                  <a:pt x="546109" y="19800"/>
                  <a:pt x="550767" y="20964"/>
                </a:cubicBezTo>
                <a:cubicBezTo>
                  <a:pt x="565904" y="22129"/>
                  <a:pt x="578713" y="25623"/>
                  <a:pt x="590357" y="29117"/>
                </a:cubicBezTo>
                <a:lnTo>
                  <a:pt x="590357" y="29117"/>
                </a:lnTo>
                <a:cubicBezTo>
                  <a:pt x="590357" y="29117"/>
                  <a:pt x="590357" y="29117"/>
                  <a:pt x="590357" y="29117"/>
                </a:cubicBezTo>
                <a:lnTo>
                  <a:pt x="590357" y="29117"/>
                </a:lnTo>
                <a:cubicBezTo>
                  <a:pt x="590357" y="29117"/>
                  <a:pt x="590357" y="29117"/>
                  <a:pt x="590357" y="29117"/>
                </a:cubicBezTo>
                <a:lnTo>
                  <a:pt x="592685" y="29117"/>
                </a:lnTo>
                <a:cubicBezTo>
                  <a:pt x="592685" y="29117"/>
                  <a:pt x="592685" y="29117"/>
                  <a:pt x="592685" y="29117"/>
                </a:cubicBezTo>
                <a:lnTo>
                  <a:pt x="592685" y="29117"/>
                </a:lnTo>
                <a:cubicBezTo>
                  <a:pt x="598508" y="31446"/>
                  <a:pt x="604330" y="33776"/>
                  <a:pt x="610152" y="37270"/>
                </a:cubicBezTo>
                <a:cubicBezTo>
                  <a:pt x="611316" y="37270"/>
                  <a:pt x="612480" y="37270"/>
                  <a:pt x="613645" y="37270"/>
                </a:cubicBezTo>
                <a:cubicBezTo>
                  <a:pt x="615974" y="37270"/>
                  <a:pt x="619467" y="36105"/>
                  <a:pt x="620631" y="32611"/>
                </a:cubicBezTo>
                <a:cubicBezTo>
                  <a:pt x="622960" y="29117"/>
                  <a:pt x="620631" y="23294"/>
                  <a:pt x="617138" y="20964"/>
                </a:cubicBezTo>
                <a:cubicBezTo>
                  <a:pt x="596179" y="9317"/>
                  <a:pt x="572890" y="2329"/>
                  <a:pt x="548438" y="0"/>
                </a:cubicBezTo>
                <a:lnTo>
                  <a:pt x="548438" y="0"/>
                </a:lnTo>
                <a:lnTo>
                  <a:pt x="549602" y="0"/>
                </a:lnTo>
                <a:close/>
                <a:moveTo>
                  <a:pt x="485560" y="4659"/>
                </a:moveTo>
                <a:lnTo>
                  <a:pt x="419188" y="4659"/>
                </a:lnTo>
                <a:cubicBezTo>
                  <a:pt x="414530" y="4659"/>
                  <a:pt x="411037" y="8153"/>
                  <a:pt x="411037" y="12812"/>
                </a:cubicBezTo>
                <a:cubicBezTo>
                  <a:pt x="411037" y="17470"/>
                  <a:pt x="414530" y="20964"/>
                  <a:pt x="419188" y="20964"/>
                </a:cubicBezTo>
                <a:lnTo>
                  <a:pt x="485560" y="20964"/>
                </a:lnTo>
                <a:cubicBezTo>
                  <a:pt x="490217" y="20964"/>
                  <a:pt x="493710" y="17470"/>
                  <a:pt x="493710" y="12812"/>
                </a:cubicBezTo>
                <a:cubicBezTo>
                  <a:pt x="493710" y="8153"/>
                  <a:pt x="490217" y="4659"/>
                  <a:pt x="485560" y="4659"/>
                </a:cubicBezTo>
                <a:lnTo>
                  <a:pt x="485560" y="4659"/>
                </a:lnTo>
                <a:close/>
                <a:moveTo>
                  <a:pt x="352817" y="4659"/>
                </a:moveTo>
                <a:lnTo>
                  <a:pt x="286445" y="4659"/>
                </a:lnTo>
                <a:cubicBezTo>
                  <a:pt x="281788" y="4659"/>
                  <a:pt x="278294" y="8153"/>
                  <a:pt x="278294" y="12812"/>
                </a:cubicBezTo>
                <a:cubicBezTo>
                  <a:pt x="278294" y="17470"/>
                  <a:pt x="281788" y="20964"/>
                  <a:pt x="286445" y="20964"/>
                </a:cubicBezTo>
                <a:lnTo>
                  <a:pt x="352817" y="20964"/>
                </a:lnTo>
                <a:cubicBezTo>
                  <a:pt x="357474" y="20964"/>
                  <a:pt x="360968" y="17470"/>
                  <a:pt x="360968" y="12812"/>
                </a:cubicBezTo>
                <a:cubicBezTo>
                  <a:pt x="360968" y="8153"/>
                  <a:pt x="357474" y="4659"/>
                  <a:pt x="352817" y="4659"/>
                </a:cubicBezTo>
                <a:lnTo>
                  <a:pt x="352817" y="4659"/>
                </a:lnTo>
                <a:close/>
                <a:moveTo>
                  <a:pt x="221238" y="4659"/>
                </a:moveTo>
                <a:lnTo>
                  <a:pt x="168840" y="4659"/>
                </a:lnTo>
                <a:cubicBezTo>
                  <a:pt x="164182" y="4659"/>
                  <a:pt x="158360" y="4659"/>
                  <a:pt x="153702" y="4659"/>
                </a:cubicBezTo>
                <a:cubicBezTo>
                  <a:pt x="149045" y="4659"/>
                  <a:pt x="145551" y="9317"/>
                  <a:pt x="146716" y="13976"/>
                </a:cubicBezTo>
                <a:cubicBezTo>
                  <a:pt x="146716" y="18635"/>
                  <a:pt x="150209" y="20964"/>
                  <a:pt x="154867" y="20964"/>
                </a:cubicBezTo>
                <a:lnTo>
                  <a:pt x="154867" y="20964"/>
                </a:lnTo>
                <a:cubicBezTo>
                  <a:pt x="156031" y="20964"/>
                  <a:pt x="157196" y="20964"/>
                  <a:pt x="159524" y="20964"/>
                </a:cubicBezTo>
                <a:lnTo>
                  <a:pt x="159524" y="20964"/>
                </a:lnTo>
                <a:cubicBezTo>
                  <a:pt x="159524" y="20964"/>
                  <a:pt x="159524" y="20964"/>
                  <a:pt x="159524" y="20964"/>
                </a:cubicBezTo>
                <a:cubicBezTo>
                  <a:pt x="159524" y="20964"/>
                  <a:pt x="159524" y="20964"/>
                  <a:pt x="159524" y="20964"/>
                </a:cubicBezTo>
                <a:lnTo>
                  <a:pt x="159524" y="20964"/>
                </a:lnTo>
                <a:cubicBezTo>
                  <a:pt x="159524" y="20964"/>
                  <a:pt x="159524" y="20964"/>
                  <a:pt x="159524" y="20964"/>
                </a:cubicBezTo>
                <a:lnTo>
                  <a:pt x="216581" y="20964"/>
                </a:lnTo>
                <a:cubicBezTo>
                  <a:pt x="221238" y="20964"/>
                  <a:pt x="224731" y="17470"/>
                  <a:pt x="224731" y="12812"/>
                </a:cubicBezTo>
                <a:cubicBezTo>
                  <a:pt x="224731" y="8153"/>
                  <a:pt x="221238" y="4659"/>
                  <a:pt x="216581" y="4659"/>
                </a:cubicBezTo>
                <a:lnTo>
                  <a:pt x="218909" y="4659"/>
                </a:lnTo>
                <a:close/>
                <a:moveTo>
                  <a:pt x="88495" y="25623"/>
                </a:moveTo>
                <a:cubicBezTo>
                  <a:pt x="87331" y="25623"/>
                  <a:pt x="86166" y="25623"/>
                  <a:pt x="83838" y="25623"/>
                </a:cubicBezTo>
                <a:cubicBezTo>
                  <a:pt x="62878" y="37270"/>
                  <a:pt x="44248" y="54740"/>
                  <a:pt x="30275" y="74540"/>
                </a:cubicBezTo>
                <a:cubicBezTo>
                  <a:pt x="27946" y="78034"/>
                  <a:pt x="29110" y="83857"/>
                  <a:pt x="32604" y="86186"/>
                </a:cubicBezTo>
                <a:cubicBezTo>
                  <a:pt x="33768" y="86186"/>
                  <a:pt x="36097" y="87351"/>
                  <a:pt x="37261" y="87351"/>
                </a:cubicBezTo>
                <a:cubicBezTo>
                  <a:pt x="39590" y="87351"/>
                  <a:pt x="41919" y="86186"/>
                  <a:pt x="44248" y="83857"/>
                </a:cubicBezTo>
                <a:cubicBezTo>
                  <a:pt x="47741" y="79198"/>
                  <a:pt x="51234" y="73375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55892" y="68716"/>
                  <a:pt x="55892" y="68716"/>
                  <a:pt x="55892" y="68716"/>
                </a:cubicBezTo>
                <a:lnTo>
                  <a:pt x="55892" y="68716"/>
                </a:lnTo>
                <a:cubicBezTo>
                  <a:pt x="60549" y="65222"/>
                  <a:pt x="65207" y="62893"/>
                  <a:pt x="69865" y="59399"/>
                </a:cubicBezTo>
                <a:cubicBezTo>
                  <a:pt x="73358" y="57069"/>
                  <a:pt x="75687" y="52411"/>
                  <a:pt x="73358" y="47752"/>
                </a:cubicBezTo>
                <a:cubicBezTo>
                  <a:pt x="72194" y="45422"/>
                  <a:pt x="68700" y="43093"/>
                  <a:pt x="66371" y="43093"/>
                </a:cubicBezTo>
                <a:lnTo>
                  <a:pt x="66371" y="43093"/>
                </a:lnTo>
                <a:lnTo>
                  <a:pt x="76851" y="31446"/>
                </a:lnTo>
                <a:close/>
                <a:moveTo>
                  <a:pt x="10480" y="136268"/>
                </a:moveTo>
                <a:cubicBezTo>
                  <a:pt x="6986" y="136268"/>
                  <a:pt x="3493" y="138597"/>
                  <a:pt x="2329" y="143256"/>
                </a:cubicBezTo>
                <a:cubicBezTo>
                  <a:pt x="0" y="153738"/>
                  <a:pt x="0" y="164220"/>
                  <a:pt x="0" y="174702"/>
                </a:cubicBezTo>
                <a:lnTo>
                  <a:pt x="0" y="211972"/>
                </a:lnTo>
                <a:cubicBezTo>
                  <a:pt x="0" y="216631"/>
                  <a:pt x="3493" y="220125"/>
                  <a:pt x="8151" y="220125"/>
                </a:cubicBezTo>
                <a:cubicBezTo>
                  <a:pt x="12809" y="220125"/>
                  <a:pt x="16302" y="216631"/>
                  <a:pt x="16302" y="211972"/>
                </a:cubicBezTo>
                <a:lnTo>
                  <a:pt x="16302" y="174702"/>
                </a:lnTo>
                <a:lnTo>
                  <a:pt x="16302" y="174702"/>
                </a:lnTo>
                <a:lnTo>
                  <a:pt x="16302" y="172373"/>
                </a:lnTo>
                <a:lnTo>
                  <a:pt x="16302" y="172373"/>
                </a:lnTo>
                <a:lnTo>
                  <a:pt x="16302" y="170044"/>
                </a:lnTo>
                <a:lnTo>
                  <a:pt x="16302" y="170044"/>
                </a:lnTo>
                <a:lnTo>
                  <a:pt x="16302" y="167714"/>
                </a:lnTo>
                <a:lnTo>
                  <a:pt x="16302" y="167714"/>
                </a:lnTo>
                <a:cubicBezTo>
                  <a:pt x="16302" y="159561"/>
                  <a:pt x="17466" y="152573"/>
                  <a:pt x="18631" y="145585"/>
                </a:cubicBezTo>
                <a:cubicBezTo>
                  <a:pt x="18631" y="140927"/>
                  <a:pt x="16302" y="136268"/>
                  <a:pt x="11644" y="136268"/>
                </a:cubicBezTo>
                <a:cubicBezTo>
                  <a:pt x="11644" y="136268"/>
                  <a:pt x="11644" y="136268"/>
                  <a:pt x="10480" y="136268"/>
                </a:cubicBezTo>
                <a:lnTo>
                  <a:pt x="10480" y="136268"/>
                </a:lnTo>
                <a:close/>
                <a:moveTo>
                  <a:pt x="8151" y="269041"/>
                </a:moveTo>
                <a:cubicBezTo>
                  <a:pt x="3493" y="269041"/>
                  <a:pt x="0" y="272535"/>
                  <a:pt x="0" y="277194"/>
                </a:cubicBezTo>
                <a:lnTo>
                  <a:pt x="0" y="343581"/>
                </a:lnTo>
                <a:cubicBezTo>
                  <a:pt x="0" y="348240"/>
                  <a:pt x="3493" y="351734"/>
                  <a:pt x="8151" y="351734"/>
                </a:cubicBezTo>
                <a:cubicBezTo>
                  <a:pt x="12809" y="351734"/>
                  <a:pt x="16302" y="348240"/>
                  <a:pt x="16302" y="343581"/>
                </a:cubicBezTo>
                <a:lnTo>
                  <a:pt x="16302" y="277194"/>
                </a:lnTo>
                <a:cubicBezTo>
                  <a:pt x="16302" y="272535"/>
                  <a:pt x="12809" y="269041"/>
                  <a:pt x="8151" y="269041"/>
                </a:cubicBezTo>
                <a:lnTo>
                  <a:pt x="8151" y="269041"/>
                </a:lnTo>
                <a:close/>
                <a:moveTo>
                  <a:pt x="8151" y="400650"/>
                </a:moveTo>
                <a:cubicBezTo>
                  <a:pt x="3493" y="400650"/>
                  <a:pt x="0" y="404144"/>
                  <a:pt x="0" y="408803"/>
                </a:cubicBezTo>
                <a:lnTo>
                  <a:pt x="0" y="475190"/>
                </a:lnTo>
                <a:cubicBezTo>
                  <a:pt x="0" y="479849"/>
                  <a:pt x="3493" y="483343"/>
                  <a:pt x="8151" y="483343"/>
                </a:cubicBezTo>
                <a:cubicBezTo>
                  <a:pt x="12809" y="483343"/>
                  <a:pt x="16302" y="479849"/>
                  <a:pt x="16302" y="475190"/>
                </a:cubicBezTo>
                <a:lnTo>
                  <a:pt x="16302" y="408803"/>
                </a:lnTo>
                <a:cubicBezTo>
                  <a:pt x="16302" y="404144"/>
                  <a:pt x="12809" y="400650"/>
                  <a:pt x="8151" y="400650"/>
                </a:cubicBezTo>
                <a:lnTo>
                  <a:pt x="8151" y="400650"/>
                </a:lnTo>
                <a:close/>
                <a:moveTo>
                  <a:pt x="8151" y="533424"/>
                </a:moveTo>
                <a:cubicBezTo>
                  <a:pt x="3493" y="533424"/>
                  <a:pt x="0" y="536918"/>
                  <a:pt x="0" y="541577"/>
                </a:cubicBezTo>
                <a:lnTo>
                  <a:pt x="0" y="607964"/>
                </a:lnTo>
                <a:cubicBezTo>
                  <a:pt x="0" y="612622"/>
                  <a:pt x="3493" y="616116"/>
                  <a:pt x="8151" y="616116"/>
                </a:cubicBezTo>
                <a:cubicBezTo>
                  <a:pt x="12809" y="616116"/>
                  <a:pt x="16302" y="612622"/>
                  <a:pt x="16302" y="607964"/>
                </a:cubicBezTo>
                <a:lnTo>
                  <a:pt x="16302" y="541577"/>
                </a:lnTo>
                <a:cubicBezTo>
                  <a:pt x="16302" y="536918"/>
                  <a:pt x="12809" y="533424"/>
                  <a:pt x="8151" y="533424"/>
                </a:cubicBezTo>
                <a:lnTo>
                  <a:pt x="8151" y="533424"/>
                </a:lnTo>
                <a:close/>
                <a:moveTo>
                  <a:pt x="8151" y="665033"/>
                </a:moveTo>
                <a:cubicBezTo>
                  <a:pt x="3493" y="665033"/>
                  <a:pt x="0" y="668527"/>
                  <a:pt x="0" y="673186"/>
                </a:cubicBezTo>
                <a:lnTo>
                  <a:pt x="0" y="739573"/>
                </a:lnTo>
                <a:cubicBezTo>
                  <a:pt x="0" y="744231"/>
                  <a:pt x="3493" y="747725"/>
                  <a:pt x="8151" y="747725"/>
                </a:cubicBezTo>
                <a:cubicBezTo>
                  <a:pt x="12809" y="747725"/>
                  <a:pt x="16302" y="744231"/>
                  <a:pt x="16302" y="739573"/>
                </a:cubicBezTo>
                <a:lnTo>
                  <a:pt x="16302" y="673186"/>
                </a:lnTo>
                <a:cubicBezTo>
                  <a:pt x="16302" y="668527"/>
                  <a:pt x="12809" y="665033"/>
                  <a:pt x="8151" y="665033"/>
                </a:cubicBezTo>
                <a:lnTo>
                  <a:pt x="8151" y="665033"/>
                </a:lnTo>
                <a:close/>
                <a:moveTo>
                  <a:pt x="8151" y="797807"/>
                </a:moveTo>
                <a:cubicBezTo>
                  <a:pt x="3493" y="797807"/>
                  <a:pt x="0" y="801301"/>
                  <a:pt x="0" y="805960"/>
                </a:cubicBezTo>
                <a:lnTo>
                  <a:pt x="0" y="872346"/>
                </a:lnTo>
                <a:cubicBezTo>
                  <a:pt x="0" y="877005"/>
                  <a:pt x="3493" y="880499"/>
                  <a:pt x="8151" y="880499"/>
                </a:cubicBezTo>
                <a:cubicBezTo>
                  <a:pt x="12809" y="880499"/>
                  <a:pt x="16302" y="877005"/>
                  <a:pt x="16302" y="872346"/>
                </a:cubicBezTo>
                <a:lnTo>
                  <a:pt x="16302" y="805960"/>
                </a:lnTo>
                <a:cubicBezTo>
                  <a:pt x="16302" y="801301"/>
                  <a:pt x="12809" y="797807"/>
                  <a:pt x="8151" y="797807"/>
                </a:cubicBezTo>
                <a:lnTo>
                  <a:pt x="8151" y="797807"/>
                </a:lnTo>
                <a:close/>
                <a:moveTo>
                  <a:pt x="8151" y="929415"/>
                </a:moveTo>
                <a:cubicBezTo>
                  <a:pt x="3493" y="929415"/>
                  <a:pt x="0" y="932910"/>
                  <a:pt x="0" y="937568"/>
                </a:cubicBezTo>
                <a:lnTo>
                  <a:pt x="0" y="1003955"/>
                </a:lnTo>
                <a:cubicBezTo>
                  <a:pt x="0" y="1008614"/>
                  <a:pt x="3493" y="1012108"/>
                  <a:pt x="8151" y="1012108"/>
                </a:cubicBezTo>
                <a:cubicBezTo>
                  <a:pt x="12809" y="1012108"/>
                  <a:pt x="16302" y="1008614"/>
                  <a:pt x="16302" y="1003955"/>
                </a:cubicBezTo>
                <a:lnTo>
                  <a:pt x="16302" y="937568"/>
                </a:lnTo>
                <a:cubicBezTo>
                  <a:pt x="16302" y="932910"/>
                  <a:pt x="12809" y="929415"/>
                  <a:pt x="8151" y="929415"/>
                </a:cubicBezTo>
                <a:lnTo>
                  <a:pt x="8151" y="929415"/>
                </a:lnTo>
                <a:close/>
                <a:moveTo>
                  <a:pt x="8151" y="1061025"/>
                </a:moveTo>
                <a:cubicBezTo>
                  <a:pt x="3493" y="1061025"/>
                  <a:pt x="0" y="1064519"/>
                  <a:pt x="0" y="1069177"/>
                </a:cubicBezTo>
                <a:lnTo>
                  <a:pt x="0" y="1121588"/>
                </a:lnTo>
                <a:cubicBezTo>
                  <a:pt x="0" y="1126247"/>
                  <a:pt x="0" y="1130906"/>
                  <a:pt x="0" y="1136729"/>
                </a:cubicBezTo>
                <a:cubicBezTo>
                  <a:pt x="0" y="1141388"/>
                  <a:pt x="3493" y="1143717"/>
                  <a:pt x="8151" y="1143717"/>
                </a:cubicBezTo>
                <a:lnTo>
                  <a:pt x="8151" y="1143717"/>
                </a:lnTo>
                <a:cubicBezTo>
                  <a:pt x="12809" y="1143717"/>
                  <a:pt x="16302" y="1139058"/>
                  <a:pt x="15137" y="1134399"/>
                </a:cubicBezTo>
                <a:cubicBezTo>
                  <a:pt x="15137" y="1133235"/>
                  <a:pt x="15137" y="1132070"/>
                  <a:pt x="15137" y="1129741"/>
                </a:cubicBezTo>
                <a:lnTo>
                  <a:pt x="15137" y="1129741"/>
                </a:lnTo>
                <a:lnTo>
                  <a:pt x="15137" y="1127411"/>
                </a:lnTo>
                <a:lnTo>
                  <a:pt x="15137" y="1127411"/>
                </a:lnTo>
                <a:lnTo>
                  <a:pt x="15137" y="1125082"/>
                </a:lnTo>
                <a:lnTo>
                  <a:pt x="15137" y="1125082"/>
                </a:lnTo>
                <a:lnTo>
                  <a:pt x="15137" y="1122753"/>
                </a:lnTo>
                <a:lnTo>
                  <a:pt x="15137" y="1122753"/>
                </a:lnTo>
                <a:lnTo>
                  <a:pt x="15137" y="1069177"/>
                </a:lnTo>
                <a:cubicBezTo>
                  <a:pt x="15137" y="1064519"/>
                  <a:pt x="11644" y="1061025"/>
                  <a:pt x="6986" y="1061025"/>
                </a:cubicBezTo>
                <a:lnTo>
                  <a:pt x="6986" y="1061025"/>
                </a:lnTo>
                <a:lnTo>
                  <a:pt x="6986" y="1058695"/>
                </a:lnTo>
                <a:close/>
                <a:moveTo>
                  <a:pt x="29110" y="1193798"/>
                </a:moveTo>
                <a:cubicBezTo>
                  <a:pt x="27946" y="1193798"/>
                  <a:pt x="26781" y="1193798"/>
                  <a:pt x="24453" y="1193798"/>
                </a:cubicBezTo>
                <a:cubicBezTo>
                  <a:pt x="20959" y="1196128"/>
                  <a:pt x="18631" y="1200786"/>
                  <a:pt x="20959" y="1205445"/>
                </a:cubicBezTo>
                <a:cubicBezTo>
                  <a:pt x="32604" y="1226409"/>
                  <a:pt x="50070" y="1245044"/>
                  <a:pt x="69865" y="1259020"/>
                </a:cubicBezTo>
                <a:cubicBezTo>
                  <a:pt x="71029" y="1259020"/>
                  <a:pt x="73358" y="1260185"/>
                  <a:pt x="74522" y="1260185"/>
                </a:cubicBezTo>
                <a:cubicBezTo>
                  <a:pt x="76851" y="1260185"/>
                  <a:pt x="79180" y="1259020"/>
                  <a:pt x="81509" y="1256691"/>
                </a:cubicBezTo>
                <a:cubicBezTo>
                  <a:pt x="83838" y="1253197"/>
                  <a:pt x="82673" y="1247374"/>
                  <a:pt x="79180" y="1245044"/>
                </a:cubicBezTo>
                <a:lnTo>
                  <a:pt x="79180" y="1245044"/>
                </a:lnTo>
                <a:cubicBezTo>
                  <a:pt x="79180" y="1245044"/>
                  <a:pt x="79180" y="1245044"/>
                  <a:pt x="79180" y="1245044"/>
                </a:cubicBezTo>
                <a:lnTo>
                  <a:pt x="79180" y="1245044"/>
                </a:lnTo>
                <a:cubicBezTo>
                  <a:pt x="79180" y="1245044"/>
                  <a:pt x="79180" y="1245044"/>
                  <a:pt x="79180" y="1245044"/>
                </a:cubicBezTo>
                <a:lnTo>
                  <a:pt x="79180" y="1245044"/>
                </a:lnTo>
                <a:cubicBezTo>
                  <a:pt x="79180" y="1245044"/>
                  <a:pt x="79180" y="1245044"/>
                  <a:pt x="79180" y="1245044"/>
                </a:cubicBezTo>
                <a:lnTo>
                  <a:pt x="79180" y="1245044"/>
                </a:lnTo>
                <a:cubicBezTo>
                  <a:pt x="79180" y="1245044"/>
                  <a:pt x="79180" y="1245044"/>
                  <a:pt x="79180" y="1245044"/>
                </a:cubicBezTo>
                <a:lnTo>
                  <a:pt x="79180" y="1245044"/>
                </a:lnTo>
                <a:cubicBezTo>
                  <a:pt x="79180" y="1245044"/>
                  <a:pt x="79180" y="1245044"/>
                  <a:pt x="79180" y="1245044"/>
                </a:cubicBezTo>
                <a:lnTo>
                  <a:pt x="79180" y="1245044"/>
                </a:lnTo>
                <a:cubicBezTo>
                  <a:pt x="79180" y="1245044"/>
                  <a:pt x="79180" y="1245044"/>
                  <a:pt x="79180" y="1245044"/>
                </a:cubicBezTo>
                <a:lnTo>
                  <a:pt x="79180" y="1245044"/>
                </a:lnTo>
                <a:cubicBezTo>
                  <a:pt x="79180" y="1245044"/>
                  <a:pt x="79180" y="1245044"/>
                  <a:pt x="79180" y="1245044"/>
                </a:cubicBezTo>
                <a:lnTo>
                  <a:pt x="79180" y="1245044"/>
                </a:lnTo>
                <a:cubicBezTo>
                  <a:pt x="79180" y="1245044"/>
                  <a:pt x="79180" y="1245044"/>
                  <a:pt x="79180" y="1245044"/>
                </a:cubicBezTo>
                <a:lnTo>
                  <a:pt x="79180" y="1245044"/>
                </a:lnTo>
                <a:cubicBezTo>
                  <a:pt x="79180" y="1245044"/>
                  <a:pt x="79180" y="1245044"/>
                  <a:pt x="79180" y="1245044"/>
                </a:cubicBezTo>
                <a:lnTo>
                  <a:pt x="79180" y="1245044"/>
                </a:lnTo>
                <a:cubicBezTo>
                  <a:pt x="79180" y="1245044"/>
                  <a:pt x="79180" y="1245044"/>
                  <a:pt x="79180" y="1245044"/>
                </a:cubicBezTo>
                <a:lnTo>
                  <a:pt x="79180" y="1245044"/>
                </a:lnTo>
                <a:cubicBezTo>
                  <a:pt x="79180" y="1245044"/>
                  <a:pt x="79180" y="1245044"/>
                  <a:pt x="79180" y="1245044"/>
                </a:cubicBezTo>
                <a:lnTo>
                  <a:pt x="79180" y="1245044"/>
                </a:lnTo>
                <a:cubicBezTo>
                  <a:pt x="62878" y="1233397"/>
                  <a:pt x="50070" y="1217092"/>
                  <a:pt x="39590" y="1199622"/>
                </a:cubicBezTo>
                <a:cubicBezTo>
                  <a:pt x="38426" y="1197292"/>
                  <a:pt x="34932" y="1194963"/>
                  <a:pt x="32604" y="1194963"/>
                </a:cubicBezTo>
                <a:lnTo>
                  <a:pt x="32604" y="1194963"/>
                </a:lnTo>
                <a:close/>
                <a:moveTo>
                  <a:pt x="138565" y="1272996"/>
                </a:moveTo>
                <a:cubicBezTo>
                  <a:pt x="135072" y="1272996"/>
                  <a:pt x="131578" y="1275326"/>
                  <a:pt x="130414" y="1279985"/>
                </a:cubicBezTo>
                <a:cubicBezTo>
                  <a:pt x="130414" y="1284643"/>
                  <a:pt x="132743" y="1289302"/>
                  <a:pt x="137401" y="1289302"/>
                </a:cubicBezTo>
                <a:cubicBezTo>
                  <a:pt x="147880" y="1291631"/>
                  <a:pt x="158360" y="1291631"/>
                  <a:pt x="168840" y="1291631"/>
                </a:cubicBezTo>
                <a:lnTo>
                  <a:pt x="206101" y="1291631"/>
                </a:lnTo>
                <a:cubicBezTo>
                  <a:pt x="210758" y="1291631"/>
                  <a:pt x="214252" y="1288138"/>
                  <a:pt x="214252" y="1283479"/>
                </a:cubicBezTo>
                <a:cubicBezTo>
                  <a:pt x="214252" y="1278820"/>
                  <a:pt x="210758" y="1275326"/>
                  <a:pt x="206101" y="1275326"/>
                </a:cubicBezTo>
                <a:lnTo>
                  <a:pt x="163018" y="1275326"/>
                </a:lnTo>
                <a:cubicBezTo>
                  <a:pt x="158360" y="1275326"/>
                  <a:pt x="153702" y="1275326"/>
                  <a:pt x="149045" y="1274161"/>
                </a:cubicBezTo>
                <a:lnTo>
                  <a:pt x="149045" y="1274161"/>
                </a:lnTo>
                <a:cubicBezTo>
                  <a:pt x="146716" y="1274161"/>
                  <a:pt x="144387" y="1274161"/>
                  <a:pt x="143223" y="1274161"/>
                </a:cubicBezTo>
                <a:cubicBezTo>
                  <a:pt x="143223" y="1274161"/>
                  <a:pt x="143223" y="1274161"/>
                  <a:pt x="142058" y="1274161"/>
                </a:cubicBezTo>
                <a:lnTo>
                  <a:pt x="139729" y="1274161"/>
                </a:lnTo>
                <a:close/>
                <a:moveTo>
                  <a:pt x="338844" y="1275326"/>
                </a:moveTo>
                <a:lnTo>
                  <a:pt x="272472" y="1275326"/>
                </a:lnTo>
                <a:cubicBezTo>
                  <a:pt x="267815" y="1275326"/>
                  <a:pt x="264321" y="1278820"/>
                  <a:pt x="264321" y="1283479"/>
                </a:cubicBezTo>
                <a:cubicBezTo>
                  <a:pt x="264321" y="1288138"/>
                  <a:pt x="267815" y="1291631"/>
                  <a:pt x="272472" y="1291631"/>
                </a:cubicBezTo>
                <a:lnTo>
                  <a:pt x="338844" y="1291631"/>
                </a:lnTo>
                <a:cubicBezTo>
                  <a:pt x="343501" y="1291631"/>
                  <a:pt x="346995" y="1288138"/>
                  <a:pt x="346995" y="1283479"/>
                </a:cubicBezTo>
                <a:cubicBezTo>
                  <a:pt x="346995" y="1278820"/>
                  <a:pt x="343501" y="1275326"/>
                  <a:pt x="338844" y="1275326"/>
                </a:cubicBezTo>
                <a:lnTo>
                  <a:pt x="338844" y="1275326"/>
                </a:lnTo>
                <a:close/>
                <a:moveTo>
                  <a:pt x="470422" y="1275326"/>
                </a:moveTo>
                <a:lnTo>
                  <a:pt x="404051" y="1275326"/>
                </a:lnTo>
                <a:cubicBezTo>
                  <a:pt x="399393" y="1275326"/>
                  <a:pt x="395900" y="1278820"/>
                  <a:pt x="395900" y="1283479"/>
                </a:cubicBezTo>
                <a:cubicBezTo>
                  <a:pt x="395900" y="1288138"/>
                  <a:pt x="399393" y="1291631"/>
                  <a:pt x="404051" y="1291631"/>
                </a:cubicBezTo>
                <a:lnTo>
                  <a:pt x="470422" y="1291631"/>
                </a:lnTo>
                <a:cubicBezTo>
                  <a:pt x="475080" y="1291631"/>
                  <a:pt x="478573" y="1288138"/>
                  <a:pt x="478573" y="1283479"/>
                </a:cubicBezTo>
                <a:cubicBezTo>
                  <a:pt x="478573" y="1278820"/>
                  <a:pt x="475080" y="1275326"/>
                  <a:pt x="470422" y="1275326"/>
                </a:cubicBezTo>
                <a:lnTo>
                  <a:pt x="470422" y="1275326"/>
                </a:lnTo>
                <a:close/>
                <a:moveTo>
                  <a:pt x="556589" y="1275326"/>
                </a:moveTo>
                <a:lnTo>
                  <a:pt x="535629" y="1275326"/>
                </a:lnTo>
                <a:cubicBezTo>
                  <a:pt x="530972" y="1275326"/>
                  <a:pt x="527478" y="1278820"/>
                  <a:pt x="527478" y="1283479"/>
                </a:cubicBezTo>
                <a:cubicBezTo>
                  <a:pt x="527478" y="1288138"/>
                  <a:pt x="530972" y="1291631"/>
                  <a:pt x="535629" y="1291631"/>
                </a:cubicBezTo>
                <a:lnTo>
                  <a:pt x="556589" y="1291631"/>
                </a:lnTo>
                <a:cubicBezTo>
                  <a:pt x="569397" y="1291631"/>
                  <a:pt x="581041" y="1293961"/>
                  <a:pt x="592685" y="1300949"/>
                </a:cubicBezTo>
                <a:cubicBezTo>
                  <a:pt x="592685" y="1300949"/>
                  <a:pt x="595014" y="1300949"/>
                  <a:pt x="596179" y="1300949"/>
                </a:cubicBezTo>
                <a:cubicBezTo>
                  <a:pt x="599672" y="1300949"/>
                  <a:pt x="602001" y="1299784"/>
                  <a:pt x="603165" y="1296290"/>
                </a:cubicBezTo>
                <a:cubicBezTo>
                  <a:pt x="605494" y="1291631"/>
                  <a:pt x="603165" y="1286973"/>
                  <a:pt x="599672" y="1284643"/>
                </a:cubicBezTo>
                <a:cubicBezTo>
                  <a:pt x="599672" y="1284643"/>
                  <a:pt x="597343" y="1284643"/>
                  <a:pt x="596179" y="1283479"/>
                </a:cubicBezTo>
                <a:lnTo>
                  <a:pt x="596179" y="1283479"/>
                </a:lnTo>
                <a:cubicBezTo>
                  <a:pt x="596179" y="1283479"/>
                  <a:pt x="596179" y="1283479"/>
                  <a:pt x="596179" y="1283479"/>
                </a:cubicBezTo>
                <a:lnTo>
                  <a:pt x="596179" y="1283479"/>
                </a:lnTo>
                <a:cubicBezTo>
                  <a:pt x="596179" y="1283479"/>
                  <a:pt x="596179" y="1283479"/>
                  <a:pt x="596179" y="1283479"/>
                </a:cubicBezTo>
                <a:lnTo>
                  <a:pt x="596179" y="1283479"/>
                </a:lnTo>
                <a:cubicBezTo>
                  <a:pt x="596179" y="1283479"/>
                  <a:pt x="596179" y="1283479"/>
                  <a:pt x="596179" y="1283479"/>
                </a:cubicBezTo>
                <a:lnTo>
                  <a:pt x="596179" y="1283479"/>
                </a:lnTo>
                <a:cubicBezTo>
                  <a:pt x="588028" y="1279985"/>
                  <a:pt x="581041" y="1278820"/>
                  <a:pt x="572890" y="1277655"/>
                </a:cubicBezTo>
                <a:cubicBezTo>
                  <a:pt x="569009" y="1277655"/>
                  <a:pt x="569009" y="1277655"/>
                  <a:pt x="572890" y="1277655"/>
                </a:cubicBezTo>
                <a:lnTo>
                  <a:pt x="572890" y="1277655"/>
                </a:lnTo>
                <a:cubicBezTo>
                  <a:pt x="572890" y="1277655"/>
                  <a:pt x="572890" y="1277655"/>
                  <a:pt x="572890" y="1277655"/>
                </a:cubicBezTo>
                <a:cubicBezTo>
                  <a:pt x="572890" y="1277655"/>
                  <a:pt x="572890" y="1277655"/>
                  <a:pt x="571726" y="1277655"/>
                </a:cubicBezTo>
                <a:lnTo>
                  <a:pt x="571726" y="1277655"/>
                </a:lnTo>
                <a:cubicBezTo>
                  <a:pt x="571726" y="1277655"/>
                  <a:pt x="571726" y="1277655"/>
                  <a:pt x="571726" y="1277655"/>
                </a:cubicBezTo>
                <a:cubicBezTo>
                  <a:pt x="571726" y="1277655"/>
                  <a:pt x="571726" y="1277655"/>
                  <a:pt x="571726" y="1277655"/>
                </a:cubicBezTo>
                <a:lnTo>
                  <a:pt x="567068" y="1277655"/>
                </a:lnTo>
                <a:lnTo>
                  <a:pt x="560082" y="1275326"/>
                </a:lnTo>
                <a:close/>
                <a:moveTo>
                  <a:pt x="645084" y="1325407"/>
                </a:moveTo>
                <a:cubicBezTo>
                  <a:pt x="642755" y="1325407"/>
                  <a:pt x="640426" y="1325407"/>
                  <a:pt x="639262" y="1327737"/>
                </a:cubicBezTo>
                <a:cubicBezTo>
                  <a:pt x="635769" y="1331231"/>
                  <a:pt x="635769" y="1335890"/>
                  <a:pt x="639262" y="1339383"/>
                </a:cubicBezTo>
                <a:lnTo>
                  <a:pt x="685838" y="1385971"/>
                </a:lnTo>
                <a:cubicBezTo>
                  <a:pt x="687003" y="1387135"/>
                  <a:pt x="689332" y="1388300"/>
                  <a:pt x="691660" y="1388300"/>
                </a:cubicBezTo>
                <a:cubicBezTo>
                  <a:pt x="693989" y="1388300"/>
                  <a:pt x="696318" y="1388300"/>
                  <a:pt x="697482" y="1385971"/>
                </a:cubicBezTo>
                <a:cubicBezTo>
                  <a:pt x="700976" y="1382477"/>
                  <a:pt x="700976" y="1377818"/>
                  <a:pt x="697482" y="1374324"/>
                </a:cubicBezTo>
                <a:lnTo>
                  <a:pt x="650906" y="1327737"/>
                </a:lnTo>
                <a:cubicBezTo>
                  <a:pt x="649742" y="1326572"/>
                  <a:pt x="647413" y="1325407"/>
                  <a:pt x="645084" y="1325407"/>
                </a:cubicBezTo>
                <a:lnTo>
                  <a:pt x="645084" y="1325407"/>
                </a:lnTo>
                <a:close/>
                <a:moveTo>
                  <a:pt x="738237" y="1418582"/>
                </a:moveTo>
                <a:cubicBezTo>
                  <a:pt x="735908" y="1418582"/>
                  <a:pt x="734744" y="1418582"/>
                  <a:pt x="732415" y="1420911"/>
                </a:cubicBezTo>
                <a:cubicBezTo>
                  <a:pt x="728922" y="1424405"/>
                  <a:pt x="728922" y="1429064"/>
                  <a:pt x="732415" y="1432558"/>
                </a:cubicBezTo>
                <a:lnTo>
                  <a:pt x="734744" y="1434887"/>
                </a:lnTo>
                <a:lnTo>
                  <a:pt x="734744" y="1434887"/>
                </a:lnTo>
                <a:cubicBezTo>
                  <a:pt x="746388" y="1448863"/>
                  <a:pt x="761525" y="1465169"/>
                  <a:pt x="785978" y="1477980"/>
                </a:cubicBezTo>
                <a:cubicBezTo>
                  <a:pt x="787142" y="1477980"/>
                  <a:pt x="788307" y="1477980"/>
                  <a:pt x="789471" y="1477980"/>
                </a:cubicBezTo>
                <a:cubicBezTo>
                  <a:pt x="791800" y="1477980"/>
                  <a:pt x="795293" y="1476816"/>
                  <a:pt x="796457" y="1473322"/>
                </a:cubicBezTo>
                <a:cubicBezTo>
                  <a:pt x="798786" y="1469828"/>
                  <a:pt x="796457" y="1464004"/>
                  <a:pt x="792964" y="1461675"/>
                </a:cubicBezTo>
                <a:cubicBezTo>
                  <a:pt x="785978" y="1458181"/>
                  <a:pt x="780156" y="1454687"/>
                  <a:pt x="775498" y="1450028"/>
                </a:cubicBezTo>
                <a:lnTo>
                  <a:pt x="775498" y="1450028"/>
                </a:lnTo>
                <a:cubicBezTo>
                  <a:pt x="775498" y="1450028"/>
                  <a:pt x="775498" y="1450028"/>
                  <a:pt x="775498" y="1450028"/>
                </a:cubicBezTo>
                <a:lnTo>
                  <a:pt x="775498" y="1450028"/>
                </a:lnTo>
                <a:cubicBezTo>
                  <a:pt x="775498" y="1450028"/>
                  <a:pt x="775498" y="1450028"/>
                  <a:pt x="775498" y="1450028"/>
                </a:cubicBezTo>
                <a:lnTo>
                  <a:pt x="775498" y="1450028"/>
                </a:lnTo>
                <a:cubicBezTo>
                  <a:pt x="775498" y="1450028"/>
                  <a:pt x="775498" y="1450028"/>
                  <a:pt x="775498" y="1450028"/>
                </a:cubicBezTo>
                <a:lnTo>
                  <a:pt x="775498" y="1450028"/>
                </a:lnTo>
                <a:cubicBezTo>
                  <a:pt x="775498" y="1450028"/>
                  <a:pt x="775498" y="1450028"/>
                  <a:pt x="775498" y="1450028"/>
                </a:cubicBezTo>
                <a:lnTo>
                  <a:pt x="775498" y="1450028"/>
                </a:lnTo>
                <a:cubicBezTo>
                  <a:pt x="775498" y="1450028"/>
                  <a:pt x="775498" y="1450028"/>
                  <a:pt x="775498" y="1450028"/>
                </a:cubicBezTo>
                <a:lnTo>
                  <a:pt x="775498" y="1450028"/>
                </a:lnTo>
                <a:cubicBezTo>
                  <a:pt x="775498" y="1450028"/>
                  <a:pt x="775498" y="1450028"/>
                  <a:pt x="774334" y="1450028"/>
                </a:cubicBezTo>
                <a:lnTo>
                  <a:pt x="774334" y="1450028"/>
                </a:lnTo>
                <a:cubicBezTo>
                  <a:pt x="766183" y="1443040"/>
                  <a:pt x="760361" y="1436052"/>
                  <a:pt x="753374" y="1430228"/>
                </a:cubicBezTo>
                <a:lnTo>
                  <a:pt x="753374" y="1430228"/>
                </a:lnTo>
                <a:cubicBezTo>
                  <a:pt x="753374" y="1430228"/>
                  <a:pt x="753374" y="1430228"/>
                  <a:pt x="753374" y="1430228"/>
                </a:cubicBezTo>
                <a:lnTo>
                  <a:pt x="753374" y="1430228"/>
                </a:lnTo>
                <a:cubicBezTo>
                  <a:pt x="753374" y="1430228"/>
                  <a:pt x="753374" y="1430228"/>
                  <a:pt x="753374" y="1430228"/>
                </a:cubicBezTo>
                <a:lnTo>
                  <a:pt x="753374" y="1430228"/>
                </a:lnTo>
                <a:cubicBezTo>
                  <a:pt x="753374" y="1430228"/>
                  <a:pt x="753374" y="1430228"/>
                  <a:pt x="753374" y="1430228"/>
                </a:cubicBezTo>
                <a:lnTo>
                  <a:pt x="753374" y="1430228"/>
                </a:lnTo>
                <a:cubicBezTo>
                  <a:pt x="753374" y="1430228"/>
                  <a:pt x="753374" y="1430228"/>
                  <a:pt x="753374" y="1430228"/>
                </a:cubicBezTo>
                <a:lnTo>
                  <a:pt x="753374" y="1430228"/>
                </a:lnTo>
                <a:cubicBezTo>
                  <a:pt x="753374" y="1430228"/>
                  <a:pt x="753374" y="1430228"/>
                  <a:pt x="753374" y="1430228"/>
                </a:cubicBezTo>
                <a:lnTo>
                  <a:pt x="753374" y="1430228"/>
                </a:lnTo>
                <a:cubicBezTo>
                  <a:pt x="753374" y="1430228"/>
                  <a:pt x="753374" y="1430228"/>
                  <a:pt x="753374" y="1430228"/>
                </a:cubicBezTo>
                <a:cubicBezTo>
                  <a:pt x="753374" y="1430228"/>
                  <a:pt x="752210" y="1429064"/>
                  <a:pt x="751045" y="1427899"/>
                </a:cubicBezTo>
                <a:lnTo>
                  <a:pt x="751045" y="1427899"/>
                </a:lnTo>
                <a:cubicBezTo>
                  <a:pt x="749881" y="1426735"/>
                  <a:pt x="747552" y="1425570"/>
                  <a:pt x="745223" y="1425570"/>
                </a:cubicBezTo>
                <a:lnTo>
                  <a:pt x="745223" y="1425570"/>
                </a:lnTo>
                <a:lnTo>
                  <a:pt x="741730" y="1422076"/>
                </a:lnTo>
                <a:close/>
                <a:moveTo>
                  <a:pt x="857007" y="1480310"/>
                </a:moveTo>
                <a:cubicBezTo>
                  <a:pt x="852349" y="1480310"/>
                  <a:pt x="848856" y="1483804"/>
                  <a:pt x="848856" y="1487298"/>
                </a:cubicBezTo>
                <a:cubicBezTo>
                  <a:pt x="848856" y="1491957"/>
                  <a:pt x="852349" y="1495451"/>
                  <a:pt x="857007" y="1496615"/>
                </a:cubicBezTo>
                <a:cubicBezTo>
                  <a:pt x="863993" y="1496615"/>
                  <a:pt x="869815" y="1496615"/>
                  <a:pt x="876802" y="1496615"/>
                </a:cubicBezTo>
                <a:lnTo>
                  <a:pt x="924543" y="1496615"/>
                </a:lnTo>
                <a:cubicBezTo>
                  <a:pt x="929200" y="1496615"/>
                  <a:pt x="932694" y="1493121"/>
                  <a:pt x="932694" y="1488462"/>
                </a:cubicBezTo>
                <a:cubicBezTo>
                  <a:pt x="932694" y="1483804"/>
                  <a:pt x="929200" y="1480310"/>
                  <a:pt x="924543" y="1480310"/>
                </a:cubicBezTo>
                <a:lnTo>
                  <a:pt x="870980" y="1480310"/>
                </a:lnTo>
                <a:cubicBezTo>
                  <a:pt x="868651" y="1480310"/>
                  <a:pt x="867487" y="1480310"/>
                  <a:pt x="866322" y="1480310"/>
                </a:cubicBezTo>
                <a:lnTo>
                  <a:pt x="863993" y="1480310"/>
                </a:lnTo>
                <a:cubicBezTo>
                  <a:pt x="863993" y="1480310"/>
                  <a:pt x="861664" y="1480310"/>
                  <a:pt x="861664" y="1480310"/>
                </a:cubicBezTo>
                <a:lnTo>
                  <a:pt x="859336" y="1480310"/>
                </a:lnTo>
                <a:close/>
                <a:moveTo>
                  <a:pt x="1056121" y="1481475"/>
                </a:moveTo>
                <a:lnTo>
                  <a:pt x="989750" y="1481475"/>
                </a:lnTo>
                <a:cubicBezTo>
                  <a:pt x="985092" y="1481475"/>
                  <a:pt x="981599" y="1484969"/>
                  <a:pt x="981599" y="1489627"/>
                </a:cubicBezTo>
                <a:cubicBezTo>
                  <a:pt x="981599" y="1494286"/>
                  <a:pt x="985092" y="1497780"/>
                  <a:pt x="989750" y="1497780"/>
                </a:cubicBezTo>
                <a:lnTo>
                  <a:pt x="1056121" y="1497780"/>
                </a:lnTo>
                <a:cubicBezTo>
                  <a:pt x="1060779" y="1497780"/>
                  <a:pt x="1064272" y="1494286"/>
                  <a:pt x="1064272" y="1489627"/>
                </a:cubicBezTo>
                <a:cubicBezTo>
                  <a:pt x="1064272" y="1484969"/>
                  <a:pt x="1060779" y="1481475"/>
                  <a:pt x="1056121" y="1481475"/>
                </a:cubicBezTo>
                <a:lnTo>
                  <a:pt x="1056121" y="1481475"/>
                </a:lnTo>
                <a:close/>
                <a:moveTo>
                  <a:pt x="1188864" y="1481475"/>
                </a:moveTo>
                <a:lnTo>
                  <a:pt x="1122493" y="1481475"/>
                </a:lnTo>
                <a:cubicBezTo>
                  <a:pt x="1117835" y="1481475"/>
                  <a:pt x="1114342" y="1484969"/>
                  <a:pt x="1114342" y="1489627"/>
                </a:cubicBezTo>
                <a:cubicBezTo>
                  <a:pt x="1114342" y="1494286"/>
                  <a:pt x="1117835" y="1497780"/>
                  <a:pt x="1122493" y="1497780"/>
                </a:cubicBezTo>
                <a:lnTo>
                  <a:pt x="1188864" y="1497780"/>
                </a:lnTo>
                <a:cubicBezTo>
                  <a:pt x="1193522" y="1497780"/>
                  <a:pt x="1197015" y="1494286"/>
                  <a:pt x="1197015" y="1489627"/>
                </a:cubicBezTo>
                <a:cubicBezTo>
                  <a:pt x="1197015" y="1484969"/>
                  <a:pt x="1193522" y="1481475"/>
                  <a:pt x="1188864" y="1481475"/>
                </a:cubicBezTo>
                <a:lnTo>
                  <a:pt x="1188864" y="1481475"/>
                </a:lnTo>
                <a:close/>
                <a:moveTo>
                  <a:pt x="1321607" y="1468663"/>
                </a:moveTo>
                <a:cubicBezTo>
                  <a:pt x="1321607" y="1468663"/>
                  <a:pt x="1319278" y="1468663"/>
                  <a:pt x="1318114" y="1468663"/>
                </a:cubicBezTo>
                <a:cubicBezTo>
                  <a:pt x="1315785" y="1469828"/>
                  <a:pt x="1312292" y="1470992"/>
                  <a:pt x="1309963" y="1472157"/>
                </a:cubicBezTo>
                <a:lnTo>
                  <a:pt x="1309963" y="1472157"/>
                </a:lnTo>
                <a:cubicBezTo>
                  <a:pt x="1309963" y="1472157"/>
                  <a:pt x="1309963" y="1472157"/>
                  <a:pt x="1309963" y="1472157"/>
                </a:cubicBezTo>
                <a:lnTo>
                  <a:pt x="1309963" y="1472157"/>
                </a:lnTo>
                <a:cubicBezTo>
                  <a:pt x="1309963" y="1472157"/>
                  <a:pt x="1309963" y="1472157"/>
                  <a:pt x="1309963" y="1472157"/>
                </a:cubicBezTo>
                <a:lnTo>
                  <a:pt x="1309963" y="1472157"/>
                </a:lnTo>
                <a:cubicBezTo>
                  <a:pt x="1309963" y="1472157"/>
                  <a:pt x="1309963" y="1472157"/>
                  <a:pt x="1309963" y="1472157"/>
                </a:cubicBezTo>
                <a:lnTo>
                  <a:pt x="1309963" y="1472157"/>
                </a:lnTo>
                <a:cubicBezTo>
                  <a:pt x="1309963" y="1472157"/>
                  <a:pt x="1309963" y="1472157"/>
                  <a:pt x="1309963" y="1472157"/>
                </a:cubicBezTo>
                <a:lnTo>
                  <a:pt x="1306470" y="1472157"/>
                </a:lnTo>
                <a:cubicBezTo>
                  <a:pt x="1306470" y="1472157"/>
                  <a:pt x="1306470" y="1472157"/>
                  <a:pt x="1306470" y="1472157"/>
                </a:cubicBezTo>
                <a:lnTo>
                  <a:pt x="1306470" y="1472157"/>
                </a:lnTo>
                <a:cubicBezTo>
                  <a:pt x="1306470" y="1472157"/>
                  <a:pt x="1306470" y="1472157"/>
                  <a:pt x="1306470" y="1472157"/>
                </a:cubicBezTo>
                <a:lnTo>
                  <a:pt x="1306470" y="1472157"/>
                </a:lnTo>
                <a:cubicBezTo>
                  <a:pt x="1306470" y="1472157"/>
                  <a:pt x="1306470" y="1472157"/>
                  <a:pt x="1306470" y="1472157"/>
                </a:cubicBezTo>
                <a:lnTo>
                  <a:pt x="1305305" y="1472157"/>
                </a:lnTo>
                <a:cubicBezTo>
                  <a:pt x="1305305" y="1472157"/>
                  <a:pt x="1305305" y="1472157"/>
                  <a:pt x="1304141" y="1472157"/>
                </a:cubicBezTo>
                <a:lnTo>
                  <a:pt x="1304141" y="1472157"/>
                </a:lnTo>
                <a:cubicBezTo>
                  <a:pt x="1291332" y="1475651"/>
                  <a:pt x="1277359" y="1476816"/>
                  <a:pt x="1259893" y="1476816"/>
                </a:cubicBezTo>
                <a:cubicBezTo>
                  <a:pt x="1255236" y="1476816"/>
                  <a:pt x="1251742" y="1480310"/>
                  <a:pt x="1251742" y="1484969"/>
                </a:cubicBezTo>
                <a:cubicBezTo>
                  <a:pt x="1251742" y="1489627"/>
                  <a:pt x="1255236" y="1493121"/>
                  <a:pt x="1259893" y="1493121"/>
                </a:cubicBezTo>
                <a:lnTo>
                  <a:pt x="1259893" y="1493121"/>
                </a:lnTo>
                <a:cubicBezTo>
                  <a:pt x="1286675" y="1493121"/>
                  <a:pt x="1308798" y="1488462"/>
                  <a:pt x="1330922" y="1480310"/>
                </a:cubicBezTo>
                <a:cubicBezTo>
                  <a:pt x="1335580" y="1479145"/>
                  <a:pt x="1336744" y="1473322"/>
                  <a:pt x="1335580" y="1469828"/>
                </a:cubicBezTo>
                <a:cubicBezTo>
                  <a:pt x="1334416" y="1466334"/>
                  <a:pt x="1330922" y="1465169"/>
                  <a:pt x="1327429" y="1465169"/>
                </a:cubicBezTo>
                <a:lnTo>
                  <a:pt x="1327429" y="1465169"/>
                </a:lnTo>
                <a:lnTo>
                  <a:pt x="1325100" y="1467498"/>
                </a:lnTo>
                <a:close/>
                <a:moveTo>
                  <a:pt x="1425240" y="1382477"/>
                </a:moveTo>
                <a:cubicBezTo>
                  <a:pt x="1422911" y="1382477"/>
                  <a:pt x="1420582" y="1382477"/>
                  <a:pt x="1419417" y="1384806"/>
                </a:cubicBezTo>
                <a:lnTo>
                  <a:pt x="1389143" y="1415088"/>
                </a:lnTo>
                <a:cubicBezTo>
                  <a:pt x="1389143" y="1415088"/>
                  <a:pt x="1389143" y="1415088"/>
                  <a:pt x="1389143" y="1415088"/>
                </a:cubicBezTo>
                <a:lnTo>
                  <a:pt x="1389143" y="1415088"/>
                </a:lnTo>
                <a:cubicBezTo>
                  <a:pt x="1389143" y="1415088"/>
                  <a:pt x="1389143" y="1415088"/>
                  <a:pt x="1389143" y="1415088"/>
                </a:cubicBezTo>
                <a:lnTo>
                  <a:pt x="1389143" y="1415088"/>
                </a:lnTo>
                <a:cubicBezTo>
                  <a:pt x="1389143" y="1415088"/>
                  <a:pt x="1389143" y="1415088"/>
                  <a:pt x="1389143" y="1415088"/>
                </a:cubicBezTo>
                <a:lnTo>
                  <a:pt x="1389143" y="1415088"/>
                </a:lnTo>
                <a:cubicBezTo>
                  <a:pt x="1389143" y="1415088"/>
                  <a:pt x="1389143" y="1415088"/>
                  <a:pt x="1389143" y="1415088"/>
                </a:cubicBezTo>
                <a:lnTo>
                  <a:pt x="1389143" y="1415088"/>
                </a:lnTo>
                <a:cubicBezTo>
                  <a:pt x="1389143" y="1415088"/>
                  <a:pt x="1389143" y="1415088"/>
                  <a:pt x="1389143" y="1415088"/>
                </a:cubicBezTo>
                <a:lnTo>
                  <a:pt x="1389143" y="1415088"/>
                </a:lnTo>
                <a:cubicBezTo>
                  <a:pt x="1389143" y="1415088"/>
                  <a:pt x="1389143" y="1415088"/>
                  <a:pt x="1389143" y="1415088"/>
                </a:cubicBezTo>
                <a:lnTo>
                  <a:pt x="1389143" y="1415088"/>
                </a:lnTo>
                <a:cubicBezTo>
                  <a:pt x="1389143" y="1415088"/>
                  <a:pt x="1389143" y="1415088"/>
                  <a:pt x="1389143" y="1415088"/>
                </a:cubicBezTo>
                <a:lnTo>
                  <a:pt x="1389143" y="1415088"/>
                </a:lnTo>
                <a:cubicBezTo>
                  <a:pt x="1389143" y="1415088"/>
                  <a:pt x="1389143" y="1415088"/>
                  <a:pt x="1389143" y="1415088"/>
                </a:cubicBezTo>
                <a:lnTo>
                  <a:pt x="1389143" y="1415088"/>
                </a:lnTo>
                <a:cubicBezTo>
                  <a:pt x="1389143" y="1416252"/>
                  <a:pt x="1386814" y="1417417"/>
                  <a:pt x="1385650" y="1418582"/>
                </a:cubicBezTo>
                <a:cubicBezTo>
                  <a:pt x="1385650" y="1418582"/>
                  <a:pt x="1385650" y="1418582"/>
                  <a:pt x="1385650" y="1418582"/>
                </a:cubicBezTo>
                <a:cubicBezTo>
                  <a:pt x="1385650" y="1418582"/>
                  <a:pt x="1385650" y="1418582"/>
                  <a:pt x="1385650" y="1418582"/>
                </a:cubicBezTo>
                <a:cubicBezTo>
                  <a:pt x="1382156" y="1422076"/>
                  <a:pt x="1379828" y="1424405"/>
                  <a:pt x="1376334" y="1427899"/>
                </a:cubicBezTo>
                <a:cubicBezTo>
                  <a:pt x="1372841" y="1431393"/>
                  <a:pt x="1372841" y="1436052"/>
                  <a:pt x="1376334" y="1439546"/>
                </a:cubicBezTo>
                <a:cubicBezTo>
                  <a:pt x="1377499" y="1440711"/>
                  <a:pt x="1379828" y="1441875"/>
                  <a:pt x="1382156" y="1441875"/>
                </a:cubicBezTo>
                <a:cubicBezTo>
                  <a:pt x="1384485" y="1441875"/>
                  <a:pt x="1386814" y="1441875"/>
                  <a:pt x="1387978" y="1439546"/>
                </a:cubicBezTo>
                <a:cubicBezTo>
                  <a:pt x="1391472" y="1436052"/>
                  <a:pt x="1394965" y="1432558"/>
                  <a:pt x="1397294" y="1430228"/>
                </a:cubicBezTo>
                <a:lnTo>
                  <a:pt x="1397294" y="1430228"/>
                </a:lnTo>
                <a:cubicBezTo>
                  <a:pt x="1399623" y="1427899"/>
                  <a:pt x="1401951" y="1425570"/>
                  <a:pt x="1404280" y="1423241"/>
                </a:cubicBezTo>
                <a:lnTo>
                  <a:pt x="1434555" y="1392959"/>
                </a:lnTo>
                <a:cubicBezTo>
                  <a:pt x="1438048" y="1389465"/>
                  <a:pt x="1438048" y="1384806"/>
                  <a:pt x="1434555" y="1381312"/>
                </a:cubicBezTo>
                <a:cubicBezTo>
                  <a:pt x="1433391" y="1380147"/>
                  <a:pt x="1431062" y="1378983"/>
                  <a:pt x="1428733" y="1378983"/>
                </a:cubicBezTo>
                <a:lnTo>
                  <a:pt x="1427569" y="1378983"/>
                </a:lnTo>
                <a:close/>
                <a:moveTo>
                  <a:pt x="1518392" y="1291631"/>
                </a:moveTo>
                <a:cubicBezTo>
                  <a:pt x="1517228" y="1291631"/>
                  <a:pt x="1514899" y="1291631"/>
                  <a:pt x="1513735" y="1292796"/>
                </a:cubicBezTo>
                <a:cubicBezTo>
                  <a:pt x="1506748" y="1298620"/>
                  <a:pt x="1499762" y="1304443"/>
                  <a:pt x="1492775" y="1311431"/>
                </a:cubicBezTo>
                <a:lnTo>
                  <a:pt x="1492775" y="1311431"/>
                </a:lnTo>
                <a:cubicBezTo>
                  <a:pt x="1492775" y="1311431"/>
                  <a:pt x="1492775" y="1311431"/>
                  <a:pt x="1492775" y="1311431"/>
                </a:cubicBezTo>
                <a:lnTo>
                  <a:pt x="1492775" y="1311431"/>
                </a:lnTo>
                <a:lnTo>
                  <a:pt x="1465994" y="1338219"/>
                </a:lnTo>
                <a:cubicBezTo>
                  <a:pt x="1462501" y="1341713"/>
                  <a:pt x="1462501" y="1346372"/>
                  <a:pt x="1465994" y="1349865"/>
                </a:cubicBezTo>
                <a:cubicBezTo>
                  <a:pt x="1467158" y="1351030"/>
                  <a:pt x="1469487" y="1352195"/>
                  <a:pt x="1471816" y="1352195"/>
                </a:cubicBezTo>
                <a:cubicBezTo>
                  <a:pt x="1474145" y="1352195"/>
                  <a:pt x="1476474" y="1352195"/>
                  <a:pt x="1477638" y="1349865"/>
                </a:cubicBezTo>
                <a:lnTo>
                  <a:pt x="1504420" y="1323078"/>
                </a:lnTo>
                <a:cubicBezTo>
                  <a:pt x="1511406" y="1316090"/>
                  <a:pt x="1518392" y="1310266"/>
                  <a:pt x="1524215" y="1305608"/>
                </a:cubicBezTo>
                <a:cubicBezTo>
                  <a:pt x="1527708" y="1303278"/>
                  <a:pt x="1528872" y="1297455"/>
                  <a:pt x="1525379" y="1293961"/>
                </a:cubicBezTo>
                <a:cubicBezTo>
                  <a:pt x="1524215" y="1291631"/>
                  <a:pt x="1520721" y="1290467"/>
                  <a:pt x="1518392" y="1290467"/>
                </a:cubicBezTo>
                <a:lnTo>
                  <a:pt x="1518392" y="1290467"/>
                </a:lnTo>
                <a:close/>
                <a:moveTo>
                  <a:pt x="1641820" y="1275326"/>
                </a:moveTo>
                <a:lnTo>
                  <a:pt x="1575449" y="1275326"/>
                </a:lnTo>
                <a:cubicBezTo>
                  <a:pt x="1570791" y="1275326"/>
                  <a:pt x="1567298" y="1278820"/>
                  <a:pt x="1567298" y="1283479"/>
                </a:cubicBezTo>
                <a:cubicBezTo>
                  <a:pt x="1567298" y="1288138"/>
                  <a:pt x="1570791" y="1291631"/>
                  <a:pt x="1575449" y="1291631"/>
                </a:cubicBezTo>
                <a:lnTo>
                  <a:pt x="1641820" y="1291631"/>
                </a:lnTo>
                <a:cubicBezTo>
                  <a:pt x="1646478" y="1291631"/>
                  <a:pt x="1649971" y="1288138"/>
                  <a:pt x="1649971" y="1283479"/>
                </a:cubicBezTo>
                <a:cubicBezTo>
                  <a:pt x="1649971" y="1278820"/>
                  <a:pt x="1646478" y="1275326"/>
                  <a:pt x="1641820" y="1275326"/>
                </a:cubicBezTo>
                <a:lnTo>
                  <a:pt x="1641820" y="1275326"/>
                </a:lnTo>
                <a:close/>
                <a:moveTo>
                  <a:pt x="1774563" y="1275326"/>
                </a:moveTo>
                <a:lnTo>
                  <a:pt x="1708192" y="1275326"/>
                </a:lnTo>
                <a:cubicBezTo>
                  <a:pt x="1703534" y="1275326"/>
                  <a:pt x="1700041" y="1278820"/>
                  <a:pt x="1700041" y="1283479"/>
                </a:cubicBezTo>
                <a:cubicBezTo>
                  <a:pt x="1700041" y="1288138"/>
                  <a:pt x="1703534" y="1291631"/>
                  <a:pt x="1708192" y="1291631"/>
                </a:cubicBezTo>
                <a:lnTo>
                  <a:pt x="1774563" y="1291631"/>
                </a:lnTo>
                <a:cubicBezTo>
                  <a:pt x="1779221" y="1291631"/>
                  <a:pt x="1782714" y="1288138"/>
                  <a:pt x="1782714" y="1283479"/>
                </a:cubicBezTo>
                <a:cubicBezTo>
                  <a:pt x="1782714" y="1278820"/>
                  <a:pt x="1779221" y="1275326"/>
                  <a:pt x="1774563" y="1275326"/>
                </a:cubicBezTo>
                <a:lnTo>
                  <a:pt x="1774563" y="1275326"/>
                </a:lnTo>
                <a:close/>
                <a:moveTo>
                  <a:pt x="1906141" y="1275326"/>
                </a:moveTo>
                <a:lnTo>
                  <a:pt x="1839770" y="1275326"/>
                </a:lnTo>
                <a:cubicBezTo>
                  <a:pt x="1835113" y="1275326"/>
                  <a:pt x="1831619" y="1278820"/>
                  <a:pt x="1831619" y="1283479"/>
                </a:cubicBezTo>
                <a:cubicBezTo>
                  <a:pt x="1831619" y="1288138"/>
                  <a:pt x="1835113" y="1291631"/>
                  <a:pt x="1839770" y="1291631"/>
                </a:cubicBezTo>
                <a:lnTo>
                  <a:pt x="1906141" y="1291631"/>
                </a:lnTo>
                <a:cubicBezTo>
                  <a:pt x="1910799" y="1291631"/>
                  <a:pt x="1914292" y="1288138"/>
                  <a:pt x="1914292" y="1283479"/>
                </a:cubicBezTo>
                <a:cubicBezTo>
                  <a:pt x="1914292" y="1278820"/>
                  <a:pt x="1910799" y="1275326"/>
                  <a:pt x="1906141" y="1275326"/>
                </a:cubicBezTo>
                <a:lnTo>
                  <a:pt x="1906141" y="1275326"/>
                </a:lnTo>
                <a:close/>
                <a:moveTo>
                  <a:pt x="2037720" y="1275326"/>
                </a:moveTo>
                <a:lnTo>
                  <a:pt x="1971349" y="1275326"/>
                </a:lnTo>
                <a:cubicBezTo>
                  <a:pt x="1966691" y="1275326"/>
                  <a:pt x="1963198" y="1278820"/>
                  <a:pt x="1963198" y="1283479"/>
                </a:cubicBezTo>
                <a:cubicBezTo>
                  <a:pt x="1963198" y="1288138"/>
                  <a:pt x="1966691" y="1291631"/>
                  <a:pt x="1971349" y="1291631"/>
                </a:cubicBezTo>
                <a:lnTo>
                  <a:pt x="2037720" y="1291631"/>
                </a:lnTo>
                <a:cubicBezTo>
                  <a:pt x="2042378" y="1291631"/>
                  <a:pt x="2045871" y="1288138"/>
                  <a:pt x="2045871" y="1283479"/>
                </a:cubicBezTo>
                <a:cubicBezTo>
                  <a:pt x="2045871" y="1278820"/>
                  <a:pt x="2042378" y="1275326"/>
                  <a:pt x="2037720" y="1275326"/>
                </a:cubicBezTo>
                <a:lnTo>
                  <a:pt x="2037720" y="1275326"/>
                </a:lnTo>
                <a:close/>
                <a:moveTo>
                  <a:pt x="2170463" y="1275326"/>
                </a:moveTo>
                <a:lnTo>
                  <a:pt x="2104091" y="1275326"/>
                </a:lnTo>
                <a:cubicBezTo>
                  <a:pt x="2099434" y="1275326"/>
                  <a:pt x="2095941" y="1278820"/>
                  <a:pt x="2095941" y="1283479"/>
                </a:cubicBezTo>
                <a:cubicBezTo>
                  <a:pt x="2095941" y="1288138"/>
                  <a:pt x="2099434" y="1291631"/>
                  <a:pt x="2104091" y="1291631"/>
                </a:cubicBezTo>
                <a:lnTo>
                  <a:pt x="2170463" y="1291631"/>
                </a:lnTo>
                <a:cubicBezTo>
                  <a:pt x="2175121" y="1291631"/>
                  <a:pt x="2178614" y="1288138"/>
                  <a:pt x="2178614" y="1283479"/>
                </a:cubicBezTo>
                <a:cubicBezTo>
                  <a:pt x="2178614" y="1278820"/>
                  <a:pt x="2175121" y="1275326"/>
                  <a:pt x="2170463" y="1275326"/>
                </a:cubicBezTo>
                <a:lnTo>
                  <a:pt x="2170463" y="1275326"/>
                </a:lnTo>
                <a:close/>
                <a:moveTo>
                  <a:pt x="2302041" y="1275326"/>
                </a:moveTo>
                <a:lnTo>
                  <a:pt x="2235670" y="1275326"/>
                </a:lnTo>
                <a:cubicBezTo>
                  <a:pt x="2231012" y="1275326"/>
                  <a:pt x="2227519" y="1278820"/>
                  <a:pt x="2227519" y="1283479"/>
                </a:cubicBezTo>
                <a:cubicBezTo>
                  <a:pt x="2227519" y="1288138"/>
                  <a:pt x="2231012" y="1291631"/>
                  <a:pt x="2235670" y="1291631"/>
                </a:cubicBezTo>
                <a:lnTo>
                  <a:pt x="2302041" y="1291631"/>
                </a:lnTo>
                <a:cubicBezTo>
                  <a:pt x="2306699" y="1291631"/>
                  <a:pt x="2310192" y="1288138"/>
                  <a:pt x="2310192" y="1283479"/>
                </a:cubicBezTo>
                <a:cubicBezTo>
                  <a:pt x="2310192" y="1278820"/>
                  <a:pt x="2306699" y="1275326"/>
                  <a:pt x="2302041" y="1275326"/>
                </a:cubicBezTo>
                <a:lnTo>
                  <a:pt x="2302041" y="1275326"/>
                </a:lnTo>
                <a:close/>
                <a:moveTo>
                  <a:pt x="2434784" y="1275326"/>
                </a:moveTo>
                <a:lnTo>
                  <a:pt x="2368413" y="1275326"/>
                </a:lnTo>
                <a:cubicBezTo>
                  <a:pt x="2363755" y="1275326"/>
                  <a:pt x="2360262" y="1278820"/>
                  <a:pt x="2360262" y="1283479"/>
                </a:cubicBezTo>
                <a:cubicBezTo>
                  <a:pt x="2360262" y="1288138"/>
                  <a:pt x="2363755" y="1291631"/>
                  <a:pt x="2368413" y="1291631"/>
                </a:cubicBezTo>
                <a:lnTo>
                  <a:pt x="2434784" y="1291631"/>
                </a:lnTo>
                <a:cubicBezTo>
                  <a:pt x="2439442" y="1291631"/>
                  <a:pt x="2442935" y="1288138"/>
                  <a:pt x="2442935" y="1283479"/>
                </a:cubicBezTo>
                <a:cubicBezTo>
                  <a:pt x="2442935" y="1278820"/>
                  <a:pt x="2439442" y="1275326"/>
                  <a:pt x="2434784" y="1275326"/>
                </a:cubicBezTo>
                <a:lnTo>
                  <a:pt x="2434784" y="1275326"/>
                </a:lnTo>
                <a:close/>
                <a:moveTo>
                  <a:pt x="2566363" y="1275326"/>
                </a:moveTo>
                <a:lnTo>
                  <a:pt x="2499991" y="1275326"/>
                </a:lnTo>
                <a:cubicBezTo>
                  <a:pt x="2495334" y="1275326"/>
                  <a:pt x="2491841" y="1278820"/>
                  <a:pt x="2491841" y="1283479"/>
                </a:cubicBezTo>
                <a:cubicBezTo>
                  <a:pt x="2491841" y="1288138"/>
                  <a:pt x="2495334" y="1291631"/>
                  <a:pt x="2499991" y="1291631"/>
                </a:cubicBezTo>
                <a:lnTo>
                  <a:pt x="2566363" y="1291631"/>
                </a:lnTo>
                <a:cubicBezTo>
                  <a:pt x="2571021" y="1291631"/>
                  <a:pt x="2574514" y="1288138"/>
                  <a:pt x="2574514" y="1283479"/>
                </a:cubicBezTo>
                <a:cubicBezTo>
                  <a:pt x="2574514" y="1278820"/>
                  <a:pt x="2571021" y="1275326"/>
                  <a:pt x="2566363" y="1275326"/>
                </a:cubicBezTo>
                <a:lnTo>
                  <a:pt x="2566363" y="1275326"/>
                </a:lnTo>
                <a:close/>
                <a:moveTo>
                  <a:pt x="2697941" y="1275326"/>
                </a:moveTo>
                <a:lnTo>
                  <a:pt x="2631570" y="1275326"/>
                </a:lnTo>
                <a:cubicBezTo>
                  <a:pt x="2626912" y="1275326"/>
                  <a:pt x="2623419" y="1278820"/>
                  <a:pt x="2623419" y="1283479"/>
                </a:cubicBezTo>
                <a:cubicBezTo>
                  <a:pt x="2623419" y="1288138"/>
                  <a:pt x="2626912" y="1291631"/>
                  <a:pt x="2631570" y="1291631"/>
                </a:cubicBezTo>
                <a:lnTo>
                  <a:pt x="2697941" y="1291631"/>
                </a:lnTo>
                <a:cubicBezTo>
                  <a:pt x="2702599" y="1291631"/>
                  <a:pt x="2706092" y="1288138"/>
                  <a:pt x="2706092" y="1283479"/>
                </a:cubicBezTo>
                <a:cubicBezTo>
                  <a:pt x="2706092" y="1278820"/>
                  <a:pt x="2702599" y="1275326"/>
                  <a:pt x="2697941" y="1275326"/>
                </a:cubicBezTo>
                <a:lnTo>
                  <a:pt x="2697941" y="1275326"/>
                </a:lnTo>
                <a:close/>
                <a:moveTo>
                  <a:pt x="2830684" y="1275326"/>
                </a:moveTo>
                <a:lnTo>
                  <a:pt x="2764313" y="1275326"/>
                </a:lnTo>
                <a:cubicBezTo>
                  <a:pt x="2759655" y="1275326"/>
                  <a:pt x="2756162" y="1278820"/>
                  <a:pt x="2756162" y="1283479"/>
                </a:cubicBezTo>
                <a:cubicBezTo>
                  <a:pt x="2756162" y="1288138"/>
                  <a:pt x="2759655" y="1291631"/>
                  <a:pt x="2764313" y="1291631"/>
                </a:cubicBezTo>
                <a:lnTo>
                  <a:pt x="2830684" y="1291631"/>
                </a:lnTo>
                <a:cubicBezTo>
                  <a:pt x="2835342" y="1291631"/>
                  <a:pt x="2838835" y="1288138"/>
                  <a:pt x="2838835" y="1283479"/>
                </a:cubicBezTo>
                <a:cubicBezTo>
                  <a:pt x="2838835" y="1278820"/>
                  <a:pt x="2835342" y="1275326"/>
                  <a:pt x="2830684" y="1275326"/>
                </a:cubicBezTo>
                <a:lnTo>
                  <a:pt x="2830684" y="1275326"/>
                </a:lnTo>
                <a:close/>
                <a:moveTo>
                  <a:pt x="2962263" y="1275326"/>
                </a:moveTo>
                <a:lnTo>
                  <a:pt x="2895891" y="1275326"/>
                </a:lnTo>
                <a:cubicBezTo>
                  <a:pt x="2891233" y="1275326"/>
                  <a:pt x="2887740" y="1278820"/>
                  <a:pt x="2887740" y="1283479"/>
                </a:cubicBezTo>
                <a:cubicBezTo>
                  <a:pt x="2887740" y="1288138"/>
                  <a:pt x="2891233" y="1291631"/>
                  <a:pt x="2895891" y="1291631"/>
                </a:cubicBezTo>
                <a:lnTo>
                  <a:pt x="2962263" y="1291631"/>
                </a:lnTo>
                <a:cubicBezTo>
                  <a:pt x="2966920" y="1291631"/>
                  <a:pt x="2970414" y="1288138"/>
                  <a:pt x="2970414" y="1283479"/>
                </a:cubicBezTo>
                <a:cubicBezTo>
                  <a:pt x="2970414" y="1278820"/>
                  <a:pt x="2966920" y="1275326"/>
                  <a:pt x="2962263" y="1275326"/>
                </a:cubicBezTo>
                <a:lnTo>
                  <a:pt x="2962263" y="1275326"/>
                </a:lnTo>
                <a:close/>
                <a:moveTo>
                  <a:pt x="3093841" y="1275326"/>
                </a:moveTo>
                <a:lnTo>
                  <a:pt x="3027470" y="1275326"/>
                </a:lnTo>
                <a:cubicBezTo>
                  <a:pt x="3022812" y="1275326"/>
                  <a:pt x="3019319" y="1278820"/>
                  <a:pt x="3019319" y="1283479"/>
                </a:cubicBezTo>
                <a:cubicBezTo>
                  <a:pt x="3019319" y="1288138"/>
                  <a:pt x="3022812" y="1291631"/>
                  <a:pt x="3027470" y="1291631"/>
                </a:cubicBezTo>
                <a:lnTo>
                  <a:pt x="3093841" y="1291631"/>
                </a:lnTo>
                <a:cubicBezTo>
                  <a:pt x="3098499" y="1291631"/>
                  <a:pt x="3101992" y="1288138"/>
                  <a:pt x="3101992" y="1283479"/>
                </a:cubicBezTo>
                <a:cubicBezTo>
                  <a:pt x="3101992" y="1278820"/>
                  <a:pt x="3098499" y="1275326"/>
                  <a:pt x="3093841" y="1275326"/>
                </a:cubicBezTo>
                <a:lnTo>
                  <a:pt x="3093841" y="1275326"/>
                </a:lnTo>
                <a:close/>
                <a:moveTo>
                  <a:pt x="3226584" y="1275326"/>
                </a:moveTo>
                <a:lnTo>
                  <a:pt x="3160213" y="1275326"/>
                </a:lnTo>
                <a:cubicBezTo>
                  <a:pt x="3155555" y="1275326"/>
                  <a:pt x="3152062" y="1278820"/>
                  <a:pt x="3152062" y="1283479"/>
                </a:cubicBezTo>
                <a:cubicBezTo>
                  <a:pt x="3152062" y="1288138"/>
                  <a:pt x="3155555" y="1291631"/>
                  <a:pt x="3160213" y="1291631"/>
                </a:cubicBezTo>
                <a:lnTo>
                  <a:pt x="3226584" y="1291631"/>
                </a:lnTo>
                <a:cubicBezTo>
                  <a:pt x="3231242" y="1291631"/>
                  <a:pt x="3234735" y="1288138"/>
                  <a:pt x="3234735" y="1283479"/>
                </a:cubicBezTo>
                <a:cubicBezTo>
                  <a:pt x="3234735" y="1278820"/>
                  <a:pt x="3231242" y="1275326"/>
                  <a:pt x="3226584" y="1275326"/>
                </a:cubicBezTo>
                <a:lnTo>
                  <a:pt x="3226584" y="1275326"/>
                </a:lnTo>
                <a:close/>
                <a:moveTo>
                  <a:pt x="3358163" y="1275326"/>
                </a:moveTo>
                <a:lnTo>
                  <a:pt x="3291791" y="1275326"/>
                </a:lnTo>
                <a:cubicBezTo>
                  <a:pt x="3287133" y="1275326"/>
                  <a:pt x="3283640" y="1278820"/>
                  <a:pt x="3283640" y="1283479"/>
                </a:cubicBezTo>
                <a:cubicBezTo>
                  <a:pt x="3283640" y="1288138"/>
                  <a:pt x="3287133" y="1291631"/>
                  <a:pt x="3291791" y="1291631"/>
                </a:cubicBezTo>
                <a:lnTo>
                  <a:pt x="3358163" y="1291631"/>
                </a:lnTo>
                <a:cubicBezTo>
                  <a:pt x="3362820" y="1291631"/>
                  <a:pt x="3366314" y="1288138"/>
                  <a:pt x="3366314" y="1283479"/>
                </a:cubicBezTo>
                <a:cubicBezTo>
                  <a:pt x="3366314" y="1278820"/>
                  <a:pt x="3362820" y="1275326"/>
                  <a:pt x="3358163" y="1275326"/>
                </a:cubicBezTo>
                <a:lnTo>
                  <a:pt x="3358163" y="1275326"/>
                </a:lnTo>
                <a:close/>
                <a:moveTo>
                  <a:pt x="3489741" y="1275326"/>
                </a:moveTo>
                <a:lnTo>
                  <a:pt x="3423370" y="1275326"/>
                </a:lnTo>
                <a:cubicBezTo>
                  <a:pt x="3418712" y="1275326"/>
                  <a:pt x="3415219" y="1278820"/>
                  <a:pt x="3415219" y="1283479"/>
                </a:cubicBezTo>
                <a:cubicBezTo>
                  <a:pt x="3415219" y="1288138"/>
                  <a:pt x="3418712" y="1291631"/>
                  <a:pt x="3423370" y="1291631"/>
                </a:cubicBezTo>
                <a:lnTo>
                  <a:pt x="3489741" y="1291631"/>
                </a:lnTo>
                <a:cubicBezTo>
                  <a:pt x="3494399" y="1291631"/>
                  <a:pt x="3497892" y="1288138"/>
                  <a:pt x="3497892" y="1283479"/>
                </a:cubicBezTo>
                <a:cubicBezTo>
                  <a:pt x="3497892" y="1278820"/>
                  <a:pt x="3494399" y="1275326"/>
                  <a:pt x="3489741" y="1275326"/>
                </a:cubicBezTo>
                <a:lnTo>
                  <a:pt x="3489741" y="1275326"/>
                </a:lnTo>
                <a:close/>
                <a:moveTo>
                  <a:pt x="3622484" y="1275326"/>
                </a:moveTo>
                <a:lnTo>
                  <a:pt x="3556112" y="1275326"/>
                </a:lnTo>
                <a:cubicBezTo>
                  <a:pt x="3551455" y="1275326"/>
                  <a:pt x="3547962" y="1278820"/>
                  <a:pt x="3547962" y="1283479"/>
                </a:cubicBezTo>
                <a:cubicBezTo>
                  <a:pt x="3547962" y="1288138"/>
                  <a:pt x="3551455" y="1291631"/>
                  <a:pt x="3556112" y="1291631"/>
                </a:cubicBezTo>
                <a:lnTo>
                  <a:pt x="3622484" y="1291631"/>
                </a:lnTo>
                <a:cubicBezTo>
                  <a:pt x="3627142" y="1291631"/>
                  <a:pt x="3630635" y="1288138"/>
                  <a:pt x="3630635" y="1283479"/>
                </a:cubicBezTo>
                <a:cubicBezTo>
                  <a:pt x="3630635" y="1278820"/>
                  <a:pt x="3627142" y="1275326"/>
                  <a:pt x="3622484" y="1275326"/>
                </a:cubicBezTo>
                <a:lnTo>
                  <a:pt x="3622484" y="1275326"/>
                </a:lnTo>
                <a:close/>
                <a:moveTo>
                  <a:pt x="3754062" y="1275326"/>
                </a:moveTo>
                <a:lnTo>
                  <a:pt x="3687691" y="1275326"/>
                </a:lnTo>
                <a:cubicBezTo>
                  <a:pt x="3683033" y="1275326"/>
                  <a:pt x="3679540" y="1278820"/>
                  <a:pt x="3679540" y="1283479"/>
                </a:cubicBezTo>
                <a:cubicBezTo>
                  <a:pt x="3679540" y="1288138"/>
                  <a:pt x="3683033" y="1291631"/>
                  <a:pt x="3687691" y="1291631"/>
                </a:cubicBezTo>
                <a:lnTo>
                  <a:pt x="3754062" y="1291631"/>
                </a:lnTo>
                <a:cubicBezTo>
                  <a:pt x="3758720" y="1291631"/>
                  <a:pt x="3762213" y="1288138"/>
                  <a:pt x="3762213" y="1283479"/>
                </a:cubicBezTo>
                <a:cubicBezTo>
                  <a:pt x="3762213" y="1278820"/>
                  <a:pt x="3758720" y="1275326"/>
                  <a:pt x="3754062" y="1275326"/>
                </a:cubicBezTo>
                <a:lnTo>
                  <a:pt x="3754062" y="1275326"/>
                </a:lnTo>
                <a:close/>
                <a:moveTo>
                  <a:pt x="3886805" y="1275326"/>
                </a:moveTo>
                <a:lnTo>
                  <a:pt x="3820434" y="1275326"/>
                </a:lnTo>
                <a:cubicBezTo>
                  <a:pt x="3815776" y="1275326"/>
                  <a:pt x="3812283" y="1278820"/>
                  <a:pt x="3812283" y="1283479"/>
                </a:cubicBezTo>
                <a:cubicBezTo>
                  <a:pt x="3812283" y="1288138"/>
                  <a:pt x="3815776" y="1291631"/>
                  <a:pt x="3820434" y="1291631"/>
                </a:cubicBezTo>
                <a:lnTo>
                  <a:pt x="3886805" y="1291631"/>
                </a:lnTo>
                <a:cubicBezTo>
                  <a:pt x="3891463" y="1291631"/>
                  <a:pt x="3894956" y="1288138"/>
                  <a:pt x="3894956" y="1283479"/>
                </a:cubicBezTo>
                <a:cubicBezTo>
                  <a:pt x="3894956" y="1278820"/>
                  <a:pt x="3891463" y="1275326"/>
                  <a:pt x="3886805" y="1275326"/>
                </a:cubicBezTo>
                <a:lnTo>
                  <a:pt x="3886805" y="1275326"/>
                </a:lnTo>
                <a:close/>
                <a:moveTo>
                  <a:pt x="4018384" y="1275326"/>
                </a:moveTo>
                <a:lnTo>
                  <a:pt x="3952012" y="1275326"/>
                </a:lnTo>
                <a:cubicBezTo>
                  <a:pt x="3947355" y="1275326"/>
                  <a:pt x="3943862" y="1278820"/>
                  <a:pt x="3943862" y="1283479"/>
                </a:cubicBezTo>
                <a:cubicBezTo>
                  <a:pt x="3943862" y="1288138"/>
                  <a:pt x="3947355" y="1291631"/>
                  <a:pt x="3952012" y="1291631"/>
                </a:cubicBezTo>
                <a:lnTo>
                  <a:pt x="4018384" y="1291631"/>
                </a:lnTo>
                <a:cubicBezTo>
                  <a:pt x="4023042" y="1291631"/>
                  <a:pt x="4026535" y="1288138"/>
                  <a:pt x="4026535" y="1283479"/>
                </a:cubicBezTo>
                <a:cubicBezTo>
                  <a:pt x="4026535" y="1278820"/>
                  <a:pt x="4023042" y="1275326"/>
                  <a:pt x="4018384" y="1275326"/>
                </a:cubicBezTo>
                <a:lnTo>
                  <a:pt x="4018384" y="1275326"/>
                </a:lnTo>
                <a:close/>
                <a:moveTo>
                  <a:pt x="4151127" y="1275326"/>
                </a:moveTo>
                <a:lnTo>
                  <a:pt x="4084755" y="1275326"/>
                </a:lnTo>
                <a:cubicBezTo>
                  <a:pt x="4080098" y="1275326"/>
                  <a:pt x="4076605" y="1278820"/>
                  <a:pt x="4076605" y="1283479"/>
                </a:cubicBezTo>
                <a:cubicBezTo>
                  <a:pt x="4076605" y="1288138"/>
                  <a:pt x="4080098" y="1291631"/>
                  <a:pt x="4084755" y="1291631"/>
                </a:cubicBezTo>
                <a:lnTo>
                  <a:pt x="4151127" y="1291631"/>
                </a:lnTo>
                <a:cubicBezTo>
                  <a:pt x="4155784" y="1291631"/>
                  <a:pt x="4159278" y="1288138"/>
                  <a:pt x="4159278" y="1283479"/>
                </a:cubicBezTo>
                <a:cubicBezTo>
                  <a:pt x="4159278" y="1278820"/>
                  <a:pt x="4155784" y="1275326"/>
                  <a:pt x="4151127" y="1275326"/>
                </a:cubicBezTo>
                <a:lnTo>
                  <a:pt x="4151127" y="1275326"/>
                </a:lnTo>
                <a:close/>
                <a:moveTo>
                  <a:pt x="4282705" y="1275326"/>
                </a:moveTo>
                <a:lnTo>
                  <a:pt x="4216334" y="1275326"/>
                </a:lnTo>
                <a:cubicBezTo>
                  <a:pt x="4211676" y="1275326"/>
                  <a:pt x="4208183" y="1278820"/>
                  <a:pt x="4208183" y="1283479"/>
                </a:cubicBezTo>
                <a:cubicBezTo>
                  <a:pt x="4208183" y="1288138"/>
                  <a:pt x="4211676" y="1291631"/>
                  <a:pt x="4216334" y="1291631"/>
                </a:cubicBezTo>
                <a:lnTo>
                  <a:pt x="4282705" y="1291631"/>
                </a:lnTo>
                <a:cubicBezTo>
                  <a:pt x="4287363" y="1291631"/>
                  <a:pt x="4290856" y="1288138"/>
                  <a:pt x="4290856" y="1283479"/>
                </a:cubicBezTo>
                <a:cubicBezTo>
                  <a:pt x="4290856" y="1278820"/>
                  <a:pt x="4287363" y="1275326"/>
                  <a:pt x="4282705" y="1275326"/>
                </a:cubicBezTo>
                <a:lnTo>
                  <a:pt x="4282705" y="1275326"/>
                </a:lnTo>
                <a:close/>
                <a:moveTo>
                  <a:pt x="4414284" y="1275326"/>
                </a:moveTo>
                <a:lnTo>
                  <a:pt x="4347912" y="1275326"/>
                </a:lnTo>
                <a:cubicBezTo>
                  <a:pt x="4343255" y="1275326"/>
                  <a:pt x="4339762" y="1278820"/>
                  <a:pt x="4339762" y="1283479"/>
                </a:cubicBezTo>
                <a:cubicBezTo>
                  <a:pt x="4339762" y="1288138"/>
                  <a:pt x="4343255" y="1291631"/>
                  <a:pt x="4347912" y="1291631"/>
                </a:cubicBezTo>
                <a:lnTo>
                  <a:pt x="4414284" y="1291631"/>
                </a:lnTo>
                <a:cubicBezTo>
                  <a:pt x="4418942" y="1291631"/>
                  <a:pt x="4422435" y="1288138"/>
                  <a:pt x="4422435" y="1283479"/>
                </a:cubicBezTo>
                <a:cubicBezTo>
                  <a:pt x="4422435" y="1278820"/>
                  <a:pt x="4418942" y="1275326"/>
                  <a:pt x="4414284" y="1275326"/>
                </a:cubicBezTo>
                <a:lnTo>
                  <a:pt x="4414284" y="1275326"/>
                </a:lnTo>
                <a:close/>
                <a:moveTo>
                  <a:pt x="4547027" y="1275326"/>
                </a:moveTo>
                <a:lnTo>
                  <a:pt x="4480655" y="1275326"/>
                </a:lnTo>
                <a:cubicBezTo>
                  <a:pt x="4475998" y="1275326"/>
                  <a:pt x="4472505" y="1278820"/>
                  <a:pt x="4472505" y="1283479"/>
                </a:cubicBezTo>
                <a:cubicBezTo>
                  <a:pt x="4472505" y="1288138"/>
                  <a:pt x="4475998" y="1291631"/>
                  <a:pt x="4480655" y="1291631"/>
                </a:cubicBezTo>
                <a:lnTo>
                  <a:pt x="4547027" y="1291631"/>
                </a:lnTo>
                <a:cubicBezTo>
                  <a:pt x="4551684" y="1291631"/>
                  <a:pt x="4555178" y="1288138"/>
                  <a:pt x="4555178" y="1283479"/>
                </a:cubicBezTo>
                <a:cubicBezTo>
                  <a:pt x="4555178" y="1278820"/>
                  <a:pt x="4551684" y="1275326"/>
                  <a:pt x="4547027" y="1275326"/>
                </a:cubicBezTo>
                <a:lnTo>
                  <a:pt x="4547027" y="1275326"/>
                </a:lnTo>
                <a:close/>
                <a:moveTo>
                  <a:pt x="4678605" y="1275326"/>
                </a:moveTo>
                <a:lnTo>
                  <a:pt x="4612234" y="1275326"/>
                </a:lnTo>
                <a:cubicBezTo>
                  <a:pt x="4607576" y="1275326"/>
                  <a:pt x="4604083" y="1278820"/>
                  <a:pt x="4604083" y="1283479"/>
                </a:cubicBezTo>
                <a:cubicBezTo>
                  <a:pt x="4604083" y="1288138"/>
                  <a:pt x="4607576" y="1291631"/>
                  <a:pt x="4612234" y="1291631"/>
                </a:cubicBezTo>
                <a:lnTo>
                  <a:pt x="4678605" y="1291631"/>
                </a:lnTo>
                <a:cubicBezTo>
                  <a:pt x="4683263" y="1291631"/>
                  <a:pt x="4686756" y="1288138"/>
                  <a:pt x="4686756" y="1283479"/>
                </a:cubicBezTo>
                <a:cubicBezTo>
                  <a:pt x="4686756" y="1278820"/>
                  <a:pt x="4683263" y="1275326"/>
                  <a:pt x="4678605" y="1275326"/>
                </a:cubicBezTo>
                <a:lnTo>
                  <a:pt x="4678605" y="1275326"/>
                </a:lnTo>
                <a:close/>
                <a:moveTo>
                  <a:pt x="4810184" y="1275326"/>
                </a:moveTo>
                <a:lnTo>
                  <a:pt x="4743812" y="1275326"/>
                </a:lnTo>
                <a:cubicBezTo>
                  <a:pt x="4739155" y="1275326"/>
                  <a:pt x="4735662" y="1278820"/>
                  <a:pt x="4735662" y="1283479"/>
                </a:cubicBezTo>
                <a:cubicBezTo>
                  <a:pt x="4735662" y="1288138"/>
                  <a:pt x="4739155" y="1291631"/>
                  <a:pt x="4743812" y="1291631"/>
                </a:cubicBezTo>
                <a:lnTo>
                  <a:pt x="4810184" y="1291631"/>
                </a:lnTo>
                <a:cubicBezTo>
                  <a:pt x="4814841" y="1291631"/>
                  <a:pt x="4818334" y="1288138"/>
                  <a:pt x="4818334" y="1283479"/>
                </a:cubicBezTo>
                <a:cubicBezTo>
                  <a:pt x="4818334" y="1278820"/>
                  <a:pt x="4814841" y="1275326"/>
                  <a:pt x="4810184" y="1275326"/>
                </a:cubicBezTo>
                <a:lnTo>
                  <a:pt x="4810184" y="1275326"/>
                </a:lnTo>
                <a:close/>
                <a:moveTo>
                  <a:pt x="4937105" y="1229903"/>
                </a:moveTo>
                <a:cubicBezTo>
                  <a:pt x="4934776" y="1229903"/>
                  <a:pt x="4932447" y="1229903"/>
                  <a:pt x="4931283" y="1232233"/>
                </a:cubicBezTo>
                <a:cubicBezTo>
                  <a:pt x="4914981" y="1247374"/>
                  <a:pt x="4896350" y="1259020"/>
                  <a:pt x="4875391" y="1267173"/>
                </a:cubicBezTo>
                <a:cubicBezTo>
                  <a:pt x="4870733" y="1268338"/>
                  <a:pt x="4868404" y="1272996"/>
                  <a:pt x="4870733" y="1277655"/>
                </a:cubicBezTo>
                <a:cubicBezTo>
                  <a:pt x="4871897" y="1281149"/>
                  <a:pt x="4875391" y="1283479"/>
                  <a:pt x="4878884" y="1283479"/>
                </a:cubicBezTo>
                <a:cubicBezTo>
                  <a:pt x="4882377" y="1283479"/>
                  <a:pt x="4881213" y="1283479"/>
                  <a:pt x="4881213" y="1283479"/>
                </a:cubicBezTo>
                <a:cubicBezTo>
                  <a:pt x="4904501" y="1275326"/>
                  <a:pt x="4925460" y="1262514"/>
                  <a:pt x="4942927" y="1245044"/>
                </a:cubicBezTo>
                <a:cubicBezTo>
                  <a:pt x="4946420" y="1241550"/>
                  <a:pt x="4946420" y="1236892"/>
                  <a:pt x="4942927" y="1233397"/>
                </a:cubicBezTo>
                <a:cubicBezTo>
                  <a:pt x="4939434" y="1229903"/>
                  <a:pt x="4939434" y="1231068"/>
                  <a:pt x="4937105" y="1231068"/>
                </a:cubicBezTo>
                <a:lnTo>
                  <a:pt x="4937105" y="1231068"/>
                </a:lnTo>
                <a:close/>
                <a:moveTo>
                  <a:pt x="4986010" y="1104118"/>
                </a:moveTo>
                <a:cubicBezTo>
                  <a:pt x="4981352" y="1104118"/>
                  <a:pt x="4977859" y="1107612"/>
                  <a:pt x="4977859" y="1112271"/>
                </a:cubicBezTo>
                <a:lnTo>
                  <a:pt x="4977859" y="1122753"/>
                </a:lnTo>
                <a:lnTo>
                  <a:pt x="4977859" y="1122753"/>
                </a:lnTo>
                <a:lnTo>
                  <a:pt x="4977859" y="1125082"/>
                </a:lnTo>
                <a:lnTo>
                  <a:pt x="4977859" y="1125082"/>
                </a:lnTo>
                <a:lnTo>
                  <a:pt x="4977859" y="1127411"/>
                </a:lnTo>
                <a:lnTo>
                  <a:pt x="4977859" y="1127411"/>
                </a:lnTo>
                <a:lnTo>
                  <a:pt x="4977859" y="1129741"/>
                </a:lnTo>
                <a:lnTo>
                  <a:pt x="4977859" y="1129741"/>
                </a:lnTo>
                <a:lnTo>
                  <a:pt x="4977859" y="1132070"/>
                </a:lnTo>
                <a:lnTo>
                  <a:pt x="4977859" y="1132070"/>
                </a:lnTo>
                <a:lnTo>
                  <a:pt x="4977859" y="1134399"/>
                </a:lnTo>
                <a:lnTo>
                  <a:pt x="4977859" y="1134399"/>
                </a:lnTo>
                <a:cubicBezTo>
                  <a:pt x="4977859" y="1134399"/>
                  <a:pt x="4977859" y="1136729"/>
                  <a:pt x="4977859" y="1136729"/>
                </a:cubicBezTo>
                <a:lnTo>
                  <a:pt x="4977859" y="1136729"/>
                </a:lnTo>
                <a:cubicBezTo>
                  <a:pt x="4976695" y="1150705"/>
                  <a:pt x="4973201" y="1164681"/>
                  <a:pt x="4968544" y="1177493"/>
                </a:cubicBezTo>
                <a:cubicBezTo>
                  <a:pt x="4967379" y="1182151"/>
                  <a:pt x="4968544" y="1186810"/>
                  <a:pt x="4973201" y="1187975"/>
                </a:cubicBezTo>
                <a:cubicBezTo>
                  <a:pt x="4973201" y="1187975"/>
                  <a:pt x="4975530" y="1187975"/>
                  <a:pt x="4975530" y="1187975"/>
                </a:cubicBezTo>
                <a:cubicBezTo>
                  <a:pt x="4979023" y="1187975"/>
                  <a:pt x="4981352" y="1185645"/>
                  <a:pt x="4983681" y="1182151"/>
                </a:cubicBezTo>
                <a:cubicBezTo>
                  <a:pt x="4990668" y="1162352"/>
                  <a:pt x="4995325" y="1142552"/>
                  <a:pt x="4995325" y="1121588"/>
                </a:cubicBezTo>
                <a:lnTo>
                  <a:pt x="4995325" y="1111106"/>
                </a:lnTo>
                <a:cubicBezTo>
                  <a:pt x="4995325" y="1106447"/>
                  <a:pt x="4991832" y="1102953"/>
                  <a:pt x="4987174" y="1102953"/>
                </a:cubicBezTo>
                <a:lnTo>
                  <a:pt x="4987174" y="1102953"/>
                </a:lnTo>
                <a:lnTo>
                  <a:pt x="4987174" y="1105282"/>
                </a:lnTo>
                <a:close/>
                <a:moveTo>
                  <a:pt x="4986010" y="972509"/>
                </a:moveTo>
                <a:cubicBezTo>
                  <a:pt x="4981352" y="972509"/>
                  <a:pt x="4977859" y="976003"/>
                  <a:pt x="4977859" y="980662"/>
                </a:cubicBezTo>
                <a:lnTo>
                  <a:pt x="4977859" y="1047048"/>
                </a:lnTo>
                <a:cubicBezTo>
                  <a:pt x="4977859" y="1051707"/>
                  <a:pt x="4981352" y="1055201"/>
                  <a:pt x="4986010" y="1055201"/>
                </a:cubicBezTo>
                <a:cubicBezTo>
                  <a:pt x="4990668" y="1055201"/>
                  <a:pt x="4994161" y="1051707"/>
                  <a:pt x="4994161" y="1047048"/>
                </a:cubicBezTo>
                <a:lnTo>
                  <a:pt x="4994161" y="980662"/>
                </a:lnTo>
                <a:cubicBezTo>
                  <a:pt x="4994161" y="976003"/>
                  <a:pt x="4990668" y="972509"/>
                  <a:pt x="4986010" y="972509"/>
                </a:cubicBezTo>
                <a:lnTo>
                  <a:pt x="4986010" y="972509"/>
                </a:lnTo>
                <a:close/>
                <a:moveTo>
                  <a:pt x="4986010" y="839735"/>
                </a:moveTo>
                <a:cubicBezTo>
                  <a:pt x="4981352" y="839735"/>
                  <a:pt x="4977859" y="843229"/>
                  <a:pt x="4977859" y="847888"/>
                </a:cubicBezTo>
                <a:lnTo>
                  <a:pt x="4977859" y="914275"/>
                </a:lnTo>
                <a:cubicBezTo>
                  <a:pt x="4977859" y="918933"/>
                  <a:pt x="4981352" y="922428"/>
                  <a:pt x="4986010" y="922428"/>
                </a:cubicBezTo>
                <a:cubicBezTo>
                  <a:pt x="4990668" y="922428"/>
                  <a:pt x="4994161" y="918933"/>
                  <a:pt x="4994161" y="914275"/>
                </a:cubicBezTo>
                <a:lnTo>
                  <a:pt x="4994161" y="847888"/>
                </a:lnTo>
                <a:cubicBezTo>
                  <a:pt x="4994161" y="843229"/>
                  <a:pt x="4990668" y="839735"/>
                  <a:pt x="4986010" y="839735"/>
                </a:cubicBezTo>
                <a:lnTo>
                  <a:pt x="4986010" y="839735"/>
                </a:lnTo>
                <a:close/>
                <a:moveTo>
                  <a:pt x="4986010" y="708126"/>
                </a:moveTo>
                <a:cubicBezTo>
                  <a:pt x="4981352" y="708126"/>
                  <a:pt x="4977859" y="711620"/>
                  <a:pt x="4977859" y="716279"/>
                </a:cubicBezTo>
                <a:lnTo>
                  <a:pt x="4977859" y="782666"/>
                </a:lnTo>
                <a:cubicBezTo>
                  <a:pt x="4977859" y="787325"/>
                  <a:pt x="4981352" y="790818"/>
                  <a:pt x="4986010" y="790818"/>
                </a:cubicBezTo>
                <a:cubicBezTo>
                  <a:pt x="4990668" y="790818"/>
                  <a:pt x="4994161" y="787325"/>
                  <a:pt x="4994161" y="782666"/>
                </a:cubicBezTo>
                <a:lnTo>
                  <a:pt x="4994161" y="716279"/>
                </a:lnTo>
                <a:cubicBezTo>
                  <a:pt x="4994161" y="711620"/>
                  <a:pt x="4990668" y="708126"/>
                  <a:pt x="4986010" y="708126"/>
                </a:cubicBezTo>
                <a:lnTo>
                  <a:pt x="4986010" y="708126"/>
                </a:lnTo>
                <a:close/>
                <a:moveTo>
                  <a:pt x="4986010" y="575352"/>
                </a:moveTo>
                <a:cubicBezTo>
                  <a:pt x="4981352" y="575352"/>
                  <a:pt x="4977859" y="578847"/>
                  <a:pt x="4977859" y="583505"/>
                </a:cubicBezTo>
                <a:lnTo>
                  <a:pt x="4977859" y="649892"/>
                </a:lnTo>
                <a:cubicBezTo>
                  <a:pt x="4977859" y="654551"/>
                  <a:pt x="4981352" y="658045"/>
                  <a:pt x="4986010" y="658045"/>
                </a:cubicBezTo>
                <a:cubicBezTo>
                  <a:pt x="4990668" y="658045"/>
                  <a:pt x="4994161" y="654551"/>
                  <a:pt x="4994161" y="649892"/>
                </a:cubicBezTo>
                <a:lnTo>
                  <a:pt x="4994161" y="583505"/>
                </a:lnTo>
                <a:cubicBezTo>
                  <a:pt x="4994161" y="578847"/>
                  <a:pt x="4990668" y="575352"/>
                  <a:pt x="4986010" y="575352"/>
                </a:cubicBezTo>
                <a:lnTo>
                  <a:pt x="4986010" y="575352"/>
                </a:lnTo>
                <a:close/>
                <a:moveTo>
                  <a:pt x="4986010" y="443744"/>
                </a:moveTo>
                <a:cubicBezTo>
                  <a:pt x="4981352" y="443744"/>
                  <a:pt x="4977859" y="447238"/>
                  <a:pt x="4977859" y="451896"/>
                </a:cubicBezTo>
                <a:lnTo>
                  <a:pt x="4977859" y="518283"/>
                </a:lnTo>
                <a:cubicBezTo>
                  <a:pt x="4977859" y="522942"/>
                  <a:pt x="4981352" y="526436"/>
                  <a:pt x="4986010" y="526436"/>
                </a:cubicBezTo>
                <a:cubicBezTo>
                  <a:pt x="4990668" y="526436"/>
                  <a:pt x="4994161" y="522942"/>
                  <a:pt x="4994161" y="518283"/>
                </a:cubicBezTo>
                <a:lnTo>
                  <a:pt x="4994161" y="451896"/>
                </a:lnTo>
                <a:cubicBezTo>
                  <a:pt x="4994161" y="447238"/>
                  <a:pt x="4990668" y="443744"/>
                  <a:pt x="4986010" y="443744"/>
                </a:cubicBezTo>
                <a:lnTo>
                  <a:pt x="4986010" y="443744"/>
                </a:lnTo>
                <a:close/>
                <a:moveTo>
                  <a:pt x="4986010" y="312135"/>
                </a:moveTo>
                <a:cubicBezTo>
                  <a:pt x="4981352" y="312135"/>
                  <a:pt x="4977859" y="315629"/>
                  <a:pt x="4977859" y="320287"/>
                </a:cubicBezTo>
                <a:lnTo>
                  <a:pt x="4977859" y="386674"/>
                </a:lnTo>
                <a:cubicBezTo>
                  <a:pt x="4977859" y="391333"/>
                  <a:pt x="4981352" y="394827"/>
                  <a:pt x="4986010" y="394827"/>
                </a:cubicBezTo>
                <a:cubicBezTo>
                  <a:pt x="4990668" y="394827"/>
                  <a:pt x="4994161" y="391333"/>
                  <a:pt x="4994161" y="386674"/>
                </a:cubicBezTo>
                <a:lnTo>
                  <a:pt x="4994161" y="320287"/>
                </a:lnTo>
                <a:cubicBezTo>
                  <a:pt x="4994161" y="315629"/>
                  <a:pt x="4990668" y="312135"/>
                  <a:pt x="4986010" y="312135"/>
                </a:cubicBezTo>
                <a:lnTo>
                  <a:pt x="4986010" y="312135"/>
                </a:lnTo>
                <a:close/>
                <a:moveTo>
                  <a:pt x="4986010" y="179361"/>
                </a:moveTo>
                <a:cubicBezTo>
                  <a:pt x="4981352" y="179361"/>
                  <a:pt x="4977859" y="182855"/>
                  <a:pt x="4977859" y="187514"/>
                </a:cubicBezTo>
                <a:lnTo>
                  <a:pt x="4977859" y="253901"/>
                </a:lnTo>
                <a:cubicBezTo>
                  <a:pt x="4977859" y="258559"/>
                  <a:pt x="4981352" y="262053"/>
                  <a:pt x="4986010" y="262053"/>
                </a:cubicBezTo>
                <a:cubicBezTo>
                  <a:pt x="4990668" y="262053"/>
                  <a:pt x="4994161" y="258559"/>
                  <a:pt x="4994161" y="253901"/>
                </a:cubicBezTo>
                <a:lnTo>
                  <a:pt x="4994161" y="187514"/>
                </a:lnTo>
                <a:cubicBezTo>
                  <a:pt x="4994161" y="182855"/>
                  <a:pt x="4990668" y="179361"/>
                  <a:pt x="4986010" y="179361"/>
                </a:cubicBezTo>
                <a:lnTo>
                  <a:pt x="4986010" y="179361"/>
                </a:lnTo>
                <a:close/>
                <a:moveTo>
                  <a:pt x="4940598" y="53575"/>
                </a:moveTo>
                <a:cubicBezTo>
                  <a:pt x="4938269" y="53575"/>
                  <a:pt x="4935940" y="53575"/>
                  <a:pt x="4934776" y="55905"/>
                </a:cubicBezTo>
                <a:cubicBezTo>
                  <a:pt x="4931283" y="59399"/>
                  <a:pt x="4931283" y="64057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4776" y="67552"/>
                </a:cubicBezTo>
                <a:lnTo>
                  <a:pt x="4934776" y="67552"/>
                </a:lnTo>
                <a:cubicBezTo>
                  <a:pt x="4934776" y="67552"/>
                  <a:pt x="4934776" y="67552"/>
                  <a:pt x="4935940" y="68716"/>
                </a:cubicBezTo>
                <a:lnTo>
                  <a:pt x="4935940" y="68716"/>
                </a:lnTo>
                <a:cubicBezTo>
                  <a:pt x="4935940" y="68716"/>
                  <a:pt x="4935940" y="68716"/>
                  <a:pt x="4935940" y="68716"/>
                </a:cubicBezTo>
                <a:lnTo>
                  <a:pt x="4935940" y="68716"/>
                </a:lnTo>
                <a:cubicBezTo>
                  <a:pt x="4935940" y="68716"/>
                  <a:pt x="4935940" y="68716"/>
                  <a:pt x="4935940" y="68716"/>
                </a:cubicBezTo>
                <a:lnTo>
                  <a:pt x="4935940" y="68716"/>
                </a:lnTo>
                <a:cubicBezTo>
                  <a:pt x="4935940" y="68716"/>
                  <a:pt x="4935940" y="68716"/>
                  <a:pt x="4935940" y="68716"/>
                </a:cubicBezTo>
                <a:lnTo>
                  <a:pt x="4935940" y="68716"/>
                </a:lnTo>
                <a:cubicBezTo>
                  <a:pt x="4935940" y="68716"/>
                  <a:pt x="4935940" y="68716"/>
                  <a:pt x="4935940" y="68716"/>
                </a:cubicBezTo>
                <a:lnTo>
                  <a:pt x="4935940" y="68716"/>
                </a:lnTo>
                <a:cubicBezTo>
                  <a:pt x="4935940" y="68716"/>
                  <a:pt x="4935940" y="68716"/>
                  <a:pt x="4935940" y="68716"/>
                </a:cubicBezTo>
                <a:lnTo>
                  <a:pt x="4935940" y="68716"/>
                </a:lnTo>
                <a:cubicBezTo>
                  <a:pt x="4935940" y="68716"/>
                  <a:pt x="4935940" y="68716"/>
                  <a:pt x="4935940" y="69881"/>
                </a:cubicBezTo>
                <a:lnTo>
                  <a:pt x="4935940" y="69881"/>
                </a:lnTo>
                <a:cubicBezTo>
                  <a:pt x="4935940" y="69881"/>
                  <a:pt x="4935940" y="69881"/>
                  <a:pt x="4935940" y="71046"/>
                </a:cubicBezTo>
                <a:lnTo>
                  <a:pt x="4935940" y="71046"/>
                </a:lnTo>
                <a:cubicBezTo>
                  <a:pt x="4935940" y="71046"/>
                  <a:pt x="4935940" y="71046"/>
                  <a:pt x="4935940" y="71046"/>
                </a:cubicBezTo>
                <a:lnTo>
                  <a:pt x="4935940" y="71046"/>
                </a:lnTo>
                <a:cubicBezTo>
                  <a:pt x="4935940" y="71046"/>
                  <a:pt x="4935940" y="71046"/>
                  <a:pt x="4935940" y="71046"/>
                </a:cubicBezTo>
                <a:lnTo>
                  <a:pt x="4935940" y="71046"/>
                </a:lnTo>
                <a:cubicBezTo>
                  <a:pt x="4935940" y="71046"/>
                  <a:pt x="4935940" y="71046"/>
                  <a:pt x="4935940" y="71046"/>
                </a:cubicBezTo>
                <a:lnTo>
                  <a:pt x="4935940" y="71046"/>
                </a:lnTo>
                <a:cubicBezTo>
                  <a:pt x="4935940" y="71046"/>
                  <a:pt x="4935940" y="71046"/>
                  <a:pt x="4935940" y="71046"/>
                </a:cubicBezTo>
                <a:lnTo>
                  <a:pt x="4935940" y="71046"/>
                </a:lnTo>
                <a:cubicBezTo>
                  <a:pt x="4935940" y="71046"/>
                  <a:pt x="4935940" y="71046"/>
                  <a:pt x="4935940" y="71046"/>
                </a:cubicBezTo>
                <a:lnTo>
                  <a:pt x="4935940" y="71046"/>
                </a:lnTo>
                <a:cubicBezTo>
                  <a:pt x="4935940" y="71046"/>
                  <a:pt x="4935940" y="71046"/>
                  <a:pt x="4935940" y="72210"/>
                </a:cubicBezTo>
                <a:lnTo>
                  <a:pt x="4935940" y="72210"/>
                </a:lnTo>
                <a:cubicBezTo>
                  <a:pt x="4935940" y="72210"/>
                  <a:pt x="4935940" y="72210"/>
                  <a:pt x="4935940" y="72210"/>
                </a:cubicBezTo>
                <a:lnTo>
                  <a:pt x="4935940" y="72210"/>
                </a:lnTo>
                <a:cubicBezTo>
                  <a:pt x="4935940" y="72210"/>
                  <a:pt x="4935940" y="72210"/>
                  <a:pt x="4935940" y="72210"/>
                </a:cubicBezTo>
                <a:lnTo>
                  <a:pt x="4935940" y="72210"/>
                </a:lnTo>
                <a:cubicBezTo>
                  <a:pt x="4935940" y="72210"/>
                  <a:pt x="4935940" y="72210"/>
                  <a:pt x="4935940" y="72210"/>
                </a:cubicBezTo>
                <a:lnTo>
                  <a:pt x="4935940" y="72210"/>
                </a:lnTo>
                <a:cubicBezTo>
                  <a:pt x="4935940" y="72210"/>
                  <a:pt x="4935940" y="72210"/>
                  <a:pt x="4935940" y="73375"/>
                </a:cubicBezTo>
                <a:lnTo>
                  <a:pt x="4935940" y="73375"/>
                </a:lnTo>
                <a:cubicBezTo>
                  <a:pt x="4940598" y="81528"/>
                  <a:pt x="4945256" y="90845"/>
                  <a:pt x="4948749" y="100163"/>
                </a:cubicBezTo>
                <a:cubicBezTo>
                  <a:pt x="4949913" y="103657"/>
                  <a:pt x="4953406" y="105986"/>
                  <a:pt x="4956900" y="105986"/>
                </a:cubicBezTo>
                <a:cubicBezTo>
                  <a:pt x="4960393" y="105986"/>
                  <a:pt x="4959228" y="105986"/>
                  <a:pt x="4959228" y="105986"/>
                </a:cubicBezTo>
                <a:cubicBezTo>
                  <a:pt x="4963886" y="104821"/>
                  <a:pt x="4966215" y="100163"/>
                  <a:pt x="4963886" y="95504"/>
                </a:cubicBezTo>
                <a:cubicBezTo>
                  <a:pt x="4955735" y="72210"/>
                  <a:pt x="4942927" y="51246"/>
                  <a:pt x="4925460" y="33776"/>
                </a:cubicBezTo>
                <a:cubicBezTo>
                  <a:pt x="4924296" y="32611"/>
                  <a:pt x="4921967" y="31446"/>
                  <a:pt x="4919638" y="31446"/>
                </a:cubicBezTo>
                <a:lnTo>
                  <a:pt x="4919638" y="31446"/>
                </a:lnTo>
                <a:lnTo>
                  <a:pt x="4927789" y="39599"/>
                </a:lnTo>
                <a:close/>
                <a:moveTo>
                  <a:pt x="4825321" y="4659"/>
                </a:moveTo>
                <a:lnTo>
                  <a:pt x="4758950" y="4659"/>
                </a:lnTo>
                <a:cubicBezTo>
                  <a:pt x="4754292" y="4659"/>
                  <a:pt x="4750799" y="8153"/>
                  <a:pt x="4750799" y="12812"/>
                </a:cubicBezTo>
                <a:cubicBezTo>
                  <a:pt x="4750799" y="17470"/>
                  <a:pt x="4754292" y="20964"/>
                  <a:pt x="4758950" y="20964"/>
                </a:cubicBezTo>
                <a:lnTo>
                  <a:pt x="4834637" y="20964"/>
                </a:lnTo>
                <a:cubicBezTo>
                  <a:pt x="4849774" y="22129"/>
                  <a:pt x="4863747" y="25623"/>
                  <a:pt x="4876555" y="30282"/>
                </a:cubicBezTo>
                <a:cubicBezTo>
                  <a:pt x="4876555" y="30282"/>
                  <a:pt x="4878884" y="30282"/>
                  <a:pt x="4878884" y="30282"/>
                </a:cubicBezTo>
                <a:cubicBezTo>
                  <a:pt x="4882377" y="30282"/>
                  <a:pt x="4884706" y="27952"/>
                  <a:pt x="4887035" y="25623"/>
                </a:cubicBezTo>
                <a:cubicBezTo>
                  <a:pt x="4888199" y="20964"/>
                  <a:pt x="4887035" y="16305"/>
                  <a:pt x="4882377" y="15141"/>
                </a:cubicBezTo>
                <a:cubicBezTo>
                  <a:pt x="4862582" y="8153"/>
                  <a:pt x="4842787" y="3494"/>
                  <a:pt x="4821828" y="3494"/>
                </a:cubicBezTo>
                <a:lnTo>
                  <a:pt x="4825321" y="3494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FF124F10-268A-44B8-3589-4A1A7FB47FED}"/>
              </a:ext>
            </a:extLst>
          </p:cNvPr>
          <p:cNvSpPr/>
          <p:nvPr/>
        </p:nvSpPr>
        <p:spPr>
          <a:xfrm>
            <a:off x="192127" y="2182969"/>
            <a:ext cx="4857924" cy="1359182"/>
          </a:xfrm>
          <a:custGeom>
            <a:avLst/>
            <a:gdLst>
              <a:gd name="csX0" fmla="*/ 4755456 w 4857924"/>
              <a:gd name="csY0" fmla="*/ 1154199 h 1359182"/>
              <a:gd name="csX1" fmla="*/ 4857925 w 4857924"/>
              <a:gd name="csY1" fmla="*/ 1051707 h 1359182"/>
              <a:gd name="csX2" fmla="*/ 4857925 w 4857924"/>
              <a:gd name="csY2" fmla="*/ 102492 h 1359182"/>
              <a:gd name="csX3" fmla="*/ 4755456 w 4857924"/>
              <a:gd name="csY3" fmla="*/ 0 h 1359182"/>
              <a:gd name="csX4" fmla="*/ 1531201 w 4857924"/>
              <a:gd name="csY4" fmla="*/ 0 h 1359182"/>
              <a:gd name="csX5" fmla="*/ 1428733 w 4857924"/>
              <a:gd name="csY5" fmla="*/ 51246 h 1359182"/>
              <a:gd name="csX6" fmla="*/ 1326265 w 4857924"/>
              <a:gd name="csY6" fmla="*/ 153738 h 1359182"/>
              <a:gd name="csX7" fmla="*/ 1223796 w 4857924"/>
              <a:gd name="csY7" fmla="*/ 204984 h 1359182"/>
              <a:gd name="csX8" fmla="*/ 775498 w 4857924"/>
              <a:gd name="csY8" fmla="*/ 204984 h 1359182"/>
              <a:gd name="csX9" fmla="*/ 673030 w 4857924"/>
              <a:gd name="csY9" fmla="*/ 153738 h 1359182"/>
              <a:gd name="csX10" fmla="*/ 570562 w 4857924"/>
              <a:gd name="csY10" fmla="*/ 51246 h 1359182"/>
              <a:gd name="csX11" fmla="*/ 468093 w 4857924"/>
              <a:gd name="csY11" fmla="*/ 0 h 1359182"/>
              <a:gd name="csX12" fmla="*/ 102468 w 4857924"/>
              <a:gd name="csY12" fmla="*/ 0 h 1359182"/>
              <a:gd name="csX13" fmla="*/ 0 w 4857924"/>
              <a:gd name="csY13" fmla="*/ 102492 h 1359182"/>
              <a:gd name="csX14" fmla="*/ 0 w 4857924"/>
              <a:gd name="csY14" fmla="*/ 1051707 h 1359182"/>
              <a:gd name="csX15" fmla="*/ 102468 w 4857924"/>
              <a:gd name="csY15" fmla="*/ 1154199 h 1359182"/>
              <a:gd name="csX16" fmla="*/ 491382 w 4857924"/>
              <a:gd name="csY16" fmla="*/ 1154199 h 1359182"/>
              <a:gd name="csX17" fmla="*/ 605494 w 4857924"/>
              <a:gd name="csY17" fmla="*/ 1205445 h 1359182"/>
              <a:gd name="csX18" fmla="*/ 707962 w 4857924"/>
              <a:gd name="csY18" fmla="*/ 1307937 h 1359182"/>
              <a:gd name="csX19" fmla="*/ 810430 w 4857924"/>
              <a:gd name="csY19" fmla="*/ 1359183 h 1359182"/>
              <a:gd name="csX20" fmla="*/ 1185371 w 4857924"/>
              <a:gd name="csY20" fmla="*/ 1359183 h 1359182"/>
              <a:gd name="csX21" fmla="*/ 1287839 w 4857924"/>
              <a:gd name="csY21" fmla="*/ 1307937 h 1359182"/>
              <a:gd name="csX22" fmla="*/ 1390307 w 4857924"/>
              <a:gd name="csY22" fmla="*/ 1205445 h 1359182"/>
              <a:gd name="csX23" fmla="*/ 1500926 w 4857924"/>
              <a:gd name="csY23" fmla="*/ 1154199 h 1359182"/>
              <a:gd name="csX24" fmla="*/ 4757785 w 4857924"/>
              <a:gd name="csY24" fmla="*/ 1154199 h 1359182"/>
              <a:gd name="csX25" fmla="*/ 4757785 w 4857924"/>
              <a:gd name="csY25" fmla="*/ 1154199 h 13591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4857924" h="1359182">
                <a:moveTo>
                  <a:pt x="4755456" y="1154199"/>
                </a:moveTo>
                <a:cubicBezTo>
                  <a:pt x="4812512" y="1154199"/>
                  <a:pt x="4857925" y="1107612"/>
                  <a:pt x="4857925" y="1051707"/>
                </a:cubicBezTo>
                <a:lnTo>
                  <a:pt x="4857925" y="102492"/>
                </a:lnTo>
                <a:cubicBezTo>
                  <a:pt x="4857925" y="45422"/>
                  <a:pt x="4811348" y="0"/>
                  <a:pt x="4755456" y="0"/>
                </a:cubicBezTo>
                <a:lnTo>
                  <a:pt x="1531201" y="0"/>
                </a:lnTo>
                <a:cubicBezTo>
                  <a:pt x="1479967" y="0"/>
                  <a:pt x="1454350" y="25623"/>
                  <a:pt x="1428733" y="51246"/>
                </a:cubicBezTo>
                <a:lnTo>
                  <a:pt x="1326265" y="153738"/>
                </a:lnTo>
                <a:cubicBezTo>
                  <a:pt x="1300648" y="179361"/>
                  <a:pt x="1275031" y="204984"/>
                  <a:pt x="1223796" y="204984"/>
                </a:cubicBezTo>
                <a:lnTo>
                  <a:pt x="775498" y="204984"/>
                </a:lnTo>
                <a:cubicBezTo>
                  <a:pt x="724264" y="204984"/>
                  <a:pt x="698647" y="179361"/>
                  <a:pt x="673030" y="153738"/>
                </a:cubicBezTo>
                <a:lnTo>
                  <a:pt x="570562" y="51246"/>
                </a:lnTo>
                <a:cubicBezTo>
                  <a:pt x="544945" y="25623"/>
                  <a:pt x="519327" y="0"/>
                  <a:pt x="468093" y="0"/>
                </a:cubicBezTo>
                <a:lnTo>
                  <a:pt x="102468" y="0"/>
                </a:lnTo>
                <a:cubicBezTo>
                  <a:pt x="45412" y="0"/>
                  <a:pt x="0" y="46587"/>
                  <a:pt x="0" y="102492"/>
                </a:cubicBezTo>
                <a:lnTo>
                  <a:pt x="0" y="1051707"/>
                </a:lnTo>
                <a:cubicBezTo>
                  <a:pt x="0" y="1108776"/>
                  <a:pt x="46576" y="1154199"/>
                  <a:pt x="102468" y="1154199"/>
                </a:cubicBezTo>
                <a:lnTo>
                  <a:pt x="491382" y="1154199"/>
                </a:lnTo>
                <a:cubicBezTo>
                  <a:pt x="542616" y="1154199"/>
                  <a:pt x="579877" y="1179822"/>
                  <a:pt x="605494" y="1205445"/>
                </a:cubicBezTo>
                <a:lnTo>
                  <a:pt x="707962" y="1307937"/>
                </a:lnTo>
                <a:cubicBezTo>
                  <a:pt x="733579" y="1333560"/>
                  <a:pt x="747552" y="1359183"/>
                  <a:pt x="810430" y="1359183"/>
                </a:cubicBezTo>
                <a:lnTo>
                  <a:pt x="1185371" y="1359183"/>
                </a:lnTo>
                <a:cubicBezTo>
                  <a:pt x="1244756" y="1359183"/>
                  <a:pt x="1262222" y="1333560"/>
                  <a:pt x="1287839" y="1307937"/>
                </a:cubicBezTo>
                <a:lnTo>
                  <a:pt x="1390307" y="1205445"/>
                </a:lnTo>
                <a:cubicBezTo>
                  <a:pt x="1415924" y="1179822"/>
                  <a:pt x="1449692" y="1154199"/>
                  <a:pt x="1500926" y="1154199"/>
                </a:cubicBezTo>
                <a:lnTo>
                  <a:pt x="4757785" y="1154199"/>
                </a:lnTo>
                <a:lnTo>
                  <a:pt x="4757785" y="1154199"/>
                </a:lnTo>
                <a:close/>
              </a:path>
            </a:pathLst>
          </a:custGeom>
          <a:solidFill>
            <a:srgbClr val="ED6E65"/>
          </a:solidFill>
          <a:ln w="3142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1333AC4-6269-0D42-2FAA-2C3852819B2E}"/>
              </a:ext>
            </a:extLst>
          </p:cNvPr>
          <p:cNvSpPr txBox="1"/>
          <p:nvPr/>
        </p:nvSpPr>
        <p:spPr>
          <a:xfrm>
            <a:off x="748100" y="2767342"/>
            <a:ext cx="97667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rest for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139C878-2383-9E9F-7728-86FD0CD1905B}"/>
              </a:ext>
            </a:extLst>
          </p:cNvPr>
          <p:cNvSpPr txBox="1"/>
          <p:nvPr/>
        </p:nvSpPr>
        <p:spPr>
          <a:xfrm>
            <a:off x="695702" y="2472210"/>
            <a:ext cx="1899477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rest for</a:t>
            </a:r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AB0A8DEC-E388-85EC-8DE4-57CCAD9DB259}"/>
              </a:ext>
            </a:extLst>
          </p:cNvPr>
          <p:cNvSpPr/>
          <p:nvPr/>
        </p:nvSpPr>
        <p:spPr>
          <a:xfrm>
            <a:off x="326035" y="2535868"/>
            <a:ext cx="363296" cy="269041"/>
          </a:xfrm>
          <a:custGeom>
            <a:avLst/>
            <a:gdLst>
              <a:gd name="csX0" fmla="*/ 341173 w 363296"/>
              <a:gd name="csY0" fmla="*/ 269041 h 269041"/>
              <a:gd name="csX1" fmla="*/ 363296 w 363296"/>
              <a:gd name="csY1" fmla="*/ 181690 h 269041"/>
              <a:gd name="csX2" fmla="*/ 181648 w 363296"/>
              <a:gd name="csY2" fmla="*/ 0 h 269041"/>
              <a:gd name="csX3" fmla="*/ 0 w 363296"/>
              <a:gd name="csY3" fmla="*/ 181690 h 269041"/>
              <a:gd name="csX4" fmla="*/ 22124 w 363296"/>
              <a:gd name="csY4" fmla="*/ 269041 h 269041"/>
              <a:gd name="csX5" fmla="*/ 341173 w 363296"/>
              <a:gd name="csY5" fmla="*/ 269041 h 269041"/>
              <a:gd name="csX6" fmla="*/ 341173 w 363296"/>
              <a:gd name="csY6" fmla="*/ 269041 h 26904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63296" h="269041">
                <a:moveTo>
                  <a:pt x="341173" y="269041"/>
                </a:moveTo>
                <a:cubicBezTo>
                  <a:pt x="355145" y="243418"/>
                  <a:pt x="363296" y="213137"/>
                  <a:pt x="363296" y="181690"/>
                </a:cubicBezTo>
                <a:cubicBezTo>
                  <a:pt x="363296" y="81528"/>
                  <a:pt x="281788" y="0"/>
                  <a:pt x="181648" y="0"/>
                </a:cubicBezTo>
                <a:cubicBezTo>
                  <a:pt x="81509" y="0"/>
                  <a:pt x="0" y="81528"/>
                  <a:pt x="0" y="181690"/>
                </a:cubicBezTo>
                <a:cubicBezTo>
                  <a:pt x="0" y="281853"/>
                  <a:pt x="8151" y="242254"/>
                  <a:pt x="22124" y="269041"/>
                </a:cubicBezTo>
                <a:lnTo>
                  <a:pt x="341173" y="269041"/>
                </a:lnTo>
                <a:lnTo>
                  <a:pt x="341173" y="269041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7A51B1E2-3150-912F-DE24-0E24F792E3BD}"/>
              </a:ext>
            </a:extLst>
          </p:cNvPr>
          <p:cNvSpPr/>
          <p:nvPr/>
        </p:nvSpPr>
        <p:spPr>
          <a:xfrm>
            <a:off x="2608281" y="2378636"/>
            <a:ext cx="1297154" cy="787324"/>
          </a:xfrm>
          <a:custGeom>
            <a:avLst/>
            <a:gdLst>
              <a:gd name="csX0" fmla="*/ 1297154 w 1297154"/>
              <a:gd name="csY0" fmla="*/ 751219 h 787324"/>
              <a:gd name="csX1" fmla="*/ 393571 w 1297154"/>
              <a:gd name="csY1" fmla="*/ 751219 h 787324"/>
              <a:gd name="csX2" fmla="*/ 37261 w 1297154"/>
              <a:gd name="csY2" fmla="*/ 394827 h 787324"/>
              <a:gd name="csX3" fmla="*/ 37261 w 1297154"/>
              <a:gd name="csY3" fmla="*/ 394827 h 787324"/>
              <a:gd name="csX4" fmla="*/ 393571 w 1297154"/>
              <a:gd name="csY4" fmla="*/ 38435 h 787324"/>
              <a:gd name="csX5" fmla="*/ 1297154 w 1297154"/>
              <a:gd name="csY5" fmla="*/ 38435 h 787324"/>
              <a:gd name="csX6" fmla="*/ 1297154 w 1297154"/>
              <a:gd name="csY6" fmla="*/ 0 h 787324"/>
              <a:gd name="csX7" fmla="*/ 393571 w 1297154"/>
              <a:gd name="csY7" fmla="*/ 0 h 787324"/>
              <a:gd name="csX8" fmla="*/ 0 w 1297154"/>
              <a:gd name="csY8" fmla="*/ 393662 h 787324"/>
              <a:gd name="csX9" fmla="*/ 393571 w 1297154"/>
              <a:gd name="csY9" fmla="*/ 787325 h 787324"/>
              <a:gd name="csX10" fmla="*/ 1297154 w 1297154"/>
              <a:gd name="csY10" fmla="*/ 787325 h 787324"/>
              <a:gd name="csX11" fmla="*/ 1297154 w 1297154"/>
              <a:gd name="csY11" fmla="*/ 748890 h 7873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97154" h="787324">
                <a:moveTo>
                  <a:pt x="1297154" y="751219"/>
                </a:moveTo>
                <a:lnTo>
                  <a:pt x="393571" y="751219"/>
                </a:lnTo>
                <a:cubicBezTo>
                  <a:pt x="197950" y="751219"/>
                  <a:pt x="37261" y="590494"/>
                  <a:pt x="37261" y="394827"/>
                </a:cubicBezTo>
                <a:lnTo>
                  <a:pt x="37261" y="394827"/>
                </a:lnTo>
                <a:cubicBezTo>
                  <a:pt x="37261" y="199161"/>
                  <a:pt x="197950" y="38435"/>
                  <a:pt x="393571" y="38435"/>
                </a:cubicBezTo>
                <a:lnTo>
                  <a:pt x="1297154" y="38435"/>
                </a:lnTo>
                <a:lnTo>
                  <a:pt x="1297154" y="0"/>
                </a:lnTo>
                <a:lnTo>
                  <a:pt x="393571" y="0"/>
                </a:lnTo>
                <a:cubicBezTo>
                  <a:pt x="175826" y="0"/>
                  <a:pt x="0" y="177032"/>
                  <a:pt x="0" y="393662"/>
                </a:cubicBezTo>
                <a:cubicBezTo>
                  <a:pt x="0" y="610293"/>
                  <a:pt x="176991" y="787325"/>
                  <a:pt x="393571" y="787325"/>
                </a:cubicBezTo>
                <a:lnTo>
                  <a:pt x="1297154" y="787325"/>
                </a:lnTo>
                <a:lnTo>
                  <a:pt x="1297154" y="748890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C84D441F-546A-5B23-4F68-64872DA47F54}"/>
              </a:ext>
            </a:extLst>
          </p:cNvPr>
          <p:cNvSpPr/>
          <p:nvPr/>
        </p:nvSpPr>
        <p:spPr>
          <a:xfrm>
            <a:off x="2689790" y="2468316"/>
            <a:ext cx="2190257" cy="611457"/>
          </a:xfrm>
          <a:prstGeom prst="roundRect">
            <a:avLst>
              <a:gd name="adj" fmla="val 47798"/>
            </a:avLst>
          </a:prstGeom>
          <a:solidFill>
            <a:srgbClr val="D0544A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902B33F-15E4-203A-2DB1-7E23ACCDFDF2}"/>
              </a:ext>
            </a:extLst>
          </p:cNvPr>
          <p:cNvSpPr txBox="1"/>
          <p:nvPr/>
        </p:nvSpPr>
        <p:spPr>
          <a:xfrm>
            <a:off x="2796300" y="2765012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CD5E6F1-BD36-8953-6494-0464AD71B507}"/>
              </a:ext>
            </a:extLst>
          </p:cNvPr>
          <p:cNvSpPr txBox="1"/>
          <p:nvPr/>
        </p:nvSpPr>
        <p:spPr>
          <a:xfrm>
            <a:off x="3011716" y="2765012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2F3ADC7D-F4E5-3263-5A3F-CAE9BB97097B}"/>
              </a:ext>
            </a:extLst>
          </p:cNvPr>
          <p:cNvSpPr/>
          <p:nvPr/>
        </p:nvSpPr>
        <p:spPr>
          <a:xfrm>
            <a:off x="5225539" y="2182969"/>
            <a:ext cx="3202470" cy="1155363"/>
          </a:xfrm>
          <a:custGeom>
            <a:avLst/>
            <a:gdLst>
              <a:gd name="csX0" fmla="*/ 3100003 w 3202470"/>
              <a:gd name="csY0" fmla="*/ 0 h 1155363"/>
              <a:gd name="csX1" fmla="*/ 50409 w 3202470"/>
              <a:gd name="csY1" fmla="*/ 0 h 1155363"/>
              <a:gd name="csX2" fmla="*/ 102808 w 3202470"/>
              <a:gd name="csY2" fmla="*/ 570694 h 1155363"/>
              <a:gd name="csX3" fmla="*/ 102808 w 3202470"/>
              <a:gd name="csY3" fmla="*/ 570694 h 1155363"/>
              <a:gd name="csX4" fmla="*/ 149384 w 3202470"/>
              <a:gd name="csY4" fmla="*/ 1155364 h 1155363"/>
              <a:gd name="csX5" fmla="*/ 3100003 w 3202470"/>
              <a:gd name="csY5" fmla="*/ 1155364 h 1155363"/>
              <a:gd name="csX6" fmla="*/ 3202471 w 3202470"/>
              <a:gd name="csY6" fmla="*/ 1052872 h 1155363"/>
              <a:gd name="csX7" fmla="*/ 3202471 w 3202470"/>
              <a:gd name="csY7" fmla="*/ 103657 h 1155363"/>
              <a:gd name="csX8" fmla="*/ 3100003 w 3202470"/>
              <a:gd name="csY8" fmla="*/ 1165 h 1155363"/>
              <a:gd name="csX9" fmla="*/ 3100003 w 3202470"/>
              <a:gd name="csY9" fmla="*/ 1165 h 11553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3202470" h="1155363">
                <a:moveTo>
                  <a:pt x="3100003" y="0"/>
                </a:moveTo>
                <a:lnTo>
                  <a:pt x="50409" y="0"/>
                </a:lnTo>
                <a:cubicBezTo>
                  <a:pt x="-28771" y="180526"/>
                  <a:pt x="-17127" y="395992"/>
                  <a:pt x="102808" y="570694"/>
                </a:cubicBezTo>
                <a:lnTo>
                  <a:pt x="102808" y="570694"/>
                </a:lnTo>
                <a:cubicBezTo>
                  <a:pt x="225071" y="750055"/>
                  <a:pt x="235550" y="972509"/>
                  <a:pt x="149384" y="1155364"/>
                </a:cubicBezTo>
                <a:lnTo>
                  <a:pt x="3100003" y="1155364"/>
                </a:lnTo>
                <a:cubicBezTo>
                  <a:pt x="3157059" y="1155364"/>
                  <a:pt x="3202471" y="1108776"/>
                  <a:pt x="3202471" y="1052872"/>
                </a:cubicBezTo>
                <a:lnTo>
                  <a:pt x="3202471" y="103657"/>
                </a:lnTo>
                <a:cubicBezTo>
                  <a:pt x="3202471" y="46587"/>
                  <a:pt x="3155894" y="1165"/>
                  <a:pt x="3100003" y="1165"/>
                </a:cubicBezTo>
                <a:lnTo>
                  <a:pt x="3100003" y="1165"/>
                </a:lnTo>
                <a:close/>
              </a:path>
            </a:pathLst>
          </a:custGeom>
          <a:solidFill>
            <a:srgbClr val="ED6E65"/>
          </a:solidFill>
          <a:ln w="3142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4525881-5EE0-6C4D-B399-A4D7CCDA7856}"/>
              </a:ext>
            </a:extLst>
          </p:cNvPr>
          <p:cNvSpPr txBox="1"/>
          <p:nvPr/>
        </p:nvSpPr>
        <p:spPr>
          <a:xfrm>
            <a:off x="5573421" y="2739389"/>
            <a:ext cx="1175119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until done</a:t>
            </a: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FC8C86F9-A139-9EBD-33FE-8A989B407E0A}"/>
              </a:ext>
            </a:extLst>
          </p:cNvPr>
          <p:cNvSpPr/>
          <p:nvPr/>
        </p:nvSpPr>
        <p:spPr>
          <a:xfrm>
            <a:off x="7924984" y="2706202"/>
            <a:ext cx="195620" cy="125494"/>
          </a:xfrm>
          <a:custGeom>
            <a:avLst/>
            <a:gdLst>
              <a:gd name="csX0" fmla="*/ 97810 w 195620"/>
              <a:gd name="csY0" fmla="*/ 125494 h 125494"/>
              <a:gd name="csX1" fmla="*/ 79180 w 195620"/>
              <a:gd name="csY1" fmla="*/ 117342 h 125494"/>
              <a:gd name="csX2" fmla="*/ 6986 w 195620"/>
              <a:gd name="csY2" fmla="*/ 45131 h 125494"/>
              <a:gd name="csX3" fmla="*/ 6986 w 195620"/>
              <a:gd name="csY3" fmla="*/ 7862 h 125494"/>
              <a:gd name="csX4" fmla="*/ 188634 w 195620"/>
              <a:gd name="csY4" fmla="*/ 7862 h 125494"/>
              <a:gd name="csX5" fmla="*/ 188634 w 195620"/>
              <a:gd name="csY5" fmla="*/ 45131 h 125494"/>
              <a:gd name="csX6" fmla="*/ 116441 w 195620"/>
              <a:gd name="csY6" fmla="*/ 117342 h 125494"/>
              <a:gd name="csX7" fmla="*/ 97810 w 195620"/>
              <a:gd name="csY7" fmla="*/ 125494 h 125494"/>
              <a:gd name="csX8" fmla="*/ 97810 w 195620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20" h="125494">
                <a:moveTo>
                  <a:pt x="97810" y="125494"/>
                </a:moveTo>
                <a:cubicBezTo>
                  <a:pt x="90824" y="125494"/>
                  <a:pt x="83837" y="123165"/>
                  <a:pt x="79180" y="117342"/>
                </a:cubicBezTo>
                <a:lnTo>
                  <a:pt x="6986" y="45131"/>
                </a:lnTo>
                <a:cubicBezTo>
                  <a:pt x="-2329" y="34649"/>
                  <a:pt x="-2329" y="18344"/>
                  <a:pt x="6986" y="7862"/>
                </a:cubicBezTo>
                <a:cubicBezTo>
                  <a:pt x="17466" y="-2621"/>
                  <a:pt x="178155" y="-2621"/>
                  <a:pt x="188634" y="7862"/>
                </a:cubicBezTo>
                <a:cubicBezTo>
                  <a:pt x="197949" y="18344"/>
                  <a:pt x="197949" y="34649"/>
                  <a:pt x="188634" y="45131"/>
                </a:cubicBezTo>
                <a:lnTo>
                  <a:pt x="116441" y="117342"/>
                </a:lnTo>
                <a:cubicBezTo>
                  <a:pt x="111783" y="122000"/>
                  <a:pt x="104796" y="125494"/>
                  <a:pt x="97810" y="125494"/>
                </a:cubicBezTo>
                <a:lnTo>
                  <a:pt x="97810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4" name="Freeform 53">
            <a:extLst>
              <a:ext uri="{FF2B5EF4-FFF2-40B4-BE49-F238E27FC236}">
                <a16:creationId xmlns:a16="http://schemas.microsoft.com/office/drawing/2014/main" id="{A75F48B4-E02A-BD9B-DCAD-6A3FB92B6931}"/>
              </a:ext>
            </a:extLst>
          </p:cNvPr>
          <p:cNvSpPr/>
          <p:nvPr/>
        </p:nvSpPr>
        <p:spPr>
          <a:xfrm>
            <a:off x="5536776" y="2445023"/>
            <a:ext cx="2756161" cy="634751"/>
          </a:xfrm>
          <a:custGeom>
            <a:avLst/>
            <a:gdLst>
              <a:gd name="csX0" fmla="*/ 2683968 w 2756161"/>
              <a:gd name="csY0" fmla="*/ 29117 h 634751"/>
              <a:gd name="csX1" fmla="*/ 2727052 w 2756161"/>
              <a:gd name="csY1" fmla="*/ 72210 h 634751"/>
              <a:gd name="csX2" fmla="*/ 2727052 w 2756161"/>
              <a:gd name="csY2" fmla="*/ 562541 h 634751"/>
              <a:gd name="csX3" fmla="*/ 2683968 w 2756161"/>
              <a:gd name="csY3" fmla="*/ 605634 h 634751"/>
              <a:gd name="csX4" fmla="*/ 72194 w 2756161"/>
              <a:gd name="csY4" fmla="*/ 605634 h 634751"/>
              <a:gd name="csX5" fmla="*/ 29110 w 2756161"/>
              <a:gd name="csY5" fmla="*/ 562541 h 634751"/>
              <a:gd name="csX6" fmla="*/ 29110 w 2756161"/>
              <a:gd name="csY6" fmla="*/ 72210 h 634751"/>
              <a:gd name="csX7" fmla="*/ 72194 w 2756161"/>
              <a:gd name="csY7" fmla="*/ 29117 h 634751"/>
              <a:gd name="csX8" fmla="*/ 2683968 w 2756161"/>
              <a:gd name="csY8" fmla="*/ 29117 h 634751"/>
              <a:gd name="csX9" fmla="*/ 2683968 w 2756161"/>
              <a:gd name="csY9" fmla="*/ 0 h 634751"/>
              <a:gd name="csX10" fmla="*/ 72194 w 2756161"/>
              <a:gd name="csY10" fmla="*/ 0 h 634751"/>
              <a:gd name="csX11" fmla="*/ 0 w 2756161"/>
              <a:gd name="csY11" fmla="*/ 72210 h 634751"/>
              <a:gd name="csX12" fmla="*/ 0 w 2756161"/>
              <a:gd name="csY12" fmla="*/ 562541 h 634751"/>
              <a:gd name="csX13" fmla="*/ 72194 w 2756161"/>
              <a:gd name="csY13" fmla="*/ 634751 h 634751"/>
              <a:gd name="csX14" fmla="*/ 2683968 w 2756161"/>
              <a:gd name="csY14" fmla="*/ 634751 h 634751"/>
              <a:gd name="csX15" fmla="*/ 2756162 w 2756161"/>
              <a:gd name="csY15" fmla="*/ 562541 h 634751"/>
              <a:gd name="csX16" fmla="*/ 2756162 w 2756161"/>
              <a:gd name="csY16" fmla="*/ 72210 h 634751"/>
              <a:gd name="csX17" fmla="*/ 2683968 w 2756161"/>
              <a:gd name="csY17" fmla="*/ 0 h 634751"/>
              <a:gd name="csX18" fmla="*/ 2683968 w 2756161"/>
              <a:gd name="csY18" fmla="*/ 0 h 6347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756161" h="634751">
                <a:moveTo>
                  <a:pt x="2683968" y="29117"/>
                </a:moveTo>
                <a:cubicBezTo>
                  <a:pt x="2707257" y="29117"/>
                  <a:pt x="2727052" y="47752"/>
                  <a:pt x="2727052" y="72210"/>
                </a:cubicBezTo>
                <a:lnTo>
                  <a:pt x="2727052" y="562541"/>
                </a:lnTo>
                <a:cubicBezTo>
                  <a:pt x="2727052" y="585835"/>
                  <a:pt x="2707257" y="605634"/>
                  <a:pt x="2683968" y="605634"/>
                </a:cubicBezTo>
                <a:lnTo>
                  <a:pt x="72194" y="605634"/>
                </a:lnTo>
                <a:cubicBezTo>
                  <a:pt x="48905" y="605634"/>
                  <a:pt x="29110" y="586999"/>
                  <a:pt x="29110" y="562541"/>
                </a:cubicBezTo>
                <a:lnTo>
                  <a:pt x="29110" y="72210"/>
                </a:lnTo>
                <a:cubicBezTo>
                  <a:pt x="29110" y="48917"/>
                  <a:pt x="47741" y="29117"/>
                  <a:pt x="72194" y="29117"/>
                </a:cubicBezTo>
                <a:lnTo>
                  <a:pt x="2683968" y="29117"/>
                </a:lnTo>
                <a:moveTo>
                  <a:pt x="2683968" y="0"/>
                </a:moveTo>
                <a:lnTo>
                  <a:pt x="72194" y="0"/>
                </a:lnTo>
                <a:cubicBezTo>
                  <a:pt x="32603" y="0"/>
                  <a:pt x="0" y="32611"/>
                  <a:pt x="0" y="72210"/>
                </a:cubicBezTo>
                <a:lnTo>
                  <a:pt x="0" y="562541"/>
                </a:lnTo>
                <a:cubicBezTo>
                  <a:pt x="0" y="602140"/>
                  <a:pt x="32603" y="634751"/>
                  <a:pt x="72194" y="634751"/>
                </a:cubicBezTo>
                <a:lnTo>
                  <a:pt x="2683968" y="634751"/>
                </a:lnTo>
                <a:cubicBezTo>
                  <a:pt x="2723559" y="634751"/>
                  <a:pt x="2756162" y="602140"/>
                  <a:pt x="2756162" y="562541"/>
                </a:cubicBezTo>
                <a:lnTo>
                  <a:pt x="2756162" y="72210"/>
                </a:lnTo>
                <a:cubicBezTo>
                  <a:pt x="2756162" y="32611"/>
                  <a:pt x="2723559" y="0"/>
                  <a:pt x="2683968" y="0"/>
                </a:cubicBezTo>
                <a:lnTo>
                  <a:pt x="2683968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30F594D-58DB-03FE-1F65-6FBEBB73443B}"/>
              </a:ext>
            </a:extLst>
          </p:cNvPr>
          <p:cNvSpPr txBox="1"/>
          <p:nvPr/>
        </p:nvSpPr>
        <p:spPr>
          <a:xfrm>
            <a:off x="5576914" y="2471045"/>
            <a:ext cx="2328626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until done</a:t>
            </a:r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FE3A49A8-26FB-D74A-B01D-4B742E3C0FFC}"/>
              </a:ext>
            </a:extLst>
          </p:cNvPr>
          <p:cNvSpPr/>
          <p:nvPr/>
        </p:nvSpPr>
        <p:spPr>
          <a:xfrm>
            <a:off x="5143205" y="2114253"/>
            <a:ext cx="3355833" cy="1289302"/>
          </a:xfrm>
          <a:custGeom>
            <a:avLst/>
            <a:gdLst>
              <a:gd name="csX0" fmla="*/ 3050758 w 3355833"/>
              <a:gd name="csY0" fmla="*/ 2329 h 1289302"/>
              <a:gd name="csX1" fmla="*/ 2984386 w 3355833"/>
              <a:gd name="csY1" fmla="*/ 2329 h 1289302"/>
              <a:gd name="csX2" fmla="*/ 2976235 w 3355833"/>
              <a:gd name="csY2" fmla="*/ 10482 h 1289302"/>
              <a:gd name="csX3" fmla="*/ 2984386 w 3355833"/>
              <a:gd name="csY3" fmla="*/ 18635 h 1289302"/>
              <a:gd name="csX4" fmla="*/ 3050758 w 3355833"/>
              <a:gd name="csY4" fmla="*/ 18635 h 1289302"/>
              <a:gd name="csX5" fmla="*/ 3058909 w 3355833"/>
              <a:gd name="csY5" fmla="*/ 10482 h 1289302"/>
              <a:gd name="csX6" fmla="*/ 3050758 w 3355833"/>
              <a:gd name="csY6" fmla="*/ 2329 h 1289302"/>
              <a:gd name="csX7" fmla="*/ 3050758 w 3355833"/>
              <a:gd name="csY7" fmla="*/ 2329 h 1289302"/>
              <a:gd name="csX8" fmla="*/ 2918015 w 3355833"/>
              <a:gd name="csY8" fmla="*/ 2329 h 1289302"/>
              <a:gd name="csX9" fmla="*/ 2851643 w 3355833"/>
              <a:gd name="csY9" fmla="*/ 2329 h 1289302"/>
              <a:gd name="csX10" fmla="*/ 2843493 w 3355833"/>
              <a:gd name="csY10" fmla="*/ 10482 h 1289302"/>
              <a:gd name="csX11" fmla="*/ 2851643 w 3355833"/>
              <a:gd name="csY11" fmla="*/ 18635 h 1289302"/>
              <a:gd name="csX12" fmla="*/ 2918015 w 3355833"/>
              <a:gd name="csY12" fmla="*/ 18635 h 1289302"/>
              <a:gd name="csX13" fmla="*/ 2926166 w 3355833"/>
              <a:gd name="csY13" fmla="*/ 10482 h 1289302"/>
              <a:gd name="csX14" fmla="*/ 2918015 w 3355833"/>
              <a:gd name="csY14" fmla="*/ 2329 h 1289302"/>
              <a:gd name="csX15" fmla="*/ 2918015 w 3355833"/>
              <a:gd name="csY15" fmla="*/ 2329 h 1289302"/>
              <a:gd name="csX16" fmla="*/ 2786436 w 3355833"/>
              <a:gd name="csY16" fmla="*/ 2329 h 1289302"/>
              <a:gd name="csX17" fmla="*/ 2720065 w 3355833"/>
              <a:gd name="csY17" fmla="*/ 2329 h 1289302"/>
              <a:gd name="csX18" fmla="*/ 2711914 w 3355833"/>
              <a:gd name="csY18" fmla="*/ 10482 h 1289302"/>
              <a:gd name="csX19" fmla="*/ 2720065 w 3355833"/>
              <a:gd name="csY19" fmla="*/ 18635 h 1289302"/>
              <a:gd name="csX20" fmla="*/ 2786436 w 3355833"/>
              <a:gd name="csY20" fmla="*/ 18635 h 1289302"/>
              <a:gd name="csX21" fmla="*/ 2794587 w 3355833"/>
              <a:gd name="csY21" fmla="*/ 10482 h 1289302"/>
              <a:gd name="csX22" fmla="*/ 2786436 w 3355833"/>
              <a:gd name="csY22" fmla="*/ 2329 h 1289302"/>
              <a:gd name="csX23" fmla="*/ 2786436 w 3355833"/>
              <a:gd name="csY23" fmla="*/ 2329 h 1289302"/>
              <a:gd name="csX24" fmla="*/ 2654858 w 3355833"/>
              <a:gd name="csY24" fmla="*/ 2329 h 1289302"/>
              <a:gd name="csX25" fmla="*/ 2588487 w 3355833"/>
              <a:gd name="csY25" fmla="*/ 2329 h 1289302"/>
              <a:gd name="csX26" fmla="*/ 2580336 w 3355833"/>
              <a:gd name="csY26" fmla="*/ 10482 h 1289302"/>
              <a:gd name="csX27" fmla="*/ 2588487 w 3355833"/>
              <a:gd name="csY27" fmla="*/ 18635 h 1289302"/>
              <a:gd name="csX28" fmla="*/ 2654858 w 3355833"/>
              <a:gd name="csY28" fmla="*/ 18635 h 1289302"/>
              <a:gd name="csX29" fmla="*/ 2663009 w 3355833"/>
              <a:gd name="csY29" fmla="*/ 10482 h 1289302"/>
              <a:gd name="csX30" fmla="*/ 2654858 w 3355833"/>
              <a:gd name="csY30" fmla="*/ 2329 h 1289302"/>
              <a:gd name="csX31" fmla="*/ 2654858 w 3355833"/>
              <a:gd name="csY31" fmla="*/ 2329 h 1289302"/>
              <a:gd name="csX32" fmla="*/ 2522115 w 3355833"/>
              <a:gd name="csY32" fmla="*/ 2329 h 1289302"/>
              <a:gd name="csX33" fmla="*/ 2455743 w 3355833"/>
              <a:gd name="csY33" fmla="*/ 2329 h 1289302"/>
              <a:gd name="csX34" fmla="*/ 2447593 w 3355833"/>
              <a:gd name="csY34" fmla="*/ 10482 h 1289302"/>
              <a:gd name="csX35" fmla="*/ 2455743 w 3355833"/>
              <a:gd name="csY35" fmla="*/ 18635 h 1289302"/>
              <a:gd name="csX36" fmla="*/ 2522115 w 3355833"/>
              <a:gd name="csY36" fmla="*/ 18635 h 1289302"/>
              <a:gd name="csX37" fmla="*/ 2530266 w 3355833"/>
              <a:gd name="csY37" fmla="*/ 10482 h 1289302"/>
              <a:gd name="csX38" fmla="*/ 2522115 w 3355833"/>
              <a:gd name="csY38" fmla="*/ 2329 h 1289302"/>
              <a:gd name="csX39" fmla="*/ 2522115 w 3355833"/>
              <a:gd name="csY39" fmla="*/ 2329 h 1289302"/>
              <a:gd name="csX40" fmla="*/ 2390537 w 3355833"/>
              <a:gd name="csY40" fmla="*/ 2329 h 1289302"/>
              <a:gd name="csX41" fmla="*/ 2324165 w 3355833"/>
              <a:gd name="csY41" fmla="*/ 2329 h 1289302"/>
              <a:gd name="csX42" fmla="*/ 2316014 w 3355833"/>
              <a:gd name="csY42" fmla="*/ 10482 h 1289302"/>
              <a:gd name="csX43" fmla="*/ 2324165 w 3355833"/>
              <a:gd name="csY43" fmla="*/ 18635 h 1289302"/>
              <a:gd name="csX44" fmla="*/ 2390537 w 3355833"/>
              <a:gd name="csY44" fmla="*/ 18635 h 1289302"/>
              <a:gd name="csX45" fmla="*/ 2398688 w 3355833"/>
              <a:gd name="csY45" fmla="*/ 10482 h 1289302"/>
              <a:gd name="csX46" fmla="*/ 2390537 w 3355833"/>
              <a:gd name="csY46" fmla="*/ 2329 h 1289302"/>
              <a:gd name="csX47" fmla="*/ 2390537 w 3355833"/>
              <a:gd name="csY47" fmla="*/ 2329 h 1289302"/>
              <a:gd name="csX48" fmla="*/ 2257793 w 3355833"/>
              <a:gd name="csY48" fmla="*/ 2329 h 1289302"/>
              <a:gd name="csX49" fmla="*/ 2191423 w 3355833"/>
              <a:gd name="csY49" fmla="*/ 2329 h 1289302"/>
              <a:gd name="csX50" fmla="*/ 2183272 w 3355833"/>
              <a:gd name="csY50" fmla="*/ 10482 h 1289302"/>
              <a:gd name="csX51" fmla="*/ 2191423 w 3355833"/>
              <a:gd name="csY51" fmla="*/ 18635 h 1289302"/>
              <a:gd name="csX52" fmla="*/ 2257793 w 3355833"/>
              <a:gd name="csY52" fmla="*/ 18635 h 1289302"/>
              <a:gd name="csX53" fmla="*/ 2265944 w 3355833"/>
              <a:gd name="csY53" fmla="*/ 10482 h 1289302"/>
              <a:gd name="csX54" fmla="*/ 2257793 w 3355833"/>
              <a:gd name="csY54" fmla="*/ 2329 h 1289302"/>
              <a:gd name="csX55" fmla="*/ 2257793 w 3355833"/>
              <a:gd name="csY55" fmla="*/ 2329 h 1289302"/>
              <a:gd name="csX56" fmla="*/ 2126215 w 3355833"/>
              <a:gd name="csY56" fmla="*/ 2329 h 1289302"/>
              <a:gd name="csX57" fmla="*/ 2059843 w 3355833"/>
              <a:gd name="csY57" fmla="*/ 2329 h 1289302"/>
              <a:gd name="csX58" fmla="*/ 2051693 w 3355833"/>
              <a:gd name="csY58" fmla="*/ 10482 h 1289302"/>
              <a:gd name="csX59" fmla="*/ 2059843 w 3355833"/>
              <a:gd name="csY59" fmla="*/ 18635 h 1289302"/>
              <a:gd name="csX60" fmla="*/ 2126215 w 3355833"/>
              <a:gd name="csY60" fmla="*/ 18635 h 1289302"/>
              <a:gd name="csX61" fmla="*/ 2134366 w 3355833"/>
              <a:gd name="csY61" fmla="*/ 10482 h 1289302"/>
              <a:gd name="csX62" fmla="*/ 2126215 w 3355833"/>
              <a:gd name="csY62" fmla="*/ 2329 h 1289302"/>
              <a:gd name="csX63" fmla="*/ 2126215 w 3355833"/>
              <a:gd name="csY63" fmla="*/ 2329 h 1289302"/>
              <a:gd name="csX64" fmla="*/ 1994637 w 3355833"/>
              <a:gd name="csY64" fmla="*/ 2329 h 1289302"/>
              <a:gd name="csX65" fmla="*/ 1928265 w 3355833"/>
              <a:gd name="csY65" fmla="*/ 2329 h 1289302"/>
              <a:gd name="csX66" fmla="*/ 1920114 w 3355833"/>
              <a:gd name="csY66" fmla="*/ 10482 h 1289302"/>
              <a:gd name="csX67" fmla="*/ 1928265 w 3355833"/>
              <a:gd name="csY67" fmla="*/ 18635 h 1289302"/>
              <a:gd name="csX68" fmla="*/ 1994637 w 3355833"/>
              <a:gd name="csY68" fmla="*/ 18635 h 1289302"/>
              <a:gd name="csX69" fmla="*/ 2002788 w 3355833"/>
              <a:gd name="csY69" fmla="*/ 10482 h 1289302"/>
              <a:gd name="csX70" fmla="*/ 1994637 w 3355833"/>
              <a:gd name="csY70" fmla="*/ 2329 h 1289302"/>
              <a:gd name="csX71" fmla="*/ 1994637 w 3355833"/>
              <a:gd name="csY71" fmla="*/ 2329 h 1289302"/>
              <a:gd name="csX72" fmla="*/ 1861893 w 3355833"/>
              <a:gd name="csY72" fmla="*/ 2329 h 1289302"/>
              <a:gd name="csX73" fmla="*/ 1795523 w 3355833"/>
              <a:gd name="csY73" fmla="*/ 2329 h 1289302"/>
              <a:gd name="csX74" fmla="*/ 1787372 w 3355833"/>
              <a:gd name="csY74" fmla="*/ 10482 h 1289302"/>
              <a:gd name="csX75" fmla="*/ 1795523 w 3355833"/>
              <a:gd name="csY75" fmla="*/ 18635 h 1289302"/>
              <a:gd name="csX76" fmla="*/ 1861893 w 3355833"/>
              <a:gd name="csY76" fmla="*/ 18635 h 1289302"/>
              <a:gd name="csX77" fmla="*/ 1870044 w 3355833"/>
              <a:gd name="csY77" fmla="*/ 10482 h 1289302"/>
              <a:gd name="csX78" fmla="*/ 1861893 w 3355833"/>
              <a:gd name="csY78" fmla="*/ 2329 h 1289302"/>
              <a:gd name="csX79" fmla="*/ 1861893 w 3355833"/>
              <a:gd name="csY79" fmla="*/ 2329 h 1289302"/>
              <a:gd name="csX80" fmla="*/ 1730315 w 3355833"/>
              <a:gd name="csY80" fmla="*/ 2329 h 1289302"/>
              <a:gd name="csX81" fmla="*/ 1663944 w 3355833"/>
              <a:gd name="csY81" fmla="*/ 2329 h 1289302"/>
              <a:gd name="csX82" fmla="*/ 1655793 w 3355833"/>
              <a:gd name="csY82" fmla="*/ 10482 h 1289302"/>
              <a:gd name="csX83" fmla="*/ 1663944 w 3355833"/>
              <a:gd name="csY83" fmla="*/ 18635 h 1289302"/>
              <a:gd name="csX84" fmla="*/ 1730315 w 3355833"/>
              <a:gd name="csY84" fmla="*/ 18635 h 1289302"/>
              <a:gd name="csX85" fmla="*/ 1738466 w 3355833"/>
              <a:gd name="csY85" fmla="*/ 10482 h 1289302"/>
              <a:gd name="csX86" fmla="*/ 1730315 w 3355833"/>
              <a:gd name="csY86" fmla="*/ 2329 h 1289302"/>
              <a:gd name="csX87" fmla="*/ 1730315 w 3355833"/>
              <a:gd name="csY87" fmla="*/ 2329 h 1289302"/>
              <a:gd name="csX88" fmla="*/ 1598737 w 3355833"/>
              <a:gd name="csY88" fmla="*/ 2329 h 1289302"/>
              <a:gd name="csX89" fmla="*/ 1532365 w 3355833"/>
              <a:gd name="csY89" fmla="*/ 2329 h 1289302"/>
              <a:gd name="csX90" fmla="*/ 1524214 w 3355833"/>
              <a:gd name="csY90" fmla="*/ 10482 h 1289302"/>
              <a:gd name="csX91" fmla="*/ 1532365 w 3355833"/>
              <a:gd name="csY91" fmla="*/ 18635 h 1289302"/>
              <a:gd name="csX92" fmla="*/ 1598737 w 3355833"/>
              <a:gd name="csY92" fmla="*/ 18635 h 1289302"/>
              <a:gd name="csX93" fmla="*/ 1606888 w 3355833"/>
              <a:gd name="csY93" fmla="*/ 10482 h 1289302"/>
              <a:gd name="csX94" fmla="*/ 1598737 w 3355833"/>
              <a:gd name="csY94" fmla="*/ 2329 h 1289302"/>
              <a:gd name="csX95" fmla="*/ 1598737 w 3355833"/>
              <a:gd name="csY95" fmla="*/ 2329 h 1289302"/>
              <a:gd name="csX96" fmla="*/ 1465994 w 3355833"/>
              <a:gd name="csY96" fmla="*/ 2329 h 1289302"/>
              <a:gd name="csX97" fmla="*/ 1399623 w 3355833"/>
              <a:gd name="csY97" fmla="*/ 2329 h 1289302"/>
              <a:gd name="csX98" fmla="*/ 1391472 w 3355833"/>
              <a:gd name="csY98" fmla="*/ 10482 h 1289302"/>
              <a:gd name="csX99" fmla="*/ 1399623 w 3355833"/>
              <a:gd name="csY99" fmla="*/ 18635 h 1289302"/>
              <a:gd name="csX100" fmla="*/ 1465994 w 3355833"/>
              <a:gd name="csY100" fmla="*/ 18635 h 1289302"/>
              <a:gd name="csX101" fmla="*/ 1474145 w 3355833"/>
              <a:gd name="csY101" fmla="*/ 10482 h 1289302"/>
              <a:gd name="csX102" fmla="*/ 1465994 w 3355833"/>
              <a:gd name="csY102" fmla="*/ 2329 h 1289302"/>
              <a:gd name="csX103" fmla="*/ 1465994 w 3355833"/>
              <a:gd name="csY103" fmla="*/ 2329 h 1289302"/>
              <a:gd name="csX104" fmla="*/ 1334415 w 3355833"/>
              <a:gd name="csY104" fmla="*/ 2329 h 1289302"/>
              <a:gd name="csX105" fmla="*/ 1268044 w 3355833"/>
              <a:gd name="csY105" fmla="*/ 2329 h 1289302"/>
              <a:gd name="csX106" fmla="*/ 1259893 w 3355833"/>
              <a:gd name="csY106" fmla="*/ 10482 h 1289302"/>
              <a:gd name="csX107" fmla="*/ 1268044 w 3355833"/>
              <a:gd name="csY107" fmla="*/ 18635 h 1289302"/>
              <a:gd name="csX108" fmla="*/ 1334415 w 3355833"/>
              <a:gd name="csY108" fmla="*/ 18635 h 1289302"/>
              <a:gd name="csX109" fmla="*/ 1342566 w 3355833"/>
              <a:gd name="csY109" fmla="*/ 10482 h 1289302"/>
              <a:gd name="csX110" fmla="*/ 1334415 w 3355833"/>
              <a:gd name="csY110" fmla="*/ 2329 h 1289302"/>
              <a:gd name="csX111" fmla="*/ 1334415 w 3355833"/>
              <a:gd name="csY111" fmla="*/ 2329 h 1289302"/>
              <a:gd name="csX112" fmla="*/ 1201673 w 3355833"/>
              <a:gd name="csY112" fmla="*/ 2329 h 1289302"/>
              <a:gd name="csX113" fmla="*/ 1135301 w 3355833"/>
              <a:gd name="csY113" fmla="*/ 2329 h 1289302"/>
              <a:gd name="csX114" fmla="*/ 1127150 w 3355833"/>
              <a:gd name="csY114" fmla="*/ 10482 h 1289302"/>
              <a:gd name="csX115" fmla="*/ 1135301 w 3355833"/>
              <a:gd name="csY115" fmla="*/ 18635 h 1289302"/>
              <a:gd name="csX116" fmla="*/ 1201673 w 3355833"/>
              <a:gd name="csY116" fmla="*/ 18635 h 1289302"/>
              <a:gd name="csX117" fmla="*/ 1209823 w 3355833"/>
              <a:gd name="csY117" fmla="*/ 10482 h 1289302"/>
              <a:gd name="csX118" fmla="*/ 1201673 w 3355833"/>
              <a:gd name="csY118" fmla="*/ 2329 h 1289302"/>
              <a:gd name="csX119" fmla="*/ 1201673 w 3355833"/>
              <a:gd name="csY119" fmla="*/ 2329 h 1289302"/>
              <a:gd name="csX120" fmla="*/ 1070094 w 3355833"/>
              <a:gd name="csY120" fmla="*/ 2329 h 1289302"/>
              <a:gd name="csX121" fmla="*/ 1003723 w 3355833"/>
              <a:gd name="csY121" fmla="*/ 2329 h 1289302"/>
              <a:gd name="csX122" fmla="*/ 995572 w 3355833"/>
              <a:gd name="csY122" fmla="*/ 10482 h 1289302"/>
              <a:gd name="csX123" fmla="*/ 1003723 w 3355833"/>
              <a:gd name="csY123" fmla="*/ 18635 h 1289302"/>
              <a:gd name="csX124" fmla="*/ 1070094 w 3355833"/>
              <a:gd name="csY124" fmla="*/ 18635 h 1289302"/>
              <a:gd name="csX125" fmla="*/ 1078245 w 3355833"/>
              <a:gd name="csY125" fmla="*/ 10482 h 1289302"/>
              <a:gd name="csX126" fmla="*/ 1070094 w 3355833"/>
              <a:gd name="csY126" fmla="*/ 2329 h 1289302"/>
              <a:gd name="csX127" fmla="*/ 1070094 w 3355833"/>
              <a:gd name="csY127" fmla="*/ 2329 h 1289302"/>
              <a:gd name="csX128" fmla="*/ 938515 w 3355833"/>
              <a:gd name="csY128" fmla="*/ 2329 h 1289302"/>
              <a:gd name="csX129" fmla="*/ 872144 w 3355833"/>
              <a:gd name="csY129" fmla="*/ 2329 h 1289302"/>
              <a:gd name="csX130" fmla="*/ 863993 w 3355833"/>
              <a:gd name="csY130" fmla="*/ 10482 h 1289302"/>
              <a:gd name="csX131" fmla="*/ 872144 w 3355833"/>
              <a:gd name="csY131" fmla="*/ 18635 h 1289302"/>
              <a:gd name="csX132" fmla="*/ 938515 w 3355833"/>
              <a:gd name="csY132" fmla="*/ 18635 h 1289302"/>
              <a:gd name="csX133" fmla="*/ 946666 w 3355833"/>
              <a:gd name="csY133" fmla="*/ 10482 h 1289302"/>
              <a:gd name="csX134" fmla="*/ 938515 w 3355833"/>
              <a:gd name="csY134" fmla="*/ 2329 h 1289302"/>
              <a:gd name="csX135" fmla="*/ 938515 w 3355833"/>
              <a:gd name="csY135" fmla="*/ 2329 h 1289302"/>
              <a:gd name="csX136" fmla="*/ 805773 w 3355833"/>
              <a:gd name="csY136" fmla="*/ 2329 h 1289302"/>
              <a:gd name="csX137" fmla="*/ 739401 w 3355833"/>
              <a:gd name="csY137" fmla="*/ 2329 h 1289302"/>
              <a:gd name="csX138" fmla="*/ 731250 w 3355833"/>
              <a:gd name="csY138" fmla="*/ 10482 h 1289302"/>
              <a:gd name="csX139" fmla="*/ 739401 w 3355833"/>
              <a:gd name="csY139" fmla="*/ 18635 h 1289302"/>
              <a:gd name="csX140" fmla="*/ 805773 w 3355833"/>
              <a:gd name="csY140" fmla="*/ 18635 h 1289302"/>
              <a:gd name="csX141" fmla="*/ 813924 w 3355833"/>
              <a:gd name="csY141" fmla="*/ 10482 h 1289302"/>
              <a:gd name="csX142" fmla="*/ 805773 w 3355833"/>
              <a:gd name="csY142" fmla="*/ 2329 h 1289302"/>
              <a:gd name="csX143" fmla="*/ 805773 w 3355833"/>
              <a:gd name="csY143" fmla="*/ 2329 h 1289302"/>
              <a:gd name="csX144" fmla="*/ 674194 w 3355833"/>
              <a:gd name="csY144" fmla="*/ 2329 h 1289302"/>
              <a:gd name="csX145" fmla="*/ 607823 w 3355833"/>
              <a:gd name="csY145" fmla="*/ 2329 h 1289302"/>
              <a:gd name="csX146" fmla="*/ 599672 w 3355833"/>
              <a:gd name="csY146" fmla="*/ 10482 h 1289302"/>
              <a:gd name="csX147" fmla="*/ 607823 w 3355833"/>
              <a:gd name="csY147" fmla="*/ 18635 h 1289302"/>
              <a:gd name="csX148" fmla="*/ 674194 w 3355833"/>
              <a:gd name="csY148" fmla="*/ 18635 h 1289302"/>
              <a:gd name="csX149" fmla="*/ 682345 w 3355833"/>
              <a:gd name="csY149" fmla="*/ 10482 h 1289302"/>
              <a:gd name="csX150" fmla="*/ 674194 w 3355833"/>
              <a:gd name="csY150" fmla="*/ 2329 h 1289302"/>
              <a:gd name="csX151" fmla="*/ 674194 w 3355833"/>
              <a:gd name="csY151" fmla="*/ 2329 h 1289302"/>
              <a:gd name="csX152" fmla="*/ 541451 w 3355833"/>
              <a:gd name="csY152" fmla="*/ 2329 h 1289302"/>
              <a:gd name="csX153" fmla="*/ 475080 w 3355833"/>
              <a:gd name="csY153" fmla="*/ 2329 h 1289302"/>
              <a:gd name="csX154" fmla="*/ 466929 w 3355833"/>
              <a:gd name="csY154" fmla="*/ 10482 h 1289302"/>
              <a:gd name="csX155" fmla="*/ 475080 w 3355833"/>
              <a:gd name="csY155" fmla="*/ 18635 h 1289302"/>
              <a:gd name="csX156" fmla="*/ 541451 w 3355833"/>
              <a:gd name="csY156" fmla="*/ 18635 h 1289302"/>
              <a:gd name="csX157" fmla="*/ 549602 w 3355833"/>
              <a:gd name="csY157" fmla="*/ 10482 h 1289302"/>
              <a:gd name="csX158" fmla="*/ 541451 w 3355833"/>
              <a:gd name="csY158" fmla="*/ 2329 h 1289302"/>
              <a:gd name="csX159" fmla="*/ 541451 w 3355833"/>
              <a:gd name="csY159" fmla="*/ 2329 h 1289302"/>
              <a:gd name="csX160" fmla="*/ 409873 w 3355833"/>
              <a:gd name="csY160" fmla="*/ 2329 h 1289302"/>
              <a:gd name="csX161" fmla="*/ 343501 w 3355833"/>
              <a:gd name="csY161" fmla="*/ 2329 h 1289302"/>
              <a:gd name="csX162" fmla="*/ 335350 w 3355833"/>
              <a:gd name="csY162" fmla="*/ 10482 h 1289302"/>
              <a:gd name="csX163" fmla="*/ 343501 w 3355833"/>
              <a:gd name="csY163" fmla="*/ 18635 h 1289302"/>
              <a:gd name="csX164" fmla="*/ 409873 w 3355833"/>
              <a:gd name="csY164" fmla="*/ 18635 h 1289302"/>
              <a:gd name="csX165" fmla="*/ 418024 w 3355833"/>
              <a:gd name="csY165" fmla="*/ 10482 h 1289302"/>
              <a:gd name="csX166" fmla="*/ 409873 w 3355833"/>
              <a:gd name="csY166" fmla="*/ 2329 h 1289302"/>
              <a:gd name="csX167" fmla="*/ 409873 w 3355833"/>
              <a:gd name="csY167" fmla="*/ 2329 h 1289302"/>
              <a:gd name="csX168" fmla="*/ 278294 w 3355833"/>
              <a:gd name="csY168" fmla="*/ 2329 h 1289302"/>
              <a:gd name="csX169" fmla="*/ 211923 w 3355833"/>
              <a:gd name="csY169" fmla="*/ 2329 h 1289302"/>
              <a:gd name="csX170" fmla="*/ 203772 w 3355833"/>
              <a:gd name="csY170" fmla="*/ 10482 h 1289302"/>
              <a:gd name="csX171" fmla="*/ 211923 w 3355833"/>
              <a:gd name="csY171" fmla="*/ 18635 h 1289302"/>
              <a:gd name="csX172" fmla="*/ 278294 w 3355833"/>
              <a:gd name="csY172" fmla="*/ 18635 h 1289302"/>
              <a:gd name="csX173" fmla="*/ 286445 w 3355833"/>
              <a:gd name="csY173" fmla="*/ 10482 h 1289302"/>
              <a:gd name="csX174" fmla="*/ 278294 w 3355833"/>
              <a:gd name="csY174" fmla="*/ 2329 h 1289302"/>
              <a:gd name="csX175" fmla="*/ 278294 w 3355833"/>
              <a:gd name="csY175" fmla="*/ 2329 h 1289302"/>
              <a:gd name="csX176" fmla="*/ 145551 w 3355833"/>
              <a:gd name="csY176" fmla="*/ 2329 h 1289302"/>
              <a:gd name="csX177" fmla="*/ 91988 w 3355833"/>
              <a:gd name="csY177" fmla="*/ 2329 h 1289302"/>
              <a:gd name="csX178" fmla="*/ 78015 w 3355833"/>
              <a:gd name="csY178" fmla="*/ 10482 h 1289302"/>
              <a:gd name="csX179" fmla="*/ 72193 w 3355833"/>
              <a:gd name="csY179" fmla="*/ 20964 h 1289302"/>
              <a:gd name="csX180" fmla="*/ 75687 w 3355833"/>
              <a:gd name="csY180" fmla="*/ 32611 h 1289302"/>
              <a:gd name="csX181" fmla="*/ 79180 w 3355833"/>
              <a:gd name="csY181" fmla="*/ 32611 h 1289302"/>
              <a:gd name="csX182" fmla="*/ 86166 w 3355833"/>
              <a:gd name="csY182" fmla="*/ 27952 h 1289302"/>
              <a:gd name="csX183" fmla="*/ 89659 w 3355833"/>
              <a:gd name="csY183" fmla="*/ 20964 h 1289302"/>
              <a:gd name="csX184" fmla="*/ 89659 w 3355833"/>
              <a:gd name="csY184" fmla="*/ 20964 h 1289302"/>
              <a:gd name="csX185" fmla="*/ 89659 w 3355833"/>
              <a:gd name="csY185" fmla="*/ 20964 h 1289302"/>
              <a:gd name="csX186" fmla="*/ 89659 w 3355833"/>
              <a:gd name="csY186" fmla="*/ 20964 h 1289302"/>
              <a:gd name="csX187" fmla="*/ 89659 w 3355833"/>
              <a:gd name="csY187" fmla="*/ 20964 h 1289302"/>
              <a:gd name="csX188" fmla="*/ 89659 w 3355833"/>
              <a:gd name="csY188" fmla="*/ 20964 h 1289302"/>
              <a:gd name="csX189" fmla="*/ 89659 w 3355833"/>
              <a:gd name="csY189" fmla="*/ 19800 h 1289302"/>
              <a:gd name="csX190" fmla="*/ 143222 w 3355833"/>
              <a:gd name="csY190" fmla="*/ 19800 h 1289302"/>
              <a:gd name="csX191" fmla="*/ 151373 w 3355833"/>
              <a:gd name="csY191" fmla="*/ 11647 h 1289302"/>
              <a:gd name="csX192" fmla="*/ 143222 w 3355833"/>
              <a:gd name="csY192" fmla="*/ 3494 h 1289302"/>
              <a:gd name="csX193" fmla="*/ 144387 w 3355833"/>
              <a:gd name="csY193" fmla="*/ 3494 h 1289302"/>
              <a:gd name="csX194" fmla="*/ 50070 w 3355833"/>
              <a:gd name="csY194" fmla="*/ 78034 h 1289302"/>
              <a:gd name="csX195" fmla="*/ 41919 w 3355833"/>
              <a:gd name="csY195" fmla="*/ 82692 h 1289302"/>
              <a:gd name="csX196" fmla="*/ 20959 w 3355833"/>
              <a:gd name="csY196" fmla="*/ 146750 h 1289302"/>
              <a:gd name="csX197" fmla="*/ 26781 w 3355833"/>
              <a:gd name="csY197" fmla="*/ 157232 h 1289302"/>
              <a:gd name="csX198" fmla="*/ 29110 w 3355833"/>
              <a:gd name="csY198" fmla="*/ 157232 h 1289302"/>
              <a:gd name="csX199" fmla="*/ 37261 w 3355833"/>
              <a:gd name="csY199" fmla="*/ 151409 h 1289302"/>
              <a:gd name="csX200" fmla="*/ 44247 w 3355833"/>
              <a:gd name="csY200" fmla="*/ 128115 h 1289302"/>
              <a:gd name="csX201" fmla="*/ 44247 w 3355833"/>
              <a:gd name="csY201" fmla="*/ 128115 h 1289302"/>
              <a:gd name="csX202" fmla="*/ 44247 w 3355833"/>
              <a:gd name="csY202" fmla="*/ 128115 h 1289302"/>
              <a:gd name="csX203" fmla="*/ 44247 w 3355833"/>
              <a:gd name="csY203" fmla="*/ 128115 h 1289302"/>
              <a:gd name="csX204" fmla="*/ 44247 w 3355833"/>
              <a:gd name="csY204" fmla="*/ 128115 h 1289302"/>
              <a:gd name="csX205" fmla="*/ 44247 w 3355833"/>
              <a:gd name="csY205" fmla="*/ 128115 h 1289302"/>
              <a:gd name="csX206" fmla="*/ 44247 w 3355833"/>
              <a:gd name="csY206" fmla="*/ 128115 h 1289302"/>
              <a:gd name="csX207" fmla="*/ 44247 w 3355833"/>
              <a:gd name="csY207" fmla="*/ 128115 h 1289302"/>
              <a:gd name="csX208" fmla="*/ 44247 w 3355833"/>
              <a:gd name="csY208" fmla="*/ 128115 h 1289302"/>
              <a:gd name="csX209" fmla="*/ 44247 w 3355833"/>
              <a:gd name="csY209" fmla="*/ 128115 h 1289302"/>
              <a:gd name="csX210" fmla="*/ 44247 w 3355833"/>
              <a:gd name="csY210" fmla="*/ 128115 h 1289302"/>
              <a:gd name="csX211" fmla="*/ 44247 w 3355833"/>
              <a:gd name="csY211" fmla="*/ 128115 h 1289302"/>
              <a:gd name="csX212" fmla="*/ 44247 w 3355833"/>
              <a:gd name="csY212" fmla="*/ 128115 h 1289302"/>
              <a:gd name="csX213" fmla="*/ 44247 w 3355833"/>
              <a:gd name="csY213" fmla="*/ 128115 h 1289302"/>
              <a:gd name="csX214" fmla="*/ 44247 w 3355833"/>
              <a:gd name="csY214" fmla="*/ 128115 h 1289302"/>
              <a:gd name="csX215" fmla="*/ 44247 w 3355833"/>
              <a:gd name="csY215" fmla="*/ 128115 h 1289302"/>
              <a:gd name="csX216" fmla="*/ 44247 w 3355833"/>
              <a:gd name="csY216" fmla="*/ 128115 h 1289302"/>
              <a:gd name="csX217" fmla="*/ 44247 w 3355833"/>
              <a:gd name="csY217" fmla="*/ 128115 h 1289302"/>
              <a:gd name="csX218" fmla="*/ 44247 w 3355833"/>
              <a:gd name="csY218" fmla="*/ 128115 h 1289302"/>
              <a:gd name="csX219" fmla="*/ 44247 w 3355833"/>
              <a:gd name="csY219" fmla="*/ 128115 h 1289302"/>
              <a:gd name="csX220" fmla="*/ 44247 w 3355833"/>
              <a:gd name="csY220" fmla="*/ 126950 h 1289302"/>
              <a:gd name="csX221" fmla="*/ 44247 w 3355833"/>
              <a:gd name="csY221" fmla="*/ 126950 h 1289302"/>
              <a:gd name="csX222" fmla="*/ 44247 w 3355833"/>
              <a:gd name="csY222" fmla="*/ 124621 h 1289302"/>
              <a:gd name="csX223" fmla="*/ 44247 w 3355833"/>
              <a:gd name="csY223" fmla="*/ 124621 h 1289302"/>
              <a:gd name="csX224" fmla="*/ 44247 w 3355833"/>
              <a:gd name="csY224" fmla="*/ 124621 h 1289302"/>
              <a:gd name="csX225" fmla="*/ 44247 w 3355833"/>
              <a:gd name="csY225" fmla="*/ 124621 h 1289302"/>
              <a:gd name="csX226" fmla="*/ 44247 w 3355833"/>
              <a:gd name="csY226" fmla="*/ 124621 h 1289302"/>
              <a:gd name="csX227" fmla="*/ 44247 w 3355833"/>
              <a:gd name="csY227" fmla="*/ 124621 h 1289302"/>
              <a:gd name="csX228" fmla="*/ 44247 w 3355833"/>
              <a:gd name="csY228" fmla="*/ 124621 h 1289302"/>
              <a:gd name="csX229" fmla="*/ 44247 w 3355833"/>
              <a:gd name="csY229" fmla="*/ 124621 h 1289302"/>
              <a:gd name="csX230" fmla="*/ 44247 w 3355833"/>
              <a:gd name="csY230" fmla="*/ 124621 h 1289302"/>
              <a:gd name="csX231" fmla="*/ 44247 w 3355833"/>
              <a:gd name="csY231" fmla="*/ 124621 h 1289302"/>
              <a:gd name="csX232" fmla="*/ 44247 w 3355833"/>
              <a:gd name="csY232" fmla="*/ 124621 h 1289302"/>
              <a:gd name="csX233" fmla="*/ 44247 w 3355833"/>
              <a:gd name="csY233" fmla="*/ 124621 h 1289302"/>
              <a:gd name="csX234" fmla="*/ 44247 w 3355833"/>
              <a:gd name="csY234" fmla="*/ 124621 h 1289302"/>
              <a:gd name="csX235" fmla="*/ 44247 w 3355833"/>
              <a:gd name="csY235" fmla="*/ 124621 h 1289302"/>
              <a:gd name="csX236" fmla="*/ 53563 w 3355833"/>
              <a:gd name="csY236" fmla="*/ 101327 h 1289302"/>
              <a:gd name="csX237" fmla="*/ 53563 w 3355833"/>
              <a:gd name="csY237" fmla="*/ 101327 h 1289302"/>
              <a:gd name="csX238" fmla="*/ 53563 w 3355833"/>
              <a:gd name="csY238" fmla="*/ 101327 h 1289302"/>
              <a:gd name="csX239" fmla="*/ 53563 w 3355833"/>
              <a:gd name="csY239" fmla="*/ 101327 h 1289302"/>
              <a:gd name="csX240" fmla="*/ 53563 w 3355833"/>
              <a:gd name="csY240" fmla="*/ 101327 h 1289302"/>
              <a:gd name="csX241" fmla="*/ 53563 w 3355833"/>
              <a:gd name="csY241" fmla="*/ 101327 h 1289302"/>
              <a:gd name="csX242" fmla="*/ 53563 w 3355833"/>
              <a:gd name="csY242" fmla="*/ 101327 h 1289302"/>
              <a:gd name="csX243" fmla="*/ 53563 w 3355833"/>
              <a:gd name="csY243" fmla="*/ 101327 h 1289302"/>
              <a:gd name="csX244" fmla="*/ 48905 w 3355833"/>
              <a:gd name="csY244" fmla="*/ 90845 h 1289302"/>
              <a:gd name="csX245" fmla="*/ 45412 w 3355833"/>
              <a:gd name="csY245" fmla="*/ 90845 h 1289302"/>
              <a:gd name="csX246" fmla="*/ 47741 w 3355833"/>
              <a:gd name="csY246" fmla="*/ 90845 h 1289302"/>
              <a:gd name="csX247" fmla="*/ 15137 w 3355833"/>
              <a:gd name="csY247" fmla="*/ 206149 h 1289302"/>
              <a:gd name="csX248" fmla="*/ 6986 w 3355833"/>
              <a:gd name="csY248" fmla="*/ 213137 h 1289302"/>
              <a:gd name="csX249" fmla="*/ 0 w 3355833"/>
              <a:gd name="csY249" fmla="*/ 280688 h 1289302"/>
              <a:gd name="csX250" fmla="*/ 8151 w 3355833"/>
              <a:gd name="csY250" fmla="*/ 288841 h 1289302"/>
              <a:gd name="csX251" fmla="*/ 8151 w 3355833"/>
              <a:gd name="csY251" fmla="*/ 288841 h 1289302"/>
              <a:gd name="csX252" fmla="*/ 16302 w 3355833"/>
              <a:gd name="csY252" fmla="*/ 280688 h 1289302"/>
              <a:gd name="csX253" fmla="*/ 16302 w 3355833"/>
              <a:gd name="csY253" fmla="*/ 262053 h 1289302"/>
              <a:gd name="csX254" fmla="*/ 16302 w 3355833"/>
              <a:gd name="csY254" fmla="*/ 262053 h 1289302"/>
              <a:gd name="csX255" fmla="*/ 16302 w 3355833"/>
              <a:gd name="csY255" fmla="*/ 259724 h 1289302"/>
              <a:gd name="csX256" fmla="*/ 16302 w 3355833"/>
              <a:gd name="csY256" fmla="*/ 259724 h 1289302"/>
              <a:gd name="csX257" fmla="*/ 16302 w 3355833"/>
              <a:gd name="csY257" fmla="*/ 257395 h 1289302"/>
              <a:gd name="csX258" fmla="*/ 16302 w 3355833"/>
              <a:gd name="csY258" fmla="*/ 257395 h 1289302"/>
              <a:gd name="csX259" fmla="*/ 20959 w 3355833"/>
              <a:gd name="csY259" fmla="*/ 214301 h 1289302"/>
              <a:gd name="csX260" fmla="*/ 13973 w 3355833"/>
              <a:gd name="csY260" fmla="*/ 204984 h 1289302"/>
              <a:gd name="csX261" fmla="*/ 12808 w 3355833"/>
              <a:gd name="csY261" fmla="*/ 204984 h 1289302"/>
              <a:gd name="csX262" fmla="*/ 12808 w 3355833"/>
              <a:gd name="csY262" fmla="*/ 204984 h 1289302"/>
              <a:gd name="csX263" fmla="*/ 9315 w 3355833"/>
              <a:gd name="csY263" fmla="*/ 340087 h 1289302"/>
              <a:gd name="csX264" fmla="*/ 9315 w 3355833"/>
              <a:gd name="csY264" fmla="*/ 340087 h 1289302"/>
              <a:gd name="csX265" fmla="*/ 1164 w 3355833"/>
              <a:gd name="csY265" fmla="*/ 349404 h 1289302"/>
              <a:gd name="csX266" fmla="*/ 9315 w 3355833"/>
              <a:gd name="csY266" fmla="*/ 416956 h 1289302"/>
              <a:gd name="csX267" fmla="*/ 17466 w 3355833"/>
              <a:gd name="csY267" fmla="*/ 423944 h 1289302"/>
              <a:gd name="csX268" fmla="*/ 18630 w 3355833"/>
              <a:gd name="csY268" fmla="*/ 423944 h 1289302"/>
              <a:gd name="csX269" fmla="*/ 25617 w 3355833"/>
              <a:gd name="csY269" fmla="*/ 414627 h 1289302"/>
              <a:gd name="csX270" fmla="*/ 25617 w 3355833"/>
              <a:gd name="csY270" fmla="*/ 412297 h 1289302"/>
              <a:gd name="csX271" fmla="*/ 25617 w 3355833"/>
              <a:gd name="csY271" fmla="*/ 412297 h 1289302"/>
              <a:gd name="csX272" fmla="*/ 25617 w 3355833"/>
              <a:gd name="csY272" fmla="*/ 409968 h 1289302"/>
              <a:gd name="csX273" fmla="*/ 25617 w 3355833"/>
              <a:gd name="csY273" fmla="*/ 409968 h 1289302"/>
              <a:gd name="csX274" fmla="*/ 25617 w 3355833"/>
              <a:gd name="csY274" fmla="*/ 408803 h 1289302"/>
              <a:gd name="csX275" fmla="*/ 25617 w 3355833"/>
              <a:gd name="csY275" fmla="*/ 408803 h 1289302"/>
              <a:gd name="csX276" fmla="*/ 18630 w 3355833"/>
              <a:gd name="csY276" fmla="*/ 349404 h 1289302"/>
              <a:gd name="csX277" fmla="*/ 10480 w 3355833"/>
              <a:gd name="csY277" fmla="*/ 341252 h 1289302"/>
              <a:gd name="csX278" fmla="*/ 10480 w 3355833"/>
              <a:gd name="csY278" fmla="*/ 341252 h 1289302"/>
              <a:gd name="csX279" fmla="*/ 33768 w 3355833"/>
              <a:gd name="csY279" fmla="*/ 471696 h 1289302"/>
              <a:gd name="csX280" fmla="*/ 31439 w 3355833"/>
              <a:gd name="csY280" fmla="*/ 471696 h 1289302"/>
              <a:gd name="csX281" fmla="*/ 25617 w 3355833"/>
              <a:gd name="csY281" fmla="*/ 482178 h 1289302"/>
              <a:gd name="csX282" fmla="*/ 48905 w 3355833"/>
              <a:gd name="csY282" fmla="*/ 546236 h 1289302"/>
              <a:gd name="csX283" fmla="*/ 55892 w 3355833"/>
              <a:gd name="csY283" fmla="*/ 550894 h 1289302"/>
              <a:gd name="csX284" fmla="*/ 59385 w 3355833"/>
              <a:gd name="csY284" fmla="*/ 550894 h 1289302"/>
              <a:gd name="csX285" fmla="*/ 64043 w 3355833"/>
              <a:gd name="csY285" fmla="*/ 540412 h 1289302"/>
              <a:gd name="csX286" fmla="*/ 40754 w 3355833"/>
              <a:gd name="csY286" fmla="*/ 478684 h 1289302"/>
              <a:gd name="csX287" fmla="*/ 32603 w 3355833"/>
              <a:gd name="csY287" fmla="*/ 472861 h 1289302"/>
              <a:gd name="csX288" fmla="*/ 32603 w 3355833"/>
              <a:gd name="csY288" fmla="*/ 472861 h 1289302"/>
              <a:gd name="csX289" fmla="*/ 87331 w 3355833"/>
              <a:gd name="csY289" fmla="*/ 593987 h 1289302"/>
              <a:gd name="csX290" fmla="*/ 82673 w 3355833"/>
              <a:gd name="csY290" fmla="*/ 593987 h 1289302"/>
              <a:gd name="csX291" fmla="*/ 79180 w 3355833"/>
              <a:gd name="csY291" fmla="*/ 605634 h 1289302"/>
              <a:gd name="csX292" fmla="*/ 104797 w 3355833"/>
              <a:gd name="csY292" fmla="*/ 647563 h 1289302"/>
              <a:gd name="csX293" fmla="*/ 104797 w 3355833"/>
              <a:gd name="csY293" fmla="*/ 647563 h 1289302"/>
              <a:gd name="csX294" fmla="*/ 114112 w 3355833"/>
              <a:gd name="csY294" fmla="*/ 661539 h 1289302"/>
              <a:gd name="csX295" fmla="*/ 121099 w 3355833"/>
              <a:gd name="csY295" fmla="*/ 665033 h 1289302"/>
              <a:gd name="csX296" fmla="*/ 125756 w 3355833"/>
              <a:gd name="csY296" fmla="*/ 663868 h 1289302"/>
              <a:gd name="csX297" fmla="*/ 128085 w 3355833"/>
              <a:gd name="csY297" fmla="*/ 652221 h 1289302"/>
              <a:gd name="csX298" fmla="*/ 124592 w 3355833"/>
              <a:gd name="csY298" fmla="*/ 646398 h 1289302"/>
              <a:gd name="csX299" fmla="*/ 124592 w 3355833"/>
              <a:gd name="csY299" fmla="*/ 646398 h 1289302"/>
              <a:gd name="csX300" fmla="*/ 124592 w 3355833"/>
              <a:gd name="csY300" fmla="*/ 646398 h 1289302"/>
              <a:gd name="csX301" fmla="*/ 124592 w 3355833"/>
              <a:gd name="csY301" fmla="*/ 646398 h 1289302"/>
              <a:gd name="csX302" fmla="*/ 124592 w 3355833"/>
              <a:gd name="csY302" fmla="*/ 645234 h 1289302"/>
              <a:gd name="csX303" fmla="*/ 124592 w 3355833"/>
              <a:gd name="csY303" fmla="*/ 645234 h 1289302"/>
              <a:gd name="csX304" fmla="*/ 119934 w 3355833"/>
              <a:gd name="csY304" fmla="*/ 638245 h 1289302"/>
              <a:gd name="csX305" fmla="*/ 119934 w 3355833"/>
              <a:gd name="csY305" fmla="*/ 638245 h 1289302"/>
              <a:gd name="csX306" fmla="*/ 119934 w 3355833"/>
              <a:gd name="csY306" fmla="*/ 638245 h 1289302"/>
              <a:gd name="csX307" fmla="*/ 119934 w 3355833"/>
              <a:gd name="csY307" fmla="*/ 638245 h 1289302"/>
              <a:gd name="csX308" fmla="*/ 119934 w 3355833"/>
              <a:gd name="csY308" fmla="*/ 638245 h 1289302"/>
              <a:gd name="csX309" fmla="*/ 119934 w 3355833"/>
              <a:gd name="csY309" fmla="*/ 638245 h 1289302"/>
              <a:gd name="csX310" fmla="*/ 119934 w 3355833"/>
              <a:gd name="csY310" fmla="*/ 638245 h 1289302"/>
              <a:gd name="csX311" fmla="*/ 119934 w 3355833"/>
              <a:gd name="csY311" fmla="*/ 638245 h 1289302"/>
              <a:gd name="csX312" fmla="*/ 119934 w 3355833"/>
              <a:gd name="csY312" fmla="*/ 638245 h 1289302"/>
              <a:gd name="csX313" fmla="*/ 119934 w 3355833"/>
              <a:gd name="csY313" fmla="*/ 638245 h 1289302"/>
              <a:gd name="csX314" fmla="*/ 119934 w 3355833"/>
              <a:gd name="csY314" fmla="*/ 638245 h 1289302"/>
              <a:gd name="csX315" fmla="*/ 119934 w 3355833"/>
              <a:gd name="csY315" fmla="*/ 638245 h 1289302"/>
              <a:gd name="csX316" fmla="*/ 119934 w 3355833"/>
              <a:gd name="csY316" fmla="*/ 638245 h 1289302"/>
              <a:gd name="csX317" fmla="*/ 119934 w 3355833"/>
              <a:gd name="csY317" fmla="*/ 638245 h 1289302"/>
              <a:gd name="csX318" fmla="*/ 119934 w 3355833"/>
              <a:gd name="csY318" fmla="*/ 638245 h 1289302"/>
              <a:gd name="csX319" fmla="*/ 119934 w 3355833"/>
              <a:gd name="csY319" fmla="*/ 638245 h 1289302"/>
              <a:gd name="csX320" fmla="*/ 119934 w 3355833"/>
              <a:gd name="csY320" fmla="*/ 638245 h 1289302"/>
              <a:gd name="csX321" fmla="*/ 119934 w 3355833"/>
              <a:gd name="csY321" fmla="*/ 638245 h 1289302"/>
              <a:gd name="csX322" fmla="*/ 119934 w 3355833"/>
              <a:gd name="csY322" fmla="*/ 638245 h 1289302"/>
              <a:gd name="csX323" fmla="*/ 119934 w 3355833"/>
              <a:gd name="csY323" fmla="*/ 638245 h 1289302"/>
              <a:gd name="csX324" fmla="*/ 119934 w 3355833"/>
              <a:gd name="csY324" fmla="*/ 638245 h 1289302"/>
              <a:gd name="csX325" fmla="*/ 119934 w 3355833"/>
              <a:gd name="csY325" fmla="*/ 638245 h 1289302"/>
              <a:gd name="csX326" fmla="*/ 119934 w 3355833"/>
              <a:gd name="csY326" fmla="*/ 638245 h 1289302"/>
              <a:gd name="csX327" fmla="*/ 119934 w 3355833"/>
              <a:gd name="csY327" fmla="*/ 638245 h 1289302"/>
              <a:gd name="csX328" fmla="*/ 118770 w 3355833"/>
              <a:gd name="csY328" fmla="*/ 635916 h 1289302"/>
              <a:gd name="csX329" fmla="*/ 118770 w 3355833"/>
              <a:gd name="csY329" fmla="*/ 635916 h 1289302"/>
              <a:gd name="csX330" fmla="*/ 118770 w 3355833"/>
              <a:gd name="csY330" fmla="*/ 635916 h 1289302"/>
              <a:gd name="csX331" fmla="*/ 118770 w 3355833"/>
              <a:gd name="csY331" fmla="*/ 635916 h 1289302"/>
              <a:gd name="csX332" fmla="*/ 117605 w 3355833"/>
              <a:gd name="csY332" fmla="*/ 633587 h 1289302"/>
              <a:gd name="csX333" fmla="*/ 117605 w 3355833"/>
              <a:gd name="csY333" fmla="*/ 633587 h 1289302"/>
              <a:gd name="csX334" fmla="*/ 117605 w 3355833"/>
              <a:gd name="csY334" fmla="*/ 633587 h 1289302"/>
              <a:gd name="csX335" fmla="*/ 117605 w 3355833"/>
              <a:gd name="csY335" fmla="*/ 633587 h 1289302"/>
              <a:gd name="csX336" fmla="*/ 117605 w 3355833"/>
              <a:gd name="csY336" fmla="*/ 633587 h 1289302"/>
              <a:gd name="csX337" fmla="*/ 117605 w 3355833"/>
              <a:gd name="csY337" fmla="*/ 633587 h 1289302"/>
              <a:gd name="csX338" fmla="*/ 117605 w 3355833"/>
              <a:gd name="csY338" fmla="*/ 633587 h 1289302"/>
              <a:gd name="csX339" fmla="*/ 117605 w 3355833"/>
              <a:gd name="csY339" fmla="*/ 633587 h 1289302"/>
              <a:gd name="csX340" fmla="*/ 117605 w 3355833"/>
              <a:gd name="csY340" fmla="*/ 632422 h 1289302"/>
              <a:gd name="csX341" fmla="*/ 117605 w 3355833"/>
              <a:gd name="csY341" fmla="*/ 632422 h 1289302"/>
              <a:gd name="csX342" fmla="*/ 117605 w 3355833"/>
              <a:gd name="csY342" fmla="*/ 632422 h 1289302"/>
              <a:gd name="csX343" fmla="*/ 117605 w 3355833"/>
              <a:gd name="csY343" fmla="*/ 632422 h 1289302"/>
              <a:gd name="csX344" fmla="*/ 117605 w 3355833"/>
              <a:gd name="csY344" fmla="*/ 632422 h 1289302"/>
              <a:gd name="csX345" fmla="*/ 117605 w 3355833"/>
              <a:gd name="csY345" fmla="*/ 632422 h 1289302"/>
              <a:gd name="csX346" fmla="*/ 117605 w 3355833"/>
              <a:gd name="csY346" fmla="*/ 632422 h 1289302"/>
              <a:gd name="csX347" fmla="*/ 117605 w 3355833"/>
              <a:gd name="csY347" fmla="*/ 632422 h 1289302"/>
              <a:gd name="csX348" fmla="*/ 117605 w 3355833"/>
              <a:gd name="csY348" fmla="*/ 632422 h 1289302"/>
              <a:gd name="csX349" fmla="*/ 117605 w 3355833"/>
              <a:gd name="csY349" fmla="*/ 632422 h 1289302"/>
              <a:gd name="csX350" fmla="*/ 117605 w 3355833"/>
              <a:gd name="csY350" fmla="*/ 632422 h 1289302"/>
              <a:gd name="csX351" fmla="*/ 117605 w 3355833"/>
              <a:gd name="csY351" fmla="*/ 632422 h 1289302"/>
              <a:gd name="csX352" fmla="*/ 117605 w 3355833"/>
              <a:gd name="csY352" fmla="*/ 632422 h 1289302"/>
              <a:gd name="csX353" fmla="*/ 117605 w 3355833"/>
              <a:gd name="csY353" fmla="*/ 632422 h 1289302"/>
              <a:gd name="csX354" fmla="*/ 117605 w 3355833"/>
              <a:gd name="csY354" fmla="*/ 632422 h 1289302"/>
              <a:gd name="csX355" fmla="*/ 117605 w 3355833"/>
              <a:gd name="csY355" fmla="*/ 632422 h 1289302"/>
              <a:gd name="csX356" fmla="*/ 117605 w 3355833"/>
              <a:gd name="csY356" fmla="*/ 631257 h 1289302"/>
              <a:gd name="csX357" fmla="*/ 117605 w 3355833"/>
              <a:gd name="csY357" fmla="*/ 631257 h 1289302"/>
              <a:gd name="csX358" fmla="*/ 117605 w 3355833"/>
              <a:gd name="csY358" fmla="*/ 631257 h 1289302"/>
              <a:gd name="csX359" fmla="*/ 117605 w 3355833"/>
              <a:gd name="csY359" fmla="*/ 631257 h 1289302"/>
              <a:gd name="csX360" fmla="*/ 117605 w 3355833"/>
              <a:gd name="csY360" fmla="*/ 630093 h 1289302"/>
              <a:gd name="csX361" fmla="*/ 117605 w 3355833"/>
              <a:gd name="csY361" fmla="*/ 630093 h 1289302"/>
              <a:gd name="csX362" fmla="*/ 117605 w 3355833"/>
              <a:gd name="csY362" fmla="*/ 630093 h 1289302"/>
              <a:gd name="csX363" fmla="*/ 117605 w 3355833"/>
              <a:gd name="csY363" fmla="*/ 630093 h 1289302"/>
              <a:gd name="csX364" fmla="*/ 117605 w 3355833"/>
              <a:gd name="csY364" fmla="*/ 630093 h 1289302"/>
              <a:gd name="csX365" fmla="*/ 117605 w 3355833"/>
              <a:gd name="csY365" fmla="*/ 630093 h 1289302"/>
              <a:gd name="csX366" fmla="*/ 117605 w 3355833"/>
              <a:gd name="csY366" fmla="*/ 630093 h 1289302"/>
              <a:gd name="csX367" fmla="*/ 117605 w 3355833"/>
              <a:gd name="csY367" fmla="*/ 630093 h 1289302"/>
              <a:gd name="csX368" fmla="*/ 103633 w 3355833"/>
              <a:gd name="csY368" fmla="*/ 607964 h 1289302"/>
              <a:gd name="csX369" fmla="*/ 96646 w 3355833"/>
              <a:gd name="csY369" fmla="*/ 603305 h 1289302"/>
              <a:gd name="csX370" fmla="*/ 96646 w 3355833"/>
              <a:gd name="csY370" fmla="*/ 603305 h 1289302"/>
              <a:gd name="csX371" fmla="*/ 93153 w 3355833"/>
              <a:gd name="csY371" fmla="*/ 600976 h 1289302"/>
              <a:gd name="csX372" fmla="*/ 154867 w 3355833"/>
              <a:gd name="csY372" fmla="*/ 706961 h 1289302"/>
              <a:gd name="csX373" fmla="*/ 151373 w 3355833"/>
              <a:gd name="csY373" fmla="*/ 706961 h 1289302"/>
              <a:gd name="csX374" fmla="*/ 147880 w 3355833"/>
              <a:gd name="csY374" fmla="*/ 717444 h 1289302"/>
              <a:gd name="csX375" fmla="*/ 173497 w 3355833"/>
              <a:gd name="csY375" fmla="*/ 776842 h 1289302"/>
              <a:gd name="csX376" fmla="*/ 181648 w 3355833"/>
              <a:gd name="csY376" fmla="*/ 782666 h 1289302"/>
              <a:gd name="csX377" fmla="*/ 183977 w 3355833"/>
              <a:gd name="csY377" fmla="*/ 782666 h 1289302"/>
              <a:gd name="csX378" fmla="*/ 188634 w 3355833"/>
              <a:gd name="csY378" fmla="*/ 772184 h 1289302"/>
              <a:gd name="csX379" fmla="*/ 165346 w 3355833"/>
              <a:gd name="csY379" fmla="*/ 716279 h 1289302"/>
              <a:gd name="csX380" fmla="*/ 165346 w 3355833"/>
              <a:gd name="csY380" fmla="*/ 716279 h 1289302"/>
              <a:gd name="csX381" fmla="*/ 165346 w 3355833"/>
              <a:gd name="csY381" fmla="*/ 716279 h 1289302"/>
              <a:gd name="csX382" fmla="*/ 165346 w 3355833"/>
              <a:gd name="csY382" fmla="*/ 716279 h 1289302"/>
              <a:gd name="csX383" fmla="*/ 165346 w 3355833"/>
              <a:gd name="csY383" fmla="*/ 715114 h 1289302"/>
              <a:gd name="csX384" fmla="*/ 165346 w 3355833"/>
              <a:gd name="csY384" fmla="*/ 715114 h 1289302"/>
              <a:gd name="csX385" fmla="*/ 165346 w 3355833"/>
              <a:gd name="csY385" fmla="*/ 715114 h 1289302"/>
              <a:gd name="csX386" fmla="*/ 165346 w 3355833"/>
              <a:gd name="csY386" fmla="*/ 715114 h 1289302"/>
              <a:gd name="csX387" fmla="*/ 164182 w 3355833"/>
              <a:gd name="csY387" fmla="*/ 712785 h 1289302"/>
              <a:gd name="csX388" fmla="*/ 157196 w 3355833"/>
              <a:gd name="csY388" fmla="*/ 708126 h 1289302"/>
              <a:gd name="csX389" fmla="*/ 157196 w 3355833"/>
              <a:gd name="csY389" fmla="*/ 708126 h 1289302"/>
              <a:gd name="csX390" fmla="*/ 199114 w 3355833"/>
              <a:gd name="csY390" fmla="*/ 829253 h 1289302"/>
              <a:gd name="csX391" fmla="*/ 196785 w 3355833"/>
              <a:gd name="csY391" fmla="*/ 829253 h 1289302"/>
              <a:gd name="csX392" fmla="*/ 190963 w 3355833"/>
              <a:gd name="csY392" fmla="*/ 839735 h 1289302"/>
              <a:gd name="csX393" fmla="*/ 202608 w 3355833"/>
              <a:gd name="csY393" fmla="*/ 902628 h 1289302"/>
              <a:gd name="csX394" fmla="*/ 210758 w 3355833"/>
              <a:gd name="csY394" fmla="*/ 909616 h 1289302"/>
              <a:gd name="csX395" fmla="*/ 210758 w 3355833"/>
              <a:gd name="csY395" fmla="*/ 909616 h 1289302"/>
              <a:gd name="csX396" fmla="*/ 217745 w 3355833"/>
              <a:gd name="csY396" fmla="*/ 900299 h 1289302"/>
              <a:gd name="csX397" fmla="*/ 214252 w 3355833"/>
              <a:gd name="csY397" fmla="*/ 874675 h 1289302"/>
              <a:gd name="csX398" fmla="*/ 214252 w 3355833"/>
              <a:gd name="csY398" fmla="*/ 874675 h 1289302"/>
              <a:gd name="csX399" fmla="*/ 214252 w 3355833"/>
              <a:gd name="csY399" fmla="*/ 874675 h 1289302"/>
              <a:gd name="csX400" fmla="*/ 214252 w 3355833"/>
              <a:gd name="csY400" fmla="*/ 874675 h 1289302"/>
              <a:gd name="csX401" fmla="*/ 214252 w 3355833"/>
              <a:gd name="csY401" fmla="*/ 874675 h 1289302"/>
              <a:gd name="csX402" fmla="*/ 214252 w 3355833"/>
              <a:gd name="csY402" fmla="*/ 874675 h 1289302"/>
              <a:gd name="csX403" fmla="*/ 214252 w 3355833"/>
              <a:gd name="csY403" fmla="*/ 872346 h 1289302"/>
              <a:gd name="csX404" fmla="*/ 214252 w 3355833"/>
              <a:gd name="csY404" fmla="*/ 872346 h 1289302"/>
              <a:gd name="csX405" fmla="*/ 214252 w 3355833"/>
              <a:gd name="csY405" fmla="*/ 870017 h 1289302"/>
              <a:gd name="csX406" fmla="*/ 214252 w 3355833"/>
              <a:gd name="csY406" fmla="*/ 870017 h 1289302"/>
              <a:gd name="csX407" fmla="*/ 210758 w 3355833"/>
              <a:gd name="csY407" fmla="*/ 851382 h 1289302"/>
              <a:gd name="csX408" fmla="*/ 210758 w 3355833"/>
              <a:gd name="csY408" fmla="*/ 851382 h 1289302"/>
              <a:gd name="csX409" fmla="*/ 210758 w 3355833"/>
              <a:gd name="csY409" fmla="*/ 851382 h 1289302"/>
              <a:gd name="csX410" fmla="*/ 210758 w 3355833"/>
              <a:gd name="csY410" fmla="*/ 851382 h 1289302"/>
              <a:gd name="csX411" fmla="*/ 210758 w 3355833"/>
              <a:gd name="csY411" fmla="*/ 849053 h 1289302"/>
              <a:gd name="csX412" fmla="*/ 210758 w 3355833"/>
              <a:gd name="csY412" fmla="*/ 849053 h 1289302"/>
              <a:gd name="csX413" fmla="*/ 210758 w 3355833"/>
              <a:gd name="csY413" fmla="*/ 846723 h 1289302"/>
              <a:gd name="csX414" fmla="*/ 210758 w 3355833"/>
              <a:gd name="csY414" fmla="*/ 846723 h 1289302"/>
              <a:gd name="csX415" fmla="*/ 209594 w 3355833"/>
              <a:gd name="csY415" fmla="*/ 838571 h 1289302"/>
              <a:gd name="csX416" fmla="*/ 201443 w 3355833"/>
              <a:gd name="csY416" fmla="*/ 832747 h 1289302"/>
              <a:gd name="csX417" fmla="*/ 201443 w 3355833"/>
              <a:gd name="csY417" fmla="*/ 832747 h 1289302"/>
              <a:gd name="csX418" fmla="*/ 199114 w 3355833"/>
              <a:gd name="csY418" fmla="*/ 830418 h 1289302"/>
              <a:gd name="csX419" fmla="*/ 214252 w 3355833"/>
              <a:gd name="csY419" fmla="*/ 957368 h 1289302"/>
              <a:gd name="csX420" fmla="*/ 214252 w 3355833"/>
              <a:gd name="csY420" fmla="*/ 957368 h 1289302"/>
              <a:gd name="csX421" fmla="*/ 206101 w 3355833"/>
              <a:gd name="csY421" fmla="*/ 965521 h 1289302"/>
              <a:gd name="csX422" fmla="*/ 202608 w 3355833"/>
              <a:gd name="csY422" fmla="*/ 1029578 h 1289302"/>
              <a:gd name="csX423" fmla="*/ 209594 w 3355833"/>
              <a:gd name="csY423" fmla="*/ 1038896 h 1289302"/>
              <a:gd name="csX424" fmla="*/ 209594 w 3355833"/>
              <a:gd name="csY424" fmla="*/ 1038896 h 1289302"/>
              <a:gd name="csX425" fmla="*/ 217745 w 3355833"/>
              <a:gd name="csY425" fmla="*/ 1031907 h 1289302"/>
              <a:gd name="csX426" fmla="*/ 221238 w 3355833"/>
              <a:gd name="csY426" fmla="*/ 965521 h 1289302"/>
              <a:gd name="csX427" fmla="*/ 213087 w 3355833"/>
              <a:gd name="csY427" fmla="*/ 957368 h 1289302"/>
              <a:gd name="csX428" fmla="*/ 213087 w 3355833"/>
              <a:gd name="csY428" fmla="*/ 957368 h 1289302"/>
              <a:gd name="csX429" fmla="*/ 201443 w 3355833"/>
              <a:gd name="csY429" fmla="*/ 1086648 h 1289302"/>
              <a:gd name="csX430" fmla="*/ 193292 w 3355833"/>
              <a:gd name="csY430" fmla="*/ 1093636 h 1289302"/>
              <a:gd name="csX431" fmla="*/ 175826 w 3355833"/>
              <a:gd name="csY431" fmla="*/ 1155364 h 1289302"/>
              <a:gd name="csX432" fmla="*/ 180484 w 3355833"/>
              <a:gd name="csY432" fmla="*/ 1165846 h 1289302"/>
              <a:gd name="csX433" fmla="*/ 182812 w 3355833"/>
              <a:gd name="csY433" fmla="*/ 1165846 h 1289302"/>
              <a:gd name="csX434" fmla="*/ 190963 w 3355833"/>
              <a:gd name="csY434" fmla="*/ 1160022 h 1289302"/>
              <a:gd name="csX435" fmla="*/ 197950 w 3355833"/>
              <a:gd name="csY435" fmla="*/ 1137894 h 1289302"/>
              <a:gd name="csX436" fmla="*/ 197950 w 3355833"/>
              <a:gd name="csY436" fmla="*/ 1137894 h 1289302"/>
              <a:gd name="csX437" fmla="*/ 197950 w 3355833"/>
              <a:gd name="csY437" fmla="*/ 1137894 h 1289302"/>
              <a:gd name="csX438" fmla="*/ 197950 w 3355833"/>
              <a:gd name="csY438" fmla="*/ 1137894 h 1289302"/>
              <a:gd name="csX439" fmla="*/ 197950 w 3355833"/>
              <a:gd name="csY439" fmla="*/ 1137894 h 1289302"/>
              <a:gd name="csX440" fmla="*/ 197950 w 3355833"/>
              <a:gd name="csY440" fmla="*/ 1137894 h 1289302"/>
              <a:gd name="csX441" fmla="*/ 197950 w 3355833"/>
              <a:gd name="csY441" fmla="*/ 1137894 h 1289302"/>
              <a:gd name="csX442" fmla="*/ 197950 w 3355833"/>
              <a:gd name="csY442" fmla="*/ 1137894 h 1289302"/>
              <a:gd name="csX443" fmla="*/ 197950 w 3355833"/>
              <a:gd name="csY443" fmla="*/ 1137894 h 1289302"/>
              <a:gd name="csX444" fmla="*/ 197950 w 3355833"/>
              <a:gd name="csY444" fmla="*/ 1137894 h 1289302"/>
              <a:gd name="csX445" fmla="*/ 197950 w 3355833"/>
              <a:gd name="csY445" fmla="*/ 1137894 h 1289302"/>
              <a:gd name="csX446" fmla="*/ 197950 w 3355833"/>
              <a:gd name="csY446" fmla="*/ 1137894 h 1289302"/>
              <a:gd name="csX447" fmla="*/ 197950 w 3355833"/>
              <a:gd name="csY447" fmla="*/ 1135564 h 1289302"/>
              <a:gd name="csX448" fmla="*/ 197950 w 3355833"/>
              <a:gd name="csY448" fmla="*/ 1135564 h 1289302"/>
              <a:gd name="csX449" fmla="*/ 197950 w 3355833"/>
              <a:gd name="csY449" fmla="*/ 1133235 h 1289302"/>
              <a:gd name="csX450" fmla="*/ 197950 w 3355833"/>
              <a:gd name="csY450" fmla="*/ 1133235 h 1289302"/>
              <a:gd name="csX451" fmla="*/ 197950 w 3355833"/>
              <a:gd name="csY451" fmla="*/ 1132070 h 1289302"/>
              <a:gd name="csX452" fmla="*/ 197950 w 3355833"/>
              <a:gd name="csY452" fmla="*/ 1132070 h 1289302"/>
              <a:gd name="csX453" fmla="*/ 197950 w 3355833"/>
              <a:gd name="csY453" fmla="*/ 1132070 h 1289302"/>
              <a:gd name="csX454" fmla="*/ 197950 w 3355833"/>
              <a:gd name="csY454" fmla="*/ 1132070 h 1289302"/>
              <a:gd name="csX455" fmla="*/ 197950 w 3355833"/>
              <a:gd name="csY455" fmla="*/ 1132070 h 1289302"/>
              <a:gd name="csX456" fmla="*/ 197950 w 3355833"/>
              <a:gd name="csY456" fmla="*/ 1132070 h 1289302"/>
              <a:gd name="csX457" fmla="*/ 197950 w 3355833"/>
              <a:gd name="csY457" fmla="*/ 1132070 h 1289302"/>
              <a:gd name="csX458" fmla="*/ 197950 w 3355833"/>
              <a:gd name="csY458" fmla="*/ 1132070 h 1289302"/>
              <a:gd name="csX459" fmla="*/ 197950 w 3355833"/>
              <a:gd name="csY459" fmla="*/ 1132070 h 1289302"/>
              <a:gd name="csX460" fmla="*/ 197950 w 3355833"/>
              <a:gd name="csY460" fmla="*/ 1132070 h 1289302"/>
              <a:gd name="csX461" fmla="*/ 197950 w 3355833"/>
              <a:gd name="csY461" fmla="*/ 1132070 h 1289302"/>
              <a:gd name="csX462" fmla="*/ 197950 w 3355833"/>
              <a:gd name="csY462" fmla="*/ 1132070 h 1289302"/>
              <a:gd name="csX463" fmla="*/ 197950 w 3355833"/>
              <a:gd name="csY463" fmla="*/ 1132070 h 1289302"/>
              <a:gd name="csX464" fmla="*/ 197950 w 3355833"/>
              <a:gd name="csY464" fmla="*/ 1132070 h 1289302"/>
              <a:gd name="csX465" fmla="*/ 197950 w 3355833"/>
              <a:gd name="csY465" fmla="*/ 1132070 h 1289302"/>
              <a:gd name="csX466" fmla="*/ 197950 w 3355833"/>
              <a:gd name="csY466" fmla="*/ 1132070 h 1289302"/>
              <a:gd name="csX467" fmla="*/ 204936 w 3355833"/>
              <a:gd name="csY467" fmla="*/ 1105283 h 1289302"/>
              <a:gd name="csX468" fmla="*/ 199114 w 3355833"/>
              <a:gd name="csY468" fmla="*/ 1095965 h 1289302"/>
              <a:gd name="csX469" fmla="*/ 197950 w 3355833"/>
              <a:gd name="csY469" fmla="*/ 1095965 h 1289302"/>
              <a:gd name="csX470" fmla="*/ 200279 w 3355833"/>
              <a:gd name="csY470" fmla="*/ 1095965 h 1289302"/>
              <a:gd name="csX471" fmla="*/ 159524 w 3355833"/>
              <a:gd name="csY471" fmla="*/ 1210104 h 1289302"/>
              <a:gd name="csX472" fmla="*/ 152538 w 3355833"/>
              <a:gd name="csY472" fmla="*/ 1214763 h 1289302"/>
              <a:gd name="csX473" fmla="*/ 125756 w 3355833"/>
              <a:gd name="csY473" fmla="*/ 1263679 h 1289302"/>
              <a:gd name="csX474" fmla="*/ 125756 w 3355833"/>
              <a:gd name="csY474" fmla="*/ 1279985 h 1289302"/>
              <a:gd name="csX475" fmla="*/ 139729 w 3355833"/>
              <a:gd name="csY475" fmla="*/ 1288137 h 1289302"/>
              <a:gd name="csX476" fmla="*/ 147880 w 3355833"/>
              <a:gd name="csY476" fmla="*/ 1288137 h 1289302"/>
              <a:gd name="csX477" fmla="*/ 156031 w 3355833"/>
              <a:gd name="csY477" fmla="*/ 1279985 h 1289302"/>
              <a:gd name="csX478" fmla="*/ 147880 w 3355833"/>
              <a:gd name="csY478" fmla="*/ 1271832 h 1289302"/>
              <a:gd name="csX479" fmla="*/ 139729 w 3355833"/>
              <a:gd name="csY479" fmla="*/ 1271832 h 1289302"/>
              <a:gd name="csX480" fmla="*/ 139729 w 3355833"/>
              <a:gd name="csY480" fmla="*/ 1271832 h 1289302"/>
              <a:gd name="csX481" fmla="*/ 139729 w 3355833"/>
              <a:gd name="csY481" fmla="*/ 1271832 h 1289302"/>
              <a:gd name="csX482" fmla="*/ 139729 w 3355833"/>
              <a:gd name="csY482" fmla="*/ 1271832 h 1289302"/>
              <a:gd name="csX483" fmla="*/ 139729 w 3355833"/>
              <a:gd name="csY483" fmla="*/ 1271832 h 1289302"/>
              <a:gd name="csX484" fmla="*/ 139729 w 3355833"/>
              <a:gd name="csY484" fmla="*/ 1271832 h 1289302"/>
              <a:gd name="csX485" fmla="*/ 139729 w 3355833"/>
              <a:gd name="csY485" fmla="*/ 1271832 h 1289302"/>
              <a:gd name="csX486" fmla="*/ 139729 w 3355833"/>
              <a:gd name="csY486" fmla="*/ 1271832 h 1289302"/>
              <a:gd name="csX487" fmla="*/ 139729 w 3355833"/>
              <a:gd name="csY487" fmla="*/ 1271832 h 1289302"/>
              <a:gd name="csX488" fmla="*/ 139729 w 3355833"/>
              <a:gd name="csY488" fmla="*/ 1271832 h 1289302"/>
              <a:gd name="csX489" fmla="*/ 139729 w 3355833"/>
              <a:gd name="csY489" fmla="*/ 1271832 h 1289302"/>
              <a:gd name="csX490" fmla="*/ 139729 w 3355833"/>
              <a:gd name="csY490" fmla="*/ 1271832 h 1289302"/>
              <a:gd name="csX491" fmla="*/ 139729 w 3355833"/>
              <a:gd name="csY491" fmla="*/ 1271832 h 1289302"/>
              <a:gd name="csX492" fmla="*/ 139729 w 3355833"/>
              <a:gd name="csY492" fmla="*/ 1271832 h 1289302"/>
              <a:gd name="csX493" fmla="*/ 139729 w 3355833"/>
              <a:gd name="csY493" fmla="*/ 1271832 h 1289302"/>
              <a:gd name="csX494" fmla="*/ 139729 w 3355833"/>
              <a:gd name="csY494" fmla="*/ 1271832 h 1289302"/>
              <a:gd name="csX495" fmla="*/ 139729 w 3355833"/>
              <a:gd name="csY495" fmla="*/ 1271832 h 1289302"/>
              <a:gd name="csX496" fmla="*/ 139729 w 3355833"/>
              <a:gd name="csY496" fmla="*/ 1271832 h 1289302"/>
              <a:gd name="csX497" fmla="*/ 139729 w 3355833"/>
              <a:gd name="csY497" fmla="*/ 1271832 h 1289302"/>
              <a:gd name="csX498" fmla="*/ 139729 w 3355833"/>
              <a:gd name="csY498" fmla="*/ 1271832 h 1289302"/>
              <a:gd name="csX499" fmla="*/ 139729 w 3355833"/>
              <a:gd name="csY499" fmla="*/ 1271832 h 1289302"/>
              <a:gd name="csX500" fmla="*/ 139729 w 3355833"/>
              <a:gd name="csY500" fmla="*/ 1271832 h 1289302"/>
              <a:gd name="csX501" fmla="*/ 139729 w 3355833"/>
              <a:gd name="csY501" fmla="*/ 1271832 h 1289302"/>
              <a:gd name="csX502" fmla="*/ 139729 w 3355833"/>
              <a:gd name="csY502" fmla="*/ 1271832 h 1289302"/>
              <a:gd name="csX503" fmla="*/ 139729 w 3355833"/>
              <a:gd name="csY503" fmla="*/ 1271832 h 1289302"/>
              <a:gd name="csX504" fmla="*/ 139729 w 3355833"/>
              <a:gd name="csY504" fmla="*/ 1271832 h 1289302"/>
              <a:gd name="csX505" fmla="*/ 139729 w 3355833"/>
              <a:gd name="csY505" fmla="*/ 1271832 h 1289302"/>
              <a:gd name="csX506" fmla="*/ 139729 w 3355833"/>
              <a:gd name="csY506" fmla="*/ 1271832 h 1289302"/>
              <a:gd name="csX507" fmla="*/ 139729 w 3355833"/>
              <a:gd name="csY507" fmla="*/ 1271832 h 1289302"/>
              <a:gd name="csX508" fmla="*/ 139729 w 3355833"/>
              <a:gd name="csY508" fmla="*/ 1271832 h 1289302"/>
              <a:gd name="csX509" fmla="*/ 139729 w 3355833"/>
              <a:gd name="csY509" fmla="*/ 1271832 h 1289302"/>
              <a:gd name="csX510" fmla="*/ 139729 w 3355833"/>
              <a:gd name="csY510" fmla="*/ 1271832 h 1289302"/>
              <a:gd name="csX511" fmla="*/ 139729 w 3355833"/>
              <a:gd name="csY511" fmla="*/ 1271832 h 1289302"/>
              <a:gd name="csX512" fmla="*/ 139729 w 3355833"/>
              <a:gd name="csY512" fmla="*/ 1270667 h 1289302"/>
              <a:gd name="csX513" fmla="*/ 139729 w 3355833"/>
              <a:gd name="csY513" fmla="*/ 1270667 h 1289302"/>
              <a:gd name="csX514" fmla="*/ 139729 w 3355833"/>
              <a:gd name="csY514" fmla="*/ 1270667 h 1289302"/>
              <a:gd name="csX515" fmla="*/ 139729 w 3355833"/>
              <a:gd name="csY515" fmla="*/ 1270667 h 1289302"/>
              <a:gd name="csX516" fmla="*/ 139729 w 3355833"/>
              <a:gd name="csY516" fmla="*/ 1270667 h 1289302"/>
              <a:gd name="csX517" fmla="*/ 139729 w 3355833"/>
              <a:gd name="csY517" fmla="*/ 1270667 h 1289302"/>
              <a:gd name="csX518" fmla="*/ 139729 w 3355833"/>
              <a:gd name="csY518" fmla="*/ 1270667 h 1289302"/>
              <a:gd name="csX519" fmla="*/ 139729 w 3355833"/>
              <a:gd name="csY519" fmla="*/ 1270667 h 1289302"/>
              <a:gd name="csX520" fmla="*/ 139729 w 3355833"/>
              <a:gd name="csY520" fmla="*/ 1270667 h 1289302"/>
              <a:gd name="csX521" fmla="*/ 139729 w 3355833"/>
              <a:gd name="csY521" fmla="*/ 1270667 h 1289302"/>
              <a:gd name="csX522" fmla="*/ 139729 w 3355833"/>
              <a:gd name="csY522" fmla="*/ 1270667 h 1289302"/>
              <a:gd name="csX523" fmla="*/ 139729 w 3355833"/>
              <a:gd name="csY523" fmla="*/ 1270667 h 1289302"/>
              <a:gd name="csX524" fmla="*/ 139729 w 3355833"/>
              <a:gd name="csY524" fmla="*/ 1270667 h 1289302"/>
              <a:gd name="csX525" fmla="*/ 139729 w 3355833"/>
              <a:gd name="csY525" fmla="*/ 1270667 h 1289302"/>
              <a:gd name="csX526" fmla="*/ 139729 w 3355833"/>
              <a:gd name="csY526" fmla="*/ 1270667 h 1289302"/>
              <a:gd name="csX527" fmla="*/ 139729 w 3355833"/>
              <a:gd name="csY527" fmla="*/ 1270667 h 1289302"/>
              <a:gd name="csX528" fmla="*/ 139729 w 3355833"/>
              <a:gd name="csY528" fmla="*/ 1270667 h 1289302"/>
              <a:gd name="csX529" fmla="*/ 139729 w 3355833"/>
              <a:gd name="csY529" fmla="*/ 1270667 h 1289302"/>
              <a:gd name="csX530" fmla="*/ 139729 w 3355833"/>
              <a:gd name="csY530" fmla="*/ 1270667 h 1289302"/>
              <a:gd name="csX531" fmla="*/ 139729 w 3355833"/>
              <a:gd name="csY531" fmla="*/ 1270667 h 1289302"/>
              <a:gd name="csX532" fmla="*/ 158360 w 3355833"/>
              <a:gd name="csY532" fmla="*/ 1233398 h 1289302"/>
              <a:gd name="csX533" fmla="*/ 154867 w 3355833"/>
              <a:gd name="csY533" fmla="*/ 1222915 h 1289302"/>
              <a:gd name="csX534" fmla="*/ 151373 w 3355833"/>
              <a:gd name="csY534" fmla="*/ 1222915 h 1289302"/>
              <a:gd name="csX535" fmla="*/ 153702 w 3355833"/>
              <a:gd name="csY535" fmla="*/ 1222915 h 1289302"/>
              <a:gd name="csX536" fmla="*/ 280623 w 3355833"/>
              <a:gd name="csY536" fmla="*/ 1272997 h 1289302"/>
              <a:gd name="csX537" fmla="*/ 214252 w 3355833"/>
              <a:gd name="csY537" fmla="*/ 1272997 h 1289302"/>
              <a:gd name="csX538" fmla="*/ 206101 w 3355833"/>
              <a:gd name="csY538" fmla="*/ 1281150 h 1289302"/>
              <a:gd name="csX539" fmla="*/ 214252 w 3355833"/>
              <a:gd name="csY539" fmla="*/ 1289302 h 1289302"/>
              <a:gd name="csX540" fmla="*/ 280623 w 3355833"/>
              <a:gd name="csY540" fmla="*/ 1289302 h 1289302"/>
              <a:gd name="csX541" fmla="*/ 288774 w 3355833"/>
              <a:gd name="csY541" fmla="*/ 1281150 h 1289302"/>
              <a:gd name="csX542" fmla="*/ 280623 w 3355833"/>
              <a:gd name="csY542" fmla="*/ 1272997 h 1289302"/>
              <a:gd name="csX543" fmla="*/ 280623 w 3355833"/>
              <a:gd name="csY543" fmla="*/ 1272997 h 1289302"/>
              <a:gd name="csX544" fmla="*/ 412202 w 3355833"/>
              <a:gd name="csY544" fmla="*/ 1272997 h 1289302"/>
              <a:gd name="csX545" fmla="*/ 345830 w 3355833"/>
              <a:gd name="csY545" fmla="*/ 1272997 h 1289302"/>
              <a:gd name="csX546" fmla="*/ 337679 w 3355833"/>
              <a:gd name="csY546" fmla="*/ 1281150 h 1289302"/>
              <a:gd name="csX547" fmla="*/ 345830 w 3355833"/>
              <a:gd name="csY547" fmla="*/ 1289302 h 1289302"/>
              <a:gd name="csX548" fmla="*/ 412202 w 3355833"/>
              <a:gd name="csY548" fmla="*/ 1289302 h 1289302"/>
              <a:gd name="csX549" fmla="*/ 420352 w 3355833"/>
              <a:gd name="csY549" fmla="*/ 1281150 h 1289302"/>
              <a:gd name="csX550" fmla="*/ 412202 w 3355833"/>
              <a:gd name="csY550" fmla="*/ 1272997 h 1289302"/>
              <a:gd name="csX551" fmla="*/ 412202 w 3355833"/>
              <a:gd name="csY551" fmla="*/ 1272997 h 1289302"/>
              <a:gd name="csX552" fmla="*/ 544944 w 3355833"/>
              <a:gd name="csY552" fmla="*/ 1272997 h 1289302"/>
              <a:gd name="csX553" fmla="*/ 478573 w 3355833"/>
              <a:gd name="csY553" fmla="*/ 1272997 h 1289302"/>
              <a:gd name="csX554" fmla="*/ 470422 w 3355833"/>
              <a:gd name="csY554" fmla="*/ 1281150 h 1289302"/>
              <a:gd name="csX555" fmla="*/ 478573 w 3355833"/>
              <a:gd name="csY555" fmla="*/ 1289302 h 1289302"/>
              <a:gd name="csX556" fmla="*/ 544944 w 3355833"/>
              <a:gd name="csY556" fmla="*/ 1289302 h 1289302"/>
              <a:gd name="csX557" fmla="*/ 553095 w 3355833"/>
              <a:gd name="csY557" fmla="*/ 1281150 h 1289302"/>
              <a:gd name="csX558" fmla="*/ 544944 w 3355833"/>
              <a:gd name="csY558" fmla="*/ 1272997 h 1289302"/>
              <a:gd name="csX559" fmla="*/ 544944 w 3355833"/>
              <a:gd name="csY559" fmla="*/ 1272997 h 1289302"/>
              <a:gd name="csX560" fmla="*/ 676523 w 3355833"/>
              <a:gd name="csY560" fmla="*/ 1272997 h 1289302"/>
              <a:gd name="csX561" fmla="*/ 610152 w 3355833"/>
              <a:gd name="csY561" fmla="*/ 1272997 h 1289302"/>
              <a:gd name="csX562" fmla="*/ 602001 w 3355833"/>
              <a:gd name="csY562" fmla="*/ 1281150 h 1289302"/>
              <a:gd name="csX563" fmla="*/ 610152 w 3355833"/>
              <a:gd name="csY563" fmla="*/ 1289302 h 1289302"/>
              <a:gd name="csX564" fmla="*/ 676523 w 3355833"/>
              <a:gd name="csY564" fmla="*/ 1289302 h 1289302"/>
              <a:gd name="csX565" fmla="*/ 684674 w 3355833"/>
              <a:gd name="csY565" fmla="*/ 1281150 h 1289302"/>
              <a:gd name="csX566" fmla="*/ 676523 w 3355833"/>
              <a:gd name="csY566" fmla="*/ 1272997 h 1289302"/>
              <a:gd name="csX567" fmla="*/ 676523 w 3355833"/>
              <a:gd name="csY567" fmla="*/ 1272997 h 1289302"/>
              <a:gd name="csX568" fmla="*/ 808101 w 3355833"/>
              <a:gd name="csY568" fmla="*/ 1272997 h 1289302"/>
              <a:gd name="csX569" fmla="*/ 741730 w 3355833"/>
              <a:gd name="csY569" fmla="*/ 1272997 h 1289302"/>
              <a:gd name="csX570" fmla="*/ 733579 w 3355833"/>
              <a:gd name="csY570" fmla="*/ 1281150 h 1289302"/>
              <a:gd name="csX571" fmla="*/ 741730 w 3355833"/>
              <a:gd name="csY571" fmla="*/ 1289302 h 1289302"/>
              <a:gd name="csX572" fmla="*/ 808101 w 3355833"/>
              <a:gd name="csY572" fmla="*/ 1289302 h 1289302"/>
              <a:gd name="csX573" fmla="*/ 816252 w 3355833"/>
              <a:gd name="csY573" fmla="*/ 1281150 h 1289302"/>
              <a:gd name="csX574" fmla="*/ 808101 w 3355833"/>
              <a:gd name="csY574" fmla="*/ 1272997 h 1289302"/>
              <a:gd name="csX575" fmla="*/ 808101 w 3355833"/>
              <a:gd name="csY575" fmla="*/ 1272997 h 1289302"/>
              <a:gd name="csX576" fmla="*/ 940844 w 3355833"/>
              <a:gd name="csY576" fmla="*/ 1272997 h 1289302"/>
              <a:gd name="csX577" fmla="*/ 874473 w 3355833"/>
              <a:gd name="csY577" fmla="*/ 1272997 h 1289302"/>
              <a:gd name="csX578" fmla="*/ 866322 w 3355833"/>
              <a:gd name="csY578" fmla="*/ 1281150 h 1289302"/>
              <a:gd name="csX579" fmla="*/ 874473 w 3355833"/>
              <a:gd name="csY579" fmla="*/ 1289302 h 1289302"/>
              <a:gd name="csX580" fmla="*/ 940844 w 3355833"/>
              <a:gd name="csY580" fmla="*/ 1289302 h 1289302"/>
              <a:gd name="csX581" fmla="*/ 948995 w 3355833"/>
              <a:gd name="csY581" fmla="*/ 1281150 h 1289302"/>
              <a:gd name="csX582" fmla="*/ 940844 w 3355833"/>
              <a:gd name="csY582" fmla="*/ 1272997 h 1289302"/>
              <a:gd name="csX583" fmla="*/ 940844 w 3355833"/>
              <a:gd name="csY583" fmla="*/ 1272997 h 1289302"/>
              <a:gd name="csX584" fmla="*/ 1072423 w 3355833"/>
              <a:gd name="csY584" fmla="*/ 1272997 h 1289302"/>
              <a:gd name="csX585" fmla="*/ 1006051 w 3355833"/>
              <a:gd name="csY585" fmla="*/ 1272997 h 1289302"/>
              <a:gd name="csX586" fmla="*/ 997901 w 3355833"/>
              <a:gd name="csY586" fmla="*/ 1281150 h 1289302"/>
              <a:gd name="csX587" fmla="*/ 1006051 w 3355833"/>
              <a:gd name="csY587" fmla="*/ 1289302 h 1289302"/>
              <a:gd name="csX588" fmla="*/ 1072423 w 3355833"/>
              <a:gd name="csY588" fmla="*/ 1289302 h 1289302"/>
              <a:gd name="csX589" fmla="*/ 1080574 w 3355833"/>
              <a:gd name="csY589" fmla="*/ 1281150 h 1289302"/>
              <a:gd name="csX590" fmla="*/ 1072423 w 3355833"/>
              <a:gd name="csY590" fmla="*/ 1272997 h 1289302"/>
              <a:gd name="csX591" fmla="*/ 1072423 w 3355833"/>
              <a:gd name="csY591" fmla="*/ 1272997 h 1289302"/>
              <a:gd name="csX592" fmla="*/ 1205166 w 3355833"/>
              <a:gd name="csY592" fmla="*/ 1272997 h 1289302"/>
              <a:gd name="csX593" fmla="*/ 1138794 w 3355833"/>
              <a:gd name="csY593" fmla="*/ 1272997 h 1289302"/>
              <a:gd name="csX594" fmla="*/ 1130643 w 3355833"/>
              <a:gd name="csY594" fmla="*/ 1281150 h 1289302"/>
              <a:gd name="csX595" fmla="*/ 1138794 w 3355833"/>
              <a:gd name="csY595" fmla="*/ 1289302 h 1289302"/>
              <a:gd name="csX596" fmla="*/ 1205166 w 3355833"/>
              <a:gd name="csY596" fmla="*/ 1289302 h 1289302"/>
              <a:gd name="csX597" fmla="*/ 1213317 w 3355833"/>
              <a:gd name="csY597" fmla="*/ 1281150 h 1289302"/>
              <a:gd name="csX598" fmla="*/ 1205166 w 3355833"/>
              <a:gd name="csY598" fmla="*/ 1272997 h 1289302"/>
              <a:gd name="csX599" fmla="*/ 1205166 w 3355833"/>
              <a:gd name="csY599" fmla="*/ 1272997 h 1289302"/>
              <a:gd name="csX600" fmla="*/ 1336744 w 3355833"/>
              <a:gd name="csY600" fmla="*/ 1272997 h 1289302"/>
              <a:gd name="csX601" fmla="*/ 1270373 w 3355833"/>
              <a:gd name="csY601" fmla="*/ 1272997 h 1289302"/>
              <a:gd name="csX602" fmla="*/ 1262222 w 3355833"/>
              <a:gd name="csY602" fmla="*/ 1281150 h 1289302"/>
              <a:gd name="csX603" fmla="*/ 1270373 w 3355833"/>
              <a:gd name="csY603" fmla="*/ 1289302 h 1289302"/>
              <a:gd name="csX604" fmla="*/ 1336744 w 3355833"/>
              <a:gd name="csY604" fmla="*/ 1289302 h 1289302"/>
              <a:gd name="csX605" fmla="*/ 1344895 w 3355833"/>
              <a:gd name="csY605" fmla="*/ 1281150 h 1289302"/>
              <a:gd name="csX606" fmla="*/ 1336744 w 3355833"/>
              <a:gd name="csY606" fmla="*/ 1272997 h 1289302"/>
              <a:gd name="csX607" fmla="*/ 1336744 w 3355833"/>
              <a:gd name="csY607" fmla="*/ 1272997 h 1289302"/>
              <a:gd name="csX608" fmla="*/ 1468323 w 3355833"/>
              <a:gd name="csY608" fmla="*/ 1272997 h 1289302"/>
              <a:gd name="csX609" fmla="*/ 1401951 w 3355833"/>
              <a:gd name="csY609" fmla="*/ 1272997 h 1289302"/>
              <a:gd name="csX610" fmla="*/ 1393801 w 3355833"/>
              <a:gd name="csY610" fmla="*/ 1281150 h 1289302"/>
              <a:gd name="csX611" fmla="*/ 1401951 w 3355833"/>
              <a:gd name="csY611" fmla="*/ 1289302 h 1289302"/>
              <a:gd name="csX612" fmla="*/ 1468323 w 3355833"/>
              <a:gd name="csY612" fmla="*/ 1289302 h 1289302"/>
              <a:gd name="csX613" fmla="*/ 1476474 w 3355833"/>
              <a:gd name="csY613" fmla="*/ 1281150 h 1289302"/>
              <a:gd name="csX614" fmla="*/ 1468323 w 3355833"/>
              <a:gd name="csY614" fmla="*/ 1272997 h 1289302"/>
              <a:gd name="csX615" fmla="*/ 1468323 w 3355833"/>
              <a:gd name="csY615" fmla="*/ 1272997 h 1289302"/>
              <a:gd name="csX616" fmla="*/ 1601066 w 3355833"/>
              <a:gd name="csY616" fmla="*/ 1272997 h 1289302"/>
              <a:gd name="csX617" fmla="*/ 1534694 w 3355833"/>
              <a:gd name="csY617" fmla="*/ 1272997 h 1289302"/>
              <a:gd name="csX618" fmla="*/ 1526543 w 3355833"/>
              <a:gd name="csY618" fmla="*/ 1281150 h 1289302"/>
              <a:gd name="csX619" fmla="*/ 1534694 w 3355833"/>
              <a:gd name="csY619" fmla="*/ 1289302 h 1289302"/>
              <a:gd name="csX620" fmla="*/ 1601066 w 3355833"/>
              <a:gd name="csY620" fmla="*/ 1289302 h 1289302"/>
              <a:gd name="csX621" fmla="*/ 1609217 w 3355833"/>
              <a:gd name="csY621" fmla="*/ 1281150 h 1289302"/>
              <a:gd name="csX622" fmla="*/ 1601066 w 3355833"/>
              <a:gd name="csY622" fmla="*/ 1272997 h 1289302"/>
              <a:gd name="csX623" fmla="*/ 1601066 w 3355833"/>
              <a:gd name="csY623" fmla="*/ 1272997 h 1289302"/>
              <a:gd name="csX624" fmla="*/ 1732644 w 3355833"/>
              <a:gd name="csY624" fmla="*/ 1272997 h 1289302"/>
              <a:gd name="csX625" fmla="*/ 1666272 w 3355833"/>
              <a:gd name="csY625" fmla="*/ 1272997 h 1289302"/>
              <a:gd name="csX626" fmla="*/ 1658121 w 3355833"/>
              <a:gd name="csY626" fmla="*/ 1281150 h 1289302"/>
              <a:gd name="csX627" fmla="*/ 1666272 w 3355833"/>
              <a:gd name="csY627" fmla="*/ 1289302 h 1289302"/>
              <a:gd name="csX628" fmla="*/ 1732644 w 3355833"/>
              <a:gd name="csY628" fmla="*/ 1289302 h 1289302"/>
              <a:gd name="csX629" fmla="*/ 1740795 w 3355833"/>
              <a:gd name="csY629" fmla="*/ 1281150 h 1289302"/>
              <a:gd name="csX630" fmla="*/ 1732644 w 3355833"/>
              <a:gd name="csY630" fmla="*/ 1272997 h 1289302"/>
              <a:gd name="csX631" fmla="*/ 1732644 w 3355833"/>
              <a:gd name="csY631" fmla="*/ 1272997 h 1289302"/>
              <a:gd name="csX632" fmla="*/ 1864222 w 3355833"/>
              <a:gd name="csY632" fmla="*/ 1272997 h 1289302"/>
              <a:gd name="csX633" fmla="*/ 1797851 w 3355833"/>
              <a:gd name="csY633" fmla="*/ 1272997 h 1289302"/>
              <a:gd name="csX634" fmla="*/ 1789701 w 3355833"/>
              <a:gd name="csY634" fmla="*/ 1281150 h 1289302"/>
              <a:gd name="csX635" fmla="*/ 1797851 w 3355833"/>
              <a:gd name="csY635" fmla="*/ 1289302 h 1289302"/>
              <a:gd name="csX636" fmla="*/ 1864222 w 3355833"/>
              <a:gd name="csY636" fmla="*/ 1289302 h 1289302"/>
              <a:gd name="csX637" fmla="*/ 1872373 w 3355833"/>
              <a:gd name="csY637" fmla="*/ 1281150 h 1289302"/>
              <a:gd name="csX638" fmla="*/ 1864222 w 3355833"/>
              <a:gd name="csY638" fmla="*/ 1272997 h 1289302"/>
              <a:gd name="csX639" fmla="*/ 1864222 w 3355833"/>
              <a:gd name="csY639" fmla="*/ 1272997 h 1289302"/>
              <a:gd name="csX640" fmla="*/ 1996966 w 3355833"/>
              <a:gd name="csY640" fmla="*/ 1272997 h 1289302"/>
              <a:gd name="csX641" fmla="*/ 1930594 w 3355833"/>
              <a:gd name="csY641" fmla="*/ 1272997 h 1289302"/>
              <a:gd name="csX642" fmla="*/ 1922443 w 3355833"/>
              <a:gd name="csY642" fmla="*/ 1281150 h 1289302"/>
              <a:gd name="csX643" fmla="*/ 1930594 w 3355833"/>
              <a:gd name="csY643" fmla="*/ 1289302 h 1289302"/>
              <a:gd name="csX644" fmla="*/ 1996966 w 3355833"/>
              <a:gd name="csY644" fmla="*/ 1289302 h 1289302"/>
              <a:gd name="csX645" fmla="*/ 2005117 w 3355833"/>
              <a:gd name="csY645" fmla="*/ 1281150 h 1289302"/>
              <a:gd name="csX646" fmla="*/ 1996966 w 3355833"/>
              <a:gd name="csY646" fmla="*/ 1272997 h 1289302"/>
              <a:gd name="csX647" fmla="*/ 1996966 w 3355833"/>
              <a:gd name="csY647" fmla="*/ 1272997 h 1289302"/>
              <a:gd name="csX648" fmla="*/ 2128544 w 3355833"/>
              <a:gd name="csY648" fmla="*/ 1272997 h 1289302"/>
              <a:gd name="csX649" fmla="*/ 2062172 w 3355833"/>
              <a:gd name="csY649" fmla="*/ 1272997 h 1289302"/>
              <a:gd name="csX650" fmla="*/ 2054021 w 3355833"/>
              <a:gd name="csY650" fmla="*/ 1281150 h 1289302"/>
              <a:gd name="csX651" fmla="*/ 2062172 w 3355833"/>
              <a:gd name="csY651" fmla="*/ 1289302 h 1289302"/>
              <a:gd name="csX652" fmla="*/ 2128544 w 3355833"/>
              <a:gd name="csY652" fmla="*/ 1289302 h 1289302"/>
              <a:gd name="csX653" fmla="*/ 2136695 w 3355833"/>
              <a:gd name="csY653" fmla="*/ 1281150 h 1289302"/>
              <a:gd name="csX654" fmla="*/ 2128544 w 3355833"/>
              <a:gd name="csY654" fmla="*/ 1272997 h 1289302"/>
              <a:gd name="csX655" fmla="*/ 2128544 w 3355833"/>
              <a:gd name="csY655" fmla="*/ 1272997 h 1289302"/>
              <a:gd name="csX656" fmla="*/ 2261287 w 3355833"/>
              <a:gd name="csY656" fmla="*/ 1272997 h 1289302"/>
              <a:gd name="csX657" fmla="*/ 2194916 w 3355833"/>
              <a:gd name="csY657" fmla="*/ 1272997 h 1289302"/>
              <a:gd name="csX658" fmla="*/ 2186765 w 3355833"/>
              <a:gd name="csY658" fmla="*/ 1281150 h 1289302"/>
              <a:gd name="csX659" fmla="*/ 2194916 w 3355833"/>
              <a:gd name="csY659" fmla="*/ 1289302 h 1289302"/>
              <a:gd name="csX660" fmla="*/ 2261287 w 3355833"/>
              <a:gd name="csY660" fmla="*/ 1289302 h 1289302"/>
              <a:gd name="csX661" fmla="*/ 2269438 w 3355833"/>
              <a:gd name="csY661" fmla="*/ 1281150 h 1289302"/>
              <a:gd name="csX662" fmla="*/ 2261287 w 3355833"/>
              <a:gd name="csY662" fmla="*/ 1272997 h 1289302"/>
              <a:gd name="csX663" fmla="*/ 2261287 w 3355833"/>
              <a:gd name="csY663" fmla="*/ 1272997 h 1289302"/>
              <a:gd name="csX664" fmla="*/ 2392866 w 3355833"/>
              <a:gd name="csY664" fmla="*/ 1272997 h 1289302"/>
              <a:gd name="csX665" fmla="*/ 2326494 w 3355833"/>
              <a:gd name="csY665" fmla="*/ 1272997 h 1289302"/>
              <a:gd name="csX666" fmla="*/ 2318343 w 3355833"/>
              <a:gd name="csY666" fmla="*/ 1281150 h 1289302"/>
              <a:gd name="csX667" fmla="*/ 2326494 w 3355833"/>
              <a:gd name="csY667" fmla="*/ 1289302 h 1289302"/>
              <a:gd name="csX668" fmla="*/ 2392866 w 3355833"/>
              <a:gd name="csY668" fmla="*/ 1289302 h 1289302"/>
              <a:gd name="csX669" fmla="*/ 2401017 w 3355833"/>
              <a:gd name="csY669" fmla="*/ 1281150 h 1289302"/>
              <a:gd name="csX670" fmla="*/ 2392866 w 3355833"/>
              <a:gd name="csY670" fmla="*/ 1272997 h 1289302"/>
              <a:gd name="csX671" fmla="*/ 2392866 w 3355833"/>
              <a:gd name="csY671" fmla="*/ 1272997 h 1289302"/>
              <a:gd name="csX672" fmla="*/ 2524444 w 3355833"/>
              <a:gd name="csY672" fmla="*/ 1272997 h 1289302"/>
              <a:gd name="csX673" fmla="*/ 2458072 w 3355833"/>
              <a:gd name="csY673" fmla="*/ 1272997 h 1289302"/>
              <a:gd name="csX674" fmla="*/ 2449921 w 3355833"/>
              <a:gd name="csY674" fmla="*/ 1281150 h 1289302"/>
              <a:gd name="csX675" fmla="*/ 2458072 w 3355833"/>
              <a:gd name="csY675" fmla="*/ 1289302 h 1289302"/>
              <a:gd name="csX676" fmla="*/ 2524444 w 3355833"/>
              <a:gd name="csY676" fmla="*/ 1289302 h 1289302"/>
              <a:gd name="csX677" fmla="*/ 2532595 w 3355833"/>
              <a:gd name="csY677" fmla="*/ 1281150 h 1289302"/>
              <a:gd name="csX678" fmla="*/ 2524444 w 3355833"/>
              <a:gd name="csY678" fmla="*/ 1272997 h 1289302"/>
              <a:gd name="csX679" fmla="*/ 2524444 w 3355833"/>
              <a:gd name="csY679" fmla="*/ 1272997 h 1289302"/>
              <a:gd name="csX680" fmla="*/ 2657187 w 3355833"/>
              <a:gd name="csY680" fmla="*/ 1272997 h 1289302"/>
              <a:gd name="csX681" fmla="*/ 2590815 w 3355833"/>
              <a:gd name="csY681" fmla="*/ 1272997 h 1289302"/>
              <a:gd name="csX682" fmla="*/ 2582664 w 3355833"/>
              <a:gd name="csY682" fmla="*/ 1281150 h 1289302"/>
              <a:gd name="csX683" fmla="*/ 2590815 w 3355833"/>
              <a:gd name="csY683" fmla="*/ 1289302 h 1289302"/>
              <a:gd name="csX684" fmla="*/ 2657187 w 3355833"/>
              <a:gd name="csY684" fmla="*/ 1289302 h 1289302"/>
              <a:gd name="csX685" fmla="*/ 2665337 w 3355833"/>
              <a:gd name="csY685" fmla="*/ 1281150 h 1289302"/>
              <a:gd name="csX686" fmla="*/ 2657187 w 3355833"/>
              <a:gd name="csY686" fmla="*/ 1272997 h 1289302"/>
              <a:gd name="csX687" fmla="*/ 2657187 w 3355833"/>
              <a:gd name="csY687" fmla="*/ 1272997 h 1289302"/>
              <a:gd name="csX688" fmla="*/ 2788765 w 3355833"/>
              <a:gd name="csY688" fmla="*/ 1272997 h 1289302"/>
              <a:gd name="csX689" fmla="*/ 2722394 w 3355833"/>
              <a:gd name="csY689" fmla="*/ 1272997 h 1289302"/>
              <a:gd name="csX690" fmla="*/ 2714243 w 3355833"/>
              <a:gd name="csY690" fmla="*/ 1281150 h 1289302"/>
              <a:gd name="csX691" fmla="*/ 2722394 w 3355833"/>
              <a:gd name="csY691" fmla="*/ 1289302 h 1289302"/>
              <a:gd name="csX692" fmla="*/ 2788765 w 3355833"/>
              <a:gd name="csY692" fmla="*/ 1289302 h 1289302"/>
              <a:gd name="csX693" fmla="*/ 2796916 w 3355833"/>
              <a:gd name="csY693" fmla="*/ 1281150 h 1289302"/>
              <a:gd name="csX694" fmla="*/ 2788765 w 3355833"/>
              <a:gd name="csY694" fmla="*/ 1272997 h 1289302"/>
              <a:gd name="csX695" fmla="*/ 2788765 w 3355833"/>
              <a:gd name="csY695" fmla="*/ 1272997 h 1289302"/>
              <a:gd name="csX696" fmla="*/ 2921508 w 3355833"/>
              <a:gd name="csY696" fmla="*/ 1272997 h 1289302"/>
              <a:gd name="csX697" fmla="*/ 2855137 w 3355833"/>
              <a:gd name="csY697" fmla="*/ 1272997 h 1289302"/>
              <a:gd name="csX698" fmla="*/ 2846986 w 3355833"/>
              <a:gd name="csY698" fmla="*/ 1281150 h 1289302"/>
              <a:gd name="csX699" fmla="*/ 2855137 w 3355833"/>
              <a:gd name="csY699" fmla="*/ 1289302 h 1289302"/>
              <a:gd name="csX700" fmla="*/ 2921508 w 3355833"/>
              <a:gd name="csY700" fmla="*/ 1289302 h 1289302"/>
              <a:gd name="csX701" fmla="*/ 2929659 w 3355833"/>
              <a:gd name="csY701" fmla="*/ 1281150 h 1289302"/>
              <a:gd name="csX702" fmla="*/ 2921508 w 3355833"/>
              <a:gd name="csY702" fmla="*/ 1272997 h 1289302"/>
              <a:gd name="csX703" fmla="*/ 2921508 w 3355833"/>
              <a:gd name="csY703" fmla="*/ 1272997 h 1289302"/>
              <a:gd name="csX704" fmla="*/ 3053087 w 3355833"/>
              <a:gd name="csY704" fmla="*/ 1272997 h 1289302"/>
              <a:gd name="csX705" fmla="*/ 2986715 w 3355833"/>
              <a:gd name="csY705" fmla="*/ 1272997 h 1289302"/>
              <a:gd name="csX706" fmla="*/ 2978564 w 3355833"/>
              <a:gd name="csY706" fmla="*/ 1281150 h 1289302"/>
              <a:gd name="csX707" fmla="*/ 2986715 w 3355833"/>
              <a:gd name="csY707" fmla="*/ 1289302 h 1289302"/>
              <a:gd name="csX708" fmla="*/ 3053087 w 3355833"/>
              <a:gd name="csY708" fmla="*/ 1289302 h 1289302"/>
              <a:gd name="csX709" fmla="*/ 3061237 w 3355833"/>
              <a:gd name="csY709" fmla="*/ 1281150 h 1289302"/>
              <a:gd name="csX710" fmla="*/ 3053087 w 3355833"/>
              <a:gd name="csY710" fmla="*/ 1272997 h 1289302"/>
              <a:gd name="csX711" fmla="*/ 3053087 w 3355833"/>
              <a:gd name="csY711" fmla="*/ 1272997 h 1289302"/>
              <a:gd name="csX712" fmla="*/ 3184665 w 3355833"/>
              <a:gd name="csY712" fmla="*/ 1272997 h 1289302"/>
              <a:gd name="csX713" fmla="*/ 3119458 w 3355833"/>
              <a:gd name="csY713" fmla="*/ 1272997 h 1289302"/>
              <a:gd name="csX714" fmla="*/ 3111308 w 3355833"/>
              <a:gd name="csY714" fmla="*/ 1281150 h 1289302"/>
              <a:gd name="csX715" fmla="*/ 3119458 w 3355833"/>
              <a:gd name="csY715" fmla="*/ 1289302 h 1289302"/>
              <a:gd name="csX716" fmla="*/ 3185829 w 3355833"/>
              <a:gd name="csY716" fmla="*/ 1289302 h 1289302"/>
              <a:gd name="csX717" fmla="*/ 3193980 w 3355833"/>
              <a:gd name="csY717" fmla="*/ 1281150 h 1289302"/>
              <a:gd name="csX718" fmla="*/ 3185829 w 3355833"/>
              <a:gd name="csY718" fmla="*/ 1272997 h 1289302"/>
              <a:gd name="csX719" fmla="*/ 3185829 w 3355833"/>
              <a:gd name="csY719" fmla="*/ 1272997 h 1289302"/>
              <a:gd name="csX720" fmla="*/ 3306929 w 3355833"/>
              <a:gd name="csY720" fmla="*/ 1213598 h 1289302"/>
              <a:gd name="csX721" fmla="*/ 3301106 w 3355833"/>
              <a:gd name="csY721" fmla="*/ 1217092 h 1289302"/>
              <a:gd name="csX722" fmla="*/ 3301106 w 3355833"/>
              <a:gd name="csY722" fmla="*/ 1217092 h 1289302"/>
              <a:gd name="csX723" fmla="*/ 3301106 w 3355833"/>
              <a:gd name="csY723" fmla="*/ 1217092 h 1289302"/>
              <a:gd name="csX724" fmla="*/ 3301106 w 3355833"/>
              <a:gd name="csY724" fmla="*/ 1217092 h 1289302"/>
              <a:gd name="csX725" fmla="*/ 3301106 w 3355833"/>
              <a:gd name="csY725" fmla="*/ 1217092 h 1289302"/>
              <a:gd name="csX726" fmla="*/ 3301106 w 3355833"/>
              <a:gd name="csY726" fmla="*/ 1217092 h 1289302"/>
              <a:gd name="csX727" fmla="*/ 3301106 w 3355833"/>
              <a:gd name="csY727" fmla="*/ 1217092 h 1289302"/>
              <a:gd name="csX728" fmla="*/ 3301106 w 3355833"/>
              <a:gd name="csY728" fmla="*/ 1217092 h 1289302"/>
              <a:gd name="csX729" fmla="*/ 3301106 w 3355833"/>
              <a:gd name="csY729" fmla="*/ 1217092 h 1289302"/>
              <a:gd name="csX730" fmla="*/ 3301106 w 3355833"/>
              <a:gd name="csY730" fmla="*/ 1217092 h 1289302"/>
              <a:gd name="csX731" fmla="*/ 3301106 w 3355833"/>
              <a:gd name="csY731" fmla="*/ 1217092 h 1289302"/>
              <a:gd name="csX732" fmla="*/ 3301106 w 3355833"/>
              <a:gd name="csY732" fmla="*/ 1217092 h 1289302"/>
              <a:gd name="csX733" fmla="*/ 3301106 w 3355833"/>
              <a:gd name="csY733" fmla="*/ 1217092 h 1289302"/>
              <a:gd name="csX734" fmla="*/ 3301106 w 3355833"/>
              <a:gd name="csY734" fmla="*/ 1217092 h 1289302"/>
              <a:gd name="csX735" fmla="*/ 3301106 w 3355833"/>
              <a:gd name="csY735" fmla="*/ 1217092 h 1289302"/>
              <a:gd name="csX736" fmla="*/ 3301106 w 3355833"/>
              <a:gd name="csY736" fmla="*/ 1217092 h 1289302"/>
              <a:gd name="csX737" fmla="*/ 3301106 w 3355833"/>
              <a:gd name="csY737" fmla="*/ 1217092 h 1289302"/>
              <a:gd name="csX738" fmla="*/ 3301106 w 3355833"/>
              <a:gd name="csY738" fmla="*/ 1217092 h 1289302"/>
              <a:gd name="csX739" fmla="*/ 3301106 w 3355833"/>
              <a:gd name="csY739" fmla="*/ 1217092 h 1289302"/>
              <a:gd name="csX740" fmla="*/ 3301106 w 3355833"/>
              <a:gd name="csY740" fmla="*/ 1217092 h 1289302"/>
              <a:gd name="csX741" fmla="*/ 3301106 w 3355833"/>
              <a:gd name="csY741" fmla="*/ 1217092 h 1289302"/>
              <a:gd name="csX742" fmla="*/ 3301106 w 3355833"/>
              <a:gd name="csY742" fmla="*/ 1217092 h 1289302"/>
              <a:gd name="csX743" fmla="*/ 3301106 w 3355833"/>
              <a:gd name="csY743" fmla="*/ 1217092 h 1289302"/>
              <a:gd name="csX744" fmla="*/ 3301106 w 3355833"/>
              <a:gd name="csY744" fmla="*/ 1217092 h 1289302"/>
              <a:gd name="csX745" fmla="*/ 3301106 w 3355833"/>
              <a:gd name="csY745" fmla="*/ 1217092 h 1289302"/>
              <a:gd name="csX746" fmla="*/ 3301106 w 3355833"/>
              <a:gd name="csY746" fmla="*/ 1217092 h 1289302"/>
              <a:gd name="csX747" fmla="*/ 3301106 w 3355833"/>
              <a:gd name="csY747" fmla="*/ 1217092 h 1289302"/>
              <a:gd name="csX748" fmla="*/ 3301106 w 3355833"/>
              <a:gd name="csY748" fmla="*/ 1217092 h 1289302"/>
              <a:gd name="csX749" fmla="*/ 3301106 w 3355833"/>
              <a:gd name="csY749" fmla="*/ 1217092 h 1289302"/>
              <a:gd name="csX750" fmla="*/ 3301106 w 3355833"/>
              <a:gd name="csY750" fmla="*/ 1217092 h 1289302"/>
              <a:gd name="csX751" fmla="*/ 3301106 w 3355833"/>
              <a:gd name="csY751" fmla="*/ 1217092 h 1289302"/>
              <a:gd name="csX752" fmla="*/ 3301106 w 3355833"/>
              <a:gd name="csY752" fmla="*/ 1217092 h 1289302"/>
              <a:gd name="csX753" fmla="*/ 3301106 w 3355833"/>
              <a:gd name="csY753" fmla="*/ 1217092 h 1289302"/>
              <a:gd name="csX754" fmla="*/ 3301106 w 3355833"/>
              <a:gd name="csY754" fmla="*/ 1217092 h 1289302"/>
              <a:gd name="csX755" fmla="*/ 3301106 w 3355833"/>
              <a:gd name="csY755" fmla="*/ 1217092 h 1289302"/>
              <a:gd name="csX756" fmla="*/ 3301106 w 3355833"/>
              <a:gd name="csY756" fmla="*/ 1217092 h 1289302"/>
              <a:gd name="csX757" fmla="*/ 3301106 w 3355833"/>
              <a:gd name="csY757" fmla="*/ 1217092 h 1289302"/>
              <a:gd name="csX758" fmla="*/ 3301106 w 3355833"/>
              <a:gd name="csY758" fmla="*/ 1217092 h 1289302"/>
              <a:gd name="csX759" fmla="*/ 3301106 w 3355833"/>
              <a:gd name="csY759" fmla="*/ 1217092 h 1289302"/>
              <a:gd name="csX760" fmla="*/ 3301106 w 3355833"/>
              <a:gd name="csY760" fmla="*/ 1217092 h 1289302"/>
              <a:gd name="csX761" fmla="*/ 3301106 w 3355833"/>
              <a:gd name="csY761" fmla="*/ 1217092 h 1289302"/>
              <a:gd name="csX762" fmla="*/ 3301106 w 3355833"/>
              <a:gd name="csY762" fmla="*/ 1217092 h 1289302"/>
              <a:gd name="csX763" fmla="*/ 3301106 w 3355833"/>
              <a:gd name="csY763" fmla="*/ 1217092 h 1289302"/>
              <a:gd name="csX764" fmla="*/ 3301106 w 3355833"/>
              <a:gd name="csY764" fmla="*/ 1217092 h 1289302"/>
              <a:gd name="csX765" fmla="*/ 3301106 w 3355833"/>
              <a:gd name="csY765" fmla="*/ 1217092 h 1289302"/>
              <a:gd name="csX766" fmla="*/ 3301106 w 3355833"/>
              <a:gd name="csY766" fmla="*/ 1217092 h 1289302"/>
              <a:gd name="csX767" fmla="*/ 3301106 w 3355833"/>
              <a:gd name="csY767" fmla="*/ 1217092 h 1289302"/>
              <a:gd name="csX768" fmla="*/ 3301106 w 3355833"/>
              <a:gd name="csY768" fmla="*/ 1217092 h 1289302"/>
              <a:gd name="csX769" fmla="*/ 3301106 w 3355833"/>
              <a:gd name="csY769" fmla="*/ 1217092 h 1289302"/>
              <a:gd name="csX770" fmla="*/ 3301106 w 3355833"/>
              <a:gd name="csY770" fmla="*/ 1217092 h 1289302"/>
              <a:gd name="csX771" fmla="*/ 3301106 w 3355833"/>
              <a:gd name="csY771" fmla="*/ 1217092 h 1289302"/>
              <a:gd name="csX772" fmla="*/ 3301106 w 3355833"/>
              <a:gd name="csY772" fmla="*/ 1217092 h 1289302"/>
              <a:gd name="csX773" fmla="*/ 3301106 w 3355833"/>
              <a:gd name="csY773" fmla="*/ 1217092 h 1289302"/>
              <a:gd name="csX774" fmla="*/ 3301106 w 3355833"/>
              <a:gd name="csY774" fmla="*/ 1217092 h 1289302"/>
              <a:gd name="csX775" fmla="*/ 3301106 w 3355833"/>
              <a:gd name="csY775" fmla="*/ 1217092 h 1289302"/>
              <a:gd name="csX776" fmla="*/ 3301106 w 3355833"/>
              <a:gd name="csY776" fmla="*/ 1217092 h 1289302"/>
              <a:gd name="csX777" fmla="*/ 3301106 w 3355833"/>
              <a:gd name="csY777" fmla="*/ 1217092 h 1289302"/>
              <a:gd name="csX778" fmla="*/ 3301106 w 3355833"/>
              <a:gd name="csY778" fmla="*/ 1217092 h 1289302"/>
              <a:gd name="csX779" fmla="*/ 3301106 w 3355833"/>
              <a:gd name="csY779" fmla="*/ 1217092 h 1289302"/>
              <a:gd name="csX780" fmla="*/ 3301106 w 3355833"/>
              <a:gd name="csY780" fmla="*/ 1217092 h 1289302"/>
              <a:gd name="csX781" fmla="*/ 3301106 w 3355833"/>
              <a:gd name="csY781" fmla="*/ 1217092 h 1289302"/>
              <a:gd name="csX782" fmla="*/ 3301106 w 3355833"/>
              <a:gd name="csY782" fmla="*/ 1217092 h 1289302"/>
              <a:gd name="csX783" fmla="*/ 3301106 w 3355833"/>
              <a:gd name="csY783" fmla="*/ 1217092 h 1289302"/>
              <a:gd name="csX784" fmla="*/ 3301106 w 3355833"/>
              <a:gd name="csY784" fmla="*/ 1217092 h 1289302"/>
              <a:gd name="csX785" fmla="*/ 3301106 w 3355833"/>
              <a:gd name="csY785" fmla="*/ 1217092 h 1289302"/>
              <a:gd name="csX786" fmla="*/ 3301106 w 3355833"/>
              <a:gd name="csY786" fmla="*/ 1217092 h 1289302"/>
              <a:gd name="csX787" fmla="*/ 3301106 w 3355833"/>
              <a:gd name="csY787" fmla="*/ 1217092 h 1289302"/>
              <a:gd name="csX788" fmla="*/ 3301106 w 3355833"/>
              <a:gd name="csY788" fmla="*/ 1217092 h 1289302"/>
              <a:gd name="csX789" fmla="*/ 3299942 w 3355833"/>
              <a:gd name="csY789" fmla="*/ 1217092 h 1289302"/>
              <a:gd name="csX790" fmla="*/ 3299942 w 3355833"/>
              <a:gd name="csY790" fmla="*/ 1217092 h 1289302"/>
              <a:gd name="csX791" fmla="*/ 3291791 w 3355833"/>
              <a:gd name="csY791" fmla="*/ 1222915 h 1289302"/>
              <a:gd name="csX792" fmla="*/ 3291791 w 3355833"/>
              <a:gd name="csY792" fmla="*/ 1222915 h 1289302"/>
              <a:gd name="csX793" fmla="*/ 3289462 w 3355833"/>
              <a:gd name="csY793" fmla="*/ 1222915 h 1289302"/>
              <a:gd name="csX794" fmla="*/ 3289462 w 3355833"/>
              <a:gd name="csY794" fmla="*/ 1222915 h 1289302"/>
              <a:gd name="csX795" fmla="*/ 3289462 w 3355833"/>
              <a:gd name="csY795" fmla="*/ 1222915 h 1289302"/>
              <a:gd name="csX796" fmla="*/ 3289462 w 3355833"/>
              <a:gd name="csY796" fmla="*/ 1222915 h 1289302"/>
              <a:gd name="csX797" fmla="*/ 3289462 w 3355833"/>
              <a:gd name="csY797" fmla="*/ 1222915 h 1289302"/>
              <a:gd name="csX798" fmla="*/ 3289462 w 3355833"/>
              <a:gd name="csY798" fmla="*/ 1222915 h 1289302"/>
              <a:gd name="csX799" fmla="*/ 3289462 w 3355833"/>
              <a:gd name="csY799" fmla="*/ 1222915 h 1289302"/>
              <a:gd name="csX800" fmla="*/ 3289462 w 3355833"/>
              <a:gd name="csY800" fmla="*/ 1222915 h 1289302"/>
              <a:gd name="csX801" fmla="*/ 3289462 w 3355833"/>
              <a:gd name="csY801" fmla="*/ 1222915 h 1289302"/>
              <a:gd name="csX802" fmla="*/ 3289462 w 3355833"/>
              <a:gd name="csY802" fmla="*/ 1222915 h 1289302"/>
              <a:gd name="csX803" fmla="*/ 3289462 w 3355833"/>
              <a:gd name="csY803" fmla="*/ 1222915 h 1289302"/>
              <a:gd name="csX804" fmla="*/ 3289462 w 3355833"/>
              <a:gd name="csY804" fmla="*/ 1222915 h 1289302"/>
              <a:gd name="csX805" fmla="*/ 3289462 w 3355833"/>
              <a:gd name="csY805" fmla="*/ 1222915 h 1289302"/>
              <a:gd name="csX806" fmla="*/ 3289462 w 3355833"/>
              <a:gd name="csY806" fmla="*/ 1222915 h 1289302"/>
              <a:gd name="csX807" fmla="*/ 3289462 w 3355833"/>
              <a:gd name="csY807" fmla="*/ 1222915 h 1289302"/>
              <a:gd name="csX808" fmla="*/ 3288297 w 3355833"/>
              <a:gd name="csY808" fmla="*/ 1222915 h 1289302"/>
              <a:gd name="csX809" fmla="*/ 3288297 w 3355833"/>
              <a:gd name="csY809" fmla="*/ 1222915 h 1289302"/>
              <a:gd name="csX810" fmla="*/ 3288297 w 3355833"/>
              <a:gd name="csY810" fmla="*/ 1222915 h 1289302"/>
              <a:gd name="csX811" fmla="*/ 3288297 w 3355833"/>
              <a:gd name="csY811" fmla="*/ 1222915 h 1289302"/>
              <a:gd name="csX812" fmla="*/ 3288297 w 3355833"/>
              <a:gd name="csY812" fmla="*/ 1222915 h 1289302"/>
              <a:gd name="csX813" fmla="*/ 3288297 w 3355833"/>
              <a:gd name="csY813" fmla="*/ 1222915 h 1289302"/>
              <a:gd name="csX814" fmla="*/ 3288297 w 3355833"/>
              <a:gd name="csY814" fmla="*/ 1222915 h 1289302"/>
              <a:gd name="csX815" fmla="*/ 3288297 w 3355833"/>
              <a:gd name="csY815" fmla="*/ 1222915 h 1289302"/>
              <a:gd name="csX816" fmla="*/ 3288297 w 3355833"/>
              <a:gd name="csY816" fmla="*/ 1222915 h 1289302"/>
              <a:gd name="csX817" fmla="*/ 3285969 w 3355833"/>
              <a:gd name="csY817" fmla="*/ 1224080 h 1289302"/>
              <a:gd name="csX818" fmla="*/ 3282475 w 3355833"/>
              <a:gd name="csY818" fmla="*/ 1235727 h 1289302"/>
              <a:gd name="csX819" fmla="*/ 3289462 w 3355833"/>
              <a:gd name="csY819" fmla="*/ 1240386 h 1289302"/>
              <a:gd name="csX820" fmla="*/ 3292955 w 3355833"/>
              <a:gd name="csY820" fmla="*/ 1240386 h 1289302"/>
              <a:gd name="csX821" fmla="*/ 3350012 w 3355833"/>
              <a:gd name="csY821" fmla="*/ 1194963 h 1289302"/>
              <a:gd name="csX822" fmla="*/ 3350012 w 3355833"/>
              <a:gd name="csY822" fmla="*/ 1183316 h 1289302"/>
              <a:gd name="csX823" fmla="*/ 3344190 w 3355833"/>
              <a:gd name="csY823" fmla="*/ 1180987 h 1289302"/>
              <a:gd name="csX824" fmla="*/ 3344190 w 3355833"/>
              <a:gd name="csY824" fmla="*/ 1180987 h 1289302"/>
              <a:gd name="csX825" fmla="*/ 3327888 w 3355833"/>
              <a:gd name="csY825" fmla="*/ 1199622 h 1289302"/>
              <a:gd name="csX826" fmla="*/ 3343025 w 3355833"/>
              <a:gd name="csY826" fmla="*/ 1085483 h 1289302"/>
              <a:gd name="csX827" fmla="*/ 3334874 w 3355833"/>
              <a:gd name="csY827" fmla="*/ 1093636 h 1289302"/>
              <a:gd name="csX828" fmla="*/ 3334874 w 3355833"/>
              <a:gd name="csY828" fmla="*/ 1120423 h 1289302"/>
              <a:gd name="csX829" fmla="*/ 3334874 w 3355833"/>
              <a:gd name="csY829" fmla="*/ 1120423 h 1289302"/>
              <a:gd name="csX830" fmla="*/ 3334874 w 3355833"/>
              <a:gd name="csY830" fmla="*/ 1122753 h 1289302"/>
              <a:gd name="csX831" fmla="*/ 3334874 w 3355833"/>
              <a:gd name="csY831" fmla="*/ 1122753 h 1289302"/>
              <a:gd name="csX832" fmla="*/ 3334874 w 3355833"/>
              <a:gd name="csY832" fmla="*/ 1125082 h 1289302"/>
              <a:gd name="csX833" fmla="*/ 3334874 w 3355833"/>
              <a:gd name="csY833" fmla="*/ 1125082 h 1289302"/>
              <a:gd name="csX834" fmla="*/ 3334874 w 3355833"/>
              <a:gd name="csY834" fmla="*/ 1127411 h 1289302"/>
              <a:gd name="csX835" fmla="*/ 3334874 w 3355833"/>
              <a:gd name="csY835" fmla="*/ 1127411 h 1289302"/>
              <a:gd name="csX836" fmla="*/ 3334874 w 3355833"/>
              <a:gd name="csY836" fmla="*/ 1129741 h 1289302"/>
              <a:gd name="csX837" fmla="*/ 3334874 w 3355833"/>
              <a:gd name="csY837" fmla="*/ 1129741 h 1289302"/>
              <a:gd name="csX838" fmla="*/ 3334874 w 3355833"/>
              <a:gd name="csY838" fmla="*/ 1132070 h 1289302"/>
              <a:gd name="csX839" fmla="*/ 3334874 w 3355833"/>
              <a:gd name="csY839" fmla="*/ 1132070 h 1289302"/>
              <a:gd name="csX840" fmla="*/ 3334874 w 3355833"/>
              <a:gd name="csY840" fmla="*/ 1134400 h 1289302"/>
              <a:gd name="csX841" fmla="*/ 3334874 w 3355833"/>
              <a:gd name="csY841" fmla="*/ 1134400 h 1289302"/>
              <a:gd name="csX842" fmla="*/ 3334874 w 3355833"/>
              <a:gd name="csY842" fmla="*/ 1136729 h 1289302"/>
              <a:gd name="csX843" fmla="*/ 3334874 w 3355833"/>
              <a:gd name="csY843" fmla="*/ 1136729 h 1289302"/>
              <a:gd name="csX844" fmla="*/ 3334874 w 3355833"/>
              <a:gd name="csY844" fmla="*/ 1139058 h 1289302"/>
              <a:gd name="csX845" fmla="*/ 3334874 w 3355833"/>
              <a:gd name="csY845" fmla="*/ 1139058 h 1289302"/>
              <a:gd name="csX846" fmla="*/ 3334874 w 3355833"/>
              <a:gd name="csY846" fmla="*/ 1140223 h 1289302"/>
              <a:gd name="csX847" fmla="*/ 3334874 w 3355833"/>
              <a:gd name="csY847" fmla="*/ 1140223 h 1289302"/>
              <a:gd name="csX848" fmla="*/ 3333710 w 3355833"/>
              <a:gd name="csY848" fmla="*/ 1149540 h 1289302"/>
              <a:gd name="csX849" fmla="*/ 3333710 w 3355833"/>
              <a:gd name="csY849" fmla="*/ 1149540 h 1289302"/>
              <a:gd name="csX850" fmla="*/ 3333710 w 3355833"/>
              <a:gd name="csY850" fmla="*/ 1151870 h 1289302"/>
              <a:gd name="csX851" fmla="*/ 3333710 w 3355833"/>
              <a:gd name="csY851" fmla="*/ 1151870 h 1289302"/>
              <a:gd name="csX852" fmla="*/ 3333710 w 3355833"/>
              <a:gd name="csY852" fmla="*/ 1154199 h 1289302"/>
              <a:gd name="csX853" fmla="*/ 3333710 w 3355833"/>
              <a:gd name="csY853" fmla="*/ 1154199 h 1289302"/>
              <a:gd name="csX854" fmla="*/ 3333710 w 3355833"/>
              <a:gd name="csY854" fmla="*/ 1158858 h 1289302"/>
              <a:gd name="csX855" fmla="*/ 3339532 w 3355833"/>
              <a:gd name="csY855" fmla="*/ 1169340 h 1289302"/>
              <a:gd name="csX856" fmla="*/ 3341861 w 3355833"/>
              <a:gd name="csY856" fmla="*/ 1169340 h 1289302"/>
              <a:gd name="csX857" fmla="*/ 3350012 w 3355833"/>
              <a:gd name="csY857" fmla="*/ 1163517 h 1289302"/>
              <a:gd name="csX858" fmla="*/ 3355834 w 3355833"/>
              <a:gd name="csY858" fmla="*/ 1120423 h 1289302"/>
              <a:gd name="csX859" fmla="*/ 3355834 w 3355833"/>
              <a:gd name="csY859" fmla="*/ 1093636 h 1289302"/>
              <a:gd name="csX860" fmla="*/ 3347683 w 3355833"/>
              <a:gd name="csY860" fmla="*/ 1085483 h 1289302"/>
              <a:gd name="csX861" fmla="*/ 3347683 w 3355833"/>
              <a:gd name="csY861" fmla="*/ 1085483 h 1289302"/>
              <a:gd name="csX862" fmla="*/ 3345354 w 3355833"/>
              <a:gd name="csY862" fmla="*/ 1090142 h 1289302"/>
              <a:gd name="csX863" fmla="*/ 3343025 w 3355833"/>
              <a:gd name="csY863" fmla="*/ 952709 h 1289302"/>
              <a:gd name="csX864" fmla="*/ 3334874 w 3355833"/>
              <a:gd name="csY864" fmla="*/ 960862 h 1289302"/>
              <a:gd name="csX865" fmla="*/ 3334874 w 3355833"/>
              <a:gd name="csY865" fmla="*/ 1027249 h 1289302"/>
              <a:gd name="csX866" fmla="*/ 3343025 w 3355833"/>
              <a:gd name="csY866" fmla="*/ 1035402 h 1289302"/>
              <a:gd name="csX867" fmla="*/ 3351176 w 3355833"/>
              <a:gd name="csY867" fmla="*/ 1027249 h 1289302"/>
              <a:gd name="csX868" fmla="*/ 3351176 w 3355833"/>
              <a:gd name="csY868" fmla="*/ 960862 h 1289302"/>
              <a:gd name="csX869" fmla="*/ 3343025 w 3355833"/>
              <a:gd name="csY869" fmla="*/ 952709 h 1289302"/>
              <a:gd name="csX870" fmla="*/ 3343025 w 3355833"/>
              <a:gd name="csY870" fmla="*/ 952709 h 1289302"/>
              <a:gd name="csX871" fmla="*/ 3343025 w 3355833"/>
              <a:gd name="csY871" fmla="*/ 821100 h 1289302"/>
              <a:gd name="csX872" fmla="*/ 3334874 w 3355833"/>
              <a:gd name="csY872" fmla="*/ 829253 h 1289302"/>
              <a:gd name="csX873" fmla="*/ 3334874 w 3355833"/>
              <a:gd name="csY873" fmla="*/ 895640 h 1289302"/>
              <a:gd name="csX874" fmla="*/ 3343025 w 3355833"/>
              <a:gd name="csY874" fmla="*/ 903793 h 1289302"/>
              <a:gd name="csX875" fmla="*/ 3351176 w 3355833"/>
              <a:gd name="csY875" fmla="*/ 895640 h 1289302"/>
              <a:gd name="csX876" fmla="*/ 3351176 w 3355833"/>
              <a:gd name="csY876" fmla="*/ 829253 h 1289302"/>
              <a:gd name="csX877" fmla="*/ 3343025 w 3355833"/>
              <a:gd name="csY877" fmla="*/ 821100 h 1289302"/>
              <a:gd name="csX878" fmla="*/ 3343025 w 3355833"/>
              <a:gd name="csY878" fmla="*/ 821100 h 1289302"/>
              <a:gd name="csX879" fmla="*/ 3343025 w 3355833"/>
              <a:gd name="csY879" fmla="*/ 688327 h 1289302"/>
              <a:gd name="csX880" fmla="*/ 3334874 w 3355833"/>
              <a:gd name="csY880" fmla="*/ 696479 h 1289302"/>
              <a:gd name="csX881" fmla="*/ 3334874 w 3355833"/>
              <a:gd name="csY881" fmla="*/ 762866 h 1289302"/>
              <a:gd name="csX882" fmla="*/ 3343025 w 3355833"/>
              <a:gd name="csY882" fmla="*/ 771019 h 1289302"/>
              <a:gd name="csX883" fmla="*/ 3351176 w 3355833"/>
              <a:gd name="csY883" fmla="*/ 762866 h 1289302"/>
              <a:gd name="csX884" fmla="*/ 3351176 w 3355833"/>
              <a:gd name="csY884" fmla="*/ 696479 h 1289302"/>
              <a:gd name="csX885" fmla="*/ 3343025 w 3355833"/>
              <a:gd name="csY885" fmla="*/ 688327 h 1289302"/>
              <a:gd name="csX886" fmla="*/ 3343025 w 3355833"/>
              <a:gd name="csY886" fmla="*/ 688327 h 1289302"/>
              <a:gd name="csX887" fmla="*/ 3343025 w 3355833"/>
              <a:gd name="csY887" fmla="*/ 556718 h 1289302"/>
              <a:gd name="csX888" fmla="*/ 3334874 w 3355833"/>
              <a:gd name="csY888" fmla="*/ 564870 h 1289302"/>
              <a:gd name="csX889" fmla="*/ 3334874 w 3355833"/>
              <a:gd name="csY889" fmla="*/ 631257 h 1289302"/>
              <a:gd name="csX890" fmla="*/ 3343025 w 3355833"/>
              <a:gd name="csY890" fmla="*/ 639410 h 1289302"/>
              <a:gd name="csX891" fmla="*/ 3351176 w 3355833"/>
              <a:gd name="csY891" fmla="*/ 631257 h 1289302"/>
              <a:gd name="csX892" fmla="*/ 3351176 w 3355833"/>
              <a:gd name="csY892" fmla="*/ 564870 h 1289302"/>
              <a:gd name="csX893" fmla="*/ 3343025 w 3355833"/>
              <a:gd name="csY893" fmla="*/ 556718 h 1289302"/>
              <a:gd name="csX894" fmla="*/ 3343025 w 3355833"/>
              <a:gd name="csY894" fmla="*/ 556718 h 1289302"/>
              <a:gd name="csX895" fmla="*/ 3343025 w 3355833"/>
              <a:gd name="csY895" fmla="*/ 425109 h 1289302"/>
              <a:gd name="csX896" fmla="*/ 3334874 w 3355833"/>
              <a:gd name="csY896" fmla="*/ 433261 h 1289302"/>
              <a:gd name="csX897" fmla="*/ 3334874 w 3355833"/>
              <a:gd name="csY897" fmla="*/ 499648 h 1289302"/>
              <a:gd name="csX898" fmla="*/ 3343025 w 3355833"/>
              <a:gd name="csY898" fmla="*/ 507801 h 1289302"/>
              <a:gd name="csX899" fmla="*/ 3351176 w 3355833"/>
              <a:gd name="csY899" fmla="*/ 499648 h 1289302"/>
              <a:gd name="csX900" fmla="*/ 3351176 w 3355833"/>
              <a:gd name="csY900" fmla="*/ 433261 h 1289302"/>
              <a:gd name="csX901" fmla="*/ 3343025 w 3355833"/>
              <a:gd name="csY901" fmla="*/ 425109 h 1289302"/>
              <a:gd name="csX902" fmla="*/ 3343025 w 3355833"/>
              <a:gd name="csY902" fmla="*/ 425109 h 1289302"/>
              <a:gd name="csX903" fmla="*/ 3343025 w 3355833"/>
              <a:gd name="csY903" fmla="*/ 292335 h 1289302"/>
              <a:gd name="csX904" fmla="*/ 3334874 w 3355833"/>
              <a:gd name="csY904" fmla="*/ 300488 h 1289302"/>
              <a:gd name="csX905" fmla="*/ 3334874 w 3355833"/>
              <a:gd name="csY905" fmla="*/ 366875 h 1289302"/>
              <a:gd name="csX906" fmla="*/ 3343025 w 3355833"/>
              <a:gd name="csY906" fmla="*/ 375027 h 1289302"/>
              <a:gd name="csX907" fmla="*/ 3351176 w 3355833"/>
              <a:gd name="csY907" fmla="*/ 366875 h 1289302"/>
              <a:gd name="csX908" fmla="*/ 3351176 w 3355833"/>
              <a:gd name="csY908" fmla="*/ 300488 h 1289302"/>
              <a:gd name="csX909" fmla="*/ 3343025 w 3355833"/>
              <a:gd name="csY909" fmla="*/ 292335 h 1289302"/>
              <a:gd name="csX910" fmla="*/ 3343025 w 3355833"/>
              <a:gd name="csY910" fmla="*/ 292335 h 1289302"/>
              <a:gd name="csX911" fmla="*/ 3343025 w 3355833"/>
              <a:gd name="csY911" fmla="*/ 160726 h 1289302"/>
              <a:gd name="csX912" fmla="*/ 3343025 w 3355833"/>
              <a:gd name="csY912" fmla="*/ 160726 h 1289302"/>
              <a:gd name="csX913" fmla="*/ 3334874 w 3355833"/>
              <a:gd name="csY913" fmla="*/ 168879 h 1289302"/>
              <a:gd name="csX914" fmla="*/ 3334874 w 3355833"/>
              <a:gd name="csY914" fmla="*/ 168879 h 1289302"/>
              <a:gd name="csX915" fmla="*/ 3334874 w 3355833"/>
              <a:gd name="csY915" fmla="*/ 171208 h 1289302"/>
              <a:gd name="csX916" fmla="*/ 3334874 w 3355833"/>
              <a:gd name="csY916" fmla="*/ 171208 h 1289302"/>
              <a:gd name="csX917" fmla="*/ 3334874 w 3355833"/>
              <a:gd name="csY917" fmla="*/ 235266 h 1289302"/>
              <a:gd name="csX918" fmla="*/ 3343025 w 3355833"/>
              <a:gd name="csY918" fmla="*/ 243418 h 1289302"/>
              <a:gd name="csX919" fmla="*/ 3351176 w 3355833"/>
              <a:gd name="csY919" fmla="*/ 235266 h 1289302"/>
              <a:gd name="csX920" fmla="*/ 3351176 w 3355833"/>
              <a:gd name="csY920" fmla="*/ 168879 h 1289302"/>
              <a:gd name="csX921" fmla="*/ 3343025 w 3355833"/>
              <a:gd name="csY921" fmla="*/ 160726 h 1289302"/>
              <a:gd name="csX922" fmla="*/ 3343025 w 3355833"/>
              <a:gd name="csY922" fmla="*/ 160726 h 1289302"/>
              <a:gd name="csX923" fmla="*/ 3284804 w 3355833"/>
              <a:gd name="csY923" fmla="*/ 38435 h 1289302"/>
              <a:gd name="csX924" fmla="*/ 3278982 w 3355833"/>
              <a:gd name="csY924" fmla="*/ 41929 h 1289302"/>
              <a:gd name="csX925" fmla="*/ 3278982 w 3355833"/>
              <a:gd name="csY925" fmla="*/ 53575 h 1289302"/>
              <a:gd name="csX926" fmla="*/ 3287133 w 3355833"/>
              <a:gd name="csY926" fmla="*/ 60563 h 1289302"/>
              <a:gd name="csX927" fmla="*/ 3287133 w 3355833"/>
              <a:gd name="csY927" fmla="*/ 60563 h 1289302"/>
              <a:gd name="csX928" fmla="*/ 3288297 w 3355833"/>
              <a:gd name="csY928" fmla="*/ 61728 h 1289302"/>
              <a:gd name="csX929" fmla="*/ 3288297 w 3355833"/>
              <a:gd name="csY929" fmla="*/ 61728 h 1289302"/>
              <a:gd name="csX930" fmla="*/ 3288297 w 3355833"/>
              <a:gd name="csY930" fmla="*/ 62893 h 1289302"/>
              <a:gd name="csX931" fmla="*/ 3288297 w 3355833"/>
              <a:gd name="csY931" fmla="*/ 62893 h 1289302"/>
              <a:gd name="csX932" fmla="*/ 3288297 w 3355833"/>
              <a:gd name="csY932" fmla="*/ 62893 h 1289302"/>
              <a:gd name="csX933" fmla="*/ 3288297 w 3355833"/>
              <a:gd name="csY933" fmla="*/ 62893 h 1289302"/>
              <a:gd name="csX934" fmla="*/ 3288297 w 3355833"/>
              <a:gd name="csY934" fmla="*/ 64057 h 1289302"/>
              <a:gd name="csX935" fmla="*/ 3288297 w 3355833"/>
              <a:gd name="csY935" fmla="*/ 64057 h 1289302"/>
              <a:gd name="csX936" fmla="*/ 3288297 w 3355833"/>
              <a:gd name="csY936" fmla="*/ 64057 h 1289302"/>
              <a:gd name="csX937" fmla="*/ 3288297 w 3355833"/>
              <a:gd name="csY937" fmla="*/ 64057 h 1289302"/>
              <a:gd name="csX938" fmla="*/ 3288297 w 3355833"/>
              <a:gd name="csY938" fmla="*/ 65222 h 1289302"/>
              <a:gd name="csX939" fmla="*/ 3288297 w 3355833"/>
              <a:gd name="csY939" fmla="*/ 65222 h 1289302"/>
              <a:gd name="csX940" fmla="*/ 3288297 w 3355833"/>
              <a:gd name="csY940" fmla="*/ 65222 h 1289302"/>
              <a:gd name="csX941" fmla="*/ 3288297 w 3355833"/>
              <a:gd name="csY941" fmla="*/ 65222 h 1289302"/>
              <a:gd name="csX942" fmla="*/ 3289462 w 3355833"/>
              <a:gd name="csY942" fmla="*/ 66387 h 1289302"/>
              <a:gd name="csX943" fmla="*/ 3289462 w 3355833"/>
              <a:gd name="csY943" fmla="*/ 66387 h 1289302"/>
              <a:gd name="csX944" fmla="*/ 3289462 w 3355833"/>
              <a:gd name="csY944" fmla="*/ 67552 h 1289302"/>
              <a:gd name="csX945" fmla="*/ 3289462 w 3355833"/>
              <a:gd name="csY945" fmla="*/ 67552 h 1289302"/>
              <a:gd name="csX946" fmla="*/ 3289462 w 3355833"/>
              <a:gd name="csY946" fmla="*/ 67552 h 1289302"/>
              <a:gd name="csX947" fmla="*/ 3289462 w 3355833"/>
              <a:gd name="csY947" fmla="*/ 67552 h 1289302"/>
              <a:gd name="csX948" fmla="*/ 3295284 w 3355833"/>
              <a:gd name="csY948" fmla="*/ 73375 h 1289302"/>
              <a:gd name="csX949" fmla="*/ 3295284 w 3355833"/>
              <a:gd name="csY949" fmla="*/ 73375 h 1289302"/>
              <a:gd name="csX950" fmla="*/ 3313915 w 3355833"/>
              <a:gd name="csY950" fmla="*/ 102492 h 1289302"/>
              <a:gd name="csX951" fmla="*/ 3320902 w 3355833"/>
              <a:gd name="csY951" fmla="*/ 107151 h 1289302"/>
              <a:gd name="csX952" fmla="*/ 3324395 w 3355833"/>
              <a:gd name="csY952" fmla="*/ 107151 h 1289302"/>
              <a:gd name="csX953" fmla="*/ 3327888 w 3355833"/>
              <a:gd name="csY953" fmla="*/ 96669 h 1289302"/>
              <a:gd name="csX954" fmla="*/ 3283640 w 3355833"/>
              <a:gd name="csY954" fmla="*/ 39599 h 1289302"/>
              <a:gd name="csX955" fmla="*/ 3277818 w 3355833"/>
              <a:gd name="csY955" fmla="*/ 37270 h 1289302"/>
              <a:gd name="csX956" fmla="*/ 3277818 w 3355833"/>
              <a:gd name="csY956" fmla="*/ 37270 h 1289302"/>
              <a:gd name="csX957" fmla="*/ 3182336 w 3355833"/>
              <a:gd name="csY957" fmla="*/ 2329 h 1289302"/>
              <a:gd name="csX958" fmla="*/ 3115965 w 3355833"/>
              <a:gd name="csY958" fmla="*/ 2329 h 1289302"/>
              <a:gd name="csX959" fmla="*/ 3107814 w 3355833"/>
              <a:gd name="csY959" fmla="*/ 10482 h 1289302"/>
              <a:gd name="csX960" fmla="*/ 3115965 w 3355833"/>
              <a:gd name="csY960" fmla="*/ 18635 h 1289302"/>
              <a:gd name="csX961" fmla="*/ 3192816 w 3355833"/>
              <a:gd name="csY961" fmla="*/ 18635 h 1289302"/>
              <a:gd name="csX962" fmla="*/ 3216105 w 3355833"/>
              <a:gd name="csY962" fmla="*/ 22129 h 1289302"/>
              <a:gd name="csX963" fmla="*/ 3217269 w 3355833"/>
              <a:gd name="csY963" fmla="*/ 22129 h 1289302"/>
              <a:gd name="csX964" fmla="*/ 3219598 w 3355833"/>
              <a:gd name="csY964" fmla="*/ 22129 h 1289302"/>
              <a:gd name="csX965" fmla="*/ 3227749 w 3355833"/>
              <a:gd name="csY965" fmla="*/ 16306 h 1289302"/>
              <a:gd name="csX966" fmla="*/ 3221927 w 3355833"/>
              <a:gd name="csY966" fmla="*/ 5823 h 1289302"/>
              <a:gd name="csX967" fmla="*/ 3178843 w 3355833"/>
              <a:gd name="csY967" fmla="*/ 0 h 1289302"/>
              <a:gd name="csX968" fmla="*/ 3182336 w 3355833"/>
              <a:gd name="csY968" fmla="*/ 0 h 128930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</a:cxnLst>
            <a:rect l="l" t="t" r="r" b="b"/>
            <a:pathLst>
              <a:path w="3355833" h="1289302">
                <a:moveTo>
                  <a:pt x="3050758" y="2329"/>
                </a:moveTo>
                <a:lnTo>
                  <a:pt x="2984386" y="2329"/>
                </a:lnTo>
                <a:cubicBezTo>
                  <a:pt x="2979728" y="2329"/>
                  <a:pt x="2976235" y="5823"/>
                  <a:pt x="2976235" y="10482"/>
                </a:cubicBezTo>
                <a:cubicBezTo>
                  <a:pt x="2976235" y="15141"/>
                  <a:pt x="2979728" y="18635"/>
                  <a:pt x="2984386" y="18635"/>
                </a:cubicBezTo>
                <a:lnTo>
                  <a:pt x="3050758" y="18635"/>
                </a:lnTo>
                <a:cubicBezTo>
                  <a:pt x="3055415" y="18635"/>
                  <a:pt x="3058909" y="15141"/>
                  <a:pt x="3058909" y="10482"/>
                </a:cubicBezTo>
                <a:cubicBezTo>
                  <a:pt x="3058909" y="5823"/>
                  <a:pt x="3055415" y="2329"/>
                  <a:pt x="3050758" y="2329"/>
                </a:cubicBezTo>
                <a:lnTo>
                  <a:pt x="3050758" y="2329"/>
                </a:lnTo>
                <a:close/>
                <a:moveTo>
                  <a:pt x="2918015" y="2329"/>
                </a:moveTo>
                <a:lnTo>
                  <a:pt x="2851643" y="2329"/>
                </a:lnTo>
                <a:cubicBezTo>
                  <a:pt x="2846986" y="2329"/>
                  <a:pt x="2843493" y="5823"/>
                  <a:pt x="2843493" y="10482"/>
                </a:cubicBezTo>
                <a:cubicBezTo>
                  <a:pt x="2843493" y="15141"/>
                  <a:pt x="2846986" y="18635"/>
                  <a:pt x="2851643" y="18635"/>
                </a:cubicBezTo>
                <a:lnTo>
                  <a:pt x="2918015" y="18635"/>
                </a:lnTo>
                <a:cubicBezTo>
                  <a:pt x="2922673" y="18635"/>
                  <a:pt x="2926166" y="15141"/>
                  <a:pt x="2926166" y="10482"/>
                </a:cubicBezTo>
                <a:cubicBezTo>
                  <a:pt x="2926166" y="5823"/>
                  <a:pt x="2922673" y="2329"/>
                  <a:pt x="2918015" y="2329"/>
                </a:cubicBezTo>
                <a:lnTo>
                  <a:pt x="2918015" y="2329"/>
                </a:lnTo>
                <a:close/>
                <a:moveTo>
                  <a:pt x="2786436" y="2329"/>
                </a:moveTo>
                <a:lnTo>
                  <a:pt x="2720065" y="2329"/>
                </a:lnTo>
                <a:cubicBezTo>
                  <a:pt x="2715408" y="2329"/>
                  <a:pt x="2711914" y="5823"/>
                  <a:pt x="2711914" y="10482"/>
                </a:cubicBezTo>
                <a:cubicBezTo>
                  <a:pt x="2711914" y="15141"/>
                  <a:pt x="2715408" y="18635"/>
                  <a:pt x="2720065" y="18635"/>
                </a:cubicBezTo>
                <a:lnTo>
                  <a:pt x="2786436" y="18635"/>
                </a:lnTo>
                <a:cubicBezTo>
                  <a:pt x="2791094" y="18635"/>
                  <a:pt x="2794587" y="15141"/>
                  <a:pt x="2794587" y="10482"/>
                </a:cubicBezTo>
                <a:cubicBezTo>
                  <a:pt x="2794587" y="5823"/>
                  <a:pt x="2791094" y="2329"/>
                  <a:pt x="2786436" y="2329"/>
                </a:cubicBezTo>
                <a:lnTo>
                  <a:pt x="2786436" y="2329"/>
                </a:lnTo>
                <a:close/>
                <a:moveTo>
                  <a:pt x="2654858" y="2329"/>
                </a:moveTo>
                <a:lnTo>
                  <a:pt x="2588487" y="2329"/>
                </a:lnTo>
                <a:cubicBezTo>
                  <a:pt x="2583829" y="2329"/>
                  <a:pt x="2580336" y="5823"/>
                  <a:pt x="2580336" y="10482"/>
                </a:cubicBezTo>
                <a:cubicBezTo>
                  <a:pt x="2580336" y="15141"/>
                  <a:pt x="2583829" y="18635"/>
                  <a:pt x="2588487" y="18635"/>
                </a:cubicBezTo>
                <a:lnTo>
                  <a:pt x="2654858" y="18635"/>
                </a:lnTo>
                <a:cubicBezTo>
                  <a:pt x="2659515" y="18635"/>
                  <a:pt x="2663009" y="15141"/>
                  <a:pt x="2663009" y="10482"/>
                </a:cubicBezTo>
                <a:cubicBezTo>
                  <a:pt x="2663009" y="5823"/>
                  <a:pt x="2659515" y="2329"/>
                  <a:pt x="2654858" y="2329"/>
                </a:cubicBezTo>
                <a:lnTo>
                  <a:pt x="2654858" y="2329"/>
                </a:lnTo>
                <a:close/>
                <a:moveTo>
                  <a:pt x="2522115" y="2329"/>
                </a:moveTo>
                <a:lnTo>
                  <a:pt x="2455743" y="2329"/>
                </a:lnTo>
                <a:cubicBezTo>
                  <a:pt x="2451086" y="2329"/>
                  <a:pt x="2447593" y="5823"/>
                  <a:pt x="2447593" y="10482"/>
                </a:cubicBezTo>
                <a:cubicBezTo>
                  <a:pt x="2447593" y="15141"/>
                  <a:pt x="2451086" y="18635"/>
                  <a:pt x="2455743" y="18635"/>
                </a:cubicBezTo>
                <a:lnTo>
                  <a:pt x="2522115" y="18635"/>
                </a:lnTo>
                <a:cubicBezTo>
                  <a:pt x="2526773" y="18635"/>
                  <a:pt x="2530266" y="15141"/>
                  <a:pt x="2530266" y="10482"/>
                </a:cubicBezTo>
                <a:cubicBezTo>
                  <a:pt x="2530266" y="5823"/>
                  <a:pt x="2526773" y="2329"/>
                  <a:pt x="2522115" y="2329"/>
                </a:cubicBezTo>
                <a:lnTo>
                  <a:pt x="2522115" y="2329"/>
                </a:lnTo>
                <a:close/>
                <a:moveTo>
                  <a:pt x="2390537" y="2329"/>
                </a:moveTo>
                <a:lnTo>
                  <a:pt x="2324165" y="2329"/>
                </a:lnTo>
                <a:cubicBezTo>
                  <a:pt x="2319508" y="2329"/>
                  <a:pt x="2316014" y="5823"/>
                  <a:pt x="2316014" y="10482"/>
                </a:cubicBezTo>
                <a:cubicBezTo>
                  <a:pt x="2316014" y="15141"/>
                  <a:pt x="2319508" y="18635"/>
                  <a:pt x="2324165" y="18635"/>
                </a:cubicBezTo>
                <a:lnTo>
                  <a:pt x="2390537" y="18635"/>
                </a:lnTo>
                <a:cubicBezTo>
                  <a:pt x="2395195" y="18635"/>
                  <a:pt x="2398688" y="15141"/>
                  <a:pt x="2398688" y="10482"/>
                </a:cubicBezTo>
                <a:cubicBezTo>
                  <a:pt x="2398688" y="5823"/>
                  <a:pt x="2395195" y="2329"/>
                  <a:pt x="2390537" y="2329"/>
                </a:cubicBezTo>
                <a:lnTo>
                  <a:pt x="2390537" y="2329"/>
                </a:lnTo>
                <a:close/>
                <a:moveTo>
                  <a:pt x="2257793" y="2329"/>
                </a:moveTo>
                <a:lnTo>
                  <a:pt x="2191423" y="2329"/>
                </a:lnTo>
                <a:cubicBezTo>
                  <a:pt x="2186765" y="2329"/>
                  <a:pt x="2183272" y="5823"/>
                  <a:pt x="2183272" y="10482"/>
                </a:cubicBezTo>
                <a:cubicBezTo>
                  <a:pt x="2183272" y="15141"/>
                  <a:pt x="2186765" y="18635"/>
                  <a:pt x="2191423" y="18635"/>
                </a:cubicBezTo>
                <a:lnTo>
                  <a:pt x="2257793" y="18635"/>
                </a:lnTo>
                <a:cubicBezTo>
                  <a:pt x="2262451" y="18635"/>
                  <a:pt x="2265944" y="15141"/>
                  <a:pt x="2265944" y="10482"/>
                </a:cubicBezTo>
                <a:cubicBezTo>
                  <a:pt x="2265944" y="5823"/>
                  <a:pt x="2262451" y="2329"/>
                  <a:pt x="2257793" y="2329"/>
                </a:cubicBezTo>
                <a:lnTo>
                  <a:pt x="2257793" y="2329"/>
                </a:lnTo>
                <a:close/>
                <a:moveTo>
                  <a:pt x="2126215" y="2329"/>
                </a:moveTo>
                <a:lnTo>
                  <a:pt x="2059843" y="2329"/>
                </a:lnTo>
                <a:cubicBezTo>
                  <a:pt x="2055186" y="2329"/>
                  <a:pt x="2051693" y="5823"/>
                  <a:pt x="2051693" y="10482"/>
                </a:cubicBezTo>
                <a:cubicBezTo>
                  <a:pt x="2051693" y="15141"/>
                  <a:pt x="2055186" y="18635"/>
                  <a:pt x="2059843" y="18635"/>
                </a:cubicBezTo>
                <a:lnTo>
                  <a:pt x="2126215" y="18635"/>
                </a:lnTo>
                <a:cubicBezTo>
                  <a:pt x="2130873" y="18635"/>
                  <a:pt x="2134366" y="15141"/>
                  <a:pt x="2134366" y="10482"/>
                </a:cubicBezTo>
                <a:cubicBezTo>
                  <a:pt x="2134366" y="5823"/>
                  <a:pt x="2130873" y="2329"/>
                  <a:pt x="2126215" y="2329"/>
                </a:cubicBezTo>
                <a:lnTo>
                  <a:pt x="2126215" y="2329"/>
                </a:lnTo>
                <a:close/>
                <a:moveTo>
                  <a:pt x="1994637" y="2329"/>
                </a:moveTo>
                <a:lnTo>
                  <a:pt x="1928265" y="2329"/>
                </a:lnTo>
                <a:cubicBezTo>
                  <a:pt x="1923608" y="2329"/>
                  <a:pt x="1920114" y="5823"/>
                  <a:pt x="1920114" y="10482"/>
                </a:cubicBezTo>
                <a:cubicBezTo>
                  <a:pt x="1920114" y="15141"/>
                  <a:pt x="1923608" y="18635"/>
                  <a:pt x="1928265" y="18635"/>
                </a:cubicBezTo>
                <a:lnTo>
                  <a:pt x="1994637" y="18635"/>
                </a:lnTo>
                <a:cubicBezTo>
                  <a:pt x="1999295" y="18635"/>
                  <a:pt x="2002788" y="15141"/>
                  <a:pt x="2002788" y="10482"/>
                </a:cubicBezTo>
                <a:cubicBezTo>
                  <a:pt x="2002788" y="5823"/>
                  <a:pt x="1999295" y="2329"/>
                  <a:pt x="1994637" y="2329"/>
                </a:cubicBezTo>
                <a:lnTo>
                  <a:pt x="1994637" y="2329"/>
                </a:lnTo>
                <a:close/>
                <a:moveTo>
                  <a:pt x="1861893" y="2329"/>
                </a:moveTo>
                <a:lnTo>
                  <a:pt x="1795523" y="2329"/>
                </a:lnTo>
                <a:cubicBezTo>
                  <a:pt x="1790865" y="2329"/>
                  <a:pt x="1787372" y="5823"/>
                  <a:pt x="1787372" y="10482"/>
                </a:cubicBezTo>
                <a:cubicBezTo>
                  <a:pt x="1787372" y="15141"/>
                  <a:pt x="1790865" y="18635"/>
                  <a:pt x="1795523" y="18635"/>
                </a:cubicBezTo>
                <a:lnTo>
                  <a:pt x="1861893" y="18635"/>
                </a:lnTo>
                <a:cubicBezTo>
                  <a:pt x="1866551" y="18635"/>
                  <a:pt x="1870044" y="15141"/>
                  <a:pt x="1870044" y="10482"/>
                </a:cubicBezTo>
                <a:cubicBezTo>
                  <a:pt x="1870044" y="5823"/>
                  <a:pt x="1866551" y="2329"/>
                  <a:pt x="1861893" y="2329"/>
                </a:cubicBezTo>
                <a:lnTo>
                  <a:pt x="1861893" y="2329"/>
                </a:lnTo>
                <a:close/>
                <a:moveTo>
                  <a:pt x="1730315" y="2329"/>
                </a:moveTo>
                <a:lnTo>
                  <a:pt x="1663944" y="2329"/>
                </a:lnTo>
                <a:cubicBezTo>
                  <a:pt x="1659286" y="2329"/>
                  <a:pt x="1655793" y="5823"/>
                  <a:pt x="1655793" y="10482"/>
                </a:cubicBezTo>
                <a:cubicBezTo>
                  <a:pt x="1655793" y="15141"/>
                  <a:pt x="1659286" y="18635"/>
                  <a:pt x="1663944" y="18635"/>
                </a:cubicBezTo>
                <a:lnTo>
                  <a:pt x="1730315" y="18635"/>
                </a:lnTo>
                <a:cubicBezTo>
                  <a:pt x="1734973" y="18635"/>
                  <a:pt x="1738466" y="15141"/>
                  <a:pt x="1738466" y="10482"/>
                </a:cubicBezTo>
                <a:cubicBezTo>
                  <a:pt x="1738466" y="5823"/>
                  <a:pt x="1734973" y="2329"/>
                  <a:pt x="1730315" y="2329"/>
                </a:cubicBezTo>
                <a:lnTo>
                  <a:pt x="1730315" y="2329"/>
                </a:lnTo>
                <a:close/>
                <a:moveTo>
                  <a:pt x="1598737" y="2329"/>
                </a:moveTo>
                <a:lnTo>
                  <a:pt x="1532365" y="2329"/>
                </a:lnTo>
                <a:cubicBezTo>
                  <a:pt x="1527708" y="2329"/>
                  <a:pt x="1524214" y="5823"/>
                  <a:pt x="1524214" y="10482"/>
                </a:cubicBezTo>
                <a:cubicBezTo>
                  <a:pt x="1524214" y="15141"/>
                  <a:pt x="1527708" y="18635"/>
                  <a:pt x="1532365" y="18635"/>
                </a:cubicBezTo>
                <a:lnTo>
                  <a:pt x="1598737" y="18635"/>
                </a:lnTo>
                <a:cubicBezTo>
                  <a:pt x="1603395" y="18635"/>
                  <a:pt x="1606888" y="15141"/>
                  <a:pt x="1606888" y="10482"/>
                </a:cubicBezTo>
                <a:cubicBezTo>
                  <a:pt x="1606888" y="5823"/>
                  <a:pt x="1603395" y="2329"/>
                  <a:pt x="1598737" y="2329"/>
                </a:cubicBezTo>
                <a:lnTo>
                  <a:pt x="1598737" y="2329"/>
                </a:lnTo>
                <a:close/>
                <a:moveTo>
                  <a:pt x="1465994" y="2329"/>
                </a:moveTo>
                <a:lnTo>
                  <a:pt x="1399623" y="2329"/>
                </a:lnTo>
                <a:cubicBezTo>
                  <a:pt x="1394965" y="2329"/>
                  <a:pt x="1391472" y="5823"/>
                  <a:pt x="1391472" y="10482"/>
                </a:cubicBezTo>
                <a:cubicBezTo>
                  <a:pt x="1391472" y="15141"/>
                  <a:pt x="1394965" y="18635"/>
                  <a:pt x="1399623" y="18635"/>
                </a:cubicBezTo>
                <a:lnTo>
                  <a:pt x="1465994" y="18635"/>
                </a:lnTo>
                <a:cubicBezTo>
                  <a:pt x="1470652" y="18635"/>
                  <a:pt x="1474145" y="15141"/>
                  <a:pt x="1474145" y="10482"/>
                </a:cubicBezTo>
                <a:cubicBezTo>
                  <a:pt x="1474145" y="5823"/>
                  <a:pt x="1470652" y="2329"/>
                  <a:pt x="1465994" y="2329"/>
                </a:cubicBezTo>
                <a:lnTo>
                  <a:pt x="1465994" y="2329"/>
                </a:lnTo>
                <a:close/>
                <a:moveTo>
                  <a:pt x="1334415" y="2329"/>
                </a:moveTo>
                <a:lnTo>
                  <a:pt x="1268044" y="2329"/>
                </a:lnTo>
                <a:cubicBezTo>
                  <a:pt x="1263386" y="2329"/>
                  <a:pt x="1259893" y="5823"/>
                  <a:pt x="1259893" y="10482"/>
                </a:cubicBezTo>
                <a:cubicBezTo>
                  <a:pt x="1259893" y="15141"/>
                  <a:pt x="1263386" y="18635"/>
                  <a:pt x="1268044" y="18635"/>
                </a:cubicBezTo>
                <a:lnTo>
                  <a:pt x="1334415" y="18635"/>
                </a:lnTo>
                <a:cubicBezTo>
                  <a:pt x="1339073" y="18635"/>
                  <a:pt x="1342566" y="15141"/>
                  <a:pt x="1342566" y="10482"/>
                </a:cubicBezTo>
                <a:cubicBezTo>
                  <a:pt x="1342566" y="5823"/>
                  <a:pt x="1339073" y="2329"/>
                  <a:pt x="1334415" y="2329"/>
                </a:cubicBezTo>
                <a:lnTo>
                  <a:pt x="1334415" y="2329"/>
                </a:lnTo>
                <a:close/>
                <a:moveTo>
                  <a:pt x="1201673" y="2329"/>
                </a:moveTo>
                <a:lnTo>
                  <a:pt x="1135301" y="2329"/>
                </a:lnTo>
                <a:cubicBezTo>
                  <a:pt x="1130643" y="2329"/>
                  <a:pt x="1127150" y="5823"/>
                  <a:pt x="1127150" y="10482"/>
                </a:cubicBezTo>
                <a:cubicBezTo>
                  <a:pt x="1127150" y="15141"/>
                  <a:pt x="1130643" y="18635"/>
                  <a:pt x="1135301" y="18635"/>
                </a:cubicBezTo>
                <a:lnTo>
                  <a:pt x="1201673" y="18635"/>
                </a:lnTo>
                <a:cubicBezTo>
                  <a:pt x="1206330" y="18635"/>
                  <a:pt x="1209823" y="15141"/>
                  <a:pt x="1209823" y="10482"/>
                </a:cubicBezTo>
                <a:cubicBezTo>
                  <a:pt x="1209823" y="5823"/>
                  <a:pt x="1206330" y="2329"/>
                  <a:pt x="1201673" y="2329"/>
                </a:cubicBezTo>
                <a:lnTo>
                  <a:pt x="1201673" y="2329"/>
                </a:lnTo>
                <a:close/>
                <a:moveTo>
                  <a:pt x="1070094" y="2329"/>
                </a:moveTo>
                <a:lnTo>
                  <a:pt x="1003723" y="2329"/>
                </a:lnTo>
                <a:cubicBezTo>
                  <a:pt x="999065" y="2329"/>
                  <a:pt x="995572" y="5823"/>
                  <a:pt x="995572" y="10482"/>
                </a:cubicBezTo>
                <a:cubicBezTo>
                  <a:pt x="995572" y="15141"/>
                  <a:pt x="999065" y="18635"/>
                  <a:pt x="1003723" y="18635"/>
                </a:cubicBezTo>
                <a:lnTo>
                  <a:pt x="1070094" y="18635"/>
                </a:lnTo>
                <a:cubicBezTo>
                  <a:pt x="1074752" y="18635"/>
                  <a:pt x="1078245" y="15141"/>
                  <a:pt x="1078245" y="10482"/>
                </a:cubicBezTo>
                <a:cubicBezTo>
                  <a:pt x="1078245" y="5823"/>
                  <a:pt x="1074752" y="2329"/>
                  <a:pt x="1070094" y="2329"/>
                </a:cubicBezTo>
                <a:lnTo>
                  <a:pt x="1070094" y="2329"/>
                </a:lnTo>
                <a:close/>
                <a:moveTo>
                  <a:pt x="938515" y="2329"/>
                </a:moveTo>
                <a:lnTo>
                  <a:pt x="872144" y="2329"/>
                </a:lnTo>
                <a:cubicBezTo>
                  <a:pt x="867487" y="2329"/>
                  <a:pt x="863993" y="5823"/>
                  <a:pt x="863993" y="10482"/>
                </a:cubicBezTo>
                <a:cubicBezTo>
                  <a:pt x="863993" y="15141"/>
                  <a:pt x="867487" y="18635"/>
                  <a:pt x="872144" y="18635"/>
                </a:cubicBezTo>
                <a:lnTo>
                  <a:pt x="938515" y="18635"/>
                </a:lnTo>
                <a:cubicBezTo>
                  <a:pt x="943173" y="18635"/>
                  <a:pt x="946666" y="15141"/>
                  <a:pt x="946666" y="10482"/>
                </a:cubicBezTo>
                <a:cubicBezTo>
                  <a:pt x="946666" y="5823"/>
                  <a:pt x="943173" y="2329"/>
                  <a:pt x="938515" y="2329"/>
                </a:cubicBezTo>
                <a:lnTo>
                  <a:pt x="938515" y="2329"/>
                </a:lnTo>
                <a:close/>
                <a:moveTo>
                  <a:pt x="805773" y="2329"/>
                </a:moveTo>
                <a:lnTo>
                  <a:pt x="739401" y="2329"/>
                </a:lnTo>
                <a:cubicBezTo>
                  <a:pt x="734743" y="2329"/>
                  <a:pt x="731250" y="5823"/>
                  <a:pt x="731250" y="10482"/>
                </a:cubicBezTo>
                <a:cubicBezTo>
                  <a:pt x="731250" y="15141"/>
                  <a:pt x="734743" y="18635"/>
                  <a:pt x="739401" y="18635"/>
                </a:cubicBezTo>
                <a:lnTo>
                  <a:pt x="805773" y="18635"/>
                </a:lnTo>
                <a:cubicBezTo>
                  <a:pt x="810430" y="18635"/>
                  <a:pt x="813924" y="15141"/>
                  <a:pt x="813924" y="10482"/>
                </a:cubicBezTo>
                <a:cubicBezTo>
                  <a:pt x="813924" y="5823"/>
                  <a:pt x="810430" y="2329"/>
                  <a:pt x="805773" y="2329"/>
                </a:cubicBezTo>
                <a:lnTo>
                  <a:pt x="805773" y="2329"/>
                </a:lnTo>
                <a:close/>
                <a:moveTo>
                  <a:pt x="674194" y="2329"/>
                </a:moveTo>
                <a:lnTo>
                  <a:pt x="607823" y="2329"/>
                </a:lnTo>
                <a:cubicBezTo>
                  <a:pt x="603165" y="2329"/>
                  <a:pt x="599672" y="5823"/>
                  <a:pt x="599672" y="10482"/>
                </a:cubicBezTo>
                <a:cubicBezTo>
                  <a:pt x="599672" y="15141"/>
                  <a:pt x="603165" y="18635"/>
                  <a:pt x="607823" y="18635"/>
                </a:cubicBezTo>
                <a:lnTo>
                  <a:pt x="674194" y="18635"/>
                </a:lnTo>
                <a:cubicBezTo>
                  <a:pt x="678852" y="18635"/>
                  <a:pt x="682345" y="15141"/>
                  <a:pt x="682345" y="10482"/>
                </a:cubicBezTo>
                <a:cubicBezTo>
                  <a:pt x="682345" y="5823"/>
                  <a:pt x="678852" y="2329"/>
                  <a:pt x="674194" y="2329"/>
                </a:cubicBezTo>
                <a:lnTo>
                  <a:pt x="674194" y="2329"/>
                </a:lnTo>
                <a:close/>
                <a:moveTo>
                  <a:pt x="541451" y="2329"/>
                </a:moveTo>
                <a:lnTo>
                  <a:pt x="475080" y="2329"/>
                </a:lnTo>
                <a:cubicBezTo>
                  <a:pt x="470422" y="2329"/>
                  <a:pt x="466929" y="5823"/>
                  <a:pt x="466929" y="10482"/>
                </a:cubicBezTo>
                <a:cubicBezTo>
                  <a:pt x="466929" y="15141"/>
                  <a:pt x="470422" y="18635"/>
                  <a:pt x="475080" y="18635"/>
                </a:cubicBezTo>
                <a:lnTo>
                  <a:pt x="541451" y="18635"/>
                </a:lnTo>
                <a:cubicBezTo>
                  <a:pt x="546109" y="18635"/>
                  <a:pt x="549602" y="15141"/>
                  <a:pt x="549602" y="10482"/>
                </a:cubicBezTo>
                <a:cubicBezTo>
                  <a:pt x="549602" y="5823"/>
                  <a:pt x="546109" y="2329"/>
                  <a:pt x="541451" y="2329"/>
                </a:cubicBezTo>
                <a:lnTo>
                  <a:pt x="541451" y="2329"/>
                </a:lnTo>
                <a:close/>
                <a:moveTo>
                  <a:pt x="409873" y="2329"/>
                </a:moveTo>
                <a:lnTo>
                  <a:pt x="343501" y="2329"/>
                </a:lnTo>
                <a:cubicBezTo>
                  <a:pt x="338843" y="2329"/>
                  <a:pt x="335350" y="5823"/>
                  <a:pt x="335350" y="10482"/>
                </a:cubicBezTo>
                <a:cubicBezTo>
                  <a:pt x="335350" y="15141"/>
                  <a:pt x="338843" y="18635"/>
                  <a:pt x="343501" y="18635"/>
                </a:cubicBezTo>
                <a:lnTo>
                  <a:pt x="409873" y="18635"/>
                </a:lnTo>
                <a:cubicBezTo>
                  <a:pt x="414530" y="18635"/>
                  <a:pt x="418024" y="15141"/>
                  <a:pt x="418024" y="10482"/>
                </a:cubicBezTo>
                <a:cubicBezTo>
                  <a:pt x="418024" y="5823"/>
                  <a:pt x="414530" y="2329"/>
                  <a:pt x="409873" y="2329"/>
                </a:cubicBezTo>
                <a:lnTo>
                  <a:pt x="409873" y="2329"/>
                </a:lnTo>
                <a:close/>
                <a:moveTo>
                  <a:pt x="278294" y="2329"/>
                </a:moveTo>
                <a:lnTo>
                  <a:pt x="211923" y="2329"/>
                </a:lnTo>
                <a:cubicBezTo>
                  <a:pt x="207265" y="2329"/>
                  <a:pt x="203772" y="5823"/>
                  <a:pt x="203772" y="10482"/>
                </a:cubicBezTo>
                <a:cubicBezTo>
                  <a:pt x="203772" y="15141"/>
                  <a:pt x="207265" y="18635"/>
                  <a:pt x="211923" y="18635"/>
                </a:cubicBezTo>
                <a:lnTo>
                  <a:pt x="278294" y="18635"/>
                </a:lnTo>
                <a:cubicBezTo>
                  <a:pt x="282952" y="18635"/>
                  <a:pt x="286445" y="15141"/>
                  <a:pt x="286445" y="10482"/>
                </a:cubicBezTo>
                <a:cubicBezTo>
                  <a:pt x="286445" y="5823"/>
                  <a:pt x="282952" y="2329"/>
                  <a:pt x="278294" y="2329"/>
                </a:cubicBezTo>
                <a:lnTo>
                  <a:pt x="278294" y="2329"/>
                </a:lnTo>
                <a:close/>
                <a:moveTo>
                  <a:pt x="145551" y="2329"/>
                </a:moveTo>
                <a:lnTo>
                  <a:pt x="91988" y="2329"/>
                </a:lnTo>
                <a:cubicBezTo>
                  <a:pt x="86166" y="2329"/>
                  <a:pt x="80344" y="5823"/>
                  <a:pt x="78015" y="10482"/>
                </a:cubicBezTo>
                <a:cubicBezTo>
                  <a:pt x="75687" y="13976"/>
                  <a:pt x="74522" y="17470"/>
                  <a:pt x="72193" y="20964"/>
                </a:cubicBezTo>
                <a:cubicBezTo>
                  <a:pt x="69865" y="25623"/>
                  <a:pt x="72193" y="30282"/>
                  <a:pt x="75687" y="32611"/>
                </a:cubicBezTo>
                <a:cubicBezTo>
                  <a:pt x="76851" y="32611"/>
                  <a:pt x="78015" y="32611"/>
                  <a:pt x="79180" y="32611"/>
                </a:cubicBezTo>
                <a:cubicBezTo>
                  <a:pt x="81509" y="32611"/>
                  <a:pt x="85002" y="31446"/>
                  <a:pt x="86166" y="27952"/>
                </a:cubicBezTo>
                <a:cubicBezTo>
                  <a:pt x="87331" y="25623"/>
                  <a:pt x="88495" y="23294"/>
                  <a:pt x="89659" y="20964"/>
                </a:cubicBezTo>
                <a:lnTo>
                  <a:pt x="89659" y="20964"/>
                </a:lnTo>
                <a:cubicBezTo>
                  <a:pt x="89659" y="20964"/>
                  <a:pt x="89659" y="20964"/>
                  <a:pt x="89659" y="20964"/>
                </a:cubicBezTo>
                <a:lnTo>
                  <a:pt x="89659" y="20964"/>
                </a:lnTo>
                <a:cubicBezTo>
                  <a:pt x="89659" y="20964"/>
                  <a:pt x="89659" y="20964"/>
                  <a:pt x="89659" y="20964"/>
                </a:cubicBezTo>
                <a:lnTo>
                  <a:pt x="89659" y="20964"/>
                </a:lnTo>
                <a:cubicBezTo>
                  <a:pt x="89659" y="19800"/>
                  <a:pt x="89659" y="19800"/>
                  <a:pt x="89659" y="19800"/>
                </a:cubicBezTo>
                <a:lnTo>
                  <a:pt x="143222" y="19800"/>
                </a:lnTo>
                <a:cubicBezTo>
                  <a:pt x="147880" y="19800"/>
                  <a:pt x="151373" y="16306"/>
                  <a:pt x="151373" y="11647"/>
                </a:cubicBezTo>
                <a:cubicBezTo>
                  <a:pt x="151373" y="6988"/>
                  <a:pt x="147880" y="3494"/>
                  <a:pt x="143222" y="3494"/>
                </a:cubicBezTo>
                <a:lnTo>
                  <a:pt x="144387" y="3494"/>
                </a:lnTo>
                <a:close/>
                <a:moveTo>
                  <a:pt x="50070" y="78034"/>
                </a:moveTo>
                <a:cubicBezTo>
                  <a:pt x="46576" y="78034"/>
                  <a:pt x="44247" y="80363"/>
                  <a:pt x="41919" y="82692"/>
                </a:cubicBezTo>
                <a:cubicBezTo>
                  <a:pt x="33768" y="103657"/>
                  <a:pt x="26781" y="125786"/>
                  <a:pt x="20959" y="146750"/>
                </a:cubicBezTo>
                <a:cubicBezTo>
                  <a:pt x="19795" y="151409"/>
                  <a:pt x="22124" y="156067"/>
                  <a:pt x="26781" y="157232"/>
                </a:cubicBezTo>
                <a:cubicBezTo>
                  <a:pt x="26781" y="157232"/>
                  <a:pt x="27946" y="157232"/>
                  <a:pt x="29110" y="157232"/>
                </a:cubicBezTo>
                <a:cubicBezTo>
                  <a:pt x="32603" y="157232"/>
                  <a:pt x="36096" y="154903"/>
                  <a:pt x="37261" y="151409"/>
                </a:cubicBezTo>
                <a:cubicBezTo>
                  <a:pt x="39590" y="143256"/>
                  <a:pt x="41919" y="135103"/>
                  <a:pt x="44247" y="128115"/>
                </a:cubicBezTo>
                <a:lnTo>
                  <a:pt x="44247" y="128115"/>
                </a:lnTo>
                <a:cubicBezTo>
                  <a:pt x="44247" y="128115"/>
                  <a:pt x="44247" y="128115"/>
                  <a:pt x="44247" y="128115"/>
                </a:cubicBezTo>
                <a:lnTo>
                  <a:pt x="44247" y="128115"/>
                </a:lnTo>
                <a:cubicBezTo>
                  <a:pt x="44247" y="128115"/>
                  <a:pt x="44247" y="128115"/>
                  <a:pt x="44247" y="128115"/>
                </a:cubicBezTo>
                <a:lnTo>
                  <a:pt x="44247" y="128115"/>
                </a:lnTo>
                <a:cubicBezTo>
                  <a:pt x="44247" y="128115"/>
                  <a:pt x="44247" y="128115"/>
                  <a:pt x="44247" y="128115"/>
                </a:cubicBezTo>
                <a:lnTo>
                  <a:pt x="44247" y="128115"/>
                </a:lnTo>
                <a:cubicBezTo>
                  <a:pt x="44247" y="128115"/>
                  <a:pt x="44247" y="128115"/>
                  <a:pt x="44247" y="128115"/>
                </a:cubicBezTo>
                <a:lnTo>
                  <a:pt x="44247" y="128115"/>
                </a:lnTo>
                <a:cubicBezTo>
                  <a:pt x="44247" y="128115"/>
                  <a:pt x="44247" y="128115"/>
                  <a:pt x="44247" y="128115"/>
                </a:cubicBezTo>
                <a:lnTo>
                  <a:pt x="44247" y="128115"/>
                </a:lnTo>
                <a:cubicBezTo>
                  <a:pt x="44247" y="128115"/>
                  <a:pt x="44247" y="128115"/>
                  <a:pt x="44247" y="128115"/>
                </a:cubicBezTo>
                <a:lnTo>
                  <a:pt x="44247" y="128115"/>
                </a:lnTo>
                <a:cubicBezTo>
                  <a:pt x="44247" y="128115"/>
                  <a:pt x="44247" y="128115"/>
                  <a:pt x="44247" y="128115"/>
                </a:cubicBezTo>
                <a:lnTo>
                  <a:pt x="44247" y="128115"/>
                </a:lnTo>
                <a:cubicBezTo>
                  <a:pt x="44247" y="128115"/>
                  <a:pt x="44247" y="128115"/>
                  <a:pt x="44247" y="128115"/>
                </a:cubicBezTo>
                <a:lnTo>
                  <a:pt x="44247" y="128115"/>
                </a:lnTo>
                <a:cubicBezTo>
                  <a:pt x="44247" y="128115"/>
                  <a:pt x="44247" y="128115"/>
                  <a:pt x="44247" y="128115"/>
                </a:cubicBezTo>
                <a:lnTo>
                  <a:pt x="44247" y="128115"/>
                </a:lnTo>
                <a:cubicBezTo>
                  <a:pt x="44247" y="128115"/>
                  <a:pt x="44247" y="126950"/>
                  <a:pt x="44247" y="126950"/>
                </a:cubicBezTo>
                <a:lnTo>
                  <a:pt x="44247" y="126950"/>
                </a:lnTo>
                <a:lnTo>
                  <a:pt x="44247" y="124621"/>
                </a:lnTo>
                <a:lnTo>
                  <a:pt x="44247" y="124621"/>
                </a:lnTo>
                <a:cubicBezTo>
                  <a:pt x="44247" y="124621"/>
                  <a:pt x="44247" y="124621"/>
                  <a:pt x="44247" y="124621"/>
                </a:cubicBezTo>
                <a:lnTo>
                  <a:pt x="44247" y="124621"/>
                </a:lnTo>
                <a:cubicBezTo>
                  <a:pt x="44247" y="124621"/>
                  <a:pt x="44247" y="124621"/>
                  <a:pt x="44247" y="124621"/>
                </a:cubicBezTo>
                <a:lnTo>
                  <a:pt x="44247" y="124621"/>
                </a:lnTo>
                <a:cubicBezTo>
                  <a:pt x="44247" y="124621"/>
                  <a:pt x="44247" y="124621"/>
                  <a:pt x="44247" y="124621"/>
                </a:cubicBezTo>
                <a:lnTo>
                  <a:pt x="44247" y="124621"/>
                </a:lnTo>
                <a:cubicBezTo>
                  <a:pt x="44247" y="124621"/>
                  <a:pt x="44247" y="124621"/>
                  <a:pt x="44247" y="124621"/>
                </a:cubicBezTo>
                <a:lnTo>
                  <a:pt x="44247" y="124621"/>
                </a:lnTo>
                <a:cubicBezTo>
                  <a:pt x="44247" y="124621"/>
                  <a:pt x="44247" y="124621"/>
                  <a:pt x="44247" y="124621"/>
                </a:cubicBezTo>
                <a:lnTo>
                  <a:pt x="44247" y="124621"/>
                </a:lnTo>
                <a:cubicBezTo>
                  <a:pt x="44247" y="124621"/>
                  <a:pt x="44247" y="124621"/>
                  <a:pt x="44247" y="124621"/>
                </a:cubicBezTo>
                <a:lnTo>
                  <a:pt x="44247" y="124621"/>
                </a:lnTo>
                <a:cubicBezTo>
                  <a:pt x="46576" y="116468"/>
                  <a:pt x="50070" y="108315"/>
                  <a:pt x="53563" y="101327"/>
                </a:cubicBezTo>
                <a:lnTo>
                  <a:pt x="53563" y="101327"/>
                </a:lnTo>
                <a:cubicBezTo>
                  <a:pt x="53563" y="101327"/>
                  <a:pt x="53563" y="101327"/>
                  <a:pt x="53563" y="101327"/>
                </a:cubicBezTo>
                <a:lnTo>
                  <a:pt x="53563" y="101327"/>
                </a:lnTo>
                <a:cubicBezTo>
                  <a:pt x="53563" y="101327"/>
                  <a:pt x="53563" y="101327"/>
                  <a:pt x="53563" y="101327"/>
                </a:cubicBezTo>
                <a:lnTo>
                  <a:pt x="53563" y="101327"/>
                </a:lnTo>
                <a:cubicBezTo>
                  <a:pt x="53563" y="101327"/>
                  <a:pt x="53563" y="101327"/>
                  <a:pt x="53563" y="101327"/>
                </a:cubicBezTo>
                <a:lnTo>
                  <a:pt x="53563" y="101327"/>
                </a:lnTo>
                <a:cubicBezTo>
                  <a:pt x="54727" y="96669"/>
                  <a:pt x="53563" y="92010"/>
                  <a:pt x="48905" y="90845"/>
                </a:cubicBezTo>
                <a:cubicBezTo>
                  <a:pt x="48905" y="90845"/>
                  <a:pt x="46576" y="90845"/>
                  <a:pt x="45412" y="90845"/>
                </a:cubicBezTo>
                <a:lnTo>
                  <a:pt x="47741" y="90845"/>
                </a:lnTo>
                <a:close/>
                <a:moveTo>
                  <a:pt x="15137" y="206149"/>
                </a:moveTo>
                <a:cubicBezTo>
                  <a:pt x="11644" y="206149"/>
                  <a:pt x="8151" y="208478"/>
                  <a:pt x="6986" y="213137"/>
                </a:cubicBezTo>
                <a:cubicBezTo>
                  <a:pt x="3493" y="235266"/>
                  <a:pt x="1164" y="258559"/>
                  <a:pt x="0" y="280688"/>
                </a:cubicBezTo>
                <a:cubicBezTo>
                  <a:pt x="0" y="285347"/>
                  <a:pt x="3493" y="288841"/>
                  <a:pt x="8151" y="288841"/>
                </a:cubicBezTo>
                <a:lnTo>
                  <a:pt x="8151" y="288841"/>
                </a:lnTo>
                <a:cubicBezTo>
                  <a:pt x="12808" y="288841"/>
                  <a:pt x="16302" y="285347"/>
                  <a:pt x="16302" y="280688"/>
                </a:cubicBezTo>
                <a:cubicBezTo>
                  <a:pt x="16302" y="274865"/>
                  <a:pt x="16302" y="267877"/>
                  <a:pt x="16302" y="262053"/>
                </a:cubicBezTo>
                <a:lnTo>
                  <a:pt x="16302" y="262053"/>
                </a:lnTo>
                <a:lnTo>
                  <a:pt x="16302" y="259724"/>
                </a:lnTo>
                <a:lnTo>
                  <a:pt x="16302" y="259724"/>
                </a:lnTo>
                <a:lnTo>
                  <a:pt x="16302" y="257395"/>
                </a:lnTo>
                <a:lnTo>
                  <a:pt x="16302" y="257395"/>
                </a:lnTo>
                <a:cubicBezTo>
                  <a:pt x="17466" y="243418"/>
                  <a:pt x="18630" y="228278"/>
                  <a:pt x="20959" y="214301"/>
                </a:cubicBezTo>
                <a:cubicBezTo>
                  <a:pt x="20959" y="209643"/>
                  <a:pt x="18630" y="204984"/>
                  <a:pt x="13973" y="204984"/>
                </a:cubicBezTo>
                <a:lnTo>
                  <a:pt x="12808" y="204984"/>
                </a:lnTo>
                <a:lnTo>
                  <a:pt x="12808" y="204984"/>
                </a:lnTo>
                <a:close/>
                <a:moveTo>
                  <a:pt x="9315" y="340087"/>
                </a:moveTo>
                <a:lnTo>
                  <a:pt x="9315" y="340087"/>
                </a:lnTo>
                <a:cubicBezTo>
                  <a:pt x="4658" y="340087"/>
                  <a:pt x="1164" y="344746"/>
                  <a:pt x="1164" y="349404"/>
                </a:cubicBezTo>
                <a:cubicBezTo>
                  <a:pt x="2329" y="371533"/>
                  <a:pt x="5822" y="394827"/>
                  <a:pt x="9315" y="416956"/>
                </a:cubicBezTo>
                <a:cubicBezTo>
                  <a:pt x="9315" y="420450"/>
                  <a:pt x="13973" y="423944"/>
                  <a:pt x="17466" y="423944"/>
                </a:cubicBezTo>
                <a:cubicBezTo>
                  <a:pt x="20959" y="423944"/>
                  <a:pt x="17466" y="423944"/>
                  <a:pt x="18630" y="423944"/>
                </a:cubicBezTo>
                <a:cubicBezTo>
                  <a:pt x="23288" y="423944"/>
                  <a:pt x="25617" y="419285"/>
                  <a:pt x="25617" y="414627"/>
                </a:cubicBezTo>
                <a:cubicBezTo>
                  <a:pt x="25617" y="414627"/>
                  <a:pt x="25617" y="413462"/>
                  <a:pt x="25617" y="412297"/>
                </a:cubicBezTo>
                <a:lnTo>
                  <a:pt x="25617" y="412297"/>
                </a:lnTo>
                <a:lnTo>
                  <a:pt x="25617" y="409968"/>
                </a:lnTo>
                <a:lnTo>
                  <a:pt x="25617" y="409968"/>
                </a:lnTo>
                <a:cubicBezTo>
                  <a:pt x="25617" y="409968"/>
                  <a:pt x="25617" y="408803"/>
                  <a:pt x="25617" y="408803"/>
                </a:cubicBezTo>
                <a:lnTo>
                  <a:pt x="25617" y="408803"/>
                </a:lnTo>
                <a:cubicBezTo>
                  <a:pt x="22124" y="389004"/>
                  <a:pt x="19795" y="369204"/>
                  <a:pt x="18630" y="349404"/>
                </a:cubicBezTo>
                <a:cubicBezTo>
                  <a:pt x="18630" y="344746"/>
                  <a:pt x="15137" y="341252"/>
                  <a:pt x="10480" y="341252"/>
                </a:cubicBezTo>
                <a:lnTo>
                  <a:pt x="10480" y="341252"/>
                </a:lnTo>
                <a:close/>
                <a:moveTo>
                  <a:pt x="33768" y="471696"/>
                </a:moveTo>
                <a:cubicBezTo>
                  <a:pt x="33768" y="471696"/>
                  <a:pt x="32603" y="471696"/>
                  <a:pt x="31439" y="471696"/>
                </a:cubicBezTo>
                <a:cubicBezTo>
                  <a:pt x="26781" y="472861"/>
                  <a:pt x="24452" y="477519"/>
                  <a:pt x="25617" y="482178"/>
                </a:cubicBezTo>
                <a:cubicBezTo>
                  <a:pt x="32603" y="504307"/>
                  <a:pt x="39590" y="525271"/>
                  <a:pt x="48905" y="546236"/>
                </a:cubicBezTo>
                <a:cubicBezTo>
                  <a:pt x="50070" y="549730"/>
                  <a:pt x="53563" y="550894"/>
                  <a:pt x="55892" y="550894"/>
                </a:cubicBezTo>
                <a:cubicBezTo>
                  <a:pt x="58221" y="550894"/>
                  <a:pt x="58221" y="550894"/>
                  <a:pt x="59385" y="550894"/>
                </a:cubicBezTo>
                <a:cubicBezTo>
                  <a:pt x="64043" y="548565"/>
                  <a:pt x="65207" y="543906"/>
                  <a:pt x="64043" y="540412"/>
                </a:cubicBezTo>
                <a:cubicBezTo>
                  <a:pt x="54727" y="519448"/>
                  <a:pt x="47741" y="499648"/>
                  <a:pt x="40754" y="478684"/>
                </a:cubicBezTo>
                <a:cubicBezTo>
                  <a:pt x="40754" y="475190"/>
                  <a:pt x="36096" y="472861"/>
                  <a:pt x="32603" y="472861"/>
                </a:cubicBezTo>
                <a:lnTo>
                  <a:pt x="32603" y="472861"/>
                </a:lnTo>
                <a:close/>
                <a:moveTo>
                  <a:pt x="87331" y="593987"/>
                </a:moveTo>
                <a:cubicBezTo>
                  <a:pt x="86166" y="593987"/>
                  <a:pt x="85002" y="593987"/>
                  <a:pt x="82673" y="593987"/>
                </a:cubicBezTo>
                <a:cubicBezTo>
                  <a:pt x="79180" y="596317"/>
                  <a:pt x="76851" y="600976"/>
                  <a:pt x="79180" y="605634"/>
                </a:cubicBezTo>
                <a:cubicBezTo>
                  <a:pt x="87331" y="619610"/>
                  <a:pt x="96646" y="633587"/>
                  <a:pt x="104797" y="647563"/>
                </a:cubicBezTo>
                <a:cubicBezTo>
                  <a:pt x="104797" y="647563"/>
                  <a:pt x="104797" y="647563"/>
                  <a:pt x="104797" y="647563"/>
                </a:cubicBezTo>
                <a:cubicBezTo>
                  <a:pt x="108290" y="652221"/>
                  <a:pt x="110619" y="656880"/>
                  <a:pt x="114112" y="661539"/>
                </a:cubicBezTo>
                <a:cubicBezTo>
                  <a:pt x="115277" y="663868"/>
                  <a:pt x="118770" y="665033"/>
                  <a:pt x="121099" y="665033"/>
                </a:cubicBezTo>
                <a:cubicBezTo>
                  <a:pt x="123427" y="665033"/>
                  <a:pt x="124592" y="665033"/>
                  <a:pt x="125756" y="663868"/>
                </a:cubicBezTo>
                <a:cubicBezTo>
                  <a:pt x="129249" y="661539"/>
                  <a:pt x="130414" y="656880"/>
                  <a:pt x="128085" y="652221"/>
                </a:cubicBezTo>
                <a:cubicBezTo>
                  <a:pt x="126921" y="651057"/>
                  <a:pt x="125756" y="648727"/>
                  <a:pt x="124592" y="646398"/>
                </a:cubicBezTo>
                <a:lnTo>
                  <a:pt x="124592" y="646398"/>
                </a:lnTo>
                <a:cubicBezTo>
                  <a:pt x="124592" y="646398"/>
                  <a:pt x="124592" y="646398"/>
                  <a:pt x="124592" y="646398"/>
                </a:cubicBezTo>
                <a:lnTo>
                  <a:pt x="124592" y="646398"/>
                </a:lnTo>
                <a:cubicBezTo>
                  <a:pt x="124592" y="646398"/>
                  <a:pt x="124592" y="646398"/>
                  <a:pt x="124592" y="645234"/>
                </a:cubicBezTo>
                <a:lnTo>
                  <a:pt x="124592" y="645234"/>
                </a:lnTo>
                <a:cubicBezTo>
                  <a:pt x="123427" y="642904"/>
                  <a:pt x="121099" y="640575"/>
                  <a:pt x="119934" y="638245"/>
                </a:cubicBezTo>
                <a:lnTo>
                  <a:pt x="119934" y="638245"/>
                </a:lnTo>
                <a:cubicBezTo>
                  <a:pt x="119934" y="638245"/>
                  <a:pt x="119934" y="638245"/>
                  <a:pt x="119934" y="638245"/>
                </a:cubicBezTo>
                <a:lnTo>
                  <a:pt x="119934" y="638245"/>
                </a:lnTo>
                <a:cubicBezTo>
                  <a:pt x="119934" y="638245"/>
                  <a:pt x="119934" y="638245"/>
                  <a:pt x="119934" y="638245"/>
                </a:cubicBezTo>
                <a:lnTo>
                  <a:pt x="119934" y="638245"/>
                </a:lnTo>
                <a:cubicBezTo>
                  <a:pt x="119934" y="638245"/>
                  <a:pt x="119934" y="638245"/>
                  <a:pt x="119934" y="638245"/>
                </a:cubicBezTo>
                <a:lnTo>
                  <a:pt x="119934" y="638245"/>
                </a:lnTo>
                <a:cubicBezTo>
                  <a:pt x="119934" y="638245"/>
                  <a:pt x="119934" y="638245"/>
                  <a:pt x="119934" y="638245"/>
                </a:cubicBezTo>
                <a:lnTo>
                  <a:pt x="119934" y="638245"/>
                </a:lnTo>
                <a:cubicBezTo>
                  <a:pt x="119934" y="638245"/>
                  <a:pt x="119934" y="638245"/>
                  <a:pt x="119934" y="638245"/>
                </a:cubicBezTo>
                <a:lnTo>
                  <a:pt x="119934" y="638245"/>
                </a:lnTo>
                <a:cubicBezTo>
                  <a:pt x="119934" y="638245"/>
                  <a:pt x="119934" y="638245"/>
                  <a:pt x="119934" y="638245"/>
                </a:cubicBezTo>
                <a:lnTo>
                  <a:pt x="119934" y="638245"/>
                </a:lnTo>
                <a:cubicBezTo>
                  <a:pt x="119934" y="638245"/>
                  <a:pt x="119934" y="638245"/>
                  <a:pt x="119934" y="638245"/>
                </a:cubicBezTo>
                <a:lnTo>
                  <a:pt x="119934" y="638245"/>
                </a:lnTo>
                <a:cubicBezTo>
                  <a:pt x="119934" y="638245"/>
                  <a:pt x="119934" y="638245"/>
                  <a:pt x="119934" y="638245"/>
                </a:cubicBezTo>
                <a:lnTo>
                  <a:pt x="119934" y="638245"/>
                </a:lnTo>
                <a:cubicBezTo>
                  <a:pt x="119934" y="638245"/>
                  <a:pt x="119934" y="638245"/>
                  <a:pt x="119934" y="638245"/>
                </a:cubicBezTo>
                <a:lnTo>
                  <a:pt x="119934" y="638245"/>
                </a:lnTo>
                <a:cubicBezTo>
                  <a:pt x="119934" y="638245"/>
                  <a:pt x="119934" y="638245"/>
                  <a:pt x="119934" y="638245"/>
                </a:cubicBezTo>
                <a:lnTo>
                  <a:pt x="119934" y="638245"/>
                </a:lnTo>
                <a:cubicBezTo>
                  <a:pt x="119934" y="638245"/>
                  <a:pt x="119934" y="638245"/>
                  <a:pt x="119934" y="638245"/>
                </a:cubicBezTo>
                <a:lnTo>
                  <a:pt x="119934" y="638245"/>
                </a:lnTo>
                <a:cubicBezTo>
                  <a:pt x="119934" y="638245"/>
                  <a:pt x="119934" y="635916"/>
                  <a:pt x="118770" y="635916"/>
                </a:cubicBezTo>
                <a:lnTo>
                  <a:pt x="118770" y="635916"/>
                </a:lnTo>
                <a:cubicBezTo>
                  <a:pt x="118770" y="635916"/>
                  <a:pt x="118770" y="635916"/>
                  <a:pt x="118770" y="635916"/>
                </a:cubicBezTo>
                <a:lnTo>
                  <a:pt x="118770" y="635916"/>
                </a:lnTo>
                <a:cubicBezTo>
                  <a:pt x="118770" y="635916"/>
                  <a:pt x="118770" y="634751"/>
                  <a:pt x="117605" y="633587"/>
                </a:cubicBezTo>
                <a:lnTo>
                  <a:pt x="117605" y="633587"/>
                </a:lnTo>
                <a:cubicBezTo>
                  <a:pt x="117605" y="633587"/>
                  <a:pt x="117605" y="633587"/>
                  <a:pt x="117605" y="633587"/>
                </a:cubicBezTo>
                <a:lnTo>
                  <a:pt x="117605" y="633587"/>
                </a:lnTo>
                <a:cubicBezTo>
                  <a:pt x="117605" y="633587"/>
                  <a:pt x="117605" y="633587"/>
                  <a:pt x="117605" y="633587"/>
                </a:cubicBezTo>
                <a:lnTo>
                  <a:pt x="117605" y="633587"/>
                </a:lnTo>
                <a:cubicBezTo>
                  <a:pt x="117605" y="633587"/>
                  <a:pt x="117605" y="633587"/>
                  <a:pt x="117605" y="633587"/>
                </a:cubicBezTo>
                <a:lnTo>
                  <a:pt x="117605" y="633587"/>
                </a:lnTo>
                <a:cubicBezTo>
                  <a:pt x="117605" y="633587"/>
                  <a:pt x="117605" y="632422"/>
                  <a:pt x="117605" y="632422"/>
                </a:cubicBezTo>
                <a:lnTo>
                  <a:pt x="117605" y="632422"/>
                </a:lnTo>
                <a:cubicBezTo>
                  <a:pt x="117605" y="632422"/>
                  <a:pt x="117605" y="632422"/>
                  <a:pt x="117605" y="632422"/>
                </a:cubicBezTo>
                <a:lnTo>
                  <a:pt x="117605" y="632422"/>
                </a:lnTo>
                <a:cubicBezTo>
                  <a:pt x="117605" y="632422"/>
                  <a:pt x="117605" y="632422"/>
                  <a:pt x="117605" y="632422"/>
                </a:cubicBezTo>
                <a:lnTo>
                  <a:pt x="117605" y="632422"/>
                </a:lnTo>
                <a:cubicBezTo>
                  <a:pt x="117605" y="632422"/>
                  <a:pt x="117605" y="632422"/>
                  <a:pt x="117605" y="632422"/>
                </a:cubicBezTo>
                <a:lnTo>
                  <a:pt x="117605" y="632422"/>
                </a:lnTo>
                <a:cubicBezTo>
                  <a:pt x="117605" y="632422"/>
                  <a:pt x="117605" y="632422"/>
                  <a:pt x="117605" y="632422"/>
                </a:cubicBezTo>
                <a:lnTo>
                  <a:pt x="117605" y="632422"/>
                </a:lnTo>
                <a:cubicBezTo>
                  <a:pt x="117605" y="632422"/>
                  <a:pt x="117605" y="632422"/>
                  <a:pt x="117605" y="632422"/>
                </a:cubicBezTo>
                <a:lnTo>
                  <a:pt x="117605" y="632422"/>
                </a:lnTo>
                <a:cubicBezTo>
                  <a:pt x="117605" y="632422"/>
                  <a:pt x="117605" y="632422"/>
                  <a:pt x="117605" y="632422"/>
                </a:cubicBezTo>
                <a:lnTo>
                  <a:pt x="117605" y="632422"/>
                </a:lnTo>
                <a:cubicBezTo>
                  <a:pt x="117605" y="632422"/>
                  <a:pt x="117605" y="632422"/>
                  <a:pt x="117605" y="632422"/>
                </a:cubicBezTo>
                <a:lnTo>
                  <a:pt x="117605" y="632422"/>
                </a:lnTo>
                <a:cubicBezTo>
                  <a:pt x="117605" y="632422"/>
                  <a:pt x="117605" y="632422"/>
                  <a:pt x="117605" y="631257"/>
                </a:cubicBezTo>
                <a:lnTo>
                  <a:pt x="117605" y="631257"/>
                </a:lnTo>
                <a:cubicBezTo>
                  <a:pt x="117605" y="631257"/>
                  <a:pt x="117605" y="631257"/>
                  <a:pt x="117605" y="631257"/>
                </a:cubicBezTo>
                <a:lnTo>
                  <a:pt x="117605" y="631257"/>
                </a:lnTo>
                <a:cubicBezTo>
                  <a:pt x="117605" y="631257"/>
                  <a:pt x="117605" y="631257"/>
                  <a:pt x="117605" y="630093"/>
                </a:cubicBezTo>
                <a:lnTo>
                  <a:pt x="117605" y="630093"/>
                </a:lnTo>
                <a:cubicBezTo>
                  <a:pt x="117605" y="630093"/>
                  <a:pt x="117605" y="630093"/>
                  <a:pt x="117605" y="630093"/>
                </a:cubicBezTo>
                <a:lnTo>
                  <a:pt x="117605" y="630093"/>
                </a:lnTo>
                <a:cubicBezTo>
                  <a:pt x="117605" y="630093"/>
                  <a:pt x="117605" y="630093"/>
                  <a:pt x="117605" y="630093"/>
                </a:cubicBezTo>
                <a:lnTo>
                  <a:pt x="117605" y="630093"/>
                </a:lnTo>
                <a:cubicBezTo>
                  <a:pt x="117605" y="630093"/>
                  <a:pt x="117605" y="630093"/>
                  <a:pt x="117605" y="630093"/>
                </a:cubicBezTo>
                <a:lnTo>
                  <a:pt x="117605" y="630093"/>
                </a:lnTo>
                <a:cubicBezTo>
                  <a:pt x="112948" y="623104"/>
                  <a:pt x="108290" y="614952"/>
                  <a:pt x="103633" y="607964"/>
                </a:cubicBezTo>
                <a:cubicBezTo>
                  <a:pt x="102468" y="605634"/>
                  <a:pt x="98975" y="603305"/>
                  <a:pt x="96646" y="603305"/>
                </a:cubicBezTo>
                <a:lnTo>
                  <a:pt x="96646" y="603305"/>
                </a:lnTo>
                <a:lnTo>
                  <a:pt x="93153" y="600976"/>
                </a:lnTo>
                <a:close/>
                <a:moveTo>
                  <a:pt x="154867" y="706961"/>
                </a:moveTo>
                <a:cubicBezTo>
                  <a:pt x="153702" y="706961"/>
                  <a:pt x="152538" y="706961"/>
                  <a:pt x="151373" y="706961"/>
                </a:cubicBezTo>
                <a:cubicBezTo>
                  <a:pt x="146716" y="709291"/>
                  <a:pt x="145551" y="713950"/>
                  <a:pt x="147880" y="717444"/>
                </a:cubicBezTo>
                <a:cubicBezTo>
                  <a:pt x="157196" y="736078"/>
                  <a:pt x="165346" y="755878"/>
                  <a:pt x="173497" y="776842"/>
                </a:cubicBezTo>
                <a:cubicBezTo>
                  <a:pt x="174662" y="780336"/>
                  <a:pt x="178155" y="782666"/>
                  <a:pt x="181648" y="782666"/>
                </a:cubicBezTo>
                <a:cubicBezTo>
                  <a:pt x="185141" y="782666"/>
                  <a:pt x="183977" y="782666"/>
                  <a:pt x="183977" y="782666"/>
                </a:cubicBezTo>
                <a:cubicBezTo>
                  <a:pt x="188634" y="781501"/>
                  <a:pt x="190963" y="776842"/>
                  <a:pt x="188634" y="772184"/>
                </a:cubicBezTo>
                <a:cubicBezTo>
                  <a:pt x="181648" y="753549"/>
                  <a:pt x="174662" y="734914"/>
                  <a:pt x="165346" y="716279"/>
                </a:cubicBezTo>
                <a:lnTo>
                  <a:pt x="165346" y="716279"/>
                </a:lnTo>
                <a:cubicBezTo>
                  <a:pt x="165346" y="716279"/>
                  <a:pt x="165346" y="716279"/>
                  <a:pt x="165346" y="716279"/>
                </a:cubicBezTo>
                <a:lnTo>
                  <a:pt x="165346" y="716279"/>
                </a:lnTo>
                <a:cubicBezTo>
                  <a:pt x="165346" y="715114"/>
                  <a:pt x="165346" y="715114"/>
                  <a:pt x="165346" y="715114"/>
                </a:cubicBezTo>
                <a:lnTo>
                  <a:pt x="165346" y="715114"/>
                </a:lnTo>
                <a:cubicBezTo>
                  <a:pt x="165346" y="715114"/>
                  <a:pt x="165346" y="715114"/>
                  <a:pt x="165346" y="715114"/>
                </a:cubicBezTo>
                <a:lnTo>
                  <a:pt x="165346" y="715114"/>
                </a:lnTo>
                <a:cubicBezTo>
                  <a:pt x="165346" y="715114"/>
                  <a:pt x="165346" y="713950"/>
                  <a:pt x="164182" y="712785"/>
                </a:cubicBezTo>
                <a:cubicBezTo>
                  <a:pt x="163018" y="710456"/>
                  <a:pt x="159524" y="708126"/>
                  <a:pt x="157196" y="708126"/>
                </a:cubicBezTo>
                <a:lnTo>
                  <a:pt x="157196" y="708126"/>
                </a:lnTo>
                <a:close/>
                <a:moveTo>
                  <a:pt x="199114" y="829253"/>
                </a:moveTo>
                <a:cubicBezTo>
                  <a:pt x="199114" y="829253"/>
                  <a:pt x="197950" y="829253"/>
                  <a:pt x="196785" y="829253"/>
                </a:cubicBezTo>
                <a:cubicBezTo>
                  <a:pt x="192128" y="829253"/>
                  <a:pt x="189799" y="835076"/>
                  <a:pt x="190963" y="839735"/>
                </a:cubicBezTo>
                <a:cubicBezTo>
                  <a:pt x="195621" y="860700"/>
                  <a:pt x="200279" y="881664"/>
                  <a:pt x="202608" y="902628"/>
                </a:cubicBezTo>
                <a:cubicBezTo>
                  <a:pt x="202608" y="907287"/>
                  <a:pt x="207265" y="909616"/>
                  <a:pt x="210758" y="909616"/>
                </a:cubicBezTo>
                <a:lnTo>
                  <a:pt x="210758" y="909616"/>
                </a:lnTo>
                <a:cubicBezTo>
                  <a:pt x="215416" y="909616"/>
                  <a:pt x="218909" y="904957"/>
                  <a:pt x="217745" y="900299"/>
                </a:cubicBezTo>
                <a:cubicBezTo>
                  <a:pt x="217745" y="892146"/>
                  <a:pt x="215416" y="882828"/>
                  <a:pt x="214252" y="874675"/>
                </a:cubicBezTo>
                <a:lnTo>
                  <a:pt x="214252" y="874675"/>
                </a:lnTo>
                <a:cubicBezTo>
                  <a:pt x="214252" y="874675"/>
                  <a:pt x="214252" y="874675"/>
                  <a:pt x="214252" y="874675"/>
                </a:cubicBezTo>
                <a:lnTo>
                  <a:pt x="214252" y="874675"/>
                </a:lnTo>
                <a:cubicBezTo>
                  <a:pt x="214252" y="874675"/>
                  <a:pt x="214252" y="874675"/>
                  <a:pt x="214252" y="874675"/>
                </a:cubicBezTo>
                <a:lnTo>
                  <a:pt x="214252" y="874675"/>
                </a:lnTo>
                <a:lnTo>
                  <a:pt x="214252" y="872346"/>
                </a:lnTo>
                <a:lnTo>
                  <a:pt x="214252" y="872346"/>
                </a:lnTo>
                <a:lnTo>
                  <a:pt x="214252" y="870017"/>
                </a:lnTo>
                <a:lnTo>
                  <a:pt x="214252" y="870017"/>
                </a:lnTo>
                <a:cubicBezTo>
                  <a:pt x="214252" y="863029"/>
                  <a:pt x="211923" y="857205"/>
                  <a:pt x="210758" y="851382"/>
                </a:cubicBezTo>
                <a:lnTo>
                  <a:pt x="210758" y="851382"/>
                </a:lnTo>
                <a:cubicBezTo>
                  <a:pt x="210758" y="851382"/>
                  <a:pt x="210758" y="851382"/>
                  <a:pt x="210758" y="851382"/>
                </a:cubicBezTo>
                <a:lnTo>
                  <a:pt x="210758" y="851382"/>
                </a:lnTo>
                <a:lnTo>
                  <a:pt x="210758" y="849053"/>
                </a:lnTo>
                <a:lnTo>
                  <a:pt x="210758" y="849053"/>
                </a:lnTo>
                <a:cubicBezTo>
                  <a:pt x="210758" y="846723"/>
                  <a:pt x="210758" y="846723"/>
                  <a:pt x="210758" y="846723"/>
                </a:cubicBezTo>
                <a:lnTo>
                  <a:pt x="210758" y="846723"/>
                </a:lnTo>
                <a:cubicBezTo>
                  <a:pt x="210758" y="844394"/>
                  <a:pt x="209594" y="840900"/>
                  <a:pt x="209594" y="838571"/>
                </a:cubicBezTo>
                <a:cubicBezTo>
                  <a:pt x="209594" y="835076"/>
                  <a:pt x="204936" y="832747"/>
                  <a:pt x="201443" y="832747"/>
                </a:cubicBezTo>
                <a:lnTo>
                  <a:pt x="201443" y="832747"/>
                </a:lnTo>
                <a:lnTo>
                  <a:pt x="199114" y="830418"/>
                </a:lnTo>
                <a:close/>
                <a:moveTo>
                  <a:pt x="214252" y="957368"/>
                </a:moveTo>
                <a:lnTo>
                  <a:pt x="214252" y="957368"/>
                </a:lnTo>
                <a:cubicBezTo>
                  <a:pt x="209594" y="957368"/>
                  <a:pt x="206101" y="960862"/>
                  <a:pt x="206101" y="965521"/>
                </a:cubicBezTo>
                <a:cubicBezTo>
                  <a:pt x="206101" y="986485"/>
                  <a:pt x="206101" y="1008614"/>
                  <a:pt x="202608" y="1029578"/>
                </a:cubicBezTo>
                <a:cubicBezTo>
                  <a:pt x="202608" y="1034237"/>
                  <a:pt x="204936" y="1037731"/>
                  <a:pt x="209594" y="1038896"/>
                </a:cubicBezTo>
                <a:lnTo>
                  <a:pt x="209594" y="1038896"/>
                </a:lnTo>
                <a:cubicBezTo>
                  <a:pt x="214252" y="1038896"/>
                  <a:pt x="217745" y="1035402"/>
                  <a:pt x="217745" y="1031907"/>
                </a:cubicBezTo>
                <a:cubicBezTo>
                  <a:pt x="220074" y="1009779"/>
                  <a:pt x="221238" y="987650"/>
                  <a:pt x="221238" y="965521"/>
                </a:cubicBezTo>
                <a:cubicBezTo>
                  <a:pt x="221238" y="960862"/>
                  <a:pt x="217745" y="957368"/>
                  <a:pt x="213087" y="957368"/>
                </a:cubicBezTo>
                <a:lnTo>
                  <a:pt x="213087" y="957368"/>
                </a:lnTo>
                <a:close/>
                <a:moveTo>
                  <a:pt x="201443" y="1086648"/>
                </a:moveTo>
                <a:cubicBezTo>
                  <a:pt x="197950" y="1086648"/>
                  <a:pt x="194456" y="1088977"/>
                  <a:pt x="193292" y="1093636"/>
                </a:cubicBezTo>
                <a:cubicBezTo>
                  <a:pt x="188634" y="1114600"/>
                  <a:pt x="182812" y="1135564"/>
                  <a:pt x="175826" y="1155364"/>
                </a:cubicBezTo>
                <a:cubicBezTo>
                  <a:pt x="174662" y="1160022"/>
                  <a:pt x="175826" y="1164681"/>
                  <a:pt x="180484" y="1165846"/>
                </a:cubicBezTo>
                <a:cubicBezTo>
                  <a:pt x="180484" y="1165846"/>
                  <a:pt x="181648" y="1165846"/>
                  <a:pt x="182812" y="1165846"/>
                </a:cubicBezTo>
                <a:cubicBezTo>
                  <a:pt x="186306" y="1165846"/>
                  <a:pt x="189799" y="1163517"/>
                  <a:pt x="190963" y="1160022"/>
                </a:cubicBezTo>
                <a:cubicBezTo>
                  <a:pt x="193292" y="1153035"/>
                  <a:pt x="195621" y="1144882"/>
                  <a:pt x="197950" y="1137894"/>
                </a:cubicBezTo>
                <a:lnTo>
                  <a:pt x="197950" y="1137894"/>
                </a:lnTo>
                <a:cubicBezTo>
                  <a:pt x="197950" y="1137894"/>
                  <a:pt x="197950" y="1137894"/>
                  <a:pt x="197950" y="1137894"/>
                </a:cubicBezTo>
                <a:lnTo>
                  <a:pt x="197950" y="1137894"/>
                </a:lnTo>
                <a:cubicBezTo>
                  <a:pt x="197950" y="1137894"/>
                  <a:pt x="197950" y="1137894"/>
                  <a:pt x="197950" y="1137894"/>
                </a:cubicBezTo>
                <a:lnTo>
                  <a:pt x="197950" y="1137894"/>
                </a:lnTo>
                <a:cubicBezTo>
                  <a:pt x="197950" y="1137894"/>
                  <a:pt x="197950" y="1137894"/>
                  <a:pt x="197950" y="1137894"/>
                </a:cubicBezTo>
                <a:lnTo>
                  <a:pt x="197950" y="1137894"/>
                </a:lnTo>
                <a:cubicBezTo>
                  <a:pt x="197950" y="1137894"/>
                  <a:pt x="197950" y="1137894"/>
                  <a:pt x="197950" y="1137894"/>
                </a:cubicBezTo>
                <a:lnTo>
                  <a:pt x="197950" y="1137894"/>
                </a:lnTo>
                <a:cubicBezTo>
                  <a:pt x="197950" y="1137894"/>
                  <a:pt x="197950" y="1137894"/>
                  <a:pt x="197950" y="1137894"/>
                </a:cubicBezTo>
                <a:lnTo>
                  <a:pt x="197950" y="1137894"/>
                </a:lnTo>
                <a:lnTo>
                  <a:pt x="197950" y="1135564"/>
                </a:lnTo>
                <a:lnTo>
                  <a:pt x="197950" y="1135564"/>
                </a:lnTo>
                <a:lnTo>
                  <a:pt x="197950" y="1133235"/>
                </a:lnTo>
                <a:lnTo>
                  <a:pt x="197950" y="1133235"/>
                </a:lnTo>
                <a:cubicBezTo>
                  <a:pt x="197950" y="1133235"/>
                  <a:pt x="197950" y="1133235"/>
                  <a:pt x="197950" y="1132070"/>
                </a:cubicBezTo>
                <a:lnTo>
                  <a:pt x="197950" y="1132070"/>
                </a:lnTo>
                <a:cubicBezTo>
                  <a:pt x="197950" y="1132070"/>
                  <a:pt x="197950" y="1132070"/>
                  <a:pt x="197950" y="1132070"/>
                </a:cubicBezTo>
                <a:lnTo>
                  <a:pt x="197950" y="1132070"/>
                </a:lnTo>
                <a:cubicBezTo>
                  <a:pt x="197950" y="1132070"/>
                  <a:pt x="197950" y="1132070"/>
                  <a:pt x="197950" y="1132070"/>
                </a:cubicBezTo>
                <a:lnTo>
                  <a:pt x="197950" y="1132070"/>
                </a:lnTo>
                <a:cubicBezTo>
                  <a:pt x="197950" y="1132070"/>
                  <a:pt x="197950" y="1132070"/>
                  <a:pt x="197950" y="1132070"/>
                </a:cubicBezTo>
                <a:lnTo>
                  <a:pt x="197950" y="1132070"/>
                </a:lnTo>
                <a:cubicBezTo>
                  <a:pt x="197950" y="1132070"/>
                  <a:pt x="197950" y="1132070"/>
                  <a:pt x="197950" y="1132070"/>
                </a:cubicBezTo>
                <a:lnTo>
                  <a:pt x="197950" y="1132070"/>
                </a:lnTo>
                <a:cubicBezTo>
                  <a:pt x="197950" y="1132070"/>
                  <a:pt x="197950" y="1132070"/>
                  <a:pt x="197950" y="1132070"/>
                </a:cubicBezTo>
                <a:lnTo>
                  <a:pt x="197950" y="1132070"/>
                </a:lnTo>
                <a:cubicBezTo>
                  <a:pt x="197950" y="1132070"/>
                  <a:pt x="197950" y="1132070"/>
                  <a:pt x="197950" y="1132070"/>
                </a:cubicBezTo>
                <a:lnTo>
                  <a:pt x="197950" y="1132070"/>
                </a:lnTo>
                <a:cubicBezTo>
                  <a:pt x="197950" y="1132070"/>
                  <a:pt x="197950" y="1132070"/>
                  <a:pt x="197950" y="1132070"/>
                </a:cubicBezTo>
                <a:lnTo>
                  <a:pt x="197950" y="1132070"/>
                </a:lnTo>
                <a:cubicBezTo>
                  <a:pt x="200279" y="1122753"/>
                  <a:pt x="202608" y="1114600"/>
                  <a:pt x="204936" y="1105283"/>
                </a:cubicBezTo>
                <a:cubicBezTo>
                  <a:pt x="204936" y="1100624"/>
                  <a:pt x="202608" y="1095965"/>
                  <a:pt x="199114" y="1095965"/>
                </a:cubicBezTo>
                <a:cubicBezTo>
                  <a:pt x="199114" y="1095965"/>
                  <a:pt x="197950" y="1095965"/>
                  <a:pt x="197950" y="1095965"/>
                </a:cubicBezTo>
                <a:lnTo>
                  <a:pt x="200279" y="1095965"/>
                </a:lnTo>
                <a:close/>
                <a:moveTo>
                  <a:pt x="159524" y="1210104"/>
                </a:moveTo>
                <a:cubicBezTo>
                  <a:pt x="156031" y="1210104"/>
                  <a:pt x="153702" y="1211269"/>
                  <a:pt x="152538" y="1214763"/>
                </a:cubicBezTo>
                <a:cubicBezTo>
                  <a:pt x="144387" y="1232233"/>
                  <a:pt x="136236" y="1248538"/>
                  <a:pt x="125756" y="1263679"/>
                </a:cubicBezTo>
                <a:cubicBezTo>
                  <a:pt x="122263" y="1268338"/>
                  <a:pt x="122263" y="1275326"/>
                  <a:pt x="125756" y="1279985"/>
                </a:cubicBezTo>
                <a:cubicBezTo>
                  <a:pt x="128085" y="1284643"/>
                  <a:pt x="133907" y="1288137"/>
                  <a:pt x="139729" y="1288137"/>
                </a:cubicBezTo>
                <a:lnTo>
                  <a:pt x="147880" y="1288137"/>
                </a:lnTo>
                <a:cubicBezTo>
                  <a:pt x="152538" y="1288137"/>
                  <a:pt x="156031" y="1284643"/>
                  <a:pt x="156031" y="1279985"/>
                </a:cubicBezTo>
                <a:cubicBezTo>
                  <a:pt x="156031" y="1275326"/>
                  <a:pt x="152538" y="1271832"/>
                  <a:pt x="147880" y="1271832"/>
                </a:cubicBezTo>
                <a:lnTo>
                  <a:pt x="139729" y="1271832"/>
                </a:lnTo>
                <a:cubicBezTo>
                  <a:pt x="139729" y="1271832"/>
                  <a:pt x="139729" y="1271832"/>
                  <a:pt x="139729" y="1271832"/>
                </a:cubicBezTo>
                <a:lnTo>
                  <a:pt x="139729" y="1271832"/>
                </a:lnTo>
                <a:cubicBezTo>
                  <a:pt x="139729" y="1271832"/>
                  <a:pt x="139729" y="1271832"/>
                  <a:pt x="139729" y="1271832"/>
                </a:cubicBezTo>
                <a:lnTo>
                  <a:pt x="139729" y="1271832"/>
                </a:lnTo>
                <a:cubicBezTo>
                  <a:pt x="139729" y="1271832"/>
                  <a:pt x="139729" y="1271832"/>
                  <a:pt x="139729" y="1271832"/>
                </a:cubicBezTo>
                <a:lnTo>
                  <a:pt x="139729" y="1271832"/>
                </a:lnTo>
                <a:cubicBezTo>
                  <a:pt x="139729" y="1271832"/>
                  <a:pt x="139729" y="1271832"/>
                  <a:pt x="139729" y="1271832"/>
                </a:cubicBezTo>
                <a:lnTo>
                  <a:pt x="139729" y="1271832"/>
                </a:lnTo>
                <a:cubicBezTo>
                  <a:pt x="139729" y="1271832"/>
                  <a:pt x="139729" y="1271832"/>
                  <a:pt x="139729" y="1271832"/>
                </a:cubicBezTo>
                <a:lnTo>
                  <a:pt x="139729" y="1271832"/>
                </a:lnTo>
                <a:cubicBezTo>
                  <a:pt x="139729" y="1271832"/>
                  <a:pt x="139729" y="1271832"/>
                  <a:pt x="139729" y="1271832"/>
                </a:cubicBezTo>
                <a:lnTo>
                  <a:pt x="139729" y="1271832"/>
                </a:lnTo>
                <a:cubicBezTo>
                  <a:pt x="139729" y="1271832"/>
                  <a:pt x="139729" y="1271832"/>
                  <a:pt x="139729" y="1271832"/>
                </a:cubicBezTo>
                <a:lnTo>
                  <a:pt x="139729" y="1271832"/>
                </a:lnTo>
                <a:cubicBezTo>
                  <a:pt x="139729" y="1271832"/>
                  <a:pt x="139729" y="1271832"/>
                  <a:pt x="139729" y="1271832"/>
                </a:cubicBezTo>
                <a:lnTo>
                  <a:pt x="139729" y="1271832"/>
                </a:lnTo>
                <a:cubicBezTo>
                  <a:pt x="139729" y="1271832"/>
                  <a:pt x="139729" y="1271832"/>
                  <a:pt x="139729" y="1271832"/>
                </a:cubicBezTo>
                <a:lnTo>
                  <a:pt x="139729" y="1271832"/>
                </a:lnTo>
                <a:cubicBezTo>
                  <a:pt x="139729" y="1271832"/>
                  <a:pt x="139729" y="1271832"/>
                  <a:pt x="139729" y="1271832"/>
                </a:cubicBezTo>
                <a:lnTo>
                  <a:pt x="139729" y="1271832"/>
                </a:lnTo>
                <a:cubicBezTo>
                  <a:pt x="139729" y="1271832"/>
                  <a:pt x="139729" y="1271832"/>
                  <a:pt x="139729" y="1271832"/>
                </a:cubicBezTo>
                <a:lnTo>
                  <a:pt x="139729" y="1271832"/>
                </a:lnTo>
                <a:cubicBezTo>
                  <a:pt x="139729" y="1271832"/>
                  <a:pt x="139729" y="1271832"/>
                  <a:pt x="139729" y="1271832"/>
                </a:cubicBezTo>
                <a:lnTo>
                  <a:pt x="139729" y="1271832"/>
                </a:lnTo>
                <a:cubicBezTo>
                  <a:pt x="139729" y="1271832"/>
                  <a:pt x="139729" y="1271832"/>
                  <a:pt x="139729" y="1271832"/>
                </a:cubicBezTo>
                <a:cubicBezTo>
                  <a:pt x="139729" y="1271832"/>
                  <a:pt x="139729" y="1271832"/>
                  <a:pt x="139729" y="1271832"/>
                </a:cubicBezTo>
                <a:cubicBezTo>
                  <a:pt x="139729" y="1271832"/>
                  <a:pt x="139729" y="1271832"/>
                  <a:pt x="139729" y="1271832"/>
                </a:cubicBezTo>
                <a:lnTo>
                  <a:pt x="139729" y="1271832"/>
                </a:lnTo>
                <a:cubicBezTo>
                  <a:pt x="139729" y="1271832"/>
                  <a:pt x="139729" y="1271832"/>
                  <a:pt x="139729" y="1271832"/>
                </a:cubicBezTo>
                <a:lnTo>
                  <a:pt x="139729" y="1271832"/>
                </a:lnTo>
                <a:cubicBezTo>
                  <a:pt x="139729" y="1271832"/>
                  <a:pt x="139729" y="1271832"/>
                  <a:pt x="139729" y="1271832"/>
                </a:cubicBezTo>
                <a:lnTo>
                  <a:pt x="139729" y="1271832"/>
                </a:lnTo>
                <a:cubicBezTo>
                  <a:pt x="139729" y="1271832"/>
                  <a:pt x="139729" y="1271832"/>
                  <a:pt x="139729" y="1270667"/>
                </a:cubicBezTo>
                <a:lnTo>
                  <a:pt x="139729" y="1270667"/>
                </a:lnTo>
                <a:cubicBezTo>
                  <a:pt x="139729" y="1270667"/>
                  <a:pt x="139729" y="1270667"/>
                  <a:pt x="139729" y="1270667"/>
                </a:cubicBezTo>
                <a:lnTo>
                  <a:pt x="139729" y="1270667"/>
                </a:lnTo>
                <a:cubicBezTo>
                  <a:pt x="139729" y="1270667"/>
                  <a:pt x="139729" y="1270667"/>
                  <a:pt x="139729" y="1270667"/>
                </a:cubicBezTo>
                <a:lnTo>
                  <a:pt x="139729" y="1270667"/>
                </a:lnTo>
                <a:cubicBezTo>
                  <a:pt x="139729" y="1270667"/>
                  <a:pt x="139729" y="1270667"/>
                  <a:pt x="139729" y="1270667"/>
                </a:cubicBezTo>
                <a:lnTo>
                  <a:pt x="139729" y="1270667"/>
                </a:lnTo>
                <a:cubicBezTo>
                  <a:pt x="139729" y="1270667"/>
                  <a:pt x="139729" y="1270667"/>
                  <a:pt x="139729" y="1270667"/>
                </a:cubicBezTo>
                <a:lnTo>
                  <a:pt x="139729" y="1270667"/>
                </a:lnTo>
                <a:cubicBezTo>
                  <a:pt x="139729" y="1270667"/>
                  <a:pt x="139729" y="1270667"/>
                  <a:pt x="139729" y="1270667"/>
                </a:cubicBezTo>
                <a:lnTo>
                  <a:pt x="139729" y="1270667"/>
                </a:lnTo>
                <a:cubicBezTo>
                  <a:pt x="139729" y="1270667"/>
                  <a:pt x="139729" y="1270667"/>
                  <a:pt x="139729" y="1270667"/>
                </a:cubicBezTo>
                <a:lnTo>
                  <a:pt x="139729" y="1270667"/>
                </a:lnTo>
                <a:cubicBezTo>
                  <a:pt x="139729" y="1270667"/>
                  <a:pt x="139729" y="1270667"/>
                  <a:pt x="139729" y="1270667"/>
                </a:cubicBezTo>
                <a:lnTo>
                  <a:pt x="139729" y="1270667"/>
                </a:lnTo>
                <a:cubicBezTo>
                  <a:pt x="139729" y="1270667"/>
                  <a:pt x="139729" y="1270667"/>
                  <a:pt x="139729" y="1270667"/>
                </a:cubicBezTo>
                <a:lnTo>
                  <a:pt x="139729" y="1270667"/>
                </a:lnTo>
                <a:cubicBezTo>
                  <a:pt x="139729" y="1270667"/>
                  <a:pt x="139729" y="1270667"/>
                  <a:pt x="139729" y="1270667"/>
                </a:cubicBezTo>
                <a:lnTo>
                  <a:pt x="139729" y="1270667"/>
                </a:lnTo>
                <a:cubicBezTo>
                  <a:pt x="146716" y="1259020"/>
                  <a:pt x="152538" y="1246209"/>
                  <a:pt x="158360" y="1233398"/>
                </a:cubicBezTo>
                <a:cubicBezTo>
                  <a:pt x="160689" y="1228739"/>
                  <a:pt x="158360" y="1224080"/>
                  <a:pt x="154867" y="1222915"/>
                </a:cubicBezTo>
                <a:cubicBezTo>
                  <a:pt x="153702" y="1222915"/>
                  <a:pt x="152538" y="1222915"/>
                  <a:pt x="151373" y="1222915"/>
                </a:cubicBezTo>
                <a:lnTo>
                  <a:pt x="153702" y="1222915"/>
                </a:lnTo>
                <a:close/>
                <a:moveTo>
                  <a:pt x="280623" y="1272997"/>
                </a:moveTo>
                <a:lnTo>
                  <a:pt x="214252" y="1272997"/>
                </a:lnTo>
                <a:cubicBezTo>
                  <a:pt x="209594" y="1272997"/>
                  <a:pt x="206101" y="1276491"/>
                  <a:pt x="206101" y="1281150"/>
                </a:cubicBezTo>
                <a:cubicBezTo>
                  <a:pt x="206101" y="1285808"/>
                  <a:pt x="209594" y="1289302"/>
                  <a:pt x="214252" y="1289302"/>
                </a:cubicBezTo>
                <a:lnTo>
                  <a:pt x="280623" y="1289302"/>
                </a:lnTo>
                <a:cubicBezTo>
                  <a:pt x="285281" y="1289302"/>
                  <a:pt x="288774" y="1285808"/>
                  <a:pt x="288774" y="1281150"/>
                </a:cubicBezTo>
                <a:cubicBezTo>
                  <a:pt x="288774" y="1276491"/>
                  <a:pt x="285281" y="1272997"/>
                  <a:pt x="280623" y="1272997"/>
                </a:cubicBezTo>
                <a:lnTo>
                  <a:pt x="280623" y="1272997"/>
                </a:lnTo>
                <a:close/>
                <a:moveTo>
                  <a:pt x="412202" y="1272997"/>
                </a:moveTo>
                <a:lnTo>
                  <a:pt x="345830" y="1272997"/>
                </a:lnTo>
                <a:cubicBezTo>
                  <a:pt x="341172" y="1272997"/>
                  <a:pt x="337679" y="1276491"/>
                  <a:pt x="337679" y="1281150"/>
                </a:cubicBezTo>
                <a:cubicBezTo>
                  <a:pt x="337679" y="1285808"/>
                  <a:pt x="341172" y="1289302"/>
                  <a:pt x="345830" y="1289302"/>
                </a:cubicBezTo>
                <a:lnTo>
                  <a:pt x="412202" y="1289302"/>
                </a:lnTo>
                <a:cubicBezTo>
                  <a:pt x="416859" y="1289302"/>
                  <a:pt x="420352" y="1285808"/>
                  <a:pt x="420352" y="1281150"/>
                </a:cubicBezTo>
                <a:cubicBezTo>
                  <a:pt x="420352" y="1276491"/>
                  <a:pt x="416859" y="1272997"/>
                  <a:pt x="412202" y="1272997"/>
                </a:cubicBezTo>
                <a:lnTo>
                  <a:pt x="412202" y="1272997"/>
                </a:lnTo>
                <a:close/>
                <a:moveTo>
                  <a:pt x="544944" y="1272997"/>
                </a:moveTo>
                <a:lnTo>
                  <a:pt x="478573" y="1272997"/>
                </a:lnTo>
                <a:cubicBezTo>
                  <a:pt x="473915" y="1272997"/>
                  <a:pt x="470422" y="1276491"/>
                  <a:pt x="470422" y="1281150"/>
                </a:cubicBezTo>
                <a:cubicBezTo>
                  <a:pt x="470422" y="1285808"/>
                  <a:pt x="473915" y="1289302"/>
                  <a:pt x="478573" y="1289302"/>
                </a:cubicBezTo>
                <a:lnTo>
                  <a:pt x="544944" y="1289302"/>
                </a:lnTo>
                <a:cubicBezTo>
                  <a:pt x="549602" y="1289302"/>
                  <a:pt x="553095" y="1285808"/>
                  <a:pt x="553095" y="1281150"/>
                </a:cubicBezTo>
                <a:cubicBezTo>
                  <a:pt x="553095" y="1276491"/>
                  <a:pt x="549602" y="1272997"/>
                  <a:pt x="544944" y="1272997"/>
                </a:cubicBezTo>
                <a:lnTo>
                  <a:pt x="544944" y="1272997"/>
                </a:lnTo>
                <a:close/>
                <a:moveTo>
                  <a:pt x="676523" y="1272997"/>
                </a:moveTo>
                <a:lnTo>
                  <a:pt x="610152" y="1272997"/>
                </a:lnTo>
                <a:cubicBezTo>
                  <a:pt x="605494" y="1272997"/>
                  <a:pt x="602001" y="1276491"/>
                  <a:pt x="602001" y="1281150"/>
                </a:cubicBezTo>
                <a:cubicBezTo>
                  <a:pt x="602001" y="1285808"/>
                  <a:pt x="605494" y="1289302"/>
                  <a:pt x="610152" y="1289302"/>
                </a:cubicBezTo>
                <a:lnTo>
                  <a:pt x="676523" y="1289302"/>
                </a:lnTo>
                <a:cubicBezTo>
                  <a:pt x="681181" y="1289302"/>
                  <a:pt x="684674" y="1285808"/>
                  <a:pt x="684674" y="1281150"/>
                </a:cubicBezTo>
                <a:cubicBezTo>
                  <a:pt x="684674" y="1276491"/>
                  <a:pt x="681181" y="1272997"/>
                  <a:pt x="676523" y="1272997"/>
                </a:cubicBezTo>
                <a:lnTo>
                  <a:pt x="676523" y="1272997"/>
                </a:lnTo>
                <a:close/>
                <a:moveTo>
                  <a:pt x="808101" y="1272997"/>
                </a:moveTo>
                <a:lnTo>
                  <a:pt x="741730" y="1272997"/>
                </a:lnTo>
                <a:cubicBezTo>
                  <a:pt x="737072" y="1272997"/>
                  <a:pt x="733579" y="1276491"/>
                  <a:pt x="733579" y="1281150"/>
                </a:cubicBezTo>
                <a:cubicBezTo>
                  <a:pt x="733579" y="1285808"/>
                  <a:pt x="737072" y="1289302"/>
                  <a:pt x="741730" y="1289302"/>
                </a:cubicBezTo>
                <a:lnTo>
                  <a:pt x="808101" y="1289302"/>
                </a:lnTo>
                <a:cubicBezTo>
                  <a:pt x="812759" y="1289302"/>
                  <a:pt x="816252" y="1285808"/>
                  <a:pt x="816252" y="1281150"/>
                </a:cubicBezTo>
                <a:cubicBezTo>
                  <a:pt x="816252" y="1276491"/>
                  <a:pt x="812759" y="1272997"/>
                  <a:pt x="808101" y="1272997"/>
                </a:cubicBezTo>
                <a:lnTo>
                  <a:pt x="808101" y="1272997"/>
                </a:lnTo>
                <a:close/>
                <a:moveTo>
                  <a:pt x="940844" y="1272997"/>
                </a:moveTo>
                <a:lnTo>
                  <a:pt x="874473" y="1272997"/>
                </a:lnTo>
                <a:cubicBezTo>
                  <a:pt x="869815" y="1272997"/>
                  <a:pt x="866322" y="1276491"/>
                  <a:pt x="866322" y="1281150"/>
                </a:cubicBezTo>
                <a:cubicBezTo>
                  <a:pt x="866322" y="1285808"/>
                  <a:pt x="869815" y="1289302"/>
                  <a:pt x="874473" y="1289302"/>
                </a:cubicBezTo>
                <a:lnTo>
                  <a:pt x="940844" y="1289302"/>
                </a:lnTo>
                <a:cubicBezTo>
                  <a:pt x="945502" y="1289302"/>
                  <a:pt x="948995" y="1285808"/>
                  <a:pt x="948995" y="1281150"/>
                </a:cubicBezTo>
                <a:cubicBezTo>
                  <a:pt x="948995" y="1276491"/>
                  <a:pt x="945502" y="1272997"/>
                  <a:pt x="940844" y="1272997"/>
                </a:cubicBezTo>
                <a:lnTo>
                  <a:pt x="940844" y="1272997"/>
                </a:lnTo>
                <a:close/>
                <a:moveTo>
                  <a:pt x="1072423" y="1272997"/>
                </a:moveTo>
                <a:lnTo>
                  <a:pt x="1006051" y="1272997"/>
                </a:lnTo>
                <a:cubicBezTo>
                  <a:pt x="1001394" y="1272997"/>
                  <a:pt x="997901" y="1276491"/>
                  <a:pt x="997901" y="1281150"/>
                </a:cubicBezTo>
                <a:cubicBezTo>
                  <a:pt x="997901" y="1285808"/>
                  <a:pt x="1001394" y="1289302"/>
                  <a:pt x="1006051" y="1289302"/>
                </a:cubicBezTo>
                <a:lnTo>
                  <a:pt x="1072423" y="1289302"/>
                </a:lnTo>
                <a:cubicBezTo>
                  <a:pt x="1077081" y="1289302"/>
                  <a:pt x="1080574" y="1285808"/>
                  <a:pt x="1080574" y="1281150"/>
                </a:cubicBezTo>
                <a:cubicBezTo>
                  <a:pt x="1080574" y="1276491"/>
                  <a:pt x="1077081" y="1272997"/>
                  <a:pt x="1072423" y="1272997"/>
                </a:cubicBezTo>
                <a:lnTo>
                  <a:pt x="1072423" y="1272997"/>
                </a:lnTo>
                <a:close/>
                <a:moveTo>
                  <a:pt x="1205166" y="1272997"/>
                </a:moveTo>
                <a:lnTo>
                  <a:pt x="1138794" y="1272997"/>
                </a:lnTo>
                <a:cubicBezTo>
                  <a:pt x="1134136" y="1272997"/>
                  <a:pt x="1130643" y="1276491"/>
                  <a:pt x="1130643" y="1281150"/>
                </a:cubicBezTo>
                <a:cubicBezTo>
                  <a:pt x="1130643" y="1285808"/>
                  <a:pt x="1134136" y="1289302"/>
                  <a:pt x="1138794" y="1289302"/>
                </a:cubicBezTo>
                <a:lnTo>
                  <a:pt x="1205166" y="1289302"/>
                </a:lnTo>
                <a:cubicBezTo>
                  <a:pt x="1209823" y="1289302"/>
                  <a:pt x="1213317" y="1285808"/>
                  <a:pt x="1213317" y="1281150"/>
                </a:cubicBezTo>
                <a:cubicBezTo>
                  <a:pt x="1213317" y="1276491"/>
                  <a:pt x="1209823" y="1272997"/>
                  <a:pt x="1205166" y="1272997"/>
                </a:cubicBezTo>
                <a:lnTo>
                  <a:pt x="1205166" y="1272997"/>
                </a:lnTo>
                <a:close/>
                <a:moveTo>
                  <a:pt x="1336744" y="1272997"/>
                </a:moveTo>
                <a:lnTo>
                  <a:pt x="1270373" y="1272997"/>
                </a:lnTo>
                <a:cubicBezTo>
                  <a:pt x="1265715" y="1272997"/>
                  <a:pt x="1262222" y="1276491"/>
                  <a:pt x="1262222" y="1281150"/>
                </a:cubicBezTo>
                <a:cubicBezTo>
                  <a:pt x="1262222" y="1285808"/>
                  <a:pt x="1265715" y="1289302"/>
                  <a:pt x="1270373" y="1289302"/>
                </a:cubicBezTo>
                <a:lnTo>
                  <a:pt x="1336744" y="1289302"/>
                </a:lnTo>
                <a:cubicBezTo>
                  <a:pt x="1341402" y="1289302"/>
                  <a:pt x="1344895" y="1285808"/>
                  <a:pt x="1344895" y="1281150"/>
                </a:cubicBezTo>
                <a:cubicBezTo>
                  <a:pt x="1344895" y="1276491"/>
                  <a:pt x="1341402" y="1272997"/>
                  <a:pt x="1336744" y="1272997"/>
                </a:cubicBezTo>
                <a:lnTo>
                  <a:pt x="1336744" y="1272997"/>
                </a:lnTo>
                <a:close/>
                <a:moveTo>
                  <a:pt x="1468323" y="1272997"/>
                </a:moveTo>
                <a:lnTo>
                  <a:pt x="1401951" y="1272997"/>
                </a:lnTo>
                <a:cubicBezTo>
                  <a:pt x="1397294" y="1272997"/>
                  <a:pt x="1393801" y="1276491"/>
                  <a:pt x="1393801" y="1281150"/>
                </a:cubicBezTo>
                <a:cubicBezTo>
                  <a:pt x="1393801" y="1285808"/>
                  <a:pt x="1397294" y="1289302"/>
                  <a:pt x="1401951" y="1289302"/>
                </a:cubicBezTo>
                <a:lnTo>
                  <a:pt x="1468323" y="1289302"/>
                </a:lnTo>
                <a:cubicBezTo>
                  <a:pt x="1472980" y="1289302"/>
                  <a:pt x="1476474" y="1285808"/>
                  <a:pt x="1476474" y="1281150"/>
                </a:cubicBezTo>
                <a:cubicBezTo>
                  <a:pt x="1476474" y="1276491"/>
                  <a:pt x="1472980" y="1272997"/>
                  <a:pt x="1468323" y="1272997"/>
                </a:cubicBezTo>
                <a:lnTo>
                  <a:pt x="1468323" y="1272997"/>
                </a:lnTo>
                <a:close/>
                <a:moveTo>
                  <a:pt x="1601066" y="1272997"/>
                </a:moveTo>
                <a:lnTo>
                  <a:pt x="1534694" y="1272997"/>
                </a:lnTo>
                <a:cubicBezTo>
                  <a:pt x="1530036" y="1272997"/>
                  <a:pt x="1526543" y="1276491"/>
                  <a:pt x="1526543" y="1281150"/>
                </a:cubicBezTo>
                <a:cubicBezTo>
                  <a:pt x="1526543" y="1285808"/>
                  <a:pt x="1530036" y="1289302"/>
                  <a:pt x="1534694" y="1289302"/>
                </a:cubicBezTo>
                <a:lnTo>
                  <a:pt x="1601066" y="1289302"/>
                </a:lnTo>
                <a:cubicBezTo>
                  <a:pt x="1605723" y="1289302"/>
                  <a:pt x="1609217" y="1285808"/>
                  <a:pt x="1609217" y="1281150"/>
                </a:cubicBezTo>
                <a:cubicBezTo>
                  <a:pt x="1609217" y="1276491"/>
                  <a:pt x="1605723" y="1272997"/>
                  <a:pt x="1601066" y="1272997"/>
                </a:cubicBezTo>
                <a:lnTo>
                  <a:pt x="1601066" y="1272997"/>
                </a:lnTo>
                <a:close/>
                <a:moveTo>
                  <a:pt x="1732644" y="1272997"/>
                </a:moveTo>
                <a:lnTo>
                  <a:pt x="1666272" y="1272997"/>
                </a:lnTo>
                <a:cubicBezTo>
                  <a:pt x="1661615" y="1272997"/>
                  <a:pt x="1658121" y="1276491"/>
                  <a:pt x="1658121" y="1281150"/>
                </a:cubicBezTo>
                <a:cubicBezTo>
                  <a:pt x="1658121" y="1285808"/>
                  <a:pt x="1661615" y="1289302"/>
                  <a:pt x="1666272" y="1289302"/>
                </a:cubicBezTo>
                <a:lnTo>
                  <a:pt x="1732644" y="1289302"/>
                </a:lnTo>
                <a:cubicBezTo>
                  <a:pt x="1737302" y="1289302"/>
                  <a:pt x="1740795" y="1285808"/>
                  <a:pt x="1740795" y="1281150"/>
                </a:cubicBezTo>
                <a:cubicBezTo>
                  <a:pt x="1740795" y="1276491"/>
                  <a:pt x="1737302" y="1272997"/>
                  <a:pt x="1732644" y="1272997"/>
                </a:cubicBezTo>
                <a:lnTo>
                  <a:pt x="1732644" y="1272997"/>
                </a:lnTo>
                <a:close/>
                <a:moveTo>
                  <a:pt x="1864222" y="1272997"/>
                </a:moveTo>
                <a:lnTo>
                  <a:pt x="1797851" y="1272997"/>
                </a:lnTo>
                <a:cubicBezTo>
                  <a:pt x="1793194" y="1272997"/>
                  <a:pt x="1789701" y="1276491"/>
                  <a:pt x="1789701" y="1281150"/>
                </a:cubicBezTo>
                <a:cubicBezTo>
                  <a:pt x="1789701" y="1285808"/>
                  <a:pt x="1793194" y="1289302"/>
                  <a:pt x="1797851" y="1289302"/>
                </a:cubicBezTo>
                <a:lnTo>
                  <a:pt x="1864222" y="1289302"/>
                </a:lnTo>
                <a:cubicBezTo>
                  <a:pt x="1868880" y="1289302"/>
                  <a:pt x="1872373" y="1285808"/>
                  <a:pt x="1872373" y="1281150"/>
                </a:cubicBezTo>
                <a:cubicBezTo>
                  <a:pt x="1872373" y="1276491"/>
                  <a:pt x="1868880" y="1272997"/>
                  <a:pt x="1864222" y="1272997"/>
                </a:cubicBezTo>
                <a:lnTo>
                  <a:pt x="1864222" y="1272997"/>
                </a:lnTo>
                <a:close/>
                <a:moveTo>
                  <a:pt x="1996966" y="1272997"/>
                </a:moveTo>
                <a:lnTo>
                  <a:pt x="1930594" y="1272997"/>
                </a:lnTo>
                <a:cubicBezTo>
                  <a:pt x="1925936" y="1272997"/>
                  <a:pt x="1922443" y="1276491"/>
                  <a:pt x="1922443" y="1281150"/>
                </a:cubicBezTo>
                <a:cubicBezTo>
                  <a:pt x="1922443" y="1285808"/>
                  <a:pt x="1925936" y="1289302"/>
                  <a:pt x="1930594" y="1289302"/>
                </a:cubicBezTo>
                <a:lnTo>
                  <a:pt x="1996966" y="1289302"/>
                </a:lnTo>
                <a:cubicBezTo>
                  <a:pt x="2001623" y="1289302"/>
                  <a:pt x="2005117" y="1285808"/>
                  <a:pt x="2005117" y="1281150"/>
                </a:cubicBezTo>
                <a:cubicBezTo>
                  <a:pt x="2005117" y="1276491"/>
                  <a:pt x="2001623" y="1272997"/>
                  <a:pt x="1996966" y="1272997"/>
                </a:cubicBezTo>
                <a:lnTo>
                  <a:pt x="1996966" y="1272997"/>
                </a:lnTo>
                <a:close/>
                <a:moveTo>
                  <a:pt x="2128544" y="1272997"/>
                </a:moveTo>
                <a:lnTo>
                  <a:pt x="2062172" y="1272997"/>
                </a:lnTo>
                <a:cubicBezTo>
                  <a:pt x="2057515" y="1272997"/>
                  <a:pt x="2054021" y="1276491"/>
                  <a:pt x="2054021" y="1281150"/>
                </a:cubicBezTo>
                <a:cubicBezTo>
                  <a:pt x="2054021" y="1285808"/>
                  <a:pt x="2057515" y="1289302"/>
                  <a:pt x="2062172" y="1289302"/>
                </a:cubicBezTo>
                <a:lnTo>
                  <a:pt x="2128544" y="1289302"/>
                </a:lnTo>
                <a:cubicBezTo>
                  <a:pt x="2133202" y="1289302"/>
                  <a:pt x="2136695" y="1285808"/>
                  <a:pt x="2136695" y="1281150"/>
                </a:cubicBezTo>
                <a:cubicBezTo>
                  <a:pt x="2136695" y="1276491"/>
                  <a:pt x="2133202" y="1272997"/>
                  <a:pt x="2128544" y="1272997"/>
                </a:cubicBezTo>
                <a:lnTo>
                  <a:pt x="2128544" y="1272997"/>
                </a:lnTo>
                <a:close/>
                <a:moveTo>
                  <a:pt x="2261287" y="1272997"/>
                </a:moveTo>
                <a:lnTo>
                  <a:pt x="2194916" y="1272997"/>
                </a:lnTo>
                <a:cubicBezTo>
                  <a:pt x="2190258" y="1272997"/>
                  <a:pt x="2186765" y="1276491"/>
                  <a:pt x="2186765" y="1281150"/>
                </a:cubicBezTo>
                <a:cubicBezTo>
                  <a:pt x="2186765" y="1285808"/>
                  <a:pt x="2190258" y="1289302"/>
                  <a:pt x="2194916" y="1289302"/>
                </a:cubicBezTo>
                <a:lnTo>
                  <a:pt x="2261287" y="1289302"/>
                </a:lnTo>
                <a:cubicBezTo>
                  <a:pt x="2265944" y="1289302"/>
                  <a:pt x="2269438" y="1285808"/>
                  <a:pt x="2269438" y="1281150"/>
                </a:cubicBezTo>
                <a:cubicBezTo>
                  <a:pt x="2269438" y="1276491"/>
                  <a:pt x="2265944" y="1272997"/>
                  <a:pt x="2261287" y="1272997"/>
                </a:cubicBezTo>
                <a:lnTo>
                  <a:pt x="2261287" y="1272997"/>
                </a:lnTo>
                <a:close/>
                <a:moveTo>
                  <a:pt x="2392866" y="1272997"/>
                </a:moveTo>
                <a:lnTo>
                  <a:pt x="2326494" y="1272997"/>
                </a:lnTo>
                <a:cubicBezTo>
                  <a:pt x="2321836" y="1272997"/>
                  <a:pt x="2318343" y="1276491"/>
                  <a:pt x="2318343" y="1281150"/>
                </a:cubicBezTo>
                <a:cubicBezTo>
                  <a:pt x="2318343" y="1285808"/>
                  <a:pt x="2321836" y="1289302"/>
                  <a:pt x="2326494" y="1289302"/>
                </a:cubicBezTo>
                <a:lnTo>
                  <a:pt x="2392866" y="1289302"/>
                </a:lnTo>
                <a:cubicBezTo>
                  <a:pt x="2397523" y="1289302"/>
                  <a:pt x="2401017" y="1285808"/>
                  <a:pt x="2401017" y="1281150"/>
                </a:cubicBezTo>
                <a:cubicBezTo>
                  <a:pt x="2401017" y="1276491"/>
                  <a:pt x="2397523" y="1272997"/>
                  <a:pt x="2392866" y="1272997"/>
                </a:cubicBezTo>
                <a:lnTo>
                  <a:pt x="2392866" y="1272997"/>
                </a:lnTo>
                <a:close/>
                <a:moveTo>
                  <a:pt x="2524444" y="1272997"/>
                </a:moveTo>
                <a:lnTo>
                  <a:pt x="2458072" y="1272997"/>
                </a:lnTo>
                <a:cubicBezTo>
                  <a:pt x="2453415" y="1272997"/>
                  <a:pt x="2449921" y="1276491"/>
                  <a:pt x="2449921" y="1281150"/>
                </a:cubicBezTo>
                <a:cubicBezTo>
                  <a:pt x="2449921" y="1285808"/>
                  <a:pt x="2453415" y="1289302"/>
                  <a:pt x="2458072" y="1289302"/>
                </a:cubicBezTo>
                <a:lnTo>
                  <a:pt x="2524444" y="1289302"/>
                </a:lnTo>
                <a:cubicBezTo>
                  <a:pt x="2529102" y="1289302"/>
                  <a:pt x="2532595" y="1285808"/>
                  <a:pt x="2532595" y="1281150"/>
                </a:cubicBezTo>
                <a:cubicBezTo>
                  <a:pt x="2532595" y="1276491"/>
                  <a:pt x="2529102" y="1272997"/>
                  <a:pt x="2524444" y="1272997"/>
                </a:cubicBezTo>
                <a:lnTo>
                  <a:pt x="2524444" y="1272997"/>
                </a:lnTo>
                <a:close/>
                <a:moveTo>
                  <a:pt x="2657187" y="1272997"/>
                </a:moveTo>
                <a:lnTo>
                  <a:pt x="2590815" y="1272997"/>
                </a:lnTo>
                <a:cubicBezTo>
                  <a:pt x="2586158" y="1272997"/>
                  <a:pt x="2582664" y="1276491"/>
                  <a:pt x="2582664" y="1281150"/>
                </a:cubicBezTo>
                <a:cubicBezTo>
                  <a:pt x="2582664" y="1285808"/>
                  <a:pt x="2586158" y="1289302"/>
                  <a:pt x="2590815" y="1289302"/>
                </a:cubicBezTo>
                <a:lnTo>
                  <a:pt x="2657187" y="1289302"/>
                </a:lnTo>
                <a:cubicBezTo>
                  <a:pt x="2661844" y="1289302"/>
                  <a:pt x="2665337" y="1285808"/>
                  <a:pt x="2665337" y="1281150"/>
                </a:cubicBezTo>
                <a:cubicBezTo>
                  <a:pt x="2665337" y="1276491"/>
                  <a:pt x="2661844" y="1272997"/>
                  <a:pt x="2657187" y="1272997"/>
                </a:cubicBezTo>
                <a:lnTo>
                  <a:pt x="2657187" y="1272997"/>
                </a:lnTo>
                <a:close/>
                <a:moveTo>
                  <a:pt x="2788765" y="1272997"/>
                </a:moveTo>
                <a:lnTo>
                  <a:pt x="2722394" y="1272997"/>
                </a:lnTo>
                <a:cubicBezTo>
                  <a:pt x="2717736" y="1272997"/>
                  <a:pt x="2714243" y="1276491"/>
                  <a:pt x="2714243" y="1281150"/>
                </a:cubicBezTo>
                <a:cubicBezTo>
                  <a:pt x="2714243" y="1285808"/>
                  <a:pt x="2717736" y="1289302"/>
                  <a:pt x="2722394" y="1289302"/>
                </a:cubicBezTo>
                <a:lnTo>
                  <a:pt x="2788765" y="1289302"/>
                </a:lnTo>
                <a:cubicBezTo>
                  <a:pt x="2793423" y="1289302"/>
                  <a:pt x="2796916" y="1285808"/>
                  <a:pt x="2796916" y="1281150"/>
                </a:cubicBezTo>
                <a:cubicBezTo>
                  <a:pt x="2796916" y="1276491"/>
                  <a:pt x="2793423" y="1272997"/>
                  <a:pt x="2788765" y="1272997"/>
                </a:cubicBezTo>
                <a:lnTo>
                  <a:pt x="2788765" y="1272997"/>
                </a:lnTo>
                <a:close/>
                <a:moveTo>
                  <a:pt x="2921508" y="1272997"/>
                </a:moveTo>
                <a:lnTo>
                  <a:pt x="2855137" y="1272997"/>
                </a:lnTo>
                <a:cubicBezTo>
                  <a:pt x="2850479" y="1272997"/>
                  <a:pt x="2846986" y="1276491"/>
                  <a:pt x="2846986" y="1281150"/>
                </a:cubicBezTo>
                <a:cubicBezTo>
                  <a:pt x="2846986" y="1285808"/>
                  <a:pt x="2850479" y="1289302"/>
                  <a:pt x="2855137" y="1289302"/>
                </a:cubicBezTo>
                <a:lnTo>
                  <a:pt x="2921508" y="1289302"/>
                </a:lnTo>
                <a:cubicBezTo>
                  <a:pt x="2926166" y="1289302"/>
                  <a:pt x="2929659" y="1285808"/>
                  <a:pt x="2929659" y="1281150"/>
                </a:cubicBezTo>
                <a:cubicBezTo>
                  <a:pt x="2929659" y="1276491"/>
                  <a:pt x="2926166" y="1272997"/>
                  <a:pt x="2921508" y="1272997"/>
                </a:cubicBezTo>
                <a:lnTo>
                  <a:pt x="2921508" y="1272997"/>
                </a:lnTo>
                <a:close/>
                <a:moveTo>
                  <a:pt x="3053087" y="1272997"/>
                </a:moveTo>
                <a:lnTo>
                  <a:pt x="2986715" y="1272997"/>
                </a:lnTo>
                <a:cubicBezTo>
                  <a:pt x="2982057" y="1272997"/>
                  <a:pt x="2978564" y="1276491"/>
                  <a:pt x="2978564" y="1281150"/>
                </a:cubicBezTo>
                <a:cubicBezTo>
                  <a:pt x="2978564" y="1285808"/>
                  <a:pt x="2982057" y="1289302"/>
                  <a:pt x="2986715" y="1289302"/>
                </a:cubicBezTo>
                <a:lnTo>
                  <a:pt x="3053087" y="1289302"/>
                </a:lnTo>
                <a:cubicBezTo>
                  <a:pt x="3057744" y="1289302"/>
                  <a:pt x="3061237" y="1285808"/>
                  <a:pt x="3061237" y="1281150"/>
                </a:cubicBezTo>
                <a:cubicBezTo>
                  <a:pt x="3061237" y="1276491"/>
                  <a:pt x="3057744" y="1272997"/>
                  <a:pt x="3053087" y="1272997"/>
                </a:cubicBezTo>
                <a:lnTo>
                  <a:pt x="3053087" y="1272997"/>
                </a:lnTo>
                <a:close/>
                <a:moveTo>
                  <a:pt x="3184665" y="1272997"/>
                </a:moveTo>
                <a:lnTo>
                  <a:pt x="3119458" y="1272997"/>
                </a:lnTo>
                <a:cubicBezTo>
                  <a:pt x="3114801" y="1272997"/>
                  <a:pt x="3111308" y="1276491"/>
                  <a:pt x="3111308" y="1281150"/>
                </a:cubicBezTo>
                <a:cubicBezTo>
                  <a:pt x="3111308" y="1285808"/>
                  <a:pt x="3114801" y="1289302"/>
                  <a:pt x="3119458" y="1289302"/>
                </a:cubicBezTo>
                <a:lnTo>
                  <a:pt x="3185829" y="1289302"/>
                </a:lnTo>
                <a:cubicBezTo>
                  <a:pt x="3190487" y="1289302"/>
                  <a:pt x="3193980" y="1285808"/>
                  <a:pt x="3193980" y="1281150"/>
                </a:cubicBezTo>
                <a:cubicBezTo>
                  <a:pt x="3193980" y="1276491"/>
                  <a:pt x="3190487" y="1272997"/>
                  <a:pt x="3185829" y="1272997"/>
                </a:cubicBezTo>
                <a:lnTo>
                  <a:pt x="3185829" y="1272997"/>
                </a:lnTo>
                <a:close/>
                <a:moveTo>
                  <a:pt x="3306929" y="1213598"/>
                </a:moveTo>
                <a:cubicBezTo>
                  <a:pt x="3304600" y="1213598"/>
                  <a:pt x="3302271" y="1213598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301106" y="1217092"/>
                </a:cubicBezTo>
                <a:lnTo>
                  <a:pt x="3301106" y="1217092"/>
                </a:lnTo>
                <a:cubicBezTo>
                  <a:pt x="3301106" y="1217092"/>
                  <a:pt x="3301106" y="1217092"/>
                  <a:pt x="3299942" y="1217092"/>
                </a:cubicBezTo>
                <a:lnTo>
                  <a:pt x="3299942" y="1217092"/>
                </a:lnTo>
                <a:cubicBezTo>
                  <a:pt x="3297613" y="1219421"/>
                  <a:pt x="3294120" y="1220586"/>
                  <a:pt x="3291791" y="1222915"/>
                </a:cubicBezTo>
                <a:lnTo>
                  <a:pt x="3291791" y="1222915"/>
                </a:lnTo>
                <a:cubicBezTo>
                  <a:pt x="3291791" y="1222915"/>
                  <a:pt x="3291791" y="1222915"/>
                  <a:pt x="3289462" y="1222915"/>
                </a:cubicBezTo>
                <a:lnTo>
                  <a:pt x="3289462" y="1222915"/>
                </a:lnTo>
                <a:cubicBezTo>
                  <a:pt x="3289462" y="1222915"/>
                  <a:pt x="3289462" y="1222915"/>
                  <a:pt x="3289462" y="1222915"/>
                </a:cubicBezTo>
                <a:lnTo>
                  <a:pt x="3289462" y="1222915"/>
                </a:lnTo>
                <a:cubicBezTo>
                  <a:pt x="3289462" y="1222915"/>
                  <a:pt x="3289462" y="1222915"/>
                  <a:pt x="3289462" y="1222915"/>
                </a:cubicBezTo>
                <a:lnTo>
                  <a:pt x="3289462" y="1222915"/>
                </a:lnTo>
                <a:cubicBezTo>
                  <a:pt x="3289462" y="1222915"/>
                  <a:pt x="3289462" y="1222915"/>
                  <a:pt x="3289462" y="1222915"/>
                </a:cubicBezTo>
                <a:lnTo>
                  <a:pt x="3289462" y="1222915"/>
                </a:lnTo>
                <a:cubicBezTo>
                  <a:pt x="3289462" y="1222915"/>
                  <a:pt x="3289462" y="1222915"/>
                  <a:pt x="3289462" y="1222915"/>
                </a:cubicBezTo>
                <a:lnTo>
                  <a:pt x="3289462" y="1222915"/>
                </a:lnTo>
                <a:cubicBezTo>
                  <a:pt x="3289462" y="1222915"/>
                  <a:pt x="3289462" y="1222915"/>
                  <a:pt x="3289462" y="1222915"/>
                </a:cubicBezTo>
                <a:lnTo>
                  <a:pt x="3289462" y="1222915"/>
                </a:lnTo>
                <a:cubicBezTo>
                  <a:pt x="3289462" y="1222915"/>
                  <a:pt x="3289462" y="1222915"/>
                  <a:pt x="3289462" y="1222915"/>
                </a:cubicBezTo>
                <a:lnTo>
                  <a:pt x="3289462" y="1222915"/>
                </a:lnTo>
                <a:cubicBezTo>
                  <a:pt x="3289462" y="1222915"/>
                  <a:pt x="3289462" y="1222915"/>
                  <a:pt x="3289462" y="1222915"/>
                </a:cubicBezTo>
                <a:lnTo>
                  <a:pt x="3288297" y="1222915"/>
                </a:lnTo>
                <a:cubicBezTo>
                  <a:pt x="3288297" y="1222915"/>
                  <a:pt x="3288297" y="1222915"/>
                  <a:pt x="3288297" y="1222915"/>
                </a:cubicBezTo>
                <a:lnTo>
                  <a:pt x="3288297" y="1222915"/>
                </a:lnTo>
                <a:cubicBezTo>
                  <a:pt x="3288297" y="1222915"/>
                  <a:pt x="3288297" y="1222915"/>
                  <a:pt x="3288297" y="1222915"/>
                </a:cubicBezTo>
                <a:lnTo>
                  <a:pt x="3288297" y="1222915"/>
                </a:lnTo>
                <a:cubicBezTo>
                  <a:pt x="3288297" y="1222915"/>
                  <a:pt x="3288297" y="1222915"/>
                  <a:pt x="3288297" y="1222915"/>
                </a:cubicBezTo>
                <a:lnTo>
                  <a:pt x="3288297" y="1222915"/>
                </a:lnTo>
                <a:cubicBezTo>
                  <a:pt x="3288297" y="1222915"/>
                  <a:pt x="3288297" y="1222915"/>
                  <a:pt x="3288297" y="1222915"/>
                </a:cubicBezTo>
                <a:lnTo>
                  <a:pt x="3288297" y="1222915"/>
                </a:lnTo>
                <a:cubicBezTo>
                  <a:pt x="3288297" y="1222915"/>
                  <a:pt x="3287133" y="1222915"/>
                  <a:pt x="3285969" y="1224080"/>
                </a:cubicBezTo>
                <a:cubicBezTo>
                  <a:pt x="3282475" y="1226409"/>
                  <a:pt x="3280147" y="1231068"/>
                  <a:pt x="3282475" y="1235727"/>
                </a:cubicBezTo>
                <a:cubicBezTo>
                  <a:pt x="3283640" y="1238056"/>
                  <a:pt x="3287133" y="1240386"/>
                  <a:pt x="3289462" y="1240386"/>
                </a:cubicBezTo>
                <a:cubicBezTo>
                  <a:pt x="3291791" y="1240386"/>
                  <a:pt x="3291791" y="1240386"/>
                  <a:pt x="3292955" y="1240386"/>
                </a:cubicBezTo>
                <a:cubicBezTo>
                  <a:pt x="3315080" y="1229903"/>
                  <a:pt x="3334874" y="1214763"/>
                  <a:pt x="3350012" y="1194963"/>
                </a:cubicBezTo>
                <a:cubicBezTo>
                  <a:pt x="3352340" y="1191469"/>
                  <a:pt x="3352340" y="1185646"/>
                  <a:pt x="3350012" y="1183316"/>
                </a:cubicBezTo>
                <a:cubicBezTo>
                  <a:pt x="3348847" y="1182152"/>
                  <a:pt x="3346518" y="1180987"/>
                  <a:pt x="3344190" y="1180987"/>
                </a:cubicBezTo>
                <a:lnTo>
                  <a:pt x="3344190" y="1180987"/>
                </a:lnTo>
                <a:lnTo>
                  <a:pt x="3327888" y="1199622"/>
                </a:lnTo>
                <a:close/>
                <a:moveTo>
                  <a:pt x="3343025" y="1085483"/>
                </a:moveTo>
                <a:cubicBezTo>
                  <a:pt x="3338368" y="1085483"/>
                  <a:pt x="3334874" y="1088977"/>
                  <a:pt x="3334874" y="1093636"/>
                </a:cubicBezTo>
                <a:lnTo>
                  <a:pt x="3334874" y="1120423"/>
                </a:lnTo>
                <a:lnTo>
                  <a:pt x="3334874" y="1120423"/>
                </a:lnTo>
                <a:lnTo>
                  <a:pt x="3334874" y="1122753"/>
                </a:lnTo>
                <a:lnTo>
                  <a:pt x="3334874" y="1122753"/>
                </a:lnTo>
                <a:lnTo>
                  <a:pt x="3334874" y="1125082"/>
                </a:lnTo>
                <a:lnTo>
                  <a:pt x="3334874" y="1125082"/>
                </a:lnTo>
                <a:lnTo>
                  <a:pt x="3334874" y="1127411"/>
                </a:lnTo>
                <a:lnTo>
                  <a:pt x="3334874" y="1127411"/>
                </a:lnTo>
                <a:lnTo>
                  <a:pt x="3334874" y="1129741"/>
                </a:lnTo>
                <a:lnTo>
                  <a:pt x="3334874" y="1129741"/>
                </a:lnTo>
                <a:lnTo>
                  <a:pt x="3334874" y="1132070"/>
                </a:lnTo>
                <a:lnTo>
                  <a:pt x="3334874" y="1132070"/>
                </a:lnTo>
                <a:lnTo>
                  <a:pt x="3334874" y="1134400"/>
                </a:lnTo>
                <a:lnTo>
                  <a:pt x="3334874" y="1134400"/>
                </a:lnTo>
                <a:lnTo>
                  <a:pt x="3334874" y="1136729"/>
                </a:lnTo>
                <a:lnTo>
                  <a:pt x="3334874" y="1136729"/>
                </a:lnTo>
                <a:lnTo>
                  <a:pt x="3334874" y="1139058"/>
                </a:lnTo>
                <a:lnTo>
                  <a:pt x="3334874" y="1139058"/>
                </a:lnTo>
                <a:cubicBezTo>
                  <a:pt x="3334874" y="1139058"/>
                  <a:pt x="3334874" y="1139058"/>
                  <a:pt x="3334874" y="1140223"/>
                </a:cubicBezTo>
                <a:lnTo>
                  <a:pt x="3334874" y="1140223"/>
                </a:lnTo>
                <a:cubicBezTo>
                  <a:pt x="3334874" y="1143717"/>
                  <a:pt x="3334874" y="1146046"/>
                  <a:pt x="3333710" y="1149540"/>
                </a:cubicBezTo>
                <a:lnTo>
                  <a:pt x="3333710" y="1149540"/>
                </a:lnTo>
                <a:lnTo>
                  <a:pt x="3333710" y="1151870"/>
                </a:lnTo>
                <a:lnTo>
                  <a:pt x="3333710" y="1151870"/>
                </a:lnTo>
                <a:lnTo>
                  <a:pt x="3333710" y="1154199"/>
                </a:lnTo>
                <a:lnTo>
                  <a:pt x="3333710" y="1154199"/>
                </a:lnTo>
                <a:cubicBezTo>
                  <a:pt x="3333710" y="1156529"/>
                  <a:pt x="3333710" y="1157693"/>
                  <a:pt x="3333710" y="1158858"/>
                </a:cubicBezTo>
                <a:cubicBezTo>
                  <a:pt x="3333710" y="1163517"/>
                  <a:pt x="3334874" y="1168175"/>
                  <a:pt x="3339532" y="1169340"/>
                </a:cubicBezTo>
                <a:cubicBezTo>
                  <a:pt x="3339532" y="1169340"/>
                  <a:pt x="3340696" y="1169340"/>
                  <a:pt x="3341861" y="1169340"/>
                </a:cubicBezTo>
                <a:cubicBezTo>
                  <a:pt x="3345354" y="1169340"/>
                  <a:pt x="3348847" y="1167011"/>
                  <a:pt x="3350012" y="1163517"/>
                </a:cubicBezTo>
                <a:cubicBezTo>
                  <a:pt x="3353505" y="1149540"/>
                  <a:pt x="3355834" y="1135564"/>
                  <a:pt x="3355834" y="1120423"/>
                </a:cubicBezTo>
                <a:lnTo>
                  <a:pt x="3355834" y="1093636"/>
                </a:lnTo>
                <a:cubicBezTo>
                  <a:pt x="3355834" y="1088977"/>
                  <a:pt x="3352340" y="1085483"/>
                  <a:pt x="3347683" y="1085483"/>
                </a:cubicBezTo>
                <a:lnTo>
                  <a:pt x="3347683" y="1085483"/>
                </a:lnTo>
                <a:lnTo>
                  <a:pt x="3345354" y="1090142"/>
                </a:lnTo>
                <a:close/>
                <a:moveTo>
                  <a:pt x="3343025" y="952709"/>
                </a:moveTo>
                <a:cubicBezTo>
                  <a:pt x="3338368" y="952709"/>
                  <a:pt x="3334874" y="956203"/>
                  <a:pt x="3334874" y="960862"/>
                </a:cubicBezTo>
                <a:lnTo>
                  <a:pt x="3334874" y="1027249"/>
                </a:lnTo>
                <a:cubicBezTo>
                  <a:pt x="3334874" y="1031907"/>
                  <a:pt x="3338368" y="1035402"/>
                  <a:pt x="3343025" y="1035402"/>
                </a:cubicBezTo>
                <a:cubicBezTo>
                  <a:pt x="3347683" y="1035402"/>
                  <a:pt x="3351176" y="1031907"/>
                  <a:pt x="3351176" y="1027249"/>
                </a:cubicBezTo>
                <a:lnTo>
                  <a:pt x="3351176" y="960862"/>
                </a:lnTo>
                <a:cubicBezTo>
                  <a:pt x="3351176" y="956203"/>
                  <a:pt x="3347683" y="952709"/>
                  <a:pt x="3343025" y="952709"/>
                </a:cubicBezTo>
                <a:lnTo>
                  <a:pt x="3343025" y="952709"/>
                </a:lnTo>
                <a:close/>
                <a:moveTo>
                  <a:pt x="3343025" y="821100"/>
                </a:moveTo>
                <a:cubicBezTo>
                  <a:pt x="3338368" y="821100"/>
                  <a:pt x="3334874" y="824594"/>
                  <a:pt x="3334874" y="829253"/>
                </a:cubicBezTo>
                <a:lnTo>
                  <a:pt x="3334874" y="895640"/>
                </a:lnTo>
                <a:cubicBezTo>
                  <a:pt x="3334874" y="900299"/>
                  <a:pt x="3338368" y="903793"/>
                  <a:pt x="3343025" y="903793"/>
                </a:cubicBezTo>
                <a:cubicBezTo>
                  <a:pt x="3347683" y="903793"/>
                  <a:pt x="3351176" y="900299"/>
                  <a:pt x="3351176" y="895640"/>
                </a:cubicBezTo>
                <a:lnTo>
                  <a:pt x="3351176" y="829253"/>
                </a:lnTo>
                <a:cubicBezTo>
                  <a:pt x="3351176" y="824594"/>
                  <a:pt x="3347683" y="821100"/>
                  <a:pt x="3343025" y="821100"/>
                </a:cubicBezTo>
                <a:lnTo>
                  <a:pt x="3343025" y="821100"/>
                </a:lnTo>
                <a:close/>
                <a:moveTo>
                  <a:pt x="3343025" y="688327"/>
                </a:moveTo>
                <a:cubicBezTo>
                  <a:pt x="3338368" y="688327"/>
                  <a:pt x="3334874" y="691821"/>
                  <a:pt x="3334874" y="696479"/>
                </a:cubicBezTo>
                <a:lnTo>
                  <a:pt x="3334874" y="762866"/>
                </a:lnTo>
                <a:cubicBezTo>
                  <a:pt x="3334874" y="767525"/>
                  <a:pt x="3338368" y="771019"/>
                  <a:pt x="3343025" y="771019"/>
                </a:cubicBezTo>
                <a:cubicBezTo>
                  <a:pt x="3347683" y="771019"/>
                  <a:pt x="3351176" y="767525"/>
                  <a:pt x="3351176" y="762866"/>
                </a:cubicBezTo>
                <a:lnTo>
                  <a:pt x="3351176" y="696479"/>
                </a:lnTo>
                <a:cubicBezTo>
                  <a:pt x="3351176" y="691821"/>
                  <a:pt x="3347683" y="688327"/>
                  <a:pt x="3343025" y="688327"/>
                </a:cubicBezTo>
                <a:lnTo>
                  <a:pt x="3343025" y="688327"/>
                </a:lnTo>
                <a:close/>
                <a:moveTo>
                  <a:pt x="3343025" y="556718"/>
                </a:moveTo>
                <a:cubicBezTo>
                  <a:pt x="3338368" y="556718"/>
                  <a:pt x="3334874" y="560212"/>
                  <a:pt x="3334874" y="564870"/>
                </a:cubicBezTo>
                <a:lnTo>
                  <a:pt x="3334874" y="631257"/>
                </a:lnTo>
                <a:cubicBezTo>
                  <a:pt x="3334874" y="635916"/>
                  <a:pt x="3338368" y="639410"/>
                  <a:pt x="3343025" y="639410"/>
                </a:cubicBezTo>
                <a:cubicBezTo>
                  <a:pt x="3347683" y="639410"/>
                  <a:pt x="3351176" y="635916"/>
                  <a:pt x="3351176" y="631257"/>
                </a:cubicBezTo>
                <a:lnTo>
                  <a:pt x="3351176" y="564870"/>
                </a:lnTo>
                <a:cubicBezTo>
                  <a:pt x="3351176" y="560212"/>
                  <a:pt x="3347683" y="556718"/>
                  <a:pt x="3343025" y="556718"/>
                </a:cubicBezTo>
                <a:lnTo>
                  <a:pt x="3343025" y="556718"/>
                </a:lnTo>
                <a:close/>
                <a:moveTo>
                  <a:pt x="3343025" y="425109"/>
                </a:moveTo>
                <a:cubicBezTo>
                  <a:pt x="3338368" y="425109"/>
                  <a:pt x="3334874" y="428603"/>
                  <a:pt x="3334874" y="433261"/>
                </a:cubicBezTo>
                <a:lnTo>
                  <a:pt x="3334874" y="499648"/>
                </a:lnTo>
                <a:cubicBezTo>
                  <a:pt x="3334874" y="504307"/>
                  <a:pt x="3338368" y="507801"/>
                  <a:pt x="3343025" y="507801"/>
                </a:cubicBezTo>
                <a:cubicBezTo>
                  <a:pt x="3347683" y="507801"/>
                  <a:pt x="3351176" y="504307"/>
                  <a:pt x="3351176" y="499648"/>
                </a:cubicBezTo>
                <a:lnTo>
                  <a:pt x="3351176" y="433261"/>
                </a:lnTo>
                <a:cubicBezTo>
                  <a:pt x="3351176" y="428603"/>
                  <a:pt x="3347683" y="425109"/>
                  <a:pt x="3343025" y="425109"/>
                </a:cubicBezTo>
                <a:lnTo>
                  <a:pt x="3343025" y="425109"/>
                </a:lnTo>
                <a:close/>
                <a:moveTo>
                  <a:pt x="3343025" y="292335"/>
                </a:moveTo>
                <a:cubicBezTo>
                  <a:pt x="3338368" y="292335"/>
                  <a:pt x="3334874" y="295829"/>
                  <a:pt x="3334874" y="300488"/>
                </a:cubicBezTo>
                <a:lnTo>
                  <a:pt x="3334874" y="366875"/>
                </a:lnTo>
                <a:cubicBezTo>
                  <a:pt x="3334874" y="371533"/>
                  <a:pt x="3338368" y="375027"/>
                  <a:pt x="3343025" y="375027"/>
                </a:cubicBezTo>
                <a:cubicBezTo>
                  <a:pt x="3347683" y="375027"/>
                  <a:pt x="3351176" y="371533"/>
                  <a:pt x="3351176" y="366875"/>
                </a:cubicBezTo>
                <a:lnTo>
                  <a:pt x="3351176" y="300488"/>
                </a:lnTo>
                <a:cubicBezTo>
                  <a:pt x="3351176" y="295829"/>
                  <a:pt x="3347683" y="292335"/>
                  <a:pt x="3343025" y="292335"/>
                </a:cubicBezTo>
                <a:lnTo>
                  <a:pt x="3343025" y="292335"/>
                </a:lnTo>
                <a:close/>
                <a:moveTo>
                  <a:pt x="3343025" y="160726"/>
                </a:moveTo>
                <a:lnTo>
                  <a:pt x="3343025" y="160726"/>
                </a:lnTo>
                <a:cubicBezTo>
                  <a:pt x="3338368" y="160726"/>
                  <a:pt x="3334874" y="164220"/>
                  <a:pt x="3334874" y="168879"/>
                </a:cubicBezTo>
                <a:lnTo>
                  <a:pt x="3334874" y="168879"/>
                </a:lnTo>
                <a:lnTo>
                  <a:pt x="3334874" y="171208"/>
                </a:lnTo>
                <a:lnTo>
                  <a:pt x="3334874" y="171208"/>
                </a:lnTo>
                <a:lnTo>
                  <a:pt x="3334874" y="235266"/>
                </a:lnTo>
                <a:cubicBezTo>
                  <a:pt x="3334874" y="239924"/>
                  <a:pt x="3338368" y="243418"/>
                  <a:pt x="3343025" y="243418"/>
                </a:cubicBezTo>
                <a:cubicBezTo>
                  <a:pt x="3347683" y="243418"/>
                  <a:pt x="3351176" y="239924"/>
                  <a:pt x="3351176" y="235266"/>
                </a:cubicBezTo>
                <a:lnTo>
                  <a:pt x="3351176" y="168879"/>
                </a:lnTo>
                <a:cubicBezTo>
                  <a:pt x="3351176" y="164220"/>
                  <a:pt x="3347683" y="160726"/>
                  <a:pt x="3343025" y="160726"/>
                </a:cubicBezTo>
                <a:lnTo>
                  <a:pt x="3343025" y="160726"/>
                </a:lnTo>
                <a:close/>
                <a:moveTo>
                  <a:pt x="3284804" y="38435"/>
                </a:moveTo>
                <a:cubicBezTo>
                  <a:pt x="3282475" y="38435"/>
                  <a:pt x="3280147" y="38435"/>
                  <a:pt x="3278982" y="41929"/>
                </a:cubicBezTo>
                <a:cubicBezTo>
                  <a:pt x="3276653" y="45423"/>
                  <a:pt x="3276653" y="51246"/>
                  <a:pt x="3278982" y="53575"/>
                </a:cubicBezTo>
                <a:cubicBezTo>
                  <a:pt x="3281311" y="55905"/>
                  <a:pt x="3283640" y="58234"/>
                  <a:pt x="3287133" y="60563"/>
                </a:cubicBezTo>
                <a:lnTo>
                  <a:pt x="3287133" y="60563"/>
                </a:lnTo>
                <a:cubicBezTo>
                  <a:pt x="3287133" y="60563"/>
                  <a:pt x="3287133" y="60563"/>
                  <a:pt x="3288297" y="61728"/>
                </a:cubicBezTo>
                <a:lnTo>
                  <a:pt x="3288297" y="61728"/>
                </a:lnTo>
                <a:cubicBezTo>
                  <a:pt x="3288297" y="61728"/>
                  <a:pt x="3288297" y="61728"/>
                  <a:pt x="3288297" y="62893"/>
                </a:cubicBezTo>
                <a:lnTo>
                  <a:pt x="3288297" y="62893"/>
                </a:lnTo>
                <a:cubicBezTo>
                  <a:pt x="3288297" y="62893"/>
                  <a:pt x="3288297" y="62893"/>
                  <a:pt x="3288297" y="62893"/>
                </a:cubicBezTo>
                <a:lnTo>
                  <a:pt x="3288297" y="62893"/>
                </a:lnTo>
                <a:cubicBezTo>
                  <a:pt x="3288297" y="62893"/>
                  <a:pt x="3288297" y="62893"/>
                  <a:pt x="3288297" y="64057"/>
                </a:cubicBezTo>
                <a:lnTo>
                  <a:pt x="3288297" y="64057"/>
                </a:lnTo>
                <a:cubicBezTo>
                  <a:pt x="3288297" y="64057"/>
                  <a:pt x="3288297" y="64057"/>
                  <a:pt x="3288297" y="64057"/>
                </a:cubicBezTo>
                <a:lnTo>
                  <a:pt x="3288297" y="64057"/>
                </a:lnTo>
                <a:cubicBezTo>
                  <a:pt x="3288297" y="64057"/>
                  <a:pt x="3288297" y="64057"/>
                  <a:pt x="3288297" y="65222"/>
                </a:cubicBezTo>
                <a:lnTo>
                  <a:pt x="3288297" y="65222"/>
                </a:lnTo>
                <a:cubicBezTo>
                  <a:pt x="3288297" y="65222"/>
                  <a:pt x="3288297" y="65222"/>
                  <a:pt x="3288297" y="65222"/>
                </a:cubicBezTo>
                <a:lnTo>
                  <a:pt x="3288297" y="65222"/>
                </a:lnTo>
                <a:cubicBezTo>
                  <a:pt x="3288297" y="65222"/>
                  <a:pt x="3288297" y="65222"/>
                  <a:pt x="3289462" y="66387"/>
                </a:cubicBezTo>
                <a:lnTo>
                  <a:pt x="3289462" y="66387"/>
                </a:lnTo>
                <a:cubicBezTo>
                  <a:pt x="3289462" y="66387"/>
                  <a:pt x="3289462" y="66387"/>
                  <a:pt x="3289462" y="67552"/>
                </a:cubicBezTo>
                <a:lnTo>
                  <a:pt x="3289462" y="67552"/>
                </a:lnTo>
                <a:cubicBezTo>
                  <a:pt x="3289462" y="67552"/>
                  <a:pt x="3289462" y="67552"/>
                  <a:pt x="3289462" y="67552"/>
                </a:cubicBezTo>
                <a:lnTo>
                  <a:pt x="3289462" y="67552"/>
                </a:lnTo>
                <a:cubicBezTo>
                  <a:pt x="3291791" y="69881"/>
                  <a:pt x="3292955" y="72210"/>
                  <a:pt x="3295284" y="73375"/>
                </a:cubicBezTo>
                <a:lnTo>
                  <a:pt x="3295284" y="73375"/>
                </a:lnTo>
                <a:cubicBezTo>
                  <a:pt x="3302271" y="82692"/>
                  <a:pt x="3309257" y="92010"/>
                  <a:pt x="3313915" y="102492"/>
                </a:cubicBezTo>
                <a:cubicBezTo>
                  <a:pt x="3315080" y="104821"/>
                  <a:pt x="3318573" y="107151"/>
                  <a:pt x="3320902" y="107151"/>
                </a:cubicBezTo>
                <a:cubicBezTo>
                  <a:pt x="3323230" y="107151"/>
                  <a:pt x="3323230" y="107151"/>
                  <a:pt x="3324395" y="107151"/>
                </a:cubicBezTo>
                <a:cubicBezTo>
                  <a:pt x="3327888" y="104821"/>
                  <a:pt x="3330217" y="100163"/>
                  <a:pt x="3327888" y="96669"/>
                </a:cubicBezTo>
                <a:cubicBezTo>
                  <a:pt x="3317408" y="74540"/>
                  <a:pt x="3302271" y="54740"/>
                  <a:pt x="3283640" y="39599"/>
                </a:cubicBezTo>
                <a:cubicBezTo>
                  <a:pt x="3282475" y="38435"/>
                  <a:pt x="3280147" y="37270"/>
                  <a:pt x="3277818" y="37270"/>
                </a:cubicBezTo>
                <a:lnTo>
                  <a:pt x="3277818" y="37270"/>
                </a:lnTo>
                <a:close/>
                <a:moveTo>
                  <a:pt x="3182336" y="2329"/>
                </a:moveTo>
                <a:lnTo>
                  <a:pt x="3115965" y="2329"/>
                </a:lnTo>
                <a:cubicBezTo>
                  <a:pt x="3111308" y="2329"/>
                  <a:pt x="3107814" y="5823"/>
                  <a:pt x="3107814" y="10482"/>
                </a:cubicBezTo>
                <a:cubicBezTo>
                  <a:pt x="3107814" y="15141"/>
                  <a:pt x="3111308" y="18635"/>
                  <a:pt x="3115965" y="18635"/>
                </a:cubicBezTo>
                <a:lnTo>
                  <a:pt x="3192816" y="18635"/>
                </a:lnTo>
                <a:cubicBezTo>
                  <a:pt x="3200967" y="18635"/>
                  <a:pt x="3209118" y="20964"/>
                  <a:pt x="3216105" y="22129"/>
                </a:cubicBezTo>
                <a:lnTo>
                  <a:pt x="3217269" y="22129"/>
                </a:lnTo>
                <a:cubicBezTo>
                  <a:pt x="3217269" y="22129"/>
                  <a:pt x="3218433" y="22129"/>
                  <a:pt x="3219598" y="22129"/>
                </a:cubicBezTo>
                <a:cubicBezTo>
                  <a:pt x="3223091" y="22129"/>
                  <a:pt x="3226584" y="19800"/>
                  <a:pt x="3227749" y="16306"/>
                </a:cubicBezTo>
                <a:cubicBezTo>
                  <a:pt x="3227749" y="11647"/>
                  <a:pt x="3226584" y="6988"/>
                  <a:pt x="3221927" y="5823"/>
                </a:cubicBezTo>
                <a:cubicBezTo>
                  <a:pt x="3207954" y="2329"/>
                  <a:pt x="3193980" y="0"/>
                  <a:pt x="3178843" y="0"/>
                </a:cubicBezTo>
                <a:lnTo>
                  <a:pt x="3182336" y="0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9B96CA91-C8F0-F5C9-ECC9-398789B4A88D}"/>
              </a:ext>
            </a:extLst>
          </p:cNvPr>
          <p:cNvSpPr/>
          <p:nvPr/>
        </p:nvSpPr>
        <p:spPr>
          <a:xfrm>
            <a:off x="7959916" y="1900464"/>
            <a:ext cx="305075" cy="192824"/>
          </a:xfrm>
          <a:custGeom>
            <a:avLst/>
            <a:gdLst>
              <a:gd name="csX0" fmla="*/ 110619 w 305075"/>
              <a:gd name="csY0" fmla="*/ 166037 h 192824"/>
              <a:gd name="csX1" fmla="*/ 112948 w 305075"/>
              <a:gd name="csY1" fmla="*/ 157884 h 192824"/>
              <a:gd name="csX2" fmla="*/ 112948 w 305075"/>
              <a:gd name="csY2" fmla="*/ 154390 h 192824"/>
              <a:gd name="csX3" fmla="*/ 125757 w 305075"/>
              <a:gd name="csY3" fmla="*/ 147402 h 192824"/>
              <a:gd name="csX4" fmla="*/ 154867 w 305075"/>
              <a:gd name="csY4" fmla="*/ 191660 h 192824"/>
              <a:gd name="csX5" fmla="*/ 193293 w 305075"/>
              <a:gd name="csY5" fmla="*/ 191660 h 192824"/>
              <a:gd name="csX6" fmla="*/ 159525 w 305075"/>
              <a:gd name="csY6" fmla="*/ 136920 h 192824"/>
              <a:gd name="csX7" fmla="*/ 300419 w 305075"/>
              <a:gd name="csY7" fmla="*/ 143908 h 192824"/>
              <a:gd name="csX8" fmla="*/ 303912 w 305075"/>
              <a:gd name="csY8" fmla="*/ 142744 h 192824"/>
              <a:gd name="csX9" fmla="*/ 305076 w 305075"/>
              <a:gd name="csY9" fmla="*/ 139250 h 192824"/>
              <a:gd name="csX10" fmla="*/ 295761 w 305075"/>
              <a:gd name="csY10" fmla="*/ 118285 h 192824"/>
              <a:gd name="csX11" fmla="*/ 270144 w 305075"/>
              <a:gd name="csY11" fmla="*/ 106638 h 192824"/>
              <a:gd name="csX12" fmla="*/ 149045 w 305075"/>
              <a:gd name="csY12" fmla="*/ 101980 h 192824"/>
              <a:gd name="csX13" fmla="*/ 146716 w 305075"/>
              <a:gd name="csY13" fmla="*/ 92662 h 192824"/>
              <a:gd name="csX14" fmla="*/ 146716 w 305075"/>
              <a:gd name="csY14" fmla="*/ 92662 h 192824"/>
              <a:gd name="csX15" fmla="*/ 152538 w 305075"/>
              <a:gd name="csY15" fmla="*/ 84510 h 192824"/>
              <a:gd name="csX16" fmla="*/ 140894 w 305075"/>
              <a:gd name="csY16" fmla="*/ 25111 h 192824"/>
              <a:gd name="csX17" fmla="*/ 72194 w 305075"/>
              <a:gd name="csY17" fmla="*/ 7641 h 192824"/>
              <a:gd name="csX18" fmla="*/ 62879 w 305075"/>
              <a:gd name="csY18" fmla="*/ 19287 h 192824"/>
              <a:gd name="csX19" fmla="*/ 74523 w 305075"/>
              <a:gd name="csY19" fmla="*/ 78686 h 192824"/>
              <a:gd name="csX20" fmla="*/ 111784 w 305075"/>
              <a:gd name="csY20" fmla="*/ 103144 h 192824"/>
              <a:gd name="csX21" fmla="*/ 116441 w 305075"/>
              <a:gd name="csY21" fmla="*/ 117121 h 192824"/>
              <a:gd name="csX22" fmla="*/ 98975 w 305075"/>
              <a:gd name="csY22" fmla="*/ 124109 h 192824"/>
              <a:gd name="csX23" fmla="*/ 55892 w 305075"/>
              <a:gd name="csY23" fmla="*/ 108968 h 192824"/>
              <a:gd name="csX24" fmla="*/ 55892 w 305075"/>
              <a:gd name="csY24" fmla="*/ 108968 h 192824"/>
              <a:gd name="csX25" fmla="*/ 3494 w 305075"/>
              <a:gd name="csY25" fmla="*/ 136920 h 192824"/>
              <a:gd name="csX26" fmla="*/ 0 w 305075"/>
              <a:gd name="csY26" fmla="*/ 150896 h 192824"/>
              <a:gd name="csX27" fmla="*/ 55892 w 305075"/>
              <a:gd name="csY27" fmla="*/ 192825 h 192824"/>
              <a:gd name="csX28" fmla="*/ 55892 w 305075"/>
              <a:gd name="csY28" fmla="*/ 192825 h 192824"/>
              <a:gd name="csX29" fmla="*/ 108291 w 305075"/>
              <a:gd name="csY29" fmla="*/ 164873 h 192824"/>
              <a:gd name="csX30" fmla="*/ 108291 w 305075"/>
              <a:gd name="csY30" fmla="*/ 164873 h 192824"/>
              <a:gd name="csX31" fmla="*/ 109455 w 305075"/>
              <a:gd name="csY31" fmla="*/ 81016 h 192824"/>
              <a:gd name="csX32" fmla="*/ 90825 w 305075"/>
              <a:gd name="csY32" fmla="*/ 68204 h 192824"/>
              <a:gd name="csX33" fmla="*/ 85003 w 305075"/>
              <a:gd name="csY33" fmla="*/ 35593 h 192824"/>
              <a:gd name="csX34" fmla="*/ 90825 w 305075"/>
              <a:gd name="csY34" fmla="*/ 28605 h 192824"/>
              <a:gd name="csX35" fmla="*/ 109455 w 305075"/>
              <a:gd name="csY35" fmla="*/ 25111 h 192824"/>
              <a:gd name="csX36" fmla="*/ 128085 w 305075"/>
              <a:gd name="csY36" fmla="*/ 37922 h 192824"/>
              <a:gd name="csX37" fmla="*/ 133907 w 305075"/>
              <a:gd name="csY37" fmla="*/ 70533 h 192824"/>
              <a:gd name="csX38" fmla="*/ 128085 w 305075"/>
              <a:gd name="csY38" fmla="*/ 77521 h 192824"/>
              <a:gd name="csX39" fmla="*/ 115277 w 305075"/>
              <a:gd name="csY39" fmla="*/ 82180 h 192824"/>
              <a:gd name="csX40" fmla="*/ 109455 w 305075"/>
              <a:gd name="csY40" fmla="*/ 82180 h 192824"/>
              <a:gd name="csX41" fmla="*/ 109455 w 305075"/>
              <a:gd name="csY41" fmla="*/ 82180 h 192824"/>
              <a:gd name="csX42" fmla="*/ 58221 w 305075"/>
              <a:gd name="csY42" fmla="*/ 175355 h 192824"/>
              <a:gd name="csX43" fmla="*/ 27946 w 305075"/>
              <a:gd name="csY43" fmla="*/ 152061 h 192824"/>
              <a:gd name="csX44" fmla="*/ 30275 w 305075"/>
              <a:gd name="csY44" fmla="*/ 143908 h 192824"/>
              <a:gd name="csX45" fmla="*/ 59385 w 305075"/>
              <a:gd name="csY45" fmla="*/ 128767 h 192824"/>
              <a:gd name="csX46" fmla="*/ 59385 w 305075"/>
              <a:gd name="csY46" fmla="*/ 128767 h 192824"/>
              <a:gd name="csX47" fmla="*/ 89660 w 305075"/>
              <a:gd name="csY47" fmla="*/ 152061 h 192824"/>
              <a:gd name="csX48" fmla="*/ 87331 w 305075"/>
              <a:gd name="csY48" fmla="*/ 160214 h 192824"/>
              <a:gd name="csX49" fmla="*/ 58221 w 305075"/>
              <a:gd name="csY49" fmla="*/ 175355 h 192824"/>
              <a:gd name="csX50" fmla="*/ 58221 w 305075"/>
              <a:gd name="csY50" fmla="*/ 175355 h 1928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075" h="192824">
                <a:moveTo>
                  <a:pt x="110619" y="166037"/>
                </a:moveTo>
                <a:cubicBezTo>
                  <a:pt x="110619" y="163708"/>
                  <a:pt x="112948" y="161378"/>
                  <a:pt x="112948" y="157884"/>
                </a:cubicBezTo>
                <a:cubicBezTo>
                  <a:pt x="112948" y="157884"/>
                  <a:pt x="112948" y="154390"/>
                  <a:pt x="112948" y="154390"/>
                </a:cubicBezTo>
                <a:lnTo>
                  <a:pt x="125757" y="147402"/>
                </a:lnTo>
                <a:lnTo>
                  <a:pt x="154867" y="191660"/>
                </a:lnTo>
                <a:lnTo>
                  <a:pt x="193293" y="191660"/>
                </a:lnTo>
                <a:lnTo>
                  <a:pt x="159525" y="136920"/>
                </a:lnTo>
                <a:lnTo>
                  <a:pt x="300419" y="143908"/>
                </a:lnTo>
                <a:cubicBezTo>
                  <a:pt x="301583" y="143908"/>
                  <a:pt x="302747" y="143908"/>
                  <a:pt x="303912" y="142744"/>
                </a:cubicBezTo>
                <a:cubicBezTo>
                  <a:pt x="303912" y="142744"/>
                  <a:pt x="305076" y="140414"/>
                  <a:pt x="305076" y="139250"/>
                </a:cubicBezTo>
                <a:cubicBezTo>
                  <a:pt x="305076" y="128767"/>
                  <a:pt x="302747" y="126438"/>
                  <a:pt x="295761" y="118285"/>
                </a:cubicBezTo>
                <a:cubicBezTo>
                  <a:pt x="288775" y="111297"/>
                  <a:pt x="279459" y="106638"/>
                  <a:pt x="270144" y="106638"/>
                </a:cubicBezTo>
                <a:lnTo>
                  <a:pt x="149045" y="101980"/>
                </a:lnTo>
                <a:lnTo>
                  <a:pt x="146716" y="92662"/>
                </a:lnTo>
                <a:cubicBezTo>
                  <a:pt x="146716" y="92662"/>
                  <a:pt x="146716" y="92662"/>
                  <a:pt x="146716" y="92662"/>
                </a:cubicBezTo>
                <a:cubicBezTo>
                  <a:pt x="149045" y="90333"/>
                  <a:pt x="151373" y="88003"/>
                  <a:pt x="152538" y="84510"/>
                </a:cubicBezTo>
                <a:cubicBezTo>
                  <a:pt x="160689" y="68204"/>
                  <a:pt x="156031" y="43746"/>
                  <a:pt x="140894" y="25111"/>
                </a:cubicBezTo>
                <a:cubicBezTo>
                  <a:pt x="121099" y="652"/>
                  <a:pt x="90825" y="-7500"/>
                  <a:pt x="72194" y="7641"/>
                </a:cubicBezTo>
                <a:cubicBezTo>
                  <a:pt x="68701" y="11135"/>
                  <a:pt x="65207" y="14629"/>
                  <a:pt x="62879" y="19287"/>
                </a:cubicBezTo>
                <a:cubicBezTo>
                  <a:pt x="54727" y="35593"/>
                  <a:pt x="59385" y="60051"/>
                  <a:pt x="74523" y="78686"/>
                </a:cubicBezTo>
                <a:cubicBezTo>
                  <a:pt x="85003" y="91498"/>
                  <a:pt x="98975" y="99650"/>
                  <a:pt x="111784" y="103144"/>
                </a:cubicBezTo>
                <a:lnTo>
                  <a:pt x="116441" y="117121"/>
                </a:lnTo>
                <a:lnTo>
                  <a:pt x="98975" y="124109"/>
                </a:lnTo>
                <a:cubicBezTo>
                  <a:pt x="88496" y="114791"/>
                  <a:pt x="73358" y="108968"/>
                  <a:pt x="55892" y="108968"/>
                </a:cubicBezTo>
                <a:lnTo>
                  <a:pt x="55892" y="108968"/>
                </a:lnTo>
                <a:cubicBezTo>
                  <a:pt x="32604" y="108968"/>
                  <a:pt x="10480" y="120615"/>
                  <a:pt x="3494" y="136920"/>
                </a:cubicBezTo>
                <a:cubicBezTo>
                  <a:pt x="1165" y="141579"/>
                  <a:pt x="0" y="146238"/>
                  <a:pt x="0" y="150896"/>
                </a:cubicBezTo>
                <a:cubicBezTo>
                  <a:pt x="0" y="174190"/>
                  <a:pt x="25617" y="192825"/>
                  <a:pt x="55892" y="192825"/>
                </a:cubicBezTo>
                <a:lnTo>
                  <a:pt x="55892" y="192825"/>
                </a:lnTo>
                <a:cubicBezTo>
                  <a:pt x="79181" y="192825"/>
                  <a:pt x="101304" y="181178"/>
                  <a:pt x="108291" y="164873"/>
                </a:cubicBezTo>
                <a:lnTo>
                  <a:pt x="108291" y="164873"/>
                </a:lnTo>
                <a:close/>
                <a:moveTo>
                  <a:pt x="109455" y="81016"/>
                </a:moveTo>
                <a:cubicBezTo>
                  <a:pt x="102469" y="79851"/>
                  <a:pt x="95482" y="75192"/>
                  <a:pt x="90825" y="68204"/>
                </a:cubicBezTo>
                <a:cubicBezTo>
                  <a:pt x="82674" y="57722"/>
                  <a:pt x="80345" y="44910"/>
                  <a:pt x="85003" y="35593"/>
                </a:cubicBezTo>
                <a:cubicBezTo>
                  <a:pt x="86167" y="33264"/>
                  <a:pt x="88496" y="30934"/>
                  <a:pt x="90825" y="28605"/>
                </a:cubicBezTo>
                <a:cubicBezTo>
                  <a:pt x="95482" y="25111"/>
                  <a:pt x="102469" y="23946"/>
                  <a:pt x="109455" y="25111"/>
                </a:cubicBezTo>
                <a:cubicBezTo>
                  <a:pt x="116441" y="26276"/>
                  <a:pt x="123428" y="30934"/>
                  <a:pt x="128085" y="37922"/>
                </a:cubicBezTo>
                <a:cubicBezTo>
                  <a:pt x="136236" y="48404"/>
                  <a:pt x="138565" y="61216"/>
                  <a:pt x="133907" y="70533"/>
                </a:cubicBezTo>
                <a:cubicBezTo>
                  <a:pt x="132743" y="72863"/>
                  <a:pt x="130414" y="75192"/>
                  <a:pt x="128085" y="77521"/>
                </a:cubicBezTo>
                <a:cubicBezTo>
                  <a:pt x="124592" y="79851"/>
                  <a:pt x="119935" y="82180"/>
                  <a:pt x="115277" y="82180"/>
                </a:cubicBezTo>
                <a:cubicBezTo>
                  <a:pt x="110619" y="82180"/>
                  <a:pt x="110619" y="82180"/>
                  <a:pt x="109455" y="82180"/>
                </a:cubicBezTo>
                <a:lnTo>
                  <a:pt x="109455" y="82180"/>
                </a:lnTo>
                <a:close/>
                <a:moveTo>
                  <a:pt x="58221" y="175355"/>
                </a:moveTo>
                <a:cubicBezTo>
                  <a:pt x="40754" y="175355"/>
                  <a:pt x="27946" y="164873"/>
                  <a:pt x="27946" y="152061"/>
                </a:cubicBezTo>
                <a:cubicBezTo>
                  <a:pt x="27946" y="139250"/>
                  <a:pt x="27946" y="146238"/>
                  <a:pt x="30275" y="143908"/>
                </a:cubicBezTo>
                <a:cubicBezTo>
                  <a:pt x="34932" y="134591"/>
                  <a:pt x="46576" y="128767"/>
                  <a:pt x="59385" y="128767"/>
                </a:cubicBezTo>
                <a:lnTo>
                  <a:pt x="59385" y="128767"/>
                </a:lnTo>
                <a:cubicBezTo>
                  <a:pt x="76852" y="128767"/>
                  <a:pt x="89660" y="139250"/>
                  <a:pt x="89660" y="152061"/>
                </a:cubicBezTo>
                <a:cubicBezTo>
                  <a:pt x="89660" y="164873"/>
                  <a:pt x="89660" y="157884"/>
                  <a:pt x="87331" y="160214"/>
                </a:cubicBezTo>
                <a:cubicBezTo>
                  <a:pt x="82674" y="169531"/>
                  <a:pt x="71030" y="175355"/>
                  <a:pt x="58221" y="175355"/>
                </a:cubicBezTo>
                <a:lnTo>
                  <a:pt x="58221" y="175355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8" name="Freeform 57">
            <a:extLst>
              <a:ext uri="{FF2B5EF4-FFF2-40B4-BE49-F238E27FC236}">
                <a16:creationId xmlns:a16="http://schemas.microsoft.com/office/drawing/2014/main" id="{4895C54E-9213-0429-7E4E-E365BC377745}"/>
              </a:ext>
            </a:extLst>
          </p:cNvPr>
          <p:cNvSpPr/>
          <p:nvPr/>
        </p:nvSpPr>
        <p:spPr>
          <a:xfrm>
            <a:off x="189799" y="3757618"/>
            <a:ext cx="3135759" cy="1380147"/>
          </a:xfrm>
          <a:custGeom>
            <a:avLst/>
            <a:gdLst>
              <a:gd name="csX0" fmla="*/ 296925 w 3135759"/>
              <a:gd name="csY0" fmla="*/ 1378983 h 1380147"/>
              <a:gd name="csX1" fmla="*/ 296925 w 3135759"/>
              <a:gd name="csY1" fmla="*/ 1284644 h 1380147"/>
              <a:gd name="csX2" fmla="*/ 434325 w 3135759"/>
              <a:gd name="csY2" fmla="*/ 1151870 h 1380147"/>
              <a:gd name="csX3" fmla="*/ 895432 w 3135759"/>
              <a:gd name="csY3" fmla="*/ 1151870 h 1380147"/>
              <a:gd name="csX4" fmla="*/ 1007216 w 3135759"/>
              <a:gd name="csY4" fmla="*/ 1203116 h 1380147"/>
              <a:gd name="csX5" fmla="*/ 1112013 w 3135759"/>
              <a:gd name="csY5" fmla="*/ 1309102 h 1380147"/>
              <a:gd name="csX6" fmla="*/ 1206330 w 3135759"/>
              <a:gd name="csY6" fmla="*/ 1359183 h 1380147"/>
              <a:gd name="csX7" fmla="*/ 1598737 w 3135759"/>
              <a:gd name="csY7" fmla="*/ 1359183 h 1380147"/>
              <a:gd name="csX8" fmla="*/ 1694219 w 3135759"/>
              <a:gd name="csY8" fmla="*/ 1307937 h 1380147"/>
              <a:gd name="csX9" fmla="*/ 1796687 w 3135759"/>
              <a:gd name="csY9" fmla="*/ 1205445 h 1380147"/>
              <a:gd name="csX10" fmla="*/ 1908470 w 3135759"/>
              <a:gd name="csY10" fmla="*/ 1153034 h 1380147"/>
              <a:gd name="csX11" fmla="*/ 3033292 w 3135759"/>
              <a:gd name="csY11" fmla="*/ 1153034 h 1380147"/>
              <a:gd name="csX12" fmla="*/ 3135760 w 3135759"/>
              <a:gd name="csY12" fmla="*/ 1050543 h 1380147"/>
              <a:gd name="csX13" fmla="*/ 3135760 w 3135759"/>
              <a:gd name="csY13" fmla="*/ 102492 h 1380147"/>
              <a:gd name="csX14" fmla="*/ 3033292 w 3135759"/>
              <a:gd name="csY14" fmla="*/ 0 h 1380147"/>
              <a:gd name="csX15" fmla="*/ 102468 w 3135759"/>
              <a:gd name="csY15" fmla="*/ 0 h 1380147"/>
              <a:gd name="csX16" fmla="*/ 0 w 3135759"/>
              <a:gd name="csY16" fmla="*/ 102492 h 1380147"/>
              <a:gd name="csX17" fmla="*/ 0 w 3135759"/>
              <a:gd name="csY17" fmla="*/ 194502 h 1380147"/>
              <a:gd name="csX18" fmla="*/ 0 w 3135759"/>
              <a:gd name="csY18" fmla="*/ 206149 h 1380147"/>
              <a:gd name="csX19" fmla="*/ 0 w 3135759"/>
              <a:gd name="csY19" fmla="*/ 1380147 h 13801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3135759" h="1380147">
                <a:moveTo>
                  <a:pt x="296925" y="1378983"/>
                </a:moveTo>
                <a:lnTo>
                  <a:pt x="296925" y="1284644"/>
                </a:lnTo>
                <a:cubicBezTo>
                  <a:pt x="296925" y="1213598"/>
                  <a:pt x="359803" y="1151870"/>
                  <a:pt x="434325" y="1151870"/>
                </a:cubicBezTo>
                <a:lnTo>
                  <a:pt x="895432" y="1151870"/>
                </a:lnTo>
                <a:cubicBezTo>
                  <a:pt x="946666" y="1151870"/>
                  <a:pt x="980434" y="1177493"/>
                  <a:pt x="1007216" y="1203116"/>
                </a:cubicBezTo>
                <a:lnTo>
                  <a:pt x="1112013" y="1309102"/>
                </a:lnTo>
                <a:cubicBezTo>
                  <a:pt x="1137630" y="1334725"/>
                  <a:pt x="1155096" y="1359183"/>
                  <a:pt x="1206330" y="1359183"/>
                </a:cubicBezTo>
                <a:lnTo>
                  <a:pt x="1598737" y="1359183"/>
                </a:lnTo>
                <a:cubicBezTo>
                  <a:pt x="1649971" y="1359183"/>
                  <a:pt x="1668602" y="1333560"/>
                  <a:pt x="1694219" y="1307937"/>
                </a:cubicBezTo>
                <a:lnTo>
                  <a:pt x="1796687" y="1205445"/>
                </a:lnTo>
                <a:cubicBezTo>
                  <a:pt x="1822304" y="1179822"/>
                  <a:pt x="1857236" y="1153034"/>
                  <a:pt x="1908470" y="1153034"/>
                </a:cubicBezTo>
                <a:lnTo>
                  <a:pt x="3033292" y="1153034"/>
                </a:lnTo>
                <a:cubicBezTo>
                  <a:pt x="3090348" y="1153034"/>
                  <a:pt x="3135760" y="1106447"/>
                  <a:pt x="3135760" y="1050543"/>
                </a:cubicBezTo>
                <a:lnTo>
                  <a:pt x="3135760" y="102492"/>
                </a:lnTo>
                <a:cubicBezTo>
                  <a:pt x="3135760" y="45423"/>
                  <a:pt x="3089184" y="0"/>
                  <a:pt x="3033292" y="0"/>
                </a:cubicBezTo>
                <a:lnTo>
                  <a:pt x="102468" y="0"/>
                </a:lnTo>
                <a:cubicBezTo>
                  <a:pt x="45412" y="0"/>
                  <a:pt x="0" y="46587"/>
                  <a:pt x="0" y="102492"/>
                </a:cubicBezTo>
                <a:lnTo>
                  <a:pt x="0" y="194502"/>
                </a:lnTo>
                <a:cubicBezTo>
                  <a:pt x="0" y="197996"/>
                  <a:pt x="0" y="202655"/>
                  <a:pt x="0" y="206149"/>
                </a:cubicBezTo>
                <a:lnTo>
                  <a:pt x="0" y="1380147"/>
                </a:lnTo>
              </a:path>
            </a:pathLst>
          </a:custGeom>
          <a:solidFill>
            <a:srgbClr val="E566E5"/>
          </a:solidFill>
          <a:ln w="3142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9" name="Freeform 58">
            <a:extLst>
              <a:ext uri="{FF2B5EF4-FFF2-40B4-BE49-F238E27FC236}">
                <a16:creationId xmlns:a16="http://schemas.microsoft.com/office/drawing/2014/main" id="{89B84A64-55E0-FAB7-B860-2242205399C1}"/>
              </a:ext>
            </a:extLst>
          </p:cNvPr>
          <p:cNvSpPr/>
          <p:nvPr/>
        </p:nvSpPr>
        <p:spPr>
          <a:xfrm>
            <a:off x="139729" y="3707537"/>
            <a:ext cx="3238228" cy="1462839"/>
          </a:xfrm>
          <a:custGeom>
            <a:avLst/>
            <a:gdLst>
              <a:gd name="csX0" fmla="*/ 346995 w 3238228"/>
              <a:gd name="csY0" fmla="*/ 1462840 h 1462839"/>
              <a:gd name="csX1" fmla="*/ 395900 w 3238228"/>
              <a:gd name="csY1" fmla="*/ 1462840 h 1462839"/>
              <a:gd name="csX2" fmla="*/ 395900 w 3238228"/>
              <a:gd name="csY2" fmla="*/ 1361512 h 1462839"/>
              <a:gd name="csX3" fmla="*/ 510012 w 3238228"/>
              <a:gd name="csY3" fmla="*/ 1252032 h 1462839"/>
              <a:gd name="csX4" fmla="*/ 945502 w 3238228"/>
              <a:gd name="csY4" fmla="*/ 1252032 h 1462839"/>
              <a:gd name="csX5" fmla="*/ 1022353 w 3238228"/>
              <a:gd name="csY5" fmla="*/ 1289302 h 1462839"/>
              <a:gd name="csX6" fmla="*/ 1127150 w 3238228"/>
              <a:gd name="csY6" fmla="*/ 1395288 h 1462839"/>
              <a:gd name="csX7" fmla="*/ 1135301 w 3238228"/>
              <a:gd name="csY7" fmla="*/ 1403441 h 1462839"/>
              <a:gd name="csX8" fmla="*/ 1257564 w 3238228"/>
              <a:gd name="csY8" fmla="*/ 1460510 h 1462839"/>
              <a:gd name="csX9" fmla="*/ 1649971 w 3238228"/>
              <a:gd name="csY9" fmla="*/ 1460510 h 1462839"/>
              <a:gd name="csX10" fmla="*/ 1773399 w 3238228"/>
              <a:gd name="csY10" fmla="*/ 1402276 h 1462839"/>
              <a:gd name="csX11" fmla="*/ 1781550 w 3238228"/>
              <a:gd name="csY11" fmla="*/ 1394124 h 1462839"/>
              <a:gd name="csX12" fmla="*/ 1884018 w 3238228"/>
              <a:gd name="csY12" fmla="*/ 1291631 h 1462839"/>
              <a:gd name="csX13" fmla="*/ 1960869 w 3238228"/>
              <a:gd name="csY13" fmla="*/ 1253197 h 1462839"/>
              <a:gd name="csX14" fmla="*/ 3085690 w 3238228"/>
              <a:gd name="csY14" fmla="*/ 1253197 h 1462839"/>
              <a:gd name="csX15" fmla="*/ 3238228 w 3238228"/>
              <a:gd name="csY15" fmla="*/ 1100624 h 1462839"/>
              <a:gd name="csX16" fmla="*/ 3238228 w 3238228"/>
              <a:gd name="csY16" fmla="*/ 152573 h 1462839"/>
              <a:gd name="csX17" fmla="*/ 3085690 w 3238228"/>
              <a:gd name="csY17" fmla="*/ 0 h 1462839"/>
              <a:gd name="csX18" fmla="*/ 152538 w 3238228"/>
              <a:gd name="csY18" fmla="*/ 0 h 1462839"/>
              <a:gd name="csX19" fmla="*/ 0 w 3238228"/>
              <a:gd name="csY19" fmla="*/ 152573 h 1462839"/>
              <a:gd name="csX20" fmla="*/ 0 w 3238228"/>
              <a:gd name="csY20" fmla="*/ 239924 h 1462839"/>
              <a:gd name="csX21" fmla="*/ 0 w 3238228"/>
              <a:gd name="csY21" fmla="*/ 255065 h 1462839"/>
              <a:gd name="csX22" fmla="*/ 0 w 3238228"/>
              <a:gd name="csY22" fmla="*/ 1462840 h 1462839"/>
              <a:gd name="csX23" fmla="*/ 348159 w 3238228"/>
              <a:gd name="csY23" fmla="*/ 1462840 h 146283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3238228" h="1462839">
                <a:moveTo>
                  <a:pt x="346995" y="1462840"/>
                </a:moveTo>
                <a:lnTo>
                  <a:pt x="395900" y="1462840"/>
                </a:lnTo>
                <a:lnTo>
                  <a:pt x="395900" y="1361512"/>
                </a:lnTo>
                <a:cubicBezTo>
                  <a:pt x="395900" y="1318419"/>
                  <a:pt x="463436" y="1252032"/>
                  <a:pt x="510012" y="1252032"/>
                </a:cubicBezTo>
                <a:lnTo>
                  <a:pt x="945502" y="1252032"/>
                </a:lnTo>
                <a:cubicBezTo>
                  <a:pt x="973448" y="1252032"/>
                  <a:pt x="995572" y="1262514"/>
                  <a:pt x="1022353" y="1289302"/>
                </a:cubicBezTo>
                <a:lnTo>
                  <a:pt x="1127150" y="1395288"/>
                </a:lnTo>
                <a:cubicBezTo>
                  <a:pt x="1129479" y="1397617"/>
                  <a:pt x="1131808" y="1401111"/>
                  <a:pt x="1135301" y="1403441"/>
                </a:cubicBezTo>
                <a:cubicBezTo>
                  <a:pt x="1159754" y="1429064"/>
                  <a:pt x="1190028" y="1460510"/>
                  <a:pt x="1257564" y="1460510"/>
                </a:cubicBezTo>
                <a:lnTo>
                  <a:pt x="1649971" y="1460510"/>
                </a:lnTo>
                <a:cubicBezTo>
                  <a:pt x="1716342" y="1460510"/>
                  <a:pt x="1748946" y="1426735"/>
                  <a:pt x="1773399" y="1402276"/>
                </a:cubicBezTo>
                <a:cubicBezTo>
                  <a:pt x="1775727" y="1399947"/>
                  <a:pt x="1778056" y="1396453"/>
                  <a:pt x="1781550" y="1394124"/>
                </a:cubicBezTo>
                <a:lnTo>
                  <a:pt x="1884018" y="1291631"/>
                </a:lnTo>
                <a:cubicBezTo>
                  <a:pt x="1910799" y="1264844"/>
                  <a:pt x="1932923" y="1253197"/>
                  <a:pt x="1960869" y="1253197"/>
                </a:cubicBezTo>
                <a:lnTo>
                  <a:pt x="3085690" y="1253197"/>
                </a:lnTo>
                <a:cubicBezTo>
                  <a:pt x="3169528" y="1253197"/>
                  <a:pt x="3238228" y="1184481"/>
                  <a:pt x="3238228" y="1100624"/>
                </a:cubicBezTo>
                <a:lnTo>
                  <a:pt x="3238228" y="152573"/>
                </a:lnTo>
                <a:cubicBezTo>
                  <a:pt x="3238228" y="68716"/>
                  <a:pt x="3169528" y="0"/>
                  <a:pt x="3085690" y="0"/>
                </a:cubicBezTo>
                <a:lnTo>
                  <a:pt x="152538" y="0"/>
                </a:lnTo>
                <a:cubicBezTo>
                  <a:pt x="68700" y="0"/>
                  <a:pt x="0" y="68716"/>
                  <a:pt x="0" y="152573"/>
                </a:cubicBezTo>
                <a:lnTo>
                  <a:pt x="0" y="239924"/>
                </a:lnTo>
                <a:cubicBezTo>
                  <a:pt x="0" y="245748"/>
                  <a:pt x="0" y="250406"/>
                  <a:pt x="0" y="255065"/>
                </a:cubicBezTo>
                <a:lnTo>
                  <a:pt x="0" y="1462840"/>
                </a:lnTo>
                <a:lnTo>
                  <a:pt x="348159" y="1462840"/>
                </a:lnTo>
                <a:close/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B960EF1E-F531-F84F-2047-D1794837E1A6}"/>
              </a:ext>
            </a:extLst>
          </p:cNvPr>
          <p:cNvSpPr/>
          <p:nvPr/>
        </p:nvSpPr>
        <p:spPr>
          <a:xfrm>
            <a:off x="313226" y="4097705"/>
            <a:ext cx="363296" cy="363380"/>
          </a:xfrm>
          <a:custGeom>
            <a:avLst/>
            <a:gdLst>
              <a:gd name="csX0" fmla="*/ 181648 w 363296"/>
              <a:gd name="csY0" fmla="*/ 0 h 363380"/>
              <a:gd name="csX1" fmla="*/ 0 w 363296"/>
              <a:gd name="csY1" fmla="*/ 181690 h 363380"/>
              <a:gd name="csX2" fmla="*/ 181648 w 363296"/>
              <a:gd name="csY2" fmla="*/ 363381 h 363380"/>
              <a:gd name="csX3" fmla="*/ 363296 w 363296"/>
              <a:gd name="csY3" fmla="*/ 181690 h 363380"/>
              <a:gd name="csX4" fmla="*/ 181648 w 363296"/>
              <a:gd name="csY4" fmla="*/ 0 h 3633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63296" h="363380">
                <a:moveTo>
                  <a:pt x="181648" y="0"/>
                </a:moveTo>
                <a:cubicBezTo>
                  <a:pt x="81509" y="0"/>
                  <a:pt x="0" y="81528"/>
                  <a:pt x="0" y="181690"/>
                </a:cubicBezTo>
                <a:cubicBezTo>
                  <a:pt x="0" y="281853"/>
                  <a:pt x="81509" y="363381"/>
                  <a:pt x="181648" y="363381"/>
                </a:cubicBezTo>
                <a:cubicBezTo>
                  <a:pt x="281788" y="363381"/>
                  <a:pt x="363296" y="281853"/>
                  <a:pt x="363296" y="181690"/>
                </a:cubicBezTo>
                <a:cubicBezTo>
                  <a:pt x="363296" y="81528"/>
                  <a:pt x="281788" y="0"/>
                  <a:pt x="181648" y="0"/>
                </a:cubicBez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067A993-FE79-36AB-D305-3E650223F3B8}"/>
              </a:ext>
            </a:extLst>
          </p:cNvPr>
          <p:cNvSpPr txBox="1"/>
          <p:nvPr/>
        </p:nvSpPr>
        <p:spPr>
          <a:xfrm>
            <a:off x="715497" y="4350143"/>
            <a:ext cx="381327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1430C83-234A-8253-D61A-D0EA9DA30040}"/>
              </a:ext>
            </a:extLst>
          </p:cNvPr>
          <p:cNvSpPr txBox="1"/>
          <p:nvPr/>
        </p:nvSpPr>
        <p:spPr>
          <a:xfrm>
            <a:off x="663098" y="4055012"/>
            <a:ext cx="612029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on</a:t>
            </a:r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228BBDB3-38AE-DD68-E122-15C234812AE3}"/>
              </a:ext>
            </a:extLst>
          </p:cNvPr>
          <p:cNvSpPr/>
          <p:nvPr/>
        </p:nvSpPr>
        <p:spPr>
          <a:xfrm>
            <a:off x="2768096" y="4227276"/>
            <a:ext cx="197367" cy="125494"/>
          </a:xfrm>
          <a:custGeom>
            <a:avLst/>
            <a:gdLst>
              <a:gd name="csX0" fmla="*/ 98684 w 197367"/>
              <a:gd name="csY0" fmla="*/ 125494 h 125494"/>
              <a:gd name="csX1" fmla="*/ 80053 w 197367"/>
              <a:gd name="csY1" fmla="*/ 117342 h 125494"/>
              <a:gd name="csX2" fmla="*/ 7860 w 197367"/>
              <a:gd name="csY2" fmla="*/ 45131 h 125494"/>
              <a:gd name="csX3" fmla="*/ 7860 w 197367"/>
              <a:gd name="csY3" fmla="*/ 7862 h 125494"/>
              <a:gd name="csX4" fmla="*/ 189508 w 197367"/>
              <a:gd name="csY4" fmla="*/ 7862 h 125494"/>
              <a:gd name="csX5" fmla="*/ 189508 w 197367"/>
              <a:gd name="csY5" fmla="*/ 45131 h 125494"/>
              <a:gd name="csX6" fmla="*/ 117315 w 197367"/>
              <a:gd name="csY6" fmla="*/ 117342 h 125494"/>
              <a:gd name="csX7" fmla="*/ 98684 w 197367"/>
              <a:gd name="csY7" fmla="*/ 125494 h 125494"/>
              <a:gd name="csX8" fmla="*/ 98684 w 197367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367" h="125494">
                <a:moveTo>
                  <a:pt x="98684" y="125494"/>
                </a:moveTo>
                <a:cubicBezTo>
                  <a:pt x="91697" y="125494"/>
                  <a:pt x="84711" y="123165"/>
                  <a:pt x="80053" y="117342"/>
                </a:cubicBezTo>
                <a:lnTo>
                  <a:pt x="7860" y="45131"/>
                </a:lnTo>
                <a:cubicBezTo>
                  <a:pt x="-2620" y="34649"/>
                  <a:pt x="-2620" y="18344"/>
                  <a:pt x="7860" y="7862"/>
                </a:cubicBezTo>
                <a:cubicBezTo>
                  <a:pt x="18340" y="-2621"/>
                  <a:pt x="179028" y="-2621"/>
                  <a:pt x="189508" y="7862"/>
                </a:cubicBezTo>
                <a:cubicBezTo>
                  <a:pt x="199988" y="18344"/>
                  <a:pt x="199988" y="34649"/>
                  <a:pt x="189508" y="45131"/>
                </a:cubicBezTo>
                <a:lnTo>
                  <a:pt x="117315" y="117342"/>
                </a:lnTo>
                <a:cubicBezTo>
                  <a:pt x="112657" y="122001"/>
                  <a:pt x="105670" y="125494"/>
                  <a:pt x="98684" y="125494"/>
                </a:cubicBezTo>
                <a:lnTo>
                  <a:pt x="98684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id="{CD049EDF-DFDB-7643-62B6-3689AA4C984F}"/>
              </a:ext>
            </a:extLst>
          </p:cNvPr>
          <p:cNvSpPr/>
          <p:nvPr/>
        </p:nvSpPr>
        <p:spPr>
          <a:xfrm>
            <a:off x="1363525" y="4015013"/>
            <a:ext cx="1736137" cy="658044"/>
          </a:xfrm>
          <a:prstGeom prst="roundRect">
            <a:avLst>
              <a:gd name="adj" fmla="val 8670"/>
            </a:avLst>
          </a:prstGeom>
          <a:noFill/>
          <a:ln w="38413" cap="flat">
            <a:solidFill>
              <a:srgbClr val="1D1D1B">
                <a:alpha val="30000"/>
              </a:srgbClr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8A191E8-9F4B-D443-DD45-B2C989CCF6D0}"/>
              </a:ext>
            </a:extLst>
          </p:cNvPr>
          <p:cNvSpPr txBox="1"/>
          <p:nvPr/>
        </p:nvSpPr>
        <p:spPr>
          <a:xfrm>
            <a:off x="1500310" y="4346649"/>
            <a:ext cx="678999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shake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E161AD-A118-D084-80B7-F00AE7440F39}"/>
              </a:ext>
            </a:extLst>
          </p:cNvPr>
          <p:cNvSpPr txBox="1"/>
          <p:nvPr/>
        </p:nvSpPr>
        <p:spPr>
          <a:xfrm>
            <a:off x="1449076" y="4051518"/>
            <a:ext cx="1255753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shake</a:t>
            </a:r>
          </a:p>
        </p:txBody>
      </p:sp>
      <p:sp>
        <p:nvSpPr>
          <p:cNvPr id="67" name="Freeform 66">
            <a:extLst>
              <a:ext uri="{FF2B5EF4-FFF2-40B4-BE49-F238E27FC236}">
                <a16:creationId xmlns:a16="http://schemas.microsoft.com/office/drawing/2014/main" id="{1C5E4936-EF8E-87E4-07BC-62E31DA382C5}"/>
              </a:ext>
            </a:extLst>
          </p:cNvPr>
          <p:cNvSpPr/>
          <p:nvPr/>
        </p:nvSpPr>
        <p:spPr>
          <a:xfrm>
            <a:off x="187470" y="5195999"/>
            <a:ext cx="3145075" cy="949215"/>
          </a:xfrm>
          <a:custGeom>
            <a:avLst/>
            <a:gdLst>
              <a:gd name="csX0" fmla="*/ 0 w 3145075"/>
              <a:gd name="csY0" fmla="*/ 0 h 949215"/>
              <a:gd name="csX1" fmla="*/ 0 w 3145075"/>
              <a:gd name="csY1" fmla="*/ 744232 h 949215"/>
              <a:gd name="csX2" fmla="*/ 0 w 3145075"/>
              <a:gd name="csY2" fmla="*/ 755878 h 949215"/>
              <a:gd name="csX3" fmla="*/ 0 w 3145075"/>
              <a:gd name="csY3" fmla="*/ 846723 h 949215"/>
              <a:gd name="csX4" fmla="*/ 102468 w 3145075"/>
              <a:gd name="csY4" fmla="*/ 949215 h 949215"/>
              <a:gd name="csX5" fmla="*/ 3042607 w 3145075"/>
              <a:gd name="csY5" fmla="*/ 949215 h 949215"/>
              <a:gd name="csX6" fmla="*/ 3145075 w 3145075"/>
              <a:gd name="csY6" fmla="*/ 846723 h 949215"/>
              <a:gd name="csX7" fmla="*/ 3145075 w 3145075"/>
              <a:gd name="csY7" fmla="*/ 327275 h 949215"/>
              <a:gd name="csX8" fmla="*/ 3042607 w 3145075"/>
              <a:gd name="csY8" fmla="*/ 224784 h 949215"/>
              <a:gd name="csX9" fmla="*/ 1938745 w 3145075"/>
              <a:gd name="csY9" fmla="*/ 224784 h 949215"/>
              <a:gd name="csX10" fmla="*/ 1836277 w 3145075"/>
              <a:gd name="csY10" fmla="*/ 276030 h 949215"/>
              <a:gd name="csX11" fmla="*/ 1733809 w 3145075"/>
              <a:gd name="csY11" fmla="*/ 378521 h 949215"/>
              <a:gd name="csX12" fmla="*/ 1631340 w 3145075"/>
              <a:gd name="csY12" fmla="*/ 429768 h 949215"/>
              <a:gd name="csX13" fmla="*/ 1172562 w 3145075"/>
              <a:gd name="csY13" fmla="*/ 429768 h 949215"/>
              <a:gd name="csX14" fmla="*/ 1070094 w 3145075"/>
              <a:gd name="csY14" fmla="*/ 378521 h 949215"/>
              <a:gd name="csX15" fmla="*/ 967626 w 3145075"/>
              <a:gd name="csY15" fmla="*/ 276030 h 949215"/>
              <a:gd name="csX16" fmla="*/ 865158 w 3145075"/>
              <a:gd name="csY16" fmla="*/ 224784 h 949215"/>
              <a:gd name="csX17" fmla="*/ 476244 w 3145075"/>
              <a:gd name="csY17" fmla="*/ 224784 h 949215"/>
              <a:gd name="csX18" fmla="*/ 514670 w 3145075"/>
              <a:gd name="csY18" fmla="*/ 224784 h 949215"/>
              <a:gd name="csX19" fmla="*/ 450627 w 3145075"/>
              <a:gd name="csY19" fmla="*/ 224784 h 949215"/>
              <a:gd name="csX20" fmla="*/ 300418 w 3145075"/>
              <a:gd name="csY20" fmla="*/ 69881 h 949215"/>
              <a:gd name="csX21" fmla="*/ 300418 w 3145075"/>
              <a:gd name="csY21" fmla="*/ 0 h 94921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3145075" h="949215">
                <a:moveTo>
                  <a:pt x="0" y="0"/>
                </a:moveTo>
                <a:lnTo>
                  <a:pt x="0" y="744232"/>
                </a:lnTo>
                <a:cubicBezTo>
                  <a:pt x="0" y="747725"/>
                  <a:pt x="0" y="752384"/>
                  <a:pt x="0" y="755878"/>
                </a:cubicBezTo>
                <a:lnTo>
                  <a:pt x="0" y="846723"/>
                </a:lnTo>
                <a:cubicBezTo>
                  <a:pt x="0" y="903793"/>
                  <a:pt x="46576" y="949215"/>
                  <a:pt x="102468" y="949215"/>
                </a:cubicBezTo>
                <a:lnTo>
                  <a:pt x="3042607" y="949215"/>
                </a:lnTo>
                <a:cubicBezTo>
                  <a:pt x="3099663" y="949215"/>
                  <a:pt x="3145075" y="902628"/>
                  <a:pt x="3145075" y="846723"/>
                </a:cubicBezTo>
                <a:lnTo>
                  <a:pt x="3145075" y="327275"/>
                </a:lnTo>
                <a:cubicBezTo>
                  <a:pt x="3145075" y="270206"/>
                  <a:pt x="3098499" y="224784"/>
                  <a:pt x="3042607" y="224784"/>
                </a:cubicBezTo>
                <a:lnTo>
                  <a:pt x="1938745" y="224784"/>
                </a:lnTo>
                <a:cubicBezTo>
                  <a:pt x="1887511" y="224784"/>
                  <a:pt x="1861894" y="250406"/>
                  <a:pt x="1836277" y="276030"/>
                </a:cubicBezTo>
                <a:lnTo>
                  <a:pt x="1733809" y="378521"/>
                </a:lnTo>
                <a:cubicBezTo>
                  <a:pt x="1708192" y="404145"/>
                  <a:pt x="1682575" y="429768"/>
                  <a:pt x="1631340" y="429768"/>
                </a:cubicBezTo>
                <a:lnTo>
                  <a:pt x="1172562" y="429768"/>
                </a:lnTo>
                <a:cubicBezTo>
                  <a:pt x="1121328" y="429768"/>
                  <a:pt x="1095711" y="404145"/>
                  <a:pt x="1070094" y="378521"/>
                </a:cubicBezTo>
                <a:lnTo>
                  <a:pt x="967626" y="276030"/>
                </a:lnTo>
                <a:cubicBezTo>
                  <a:pt x="942009" y="250406"/>
                  <a:pt x="916392" y="224784"/>
                  <a:pt x="865158" y="224784"/>
                </a:cubicBezTo>
                <a:lnTo>
                  <a:pt x="476244" y="224784"/>
                </a:lnTo>
                <a:cubicBezTo>
                  <a:pt x="476244" y="224784"/>
                  <a:pt x="515834" y="224784"/>
                  <a:pt x="514670" y="224784"/>
                </a:cubicBezTo>
                <a:lnTo>
                  <a:pt x="450627" y="224784"/>
                </a:lnTo>
                <a:cubicBezTo>
                  <a:pt x="393571" y="224784"/>
                  <a:pt x="300418" y="137433"/>
                  <a:pt x="300418" y="69881"/>
                </a:cubicBezTo>
                <a:lnTo>
                  <a:pt x="300418" y="0"/>
                </a:lnTo>
              </a:path>
            </a:pathLst>
          </a:custGeom>
          <a:solidFill>
            <a:srgbClr val="E566E5"/>
          </a:solidFill>
          <a:ln w="3142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F15BD6FA-7C22-BA34-0B68-BBA9DBB3B8E5}"/>
              </a:ext>
            </a:extLst>
          </p:cNvPr>
          <p:cNvSpPr/>
          <p:nvPr/>
        </p:nvSpPr>
        <p:spPr>
          <a:xfrm>
            <a:off x="138564" y="5165718"/>
            <a:ext cx="3245214" cy="1030742"/>
          </a:xfrm>
          <a:custGeom>
            <a:avLst/>
            <a:gdLst>
              <a:gd name="csX0" fmla="*/ 0 w 3245214"/>
              <a:gd name="csY0" fmla="*/ 2329 h 1030742"/>
              <a:gd name="csX1" fmla="*/ 0 w 3245214"/>
              <a:gd name="csY1" fmla="*/ 775677 h 1030742"/>
              <a:gd name="csX2" fmla="*/ 0 w 3245214"/>
              <a:gd name="csY2" fmla="*/ 790818 h 1030742"/>
              <a:gd name="csX3" fmla="*/ 0 w 3245214"/>
              <a:gd name="csY3" fmla="*/ 878169 h 1030742"/>
              <a:gd name="csX4" fmla="*/ 152538 w 3245214"/>
              <a:gd name="csY4" fmla="*/ 1030743 h 1030742"/>
              <a:gd name="csX5" fmla="*/ 3092677 w 3245214"/>
              <a:gd name="csY5" fmla="*/ 1030743 h 1030742"/>
              <a:gd name="csX6" fmla="*/ 3245215 w 3245214"/>
              <a:gd name="csY6" fmla="*/ 878169 h 1030742"/>
              <a:gd name="csX7" fmla="*/ 3245215 w 3245214"/>
              <a:gd name="csY7" fmla="*/ 358722 h 1030742"/>
              <a:gd name="csX8" fmla="*/ 3092677 w 3245214"/>
              <a:gd name="csY8" fmla="*/ 206148 h 1030742"/>
              <a:gd name="csX9" fmla="*/ 1988815 w 3245214"/>
              <a:gd name="csY9" fmla="*/ 206148 h 1030742"/>
              <a:gd name="csX10" fmla="*/ 1850250 w 3245214"/>
              <a:gd name="csY10" fmla="*/ 272535 h 1030742"/>
              <a:gd name="csX11" fmla="*/ 1747782 w 3245214"/>
              <a:gd name="csY11" fmla="*/ 375027 h 1030742"/>
              <a:gd name="csX12" fmla="*/ 1680246 w 3245214"/>
              <a:gd name="csY12" fmla="*/ 412297 h 1030742"/>
              <a:gd name="csX13" fmla="*/ 1221468 w 3245214"/>
              <a:gd name="csY13" fmla="*/ 412297 h 1030742"/>
              <a:gd name="csX14" fmla="*/ 1153932 w 3245214"/>
              <a:gd name="csY14" fmla="*/ 375027 h 1030742"/>
              <a:gd name="csX15" fmla="*/ 1051464 w 3245214"/>
              <a:gd name="csY15" fmla="*/ 271371 h 1030742"/>
              <a:gd name="csX16" fmla="*/ 914063 w 3245214"/>
              <a:gd name="csY16" fmla="*/ 204984 h 1030742"/>
              <a:gd name="csX17" fmla="*/ 499533 w 3245214"/>
              <a:gd name="csY17" fmla="*/ 204984 h 1030742"/>
              <a:gd name="csX18" fmla="*/ 399393 w 3245214"/>
              <a:gd name="csY18" fmla="*/ 98998 h 1030742"/>
              <a:gd name="csX19" fmla="*/ 399393 w 3245214"/>
              <a:gd name="csY19" fmla="*/ 0 h 10307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3245214" h="1030742">
                <a:moveTo>
                  <a:pt x="0" y="2329"/>
                </a:moveTo>
                <a:lnTo>
                  <a:pt x="0" y="775677"/>
                </a:lnTo>
                <a:cubicBezTo>
                  <a:pt x="0" y="780336"/>
                  <a:pt x="0" y="786160"/>
                  <a:pt x="0" y="790818"/>
                </a:cubicBezTo>
                <a:lnTo>
                  <a:pt x="0" y="878169"/>
                </a:lnTo>
                <a:cubicBezTo>
                  <a:pt x="0" y="962026"/>
                  <a:pt x="68700" y="1030743"/>
                  <a:pt x="152538" y="1030743"/>
                </a:cubicBezTo>
                <a:lnTo>
                  <a:pt x="3092677" y="1030743"/>
                </a:lnTo>
                <a:cubicBezTo>
                  <a:pt x="3176515" y="1030743"/>
                  <a:pt x="3245215" y="962026"/>
                  <a:pt x="3245215" y="878169"/>
                </a:cubicBezTo>
                <a:lnTo>
                  <a:pt x="3245215" y="358722"/>
                </a:lnTo>
                <a:cubicBezTo>
                  <a:pt x="3245215" y="274864"/>
                  <a:pt x="3176515" y="206148"/>
                  <a:pt x="3092677" y="206148"/>
                </a:cubicBezTo>
                <a:lnTo>
                  <a:pt x="1988815" y="206148"/>
                </a:lnTo>
                <a:cubicBezTo>
                  <a:pt x="1916621" y="206148"/>
                  <a:pt x="1878196" y="244583"/>
                  <a:pt x="1850250" y="272535"/>
                </a:cubicBezTo>
                <a:lnTo>
                  <a:pt x="1747782" y="375027"/>
                </a:lnTo>
                <a:cubicBezTo>
                  <a:pt x="1723329" y="399486"/>
                  <a:pt x="1709356" y="412297"/>
                  <a:pt x="1680246" y="412297"/>
                </a:cubicBezTo>
                <a:lnTo>
                  <a:pt x="1221468" y="412297"/>
                </a:lnTo>
                <a:cubicBezTo>
                  <a:pt x="1191193" y="412297"/>
                  <a:pt x="1178384" y="400650"/>
                  <a:pt x="1153932" y="375027"/>
                </a:cubicBezTo>
                <a:lnTo>
                  <a:pt x="1051464" y="271371"/>
                </a:lnTo>
                <a:cubicBezTo>
                  <a:pt x="1023518" y="243418"/>
                  <a:pt x="985092" y="204984"/>
                  <a:pt x="914063" y="204984"/>
                </a:cubicBezTo>
                <a:lnTo>
                  <a:pt x="499533" y="204984"/>
                </a:lnTo>
                <a:cubicBezTo>
                  <a:pt x="469258" y="204984"/>
                  <a:pt x="399393" y="138597"/>
                  <a:pt x="399393" y="98998"/>
                </a:cubicBezTo>
                <a:lnTo>
                  <a:pt x="399393" y="0"/>
                </a:ln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419AD21E-12ED-7BD8-0ACC-F19F5A7C0590}"/>
              </a:ext>
            </a:extLst>
          </p:cNvPr>
          <p:cNvSpPr/>
          <p:nvPr/>
        </p:nvSpPr>
        <p:spPr>
          <a:xfrm>
            <a:off x="316719" y="5574521"/>
            <a:ext cx="363296" cy="363380"/>
          </a:xfrm>
          <a:custGeom>
            <a:avLst/>
            <a:gdLst>
              <a:gd name="csX0" fmla="*/ 181648 w 363296"/>
              <a:gd name="csY0" fmla="*/ 0 h 363380"/>
              <a:gd name="csX1" fmla="*/ 0 w 363296"/>
              <a:gd name="csY1" fmla="*/ 181690 h 363380"/>
              <a:gd name="csX2" fmla="*/ 181648 w 363296"/>
              <a:gd name="csY2" fmla="*/ 363381 h 363380"/>
              <a:gd name="csX3" fmla="*/ 363296 w 363296"/>
              <a:gd name="csY3" fmla="*/ 181690 h 363380"/>
              <a:gd name="csX4" fmla="*/ 181648 w 363296"/>
              <a:gd name="csY4" fmla="*/ 0 h 3633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63296" h="363380">
                <a:moveTo>
                  <a:pt x="181648" y="0"/>
                </a:moveTo>
                <a:cubicBezTo>
                  <a:pt x="81509" y="0"/>
                  <a:pt x="0" y="81528"/>
                  <a:pt x="0" y="181690"/>
                </a:cubicBezTo>
                <a:cubicBezTo>
                  <a:pt x="0" y="281853"/>
                  <a:pt x="81509" y="363381"/>
                  <a:pt x="181648" y="363381"/>
                </a:cubicBezTo>
                <a:cubicBezTo>
                  <a:pt x="281788" y="363381"/>
                  <a:pt x="363296" y="281853"/>
                  <a:pt x="363296" y="181690"/>
                </a:cubicBezTo>
                <a:cubicBezTo>
                  <a:pt x="363296" y="81528"/>
                  <a:pt x="281788" y="0"/>
                  <a:pt x="181648" y="0"/>
                </a:cubicBez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D1C70DB-2B82-BBE2-1F1E-153946EC550A}"/>
              </a:ext>
            </a:extLst>
          </p:cNvPr>
          <p:cNvSpPr txBox="1"/>
          <p:nvPr/>
        </p:nvSpPr>
        <p:spPr>
          <a:xfrm>
            <a:off x="188018" y="50374"/>
            <a:ext cx="4889523" cy="3996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8D8D8"/>
                </a:solidFill>
                <a:latin typeface="HelveticaNowText-Regular"/>
                <a:sym typeface="HelveticaNowText-Regular"/>
                <a:rtl val="0"/>
              </a:rPr>
              <a:t>Shake alarm tactile cut-out blocks (sheet 1 of 2)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CAE1CBE5-2EAA-1584-9F47-7464E86B67C7}"/>
              </a:ext>
            </a:extLst>
          </p:cNvPr>
          <p:cNvSpPr/>
          <p:nvPr/>
        </p:nvSpPr>
        <p:spPr>
          <a:xfrm>
            <a:off x="0" y="6637875"/>
            <a:ext cx="9757767" cy="223618"/>
          </a:xfrm>
          <a:prstGeom prst="rect">
            <a:avLst/>
          </a:prstGeom>
          <a:solidFill>
            <a:srgbClr val="DADADA">
              <a:alpha val="0"/>
            </a:srgbClr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32308E0-76B3-8CE6-ECB9-3B5484264931}"/>
              </a:ext>
            </a:extLst>
          </p:cNvPr>
          <p:cNvSpPr txBox="1"/>
          <p:nvPr/>
        </p:nvSpPr>
        <p:spPr>
          <a:xfrm>
            <a:off x="280007" y="6469922"/>
            <a:ext cx="8224004" cy="325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© Micro:bit Educational Foundation  microbit.org/accessibility/makecode/screen-reader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98E1B9F3-F9ED-AFFA-334A-14611809F4E2}"/>
              </a:ext>
            </a:extLst>
          </p:cNvPr>
          <p:cNvSpPr/>
          <p:nvPr/>
        </p:nvSpPr>
        <p:spPr>
          <a:xfrm>
            <a:off x="7631552" y="-71853"/>
            <a:ext cx="2171627" cy="524106"/>
          </a:xfrm>
          <a:prstGeom prst="rect">
            <a:avLst/>
          </a:prstGeom>
          <a:solidFill>
            <a:srgbClr val="D8D8D8">
              <a:alpha val="0"/>
            </a:srgbClr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5" name="Freeform 74">
            <a:extLst>
              <a:ext uri="{FF2B5EF4-FFF2-40B4-BE49-F238E27FC236}">
                <a16:creationId xmlns:a16="http://schemas.microsoft.com/office/drawing/2014/main" id="{263F664C-7F10-0025-EB36-0A4E148DD4B4}"/>
              </a:ext>
            </a:extLst>
          </p:cNvPr>
          <p:cNvSpPr/>
          <p:nvPr/>
        </p:nvSpPr>
        <p:spPr>
          <a:xfrm>
            <a:off x="9131314" y="127307"/>
            <a:ext cx="51233" cy="51245"/>
          </a:xfrm>
          <a:custGeom>
            <a:avLst/>
            <a:gdLst>
              <a:gd name="csX0" fmla="*/ 25617 w 51233"/>
              <a:gd name="csY0" fmla="*/ 51246 h 51245"/>
              <a:gd name="csX1" fmla="*/ 0 w 51233"/>
              <a:gd name="csY1" fmla="*/ 25623 h 51245"/>
              <a:gd name="csX2" fmla="*/ 25617 w 51233"/>
              <a:gd name="csY2" fmla="*/ 0 h 51245"/>
              <a:gd name="csX3" fmla="*/ 51234 w 51233"/>
              <a:gd name="csY3" fmla="*/ 25623 h 51245"/>
              <a:gd name="csX4" fmla="*/ 25617 w 51233"/>
              <a:gd name="csY4" fmla="*/ 51246 h 512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1233" h="51245">
                <a:moveTo>
                  <a:pt x="25617" y="51246"/>
                </a:moveTo>
                <a:cubicBezTo>
                  <a:pt x="11644" y="51246"/>
                  <a:pt x="0" y="39599"/>
                  <a:pt x="0" y="25623"/>
                </a:cubicBezTo>
                <a:cubicBezTo>
                  <a:pt x="0" y="11647"/>
                  <a:pt x="11644" y="0"/>
                  <a:pt x="25617" y="0"/>
                </a:cubicBezTo>
                <a:cubicBezTo>
                  <a:pt x="39590" y="0"/>
                  <a:pt x="51234" y="11647"/>
                  <a:pt x="51234" y="25623"/>
                </a:cubicBezTo>
                <a:cubicBezTo>
                  <a:pt x="51234" y="39599"/>
                  <a:pt x="39590" y="51246"/>
                  <a:pt x="25617" y="51246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6" name="Freeform 75">
            <a:extLst>
              <a:ext uri="{FF2B5EF4-FFF2-40B4-BE49-F238E27FC236}">
                <a16:creationId xmlns:a16="http://schemas.microsoft.com/office/drawing/2014/main" id="{87390C61-60FC-3F09-327B-D23721A8988B}"/>
              </a:ext>
            </a:extLst>
          </p:cNvPr>
          <p:cNvSpPr/>
          <p:nvPr/>
        </p:nvSpPr>
        <p:spPr>
          <a:xfrm>
            <a:off x="8291773" y="126142"/>
            <a:ext cx="234047" cy="181690"/>
          </a:xfrm>
          <a:custGeom>
            <a:avLst/>
            <a:gdLst>
              <a:gd name="csX0" fmla="*/ 234047 w 234047"/>
              <a:gd name="csY0" fmla="*/ 181690 h 181690"/>
              <a:gd name="csX1" fmla="*/ 197950 w 234047"/>
              <a:gd name="csY1" fmla="*/ 181690 h 181690"/>
              <a:gd name="csX2" fmla="*/ 197950 w 234047"/>
              <a:gd name="csY2" fmla="*/ 78034 h 181690"/>
              <a:gd name="csX3" fmla="*/ 167676 w 234047"/>
              <a:gd name="csY3" fmla="*/ 38434 h 181690"/>
              <a:gd name="csX4" fmla="*/ 136236 w 234047"/>
              <a:gd name="csY4" fmla="*/ 78034 h 181690"/>
              <a:gd name="csX5" fmla="*/ 136236 w 234047"/>
              <a:gd name="csY5" fmla="*/ 181690 h 181690"/>
              <a:gd name="csX6" fmla="*/ 98975 w 234047"/>
              <a:gd name="csY6" fmla="*/ 181690 h 181690"/>
              <a:gd name="csX7" fmla="*/ 98975 w 234047"/>
              <a:gd name="csY7" fmla="*/ 78034 h 181690"/>
              <a:gd name="csX8" fmla="*/ 67536 w 234047"/>
              <a:gd name="csY8" fmla="*/ 38434 h 181690"/>
              <a:gd name="csX9" fmla="*/ 36097 w 234047"/>
              <a:gd name="csY9" fmla="*/ 78034 h 181690"/>
              <a:gd name="csX10" fmla="*/ 36097 w 234047"/>
              <a:gd name="csY10" fmla="*/ 181690 h 181690"/>
              <a:gd name="csX11" fmla="*/ 0 w 234047"/>
              <a:gd name="csY11" fmla="*/ 181690 h 181690"/>
              <a:gd name="csX12" fmla="*/ 0 w 234047"/>
              <a:gd name="csY12" fmla="*/ 79198 h 181690"/>
              <a:gd name="csX13" fmla="*/ 67536 w 234047"/>
              <a:gd name="csY13" fmla="*/ 0 h 181690"/>
              <a:gd name="csX14" fmla="*/ 116441 w 234047"/>
              <a:gd name="csY14" fmla="*/ 24458 h 181690"/>
              <a:gd name="csX15" fmla="*/ 166511 w 234047"/>
              <a:gd name="csY15" fmla="*/ 0 h 181690"/>
              <a:gd name="csX16" fmla="*/ 234047 w 234047"/>
              <a:gd name="csY16" fmla="*/ 79198 h 181690"/>
              <a:gd name="csX17" fmla="*/ 234047 w 234047"/>
              <a:gd name="csY17" fmla="*/ 181690 h 181690"/>
              <a:gd name="csX18" fmla="*/ 234047 w 234047"/>
              <a:gd name="csY18" fmla="*/ 181690 h 18169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34047" h="181690">
                <a:moveTo>
                  <a:pt x="234047" y="181690"/>
                </a:moveTo>
                <a:lnTo>
                  <a:pt x="197950" y="181690"/>
                </a:lnTo>
                <a:lnTo>
                  <a:pt x="197950" y="78034"/>
                </a:lnTo>
                <a:cubicBezTo>
                  <a:pt x="197950" y="54740"/>
                  <a:pt x="185142" y="38434"/>
                  <a:pt x="167676" y="38434"/>
                </a:cubicBezTo>
                <a:cubicBezTo>
                  <a:pt x="150209" y="38434"/>
                  <a:pt x="136236" y="54740"/>
                  <a:pt x="136236" y="78034"/>
                </a:cubicBezTo>
                <a:lnTo>
                  <a:pt x="136236" y="181690"/>
                </a:lnTo>
                <a:lnTo>
                  <a:pt x="98975" y="181690"/>
                </a:lnTo>
                <a:lnTo>
                  <a:pt x="98975" y="78034"/>
                </a:lnTo>
                <a:cubicBezTo>
                  <a:pt x="98975" y="51246"/>
                  <a:pt x="83838" y="38434"/>
                  <a:pt x="67536" y="38434"/>
                </a:cubicBezTo>
                <a:cubicBezTo>
                  <a:pt x="51234" y="38434"/>
                  <a:pt x="36097" y="54740"/>
                  <a:pt x="36097" y="78034"/>
                </a:cubicBezTo>
                <a:lnTo>
                  <a:pt x="36097" y="181690"/>
                </a:lnTo>
                <a:lnTo>
                  <a:pt x="0" y="181690"/>
                </a:lnTo>
                <a:lnTo>
                  <a:pt x="0" y="79198"/>
                </a:lnTo>
                <a:cubicBezTo>
                  <a:pt x="0" y="32611"/>
                  <a:pt x="27946" y="0"/>
                  <a:pt x="67536" y="0"/>
                </a:cubicBezTo>
                <a:cubicBezTo>
                  <a:pt x="107126" y="0"/>
                  <a:pt x="102469" y="8153"/>
                  <a:pt x="116441" y="24458"/>
                </a:cubicBezTo>
                <a:cubicBezTo>
                  <a:pt x="130414" y="8153"/>
                  <a:pt x="146716" y="0"/>
                  <a:pt x="166511" y="0"/>
                </a:cubicBezTo>
                <a:cubicBezTo>
                  <a:pt x="206101" y="0"/>
                  <a:pt x="234047" y="32611"/>
                  <a:pt x="234047" y="79198"/>
                </a:cubicBezTo>
                <a:lnTo>
                  <a:pt x="234047" y="181690"/>
                </a:lnTo>
                <a:lnTo>
                  <a:pt x="234047" y="181690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7" name="Freeform 76">
            <a:extLst>
              <a:ext uri="{FF2B5EF4-FFF2-40B4-BE49-F238E27FC236}">
                <a16:creationId xmlns:a16="http://schemas.microsoft.com/office/drawing/2014/main" id="{7B5DB5D8-B111-E368-7C13-C5CACAD9DB3A}"/>
              </a:ext>
            </a:extLst>
          </p:cNvPr>
          <p:cNvSpPr/>
          <p:nvPr/>
        </p:nvSpPr>
        <p:spPr>
          <a:xfrm>
            <a:off x="8556094" y="56261"/>
            <a:ext cx="48905" cy="251571"/>
          </a:xfrm>
          <a:custGeom>
            <a:avLst/>
            <a:gdLst>
              <a:gd name="csX0" fmla="*/ 43083 w 48905"/>
              <a:gd name="csY0" fmla="*/ 251571 h 251571"/>
              <a:gd name="csX1" fmla="*/ 5822 w 48905"/>
              <a:gd name="csY1" fmla="*/ 251571 h 251571"/>
              <a:gd name="csX2" fmla="*/ 5822 w 48905"/>
              <a:gd name="csY2" fmla="*/ 74540 h 251571"/>
              <a:gd name="csX3" fmla="*/ 43083 w 48905"/>
              <a:gd name="csY3" fmla="*/ 74540 h 251571"/>
              <a:gd name="csX4" fmla="*/ 43083 w 48905"/>
              <a:gd name="csY4" fmla="*/ 251571 h 251571"/>
              <a:gd name="csX5" fmla="*/ 24453 w 48905"/>
              <a:gd name="csY5" fmla="*/ 48917 h 251571"/>
              <a:gd name="csX6" fmla="*/ 0 w 48905"/>
              <a:gd name="csY6" fmla="*/ 24458 h 251571"/>
              <a:gd name="csX7" fmla="*/ 24453 w 48905"/>
              <a:gd name="csY7" fmla="*/ 0 h 251571"/>
              <a:gd name="csX8" fmla="*/ 48905 w 48905"/>
              <a:gd name="csY8" fmla="*/ 24458 h 251571"/>
              <a:gd name="csX9" fmla="*/ 24453 w 48905"/>
              <a:gd name="csY9" fmla="*/ 48917 h 2515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905" h="251571">
                <a:moveTo>
                  <a:pt x="43083" y="251571"/>
                </a:moveTo>
                <a:lnTo>
                  <a:pt x="5822" y="251571"/>
                </a:lnTo>
                <a:lnTo>
                  <a:pt x="5822" y="74540"/>
                </a:lnTo>
                <a:lnTo>
                  <a:pt x="43083" y="74540"/>
                </a:lnTo>
                <a:lnTo>
                  <a:pt x="43083" y="251571"/>
                </a:lnTo>
                <a:close/>
                <a:moveTo>
                  <a:pt x="24453" y="48917"/>
                </a:moveTo>
                <a:cubicBezTo>
                  <a:pt x="10480" y="48917"/>
                  <a:pt x="0" y="38434"/>
                  <a:pt x="0" y="24458"/>
                </a:cubicBezTo>
                <a:cubicBezTo>
                  <a:pt x="0" y="10482"/>
                  <a:pt x="10480" y="0"/>
                  <a:pt x="24453" y="0"/>
                </a:cubicBezTo>
                <a:cubicBezTo>
                  <a:pt x="38425" y="0"/>
                  <a:pt x="48905" y="10482"/>
                  <a:pt x="48905" y="24458"/>
                </a:cubicBezTo>
                <a:cubicBezTo>
                  <a:pt x="48905" y="38434"/>
                  <a:pt x="38425" y="48917"/>
                  <a:pt x="24453" y="48917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8" name="Freeform 77">
            <a:extLst>
              <a:ext uri="{FF2B5EF4-FFF2-40B4-BE49-F238E27FC236}">
                <a16:creationId xmlns:a16="http://schemas.microsoft.com/office/drawing/2014/main" id="{B8B5F34A-A84F-6B48-985E-3CE1A3D5729E}"/>
              </a:ext>
            </a:extLst>
          </p:cNvPr>
          <p:cNvSpPr/>
          <p:nvPr/>
        </p:nvSpPr>
        <p:spPr>
          <a:xfrm>
            <a:off x="8634110" y="126142"/>
            <a:ext cx="161853" cy="186348"/>
          </a:xfrm>
          <a:custGeom>
            <a:avLst/>
            <a:gdLst>
              <a:gd name="csX0" fmla="*/ 89660 w 161853"/>
              <a:gd name="csY0" fmla="*/ 186349 h 186348"/>
              <a:gd name="csX1" fmla="*/ 25617 w 161853"/>
              <a:gd name="csY1" fmla="*/ 158397 h 186348"/>
              <a:gd name="csX2" fmla="*/ 0 w 161853"/>
              <a:gd name="csY2" fmla="*/ 93174 h 186348"/>
              <a:gd name="csX3" fmla="*/ 26781 w 161853"/>
              <a:gd name="csY3" fmla="*/ 27952 h 186348"/>
              <a:gd name="csX4" fmla="*/ 90824 w 161853"/>
              <a:gd name="csY4" fmla="*/ 0 h 186348"/>
              <a:gd name="csX5" fmla="*/ 156031 w 161853"/>
              <a:gd name="csY5" fmla="*/ 26788 h 186348"/>
              <a:gd name="csX6" fmla="*/ 160689 w 161853"/>
              <a:gd name="csY6" fmla="*/ 31446 h 186348"/>
              <a:gd name="csX7" fmla="*/ 133907 w 161853"/>
              <a:gd name="csY7" fmla="*/ 59399 h 186348"/>
              <a:gd name="csX8" fmla="*/ 129249 w 161853"/>
              <a:gd name="csY8" fmla="*/ 54740 h 186348"/>
              <a:gd name="csX9" fmla="*/ 90824 w 161853"/>
              <a:gd name="csY9" fmla="*/ 38434 h 186348"/>
              <a:gd name="csX10" fmla="*/ 36096 w 161853"/>
              <a:gd name="csY10" fmla="*/ 94339 h 186348"/>
              <a:gd name="csX11" fmla="*/ 90824 w 161853"/>
              <a:gd name="csY11" fmla="*/ 150244 h 186348"/>
              <a:gd name="csX12" fmla="*/ 129249 w 161853"/>
              <a:gd name="csY12" fmla="*/ 133938 h 186348"/>
              <a:gd name="csX13" fmla="*/ 133907 w 161853"/>
              <a:gd name="csY13" fmla="*/ 129280 h 186348"/>
              <a:gd name="csX14" fmla="*/ 161853 w 161853"/>
              <a:gd name="csY14" fmla="*/ 154903 h 186348"/>
              <a:gd name="csX15" fmla="*/ 156031 w 161853"/>
              <a:gd name="csY15" fmla="*/ 159561 h 186348"/>
              <a:gd name="csX16" fmla="*/ 90824 w 161853"/>
              <a:gd name="csY16" fmla="*/ 186349 h 1863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61853" h="186348">
                <a:moveTo>
                  <a:pt x="89660" y="186349"/>
                </a:moveTo>
                <a:cubicBezTo>
                  <a:pt x="65207" y="186349"/>
                  <a:pt x="41919" y="177032"/>
                  <a:pt x="25617" y="158397"/>
                </a:cubicBezTo>
                <a:cubicBezTo>
                  <a:pt x="8151" y="140926"/>
                  <a:pt x="0" y="117633"/>
                  <a:pt x="0" y="93174"/>
                </a:cubicBezTo>
                <a:cubicBezTo>
                  <a:pt x="0" y="68716"/>
                  <a:pt x="9315" y="44258"/>
                  <a:pt x="26781" y="27952"/>
                </a:cubicBezTo>
                <a:cubicBezTo>
                  <a:pt x="44247" y="10482"/>
                  <a:pt x="67536" y="0"/>
                  <a:pt x="90824" y="0"/>
                </a:cubicBezTo>
                <a:cubicBezTo>
                  <a:pt x="114112" y="0"/>
                  <a:pt x="139729" y="9317"/>
                  <a:pt x="156031" y="26788"/>
                </a:cubicBezTo>
                <a:lnTo>
                  <a:pt x="160689" y="31446"/>
                </a:lnTo>
                <a:lnTo>
                  <a:pt x="133907" y="59399"/>
                </a:lnTo>
                <a:lnTo>
                  <a:pt x="129249" y="54740"/>
                </a:lnTo>
                <a:cubicBezTo>
                  <a:pt x="116441" y="43093"/>
                  <a:pt x="104797" y="38434"/>
                  <a:pt x="90824" y="38434"/>
                </a:cubicBezTo>
                <a:cubicBezTo>
                  <a:pt x="60550" y="38434"/>
                  <a:pt x="36096" y="62893"/>
                  <a:pt x="36096" y="94339"/>
                </a:cubicBezTo>
                <a:cubicBezTo>
                  <a:pt x="36096" y="125786"/>
                  <a:pt x="60550" y="150244"/>
                  <a:pt x="90824" y="150244"/>
                </a:cubicBezTo>
                <a:cubicBezTo>
                  <a:pt x="121099" y="150244"/>
                  <a:pt x="117605" y="144420"/>
                  <a:pt x="129249" y="133938"/>
                </a:cubicBezTo>
                <a:lnTo>
                  <a:pt x="133907" y="129280"/>
                </a:lnTo>
                <a:lnTo>
                  <a:pt x="161853" y="154903"/>
                </a:lnTo>
                <a:lnTo>
                  <a:pt x="156031" y="159561"/>
                </a:lnTo>
                <a:cubicBezTo>
                  <a:pt x="136236" y="177032"/>
                  <a:pt x="114112" y="186349"/>
                  <a:pt x="90824" y="186349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9" name="Freeform 78">
            <a:extLst>
              <a:ext uri="{FF2B5EF4-FFF2-40B4-BE49-F238E27FC236}">
                <a16:creationId xmlns:a16="http://schemas.microsoft.com/office/drawing/2014/main" id="{6935A64E-D182-A985-0F52-9CE0D00364B6}"/>
              </a:ext>
            </a:extLst>
          </p:cNvPr>
          <p:cNvSpPr/>
          <p:nvPr/>
        </p:nvSpPr>
        <p:spPr>
          <a:xfrm>
            <a:off x="8809936" y="130801"/>
            <a:ext cx="87330" cy="177031"/>
          </a:xfrm>
          <a:custGeom>
            <a:avLst/>
            <a:gdLst>
              <a:gd name="csX0" fmla="*/ 39590 w 87330"/>
              <a:gd name="csY0" fmla="*/ 177032 h 177031"/>
              <a:gd name="csX1" fmla="*/ 0 w 87330"/>
              <a:gd name="csY1" fmla="*/ 177032 h 177031"/>
              <a:gd name="csX2" fmla="*/ 0 w 87330"/>
              <a:gd name="csY2" fmla="*/ 88516 h 177031"/>
              <a:gd name="csX3" fmla="*/ 79181 w 87330"/>
              <a:gd name="csY3" fmla="*/ 0 h 177031"/>
              <a:gd name="csX4" fmla="*/ 87331 w 87330"/>
              <a:gd name="csY4" fmla="*/ 0 h 177031"/>
              <a:gd name="csX5" fmla="*/ 87331 w 87330"/>
              <a:gd name="csY5" fmla="*/ 36105 h 177031"/>
              <a:gd name="csX6" fmla="*/ 81509 w 87330"/>
              <a:gd name="csY6" fmla="*/ 36105 h 177031"/>
              <a:gd name="csX7" fmla="*/ 40754 w 87330"/>
              <a:gd name="csY7" fmla="*/ 86186 h 177031"/>
              <a:gd name="csX8" fmla="*/ 40754 w 87330"/>
              <a:gd name="csY8" fmla="*/ 177032 h 177031"/>
              <a:gd name="csX9" fmla="*/ 40754 w 87330"/>
              <a:gd name="csY9" fmla="*/ 177032 h 1770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87330" h="177031">
                <a:moveTo>
                  <a:pt x="39590" y="177032"/>
                </a:moveTo>
                <a:lnTo>
                  <a:pt x="0" y="177032"/>
                </a:lnTo>
                <a:lnTo>
                  <a:pt x="0" y="88516"/>
                </a:lnTo>
                <a:cubicBezTo>
                  <a:pt x="0" y="31446"/>
                  <a:pt x="24453" y="4659"/>
                  <a:pt x="79181" y="0"/>
                </a:cubicBezTo>
                <a:lnTo>
                  <a:pt x="87331" y="0"/>
                </a:lnTo>
                <a:cubicBezTo>
                  <a:pt x="87331" y="0"/>
                  <a:pt x="87331" y="36105"/>
                  <a:pt x="87331" y="36105"/>
                </a:cubicBezTo>
                <a:lnTo>
                  <a:pt x="81509" y="36105"/>
                </a:lnTo>
                <a:cubicBezTo>
                  <a:pt x="51234" y="40764"/>
                  <a:pt x="40754" y="53575"/>
                  <a:pt x="40754" y="86186"/>
                </a:cubicBezTo>
                <a:lnTo>
                  <a:pt x="40754" y="177032"/>
                </a:lnTo>
                <a:lnTo>
                  <a:pt x="40754" y="177032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0" name="Freeform 79">
            <a:extLst>
              <a:ext uri="{FF2B5EF4-FFF2-40B4-BE49-F238E27FC236}">
                <a16:creationId xmlns:a16="http://schemas.microsoft.com/office/drawing/2014/main" id="{16BF0347-D642-3CD9-BCBD-DE0ED9E68033}"/>
              </a:ext>
            </a:extLst>
          </p:cNvPr>
          <p:cNvSpPr/>
          <p:nvPr/>
        </p:nvSpPr>
        <p:spPr>
          <a:xfrm>
            <a:off x="8913569" y="126142"/>
            <a:ext cx="181647" cy="186348"/>
          </a:xfrm>
          <a:custGeom>
            <a:avLst/>
            <a:gdLst>
              <a:gd name="csX0" fmla="*/ 90824 w 181647"/>
              <a:gd name="csY0" fmla="*/ 186349 h 186348"/>
              <a:gd name="csX1" fmla="*/ 26781 w 181647"/>
              <a:gd name="csY1" fmla="*/ 158397 h 186348"/>
              <a:gd name="csX2" fmla="*/ 0 w 181647"/>
              <a:gd name="csY2" fmla="*/ 93174 h 186348"/>
              <a:gd name="csX3" fmla="*/ 26781 w 181647"/>
              <a:gd name="csY3" fmla="*/ 27952 h 186348"/>
              <a:gd name="csX4" fmla="*/ 90824 w 181647"/>
              <a:gd name="csY4" fmla="*/ 0 h 186348"/>
              <a:gd name="csX5" fmla="*/ 154867 w 181647"/>
              <a:gd name="csY5" fmla="*/ 27952 h 186348"/>
              <a:gd name="csX6" fmla="*/ 181648 w 181647"/>
              <a:gd name="csY6" fmla="*/ 93174 h 186348"/>
              <a:gd name="csX7" fmla="*/ 154867 w 181647"/>
              <a:gd name="csY7" fmla="*/ 158397 h 186348"/>
              <a:gd name="csX8" fmla="*/ 90824 w 181647"/>
              <a:gd name="csY8" fmla="*/ 185184 h 186348"/>
              <a:gd name="csX9" fmla="*/ 90824 w 181647"/>
              <a:gd name="csY9" fmla="*/ 37270 h 186348"/>
              <a:gd name="csX10" fmla="*/ 38425 w 181647"/>
              <a:gd name="csY10" fmla="*/ 93174 h 186348"/>
              <a:gd name="csX11" fmla="*/ 90824 w 181647"/>
              <a:gd name="csY11" fmla="*/ 149079 h 186348"/>
              <a:gd name="csX12" fmla="*/ 143222 w 181647"/>
              <a:gd name="csY12" fmla="*/ 93174 h 186348"/>
              <a:gd name="csX13" fmla="*/ 90824 w 181647"/>
              <a:gd name="csY13" fmla="*/ 37270 h 1863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81647" h="186348">
                <a:moveTo>
                  <a:pt x="90824" y="186349"/>
                </a:moveTo>
                <a:cubicBezTo>
                  <a:pt x="66372" y="186349"/>
                  <a:pt x="43083" y="177032"/>
                  <a:pt x="26781" y="158397"/>
                </a:cubicBezTo>
                <a:cubicBezTo>
                  <a:pt x="9315" y="140926"/>
                  <a:pt x="0" y="117633"/>
                  <a:pt x="0" y="93174"/>
                </a:cubicBezTo>
                <a:cubicBezTo>
                  <a:pt x="0" y="68716"/>
                  <a:pt x="9315" y="45423"/>
                  <a:pt x="26781" y="27952"/>
                </a:cubicBezTo>
                <a:cubicBezTo>
                  <a:pt x="44247" y="10482"/>
                  <a:pt x="67536" y="0"/>
                  <a:pt x="90824" y="0"/>
                </a:cubicBezTo>
                <a:cubicBezTo>
                  <a:pt x="114112" y="0"/>
                  <a:pt x="137400" y="9317"/>
                  <a:pt x="154867" y="27952"/>
                </a:cubicBezTo>
                <a:cubicBezTo>
                  <a:pt x="172333" y="45423"/>
                  <a:pt x="181648" y="68716"/>
                  <a:pt x="181648" y="93174"/>
                </a:cubicBezTo>
                <a:cubicBezTo>
                  <a:pt x="181648" y="117633"/>
                  <a:pt x="172333" y="140926"/>
                  <a:pt x="154867" y="158397"/>
                </a:cubicBezTo>
                <a:cubicBezTo>
                  <a:pt x="137400" y="175867"/>
                  <a:pt x="115277" y="185184"/>
                  <a:pt x="90824" y="185184"/>
                </a:cubicBezTo>
                <a:moveTo>
                  <a:pt x="90824" y="37270"/>
                </a:moveTo>
                <a:cubicBezTo>
                  <a:pt x="61714" y="37270"/>
                  <a:pt x="38425" y="61728"/>
                  <a:pt x="38425" y="93174"/>
                </a:cubicBezTo>
                <a:cubicBezTo>
                  <a:pt x="38425" y="124621"/>
                  <a:pt x="61714" y="149079"/>
                  <a:pt x="90824" y="149079"/>
                </a:cubicBezTo>
                <a:cubicBezTo>
                  <a:pt x="119934" y="149079"/>
                  <a:pt x="143222" y="124621"/>
                  <a:pt x="143222" y="93174"/>
                </a:cubicBezTo>
                <a:cubicBezTo>
                  <a:pt x="143222" y="61728"/>
                  <a:pt x="119934" y="37270"/>
                  <a:pt x="90824" y="37270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1" name="Freeform 80">
            <a:extLst>
              <a:ext uri="{FF2B5EF4-FFF2-40B4-BE49-F238E27FC236}">
                <a16:creationId xmlns:a16="http://schemas.microsoft.com/office/drawing/2014/main" id="{6FD0A952-7072-9123-3F09-05C8983DA6A6}"/>
              </a:ext>
            </a:extLst>
          </p:cNvPr>
          <p:cNvSpPr/>
          <p:nvPr/>
        </p:nvSpPr>
        <p:spPr>
          <a:xfrm>
            <a:off x="9131314" y="256587"/>
            <a:ext cx="51233" cy="51245"/>
          </a:xfrm>
          <a:custGeom>
            <a:avLst/>
            <a:gdLst>
              <a:gd name="csX0" fmla="*/ 25617 w 51233"/>
              <a:gd name="csY0" fmla="*/ 51246 h 51245"/>
              <a:gd name="csX1" fmla="*/ 0 w 51233"/>
              <a:gd name="csY1" fmla="*/ 25623 h 51245"/>
              <a:gd name="csX2" fmla="*/ 25617 w 51233"/>
              <a:gd name="csY2" fmla="*/ 0 h 51245"/>
              <a:gd name="csX3" fmla="*/ 51234 w 51233"/>
              <a:gd name="csY3" fmla="*/ 25623 h 51245"/>
              <a:gd name="csX4" fmla="*/ 25617 w 51233"/>
              <a:gd name="csY4" fmla="*/ 51246 h 512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1233" h="51245">
                <a:moveTo>
                  <a:pt x="25617" y="51246"/>
                </a:moveTo>
                <a:cubicBezTo>
                  <a:pt x="11644" y="51246"/>
                  <a:pt x="0" y="39599"/>
                  <a:pt x="0" y="25623"/>
                </a:cubicBezTo>
                <a:cubicBezTo>
                  <a:pt x="0" y="11647"/>
                  <a:pt x="11644" y="0"/>
                  <a:pt x="25617" y="0"/>
                </a:cubicBezTo>
                <a:cubicBezTo>
                  <a:pt x="39590" y="0"/>
                  <a:pt x="51234" y="11647"/>
                  <a:pt x="51234" y="25623"/>
                </a:cubicBezTo>
                <a:cubicBezTo>
                  <a:pt x="51234" y="39599"/>
                  <a:pt x="39590" y="51246"/>
                  <a:pt x="25617" y="51246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2" name="Freeform 81">
            <a:extLst>
              <a:ext uri="{FF2B5EF4-FFF2-40B4-BE49-F238E27FC236}">
                <a16:creationId xmlns:a16="http://schemas.microsoft.com/office/drawing/2014/main" id="{89758151-D1D6-5B8D-8D23-2E6814EDA6CF}"/>
              </a:ext>
            </a:extLst>
          </p:cNvPr>
          <p:cNvSpPr/>
          <p:nvPr/>
        </p:nvSpPr>
        <p:spPr>
          <a:xfrm>
            <a:off x="9218645" y="56261"/>
            <a:ext cx="181647" cy="256229"/>
          </a:xfrm>
          <a:custGeom>
            <a:avLst/>
            <a:gdLst>
              <a:gd name="csX0" fmla="*/ 90824 w 181647"/>
              <a:gd name="csY0" fmla="*/ 256230 h 256229"/>
              <a:gd name="csX1" fmla="*/ 0 w 181647"/>
              <a:gd name="csY1" fmla="*/ 154903 h 256229"/>
              <a:gd name="csX2" fmla="*/ 0 w 181647"/>
              <a:gd name="csY2" fmla="*/ 143256 h 256229"/>
              <a:gd name="csX3" fmla="*/ 0 w 181647"/>
              <a:gd name="csY3" fmla="*/ 0 h 256229"/>
              <a:gd name="csX4" fmla="*/ 37261 w 181647"/>
              <a:gd name="csY4" fmla="*/ 0 h 256229"/>
              <a:gd name="csX5" fmla="*/ 37261 w 181647"/>
              <a:gd name="csY5" fmla="*/ 87351 h 256229"/>
              <a:gd name="csX6" fmla="*/ 90824 w 181647"/>
              <a:gd name="csY6" fmla="*/ 69881 h 256229"/>
              <a:gd name="csX7" fmla="*/ 154867 w 181647"/>
              <a:gd name="csY7" fmla="*/ 96669 h 256229"/>
              <a:gd name="csX8" fmla="*/ 181648 w 181647"/>
              <a:gd name="csY8" fmla="*/ 161891 h 256229"/>
              <a:gd name="csX9" fmla="*/ 154867 w 181647"/>
              <a:gd name="csY9" fmla="*/ 227113 h 256229"/>
              <a:gd name="csX10" fmla="*/ 90824 w 181647"/>
              <a:gd name="csY10" fmla="*/ 253900 h 256229"/>
              <a:gd name="csX11" fmla="*/ 90824 w 181647"/>
              <a:gd name="csY11" fmla="*/ 107151 h 256229"/>
              <a:gd name="csX12" fmla="*/ 36096 w 181647"/>
              <a:gd name="csY12" fmla="*/ 163055 h 256229"/>
              <a:gd name="csX13" fmla="*/ 90824 w 181647"/>
              <a:gd name="csY13" fmla="*/ 218960 h 256229"/>
              <a:gd name="csX14" fmla="*/ 145551 w 181647"/>
              <a:gd name="csY14" fmla="*/ 163055 h 256229"/>
              <a:gd name="csX15" fmla="*/ 90824 w 181647"/>
              <a:gd name="csY15" fmla="*/ 107151 h 25622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181647" h="256229">
                <a:moveTo>
                  <a:pt x="90824" y="256230"/>
                </a:moveTo>
                <a:cubicBezTo>
                  <a:pt x="37261" y="256230"/>
                  <a:pt x="0" y="214301"/>
                  <a:pt x="0" y="154903"/>
                </a:cubicBezTo>
                <a:cubicBezTo>
                  <a:pt x="0" y="95504"/>
                  <a:pt x="0" y="146750"/>
                  <a:pt x="0" y="143256"/>
                </a:cubicBezTo>
                <a:lnTo>
                  <a:pt x="0" y="0"/>
                </a:lnTo>
                <a:lnTo>
                  <a:pt x="37261" y="0"/>
                </a:lnTo>
                <a:lnTo>
                  <a:pt x="37261" y="87351"/>
                </a:lnTo>
                <a:cubicBezTo>
                  <a:pt x="53563" y="75704"/>
                  <a:pt x="71029" y="69881"/>
                  <a:pt x="90824" y="69881"/>
                </a:cubicBezTo>
                <a:cubicBezTo>
                  <a:pt x="110619" y="69881"/>
                  <a:pt x="137400" y="79198"/>
                  <a:pt x="154867" y="96669"/>
                </a:cubicBezTo>
                <a:cubicBezTo>
                  <a:pt x="172333" y="114139"/>
                  <a:pt x="181648" y="137432"/>
                  <a:pt x="181648" y="161891"/>
                </a:cubicBezTo>
                <a:cubicBezTo>
                  <a:pt x="181648" y="186349"/>
                  <a:pt x="172333" y="209643"/>
                  <a:pt x="154867" y="227113"/>
                </a:cubicBezTo>
                <a:cubicBezTo>
                  <a:pt x="137400" y="244583"/>
                  <a:pt x="115276" y="253900"/>
                  <a:pt x="90824" y="253900"/>
                </a:cubicBezTo>
                <a:moveTo>
                  <a:pt x="90824" y="107151"/>
                </a:moveTo>
                <a:cubicBezTo>
                  <a:pt x="60550" y="107151"/>
                  <a:pt x="36096" y="131609"/>
                  <a:pt x="36096" y="163055"/>
                </a:cubicBezTo>
                <a:cubicBezTo>
                  <a:pt x="36096" y="194502"/>
                  <a:pt x="59385" y="218960"/>
                  <a:pt x="90824" y="218960"/>
                </a:cubicBezTo>
                <a:cubicBezTo>
                  <a:pt x="122263" y="218960"/>
                  <a:pt x="145551" y="194502"/>
                  <a:pt x="145551" y="163055"/>
                </a:cubicBezTo>
                <a:cubicBezTo>
                  <a:pt x="145551" y="131609"/>
                  <a:pt x="121098" y="107151"/>
                  <a:pt x="90824" y="107151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90633853-AF08-8769-89EC-3A081A534420}"/>
              </a:ext>
            </a:extLst>
          </p:cNvPr>
          <p:cNvSpPr/>
          <p:nvPr/>
        </p:nvSpPr>
        <p:spPr>
          <a:xfrm>
            <a:off x="9425910" y="56261"/>
            <a:ext cx="48905" cy="251571"/>
          </a:xfrm>
          <a:custGeom>
            <a:avLst/>
            <a:gdLst>
              <a:gd name="csX0" fmla="*/ 43083 w 48905"/>
              <a:gd name="csY0" fmla="*/ 251571 h 251571"/>
              <a:gd name="csX1" fmla="*/ 5822 w 48905"/>
              <a:gd name="csY1" fmla="*/ 251571 h 251571"/>
              <a:gd name="csX2" fmla="*/ 5822 w 48905"/>
              <a:gd name="csY2" fmla="*/ 74540 h 251571"/>
              <a:gd name="csX3" fmla="*/ 43083 w 48905"/>
              <a:gd name="csY3" fmla="*/ 74540 h 251571"/>
              <a:gd name="csX4" fmla="*/ 43083 w 48905"/>
              <a:gd name="csY4" fmla="*/ 251571 h 251571"/>
              <a:gd name="csX5" fmla="*/ 24452 w 48905"/>
              <a:gd name="csY5" fmla="*/ 48917 h 251571"/>
              <a:gd name="csX6" fmla="*/ 0 w 48905"/>
              <a:gd name="csY6" fmla="*/ 24458 h 251571"/>
              <a:gd name="csX7" fmla="*/ 24452 w 48905"/>
              <a:gd name="csY7" fmla="*/ 0 h 251571"/>
              <a:gd name="csX8" fmla="*/ 48905 w 48905"/>
              <a:gd name="csY8" fmla="*/ 24458 h 251571"/>
              <a:gd name="csX9" fmla="*/ 24452 w 48905"/>
              <a:gd name="csY9" fmla="*/ 48917 h 2515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905" h="251571">
                <a:moveTo>
                  <a:pt x="43083" y="251571"/>
                </a:moveTo>
                <a:lnTo>
                  <a:pt x="5822" y="251571"/>
                </a:lnTo>
                <a:lnTo>
                  <a:pt x="5822" y="74540"/>
                </a:lnTo>
                <a:lnTo>
                  <a:pt x="43083" y="74540"/>
                </a:lnTo>
                <a:lnTo>
                  <a:pt x="43083" y="251571"/>
                </a:lnTo>
                <a:close/>
                <a:moveTo>
                  <a:pt x="24452" y="48917"/>
                </a:moveTo>
                <a:cubicBezTo>
                  <a:pt x="10480" y="48917"/>
                  <a:pt x="0" y="38434"/>
                  <a:pt x="0" y="24458"/>
                </a:cubicBezTo>
                <a:cubicBezTo>
                  <a:pt x="0" y="10482"/>
                  <a:pt x="10480" y="0"/>
                  <a:pt x="24452" y="0"/>
                </a:cubicBezTo>
                <a:cubicBezTo>
                  <a:pt x="38425" y="0"/>
                  <a:pt x="48905" y="10482"/>
                  <a:pt x="48905" y="24458"/>
                </a:cubicBezTo>
                <a:cubicBezTo>
                  <a:pt x="48905" y="38434"/>
                  <a:pt x="38425" y="48917"/>
                  <a:pt x="24452" y="48917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4" name="Freeform 83">
            <a:extLst>
              <a:ext uri="{FF2B5EF4-FFF2-40B4-BE49-F238E27FC236}">
                <a16:creationId xmlns:a16="http://schemas.microsoft.com/office/drawing/2014/main" id="{1767EEB3-F5F3-70B4-8BB3-7448476C4D9B}"/>
              </a:ext>
            </a:extLst>
          </p:cNvPr>
          <p:cNvSpPr/>
          <p:nvPr/>
        </p:nvSpPr>
        <p:spPr>
          <a:xfrm>
            <a:off x="9503926" y="94696"/>
            <a:ext cx="107125" cy="217795"/>
          </a:xfrm>
          <a:custGeom>
            <a:avLst/>
            <a:gdLst>
              <a:gd name="csX0" fmla="*/ 105961 w 107125"/>
              <a:gd name="csY0" fmla="*/ 217795 h 217795"/>
              <a:gd name="csX1" fmla="*/ 97810 w 107125"/>
              <a:gd name="csY1" fmla="*/ 217795 h 217795"/>
              <a:gd name="csX2" fmla="*/ 22123 w 107125"/>
              <a:gd name="csY2" fmla="*/ 118797 h 217795"/>
              <a:gd name="csX3" fmla="*/ 22123 w 107125"/>
              <a:gd name="csY3" fmla="*/ 69881 h 217795"/>
              <a:gd name="csX4" fmla="*/ 0 w 107125"/>
              <a:gd name="csY4" fmla="*/ 69881 h 217795"/>
              <a:gd name="csX5" fmla="*/ 0 w 107125"/>
              <a:gd name="csY5" fmla="*/ 36105 h 217795"/>
              <a:gd name="csX6" fmla="*/ 22123 w 107125"/>
              <a:gd name="csY6" fmla="*/ 36105 h 217795"/>
              <a:gd name="csX7" fmla="*/ 22123 w 107125"/>
              <a:gd name="csY7" fmla="*/ 0 h 217795"/>
              <a:gd name="csX8" fmla="*/ 60550 w 107125"/>
              <a:gd name="csY8" fmla="*/ 0 h 217795"/>
              <a:gd name="csX9" fmla="*/ 60550 w 107125"/>
              <a:gd name="csY9" fmla="*/ 36105 h 217795"/>
              <a:gd name="csX10" fmla="*/ 107126 w 107125"/>
              <a:gd name="csY10" fmla="*/ 36105 h 217795"/>
              <a:gd name="csX11" fmla="*/ 107126 w 107125"/>
              <a:gd name="csY11" fmla="*/ 69881 h 217795"/>
              <a:gd name="csX12" fmla="*/ 60550 w 107125"/>
              <a:gd name="csY12" fmla="*/ 69881 h 217795"/>
              <a:gd name="csX13" fmla="*/ 60550 w 107125"/>
              <a:gd name="csY13" fmla="*/ 124621 h 217795"/>
              <a:gd name="csX14" fmla="*/ 101304 w 107125"/>
              <a:gd name="csY14" fmla="*/ 178196 h 217795"/>
              <a:gd name="csX15" fmla="*/ 107126 w 107125"/>
              <a:gd name="csY15" fmla="*/ 178196 h 217795"/>
              <a:gd name="csX16" fmla="*/ 107126 w 107125"/>
              <a:gd name="csY16" fmla="*/ 217795 h 217795"/>
              <a:gd name="csX17" fmla="*/ 107126 w 107125"/>
              <a:gd name="csY17" fmla="*/ 217795 h 2177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07125" h="217795">
                <a:moveTo>
                  <a:pt x="105961" y="217795"/>
                </a:moveTo>
                <a:lnTo>
                  <a:pt x="97810" y="217795"/>
                </a:lnTo>
                <a:cubicBezTo>
                  <a:pt x="41919" y="204984"/>
                  <a:pt x="22123" y="179361"/>
                  <a:pt x="22123" y="118797"/>
                </a:cubicBezTo>
                <a:lnTo>
                  <a:pt x="22123" y="69881"/>
                </a:lnTo>
                <a:lnTo>
                  <a:pt x="0" y="69881"/>
                </a:lnTo>
                <a:lnTo>
                  <a:pt x="0" y="36105"/>
                </a:lnTo>
                <a:lnTo>
                  <a:pt x="22123" y="36105"/>
                </a:lnTo>
                <a:lnTo>
                  <a:pt x="22123" y="0"/>
                </a:lnTo>
                <a:lnTo>
                  <a:pt x="60550" y="0"/>
                </a:lnTo>
                <a:lnTo>
                  <a:pt x="60550" y="36105"/>
                </a:lnTo>
                <a:lnTo>
                  <a:pt x="107126" y="36105"/>
                </a:lnTo>
                <a:lnTo>
                  <a:pt x="107126" y="69881"/>
                </a:lnTo>
                <a:lnTo>
                  <a:pt x="60550" y="69881"/>
                </a:lnTo>
                <a:lnTo>
                  <a:pt x="60550" y="124621"/>
                </a:lnTo>
                <a:cubicBezTo>
                  <a:pt x="60550" y="157232"/>
                  <a:pt x="73358" y="174702"/>
                  <a:pt x="101304" y="178196"/>
                </a:cubicBezTo>
                <a:lnTo>
                  <a:pt x="107126" y="178196"/>
                </a:lnTo>
                <a:lnTo>
                  <a:pt x="107126" y="217795"/>
                </a:lnTo>
                <a:lnTo>
                  <a:pt x="107126" y="217795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5" name="Freeform 84">
            <a:extLst>
              <a:ext uri="{FF2B5EF4-FFF2-40B4-BE49-F238E27FC236}">
                <a16:creationId xmlns:a16="http://schemas.microsoft.com/office/drawing/2014/main" id="{FFD3DDF4-795A-C6BB-5DA1-321B3B929504}"/>
              </a:ext>
            </a:extLst>
          </p:cNvPr>
          <p:cNvSpPr/>
          <p:nvPr/>
        </p:nvSpPr>
        <p:spPr>
          <a:xfrm>
            <a:off x="8055397" y="190200"/>
            <a:ext cx="60549" cy="60563"/>
          </a:xfrm>
          <a:custGeom>
            <a:avLst/>
            <a:gdLst>
              <a:gd name="csX0" fmla="*/ 30275 w 60549"/>
              <a:gd name="csY0" fmla="*/ 60563 h 60563"/>
              <a:gd name="csX1" fmla="*/ 60550 w 60549"/>
              <a:gd name="csY1" fmla="*/ 30282 h 60563"/>
              <a:gd name="csX2" fmla="*/ 30275 w 60549"/>
              <a:gd name="csY2" fmla="*/ 0 h 60563"/>
              <a:gd name="csX3" fmla="*/ 0 w 60549"/>
              <a:gd name="csY3" fmla="*/ 30282 h 60563"/>
              <a:gd name="csX4" fmla="*/ 30275 w 60549"/>
              <a:gd name="csY4" fmla="*/ 60563 h 605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549" h="60563">
                <a:moveTo>
                  <a:pt x="30275" y="60563"/>
                </a:moveTo>
                <a:cubicBezTo>
                  <a:pt x="46576" y="60563"/>
                  <a:pt x="60550" y="47752"/>
                  <a:pt x="60550" y="30282"/>
                </a:cubicBezTo>
                <a:cubicBezTo>
                  <a:pt x="60550" y="12811"/>
                  <a:pt x="46576" y="0"/>
                  <a:pt x="30275" y="0"/>
                </a:cubicBezTo>
                <a:cubicBezTo>
                  <a:pt x="13973" y="0"/>
                  <a:pt x="0" y="12811"/>
                  <a:pt x="0" y="30282"/>
                </a:cubicBezTo>
                <a:cubicBezTo>
                  <a:pt x="0" y="47752"/>
                  <a:pt x="13973" y="60563"/>
                  <a:pt x="30275" y="60563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6" name="Freeform 85">
            <a:extLst>
              <a:ext uri="{FF2B5EF4-FFF2-40B4-BE49-F238E27FC236}">
                <a16:creationId xmlns:a16="http://schemas.microsoft.com/office/drawing/2014/main" id="{CBF474D9-3396-FB67-F575-359684335DED}"/>
              </a:ext>
            </a:extLst>
          </p:cNvPr>
          <p:cNvSpPr/>
          <p:nvPr/>
        </p:nvSpPr>
        <p:spPr>
          <a:xfrm>
            <a:off x="7836488" y="190200"/>
            <a:ext cx="60549" cy="60563"/>
          </a:xfrm>
          <a:custGeom>
            <a:avLst/>
            <a:gdLst>
              <a:gd name="csX0" fmla="*/ 30274 w 60549"/>
              <a:gd name="csY0" fmla="*/ 0 h 60563"/>
              <a:gd name="csX1" fmla="*/ 0 w 60549"/>
              <a:gd name="csY1" fmla="*/ 30282 h 60563"/>
              <a:gd name="csX2" fmla="*/ 30274 w 60549"/>
              <a:gd name="csY2" fmla="*/ 60563 h 60563"/>
              <a:gd name="csX3" fmla="*/ 60550 w 60549"/>
              <a:gd name="csY3" fmla="*/ 30282 h 60563"/>
              <a:gd name="csX4" fmla="*/ 30274 w 60549"/>
              <a:gd name="csY4" fmla="*/ 0 h 605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549" h="60563">
                <a:moveTo>
                  <a:pt x="30274" y="0"/>
                </a:moveTo>
                <a:cubicBezTo>
                  <a:pt x="13973" y="0"/>
                  <a:pt x="0" y="12811"/>
                  <a:pt x="0" y="30282"/>
                </a:cubicBezTo>
                <a:cubicBezTo>
                  <a:pt x="0" y="47752"/>
                  <a:pt x="13973" y="60563"/>
                  <a:pt x="30274" y="60563"/>
                </a:cubicBezTo>
                <a:cubicBezTo>
                  <a:pt x="46576" y="60563"/>
                  <a:pt x="60550" y="47752"/>
                  <a:pt x="60550" y="30282"/>
                </a:cubicBezTo>
                <a:cubicBezTo>
                  <a:pt x="60550" y="12811"/>
                  <a:pt x="46576" y="0"/>
                  <a:pt x="30274" y="0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2FD9F0AB-888D-2F2B-99BD-22BAC0C1C96D}"/>
              </a:ext>
            </a:extLst>
          </p:cNvPr>
          <p:cNvSpPr/>
          <p:nvPr/>
        </p:nvSpPr>
        <p:spPr>
          <a:xfrm>
            <a:off x="7718883" y="72567"/>
            <a:ext cx="516998" cy="295829"/>
          </a:xfrm>
          <a:custGeom>
            <a:avLst/>
            <a:gdLst>
              <a:gd name="csX0" fmla="*/ 147880 w 516998"/>
              <a:gd name="csY0" fmla="*/ 59399 h 295829"/>
              <a:gd name="csX1" fmla="*/ 59385 w 516998"/>
              <a:gd name="csY1" fmla="*/ 147915 h 295829"/>
              <a:gd name="csX2" fmla="*/ 147880 w 516998"/>
              <a:gd name="csY2" fmla="*/ 236430 h 295829"/>
              <a:gd name="csX3" fmla="*/ 369118 w 516998"/>
              <a:gd name="csY3" fmla="*/ 236430 h 295829"/>
              <a:gd name="csX4" fmla="*/ 457614 w 516998"/>
              <a:gd name="csY4" fmla="*/ 147915 h 295829"/>
              <a:gd name="csX5" fmla="*/ 369118 w 516998"/>
              <a:gd name="csY5" fmla="*/ 59399 h 295829"/>
              <a:gd name="csX6" fmla="*/ 147880 w 516998"/>
              <a:gd name="csY6" fmla="*/ 59399 h 295829"/>
              <a:gd name="csX7" fmla="*/ 369118 w 516998"/>
              <a:gd name="csY7" fmla="*/ 295829 h 295829"/>
              <a:gd name="csX8" fmla="*/ 147880 w 516998"/>
              <a:gd name="csY8" fmla="*/ 295829 h 295829"/>
              <a:gd name="csX9" fmla="*/ 0 w 516998"/>
              <a:gd name="csY9" fmla="*/ 147915 h 295829"/>
              <a:gd name="csX10" fmla="*/ 147880 w 516998"/>
              <a:gd name="csY10" fmla="*/ 0 h 295829"/>
              <a:gd name="csX11" fmla="*/ 369118 w 516998"/>
              <a:gd name="csY11" fmla="*/ 0 h 295829"/>
              <a:gd name="csX12" fmla="*/ 516998 w 516998"/>
              <a:gd name="csY12" fmla="*/ 147915 h 295829"/>
              <a:gd name="csX13" fmla="*/ 369118 w 516998"/>
              <a:gd name="csY13" fmla="*/ 295829 h 29582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516998" h="295829">
                <a:moveTo>
                  <a:pt x="147880" y="59399"/>
                </a:moveTo>
                <a:cubicBezTo>
                  <a:pt x="98975" y="59399"/>
                  <a:pt x="59385" y="98998"/>
                  <a:pt x="59385" y="147915"/>
                </a:cubicBezTo>
                <a:cubicBezTo>
                  <a:pt x="59385" y="196831"/>
                  <a:pt x="98975" y="236430"/>
                  <a:pt x="147880" y="236430"/>
                </a:cubicBezTo>
                <a:lnTo>
                  <a:pt x="369118" y="236430"/>
                </a:lnTo>
                <a:cubicBezTo>
                  <a:pt x="418023" y="236430"/>
                  <a:pt x="457614" y="196831"/>
                  <a:pt x="457614" y="147915"/>
                </a:cubicBezTo>
                <a:cubicBezTo>
                  <a:pt x="457614" y="98998"/>
                  <a:pt x="418023" y="59399"/>
                  <a:pt x="369118" y="59399"/>
                </a:cubicBezTo>
                <a:lnTo>
                  <a:pt x="147880" y="59399"/>
                </a:lnTo>
                <a:moveTo>
                  <a:pt x="369118" y="295829"/>
                </a:moveTo>
                <a:lnTo>
                  <a:pt x="147880" y="295829"/>
                </a:lnTo>
                <a:cubicBezTo>
                  <a:pt x="66371" y="295829"/>
                  <a:pt x="0" y="229442"/>
                  <a:pt x="0" y="147915"/>
                </a:cubicBezTo>
                <a:cubicBezTo>
                  <a:pt x="0" y="66387"/>
                  <a:pt x="66371" y="0"/>
                  <a:pt x="147880" y="0"/>
                </a:cubicBezTo>
                <a:lnTo>
                  <a:pt x="369118" y="0"/>
                </a:lnTo>
                <a:cubicBezTo>
                  <a:pt x="450627" y="0"/>
                  <a:pt x="516998" y="66387"/>
                  <a:pt x="516998" y="147915"/>
                </a:cubicBezTo>
                <a:cubicBezTo>
                  <a:pt x="516998" y="229442"/>
                  <a:pt x="450627" y="295829"/>
                  <a:pt x="369118" y="295829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D240CE5F-8902-AFF1-7A8E-79F915DB1ED7}"/>
              </a:ext>
            </a:extLst>
          </p:cNvPr>
          <p:cNvSpPr txBox="1"/>
          <p:nvPr/>
        </p:nvSpPr>
        <p:spPr>
          <a:xfrm rot="5400000">
            <a:off x="8966869" y="833016"/>
            <a:ext cx="397454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⠠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77250CF-0D29-56F7-3067-95E38239ED8D}"/>
              </a:ext>
            </a:extLst>
          </p:cNvPr>
          <p:cNvSpPr txBox="1"/>
          <p:nvPr/>
        </p:nvSpPr>
        <p:spPr>
          <a:xfrm rot="5400000">
            <a:off x="7035698" y="2980101"/>
            <a:ext cx="425979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Shake alarm program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D113195-943E-8DED-2914-6BF652700D73}"/>
              </a:ext>
            </a:extLst>
          </p:cNvPr>
          <p:cNvSpPr txBox="1"/>
          <p:nvPr/>
        </p:nvSpPr>
        <p:spPr>
          <a:xfrm rot="5400000">
            <a:off x="7837873" y="1725863"/>
            <a:ext cx="206813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Shake alarm program</a:t>
            </a:r>
          </a:p>
        </p:txBody>
      </p:sp>
      <p:sp>
        <p:nvSpPr>
          <p:cNvPr id="92" name="Freeform 91">
            <a:extLst>
              <a:ext uri="{FF2B5EF4-FFF2-40B4-BE49-F238E27FC236}">
                <a16:creationId xmlns:a16="http://schemas.microsoft.com/office/drawing/2014/main" id="{385B0B47-D4D0-76BD-1BCD-D97167774CA8}"/>
              </a:ext>
            </a:extLst>
          </p:cNvPr>
          <p:cNvSpPr/>
          <p:nvPr/>
        </p:nvSpPr>
        <p:spPr>
          <a:xfrm>
            <a:off x="8594520" y="618802"/>
            <a:ext cx="936606" cy="5038410"/>
          </a:xfrm>
          <a:custGeom>
            <a:avLst/>
            <a:gdLst>
              <a:gd name="csX0" fmla="*/ 625289 w 936606"/>
              <a:gd name="csY0" fmla="*/ 3494 h 5038410"/>
              <a:gd name="csX1" fmla="*/ 558918 w 936606"/>
              <a:gd name="csY1" fmla="*/ 3494 h 5038410"/>
              <a:gd name="csX2" fmla="*/ 550767 w 936606"/>
              <a:gd name="csY2" fmla="*/ 11647 h 5038410"/>
              <a:gd name="csX3" fmla="*/ 558918 w 936606"/>
              <a:gd name="csY3" fmla="*/ 19800 h 5038410"/>
              <a:gd name="csX4" fmla="*/ 625289 w 936606"/>
              <a:gd name="csY4" fmla="*/ 19800 h 5038410"/>
              <a:gd name="csX5" fmla="*/ 633440 w 936606"/>
              <a:gd name="csY5" fmla="*/ 11647 h 5038410"/>
              <a:gd name="csX6" fmla="*/ 625289 w 936606"/>
              <a:gd name="csY6" fmla="*/ 3494 h 5038410"/>
              <a:gd name="csX7" fmla="*/ 625289 w 936606"/>
              <a:gd name="csY7" fmla="*/ 3494 h 5038410"/>
              <a:gd name="csX8" fmla="*/ 493711 w 936606"/>
              <a:gd name="csY8" fmla="*/ 3494 h 5038410"/>
              <a:gd name="csX9" fmla="*/ 427339 w 936606"/>
              <a:gd name="csY9" fmla="*/ 3494 h 5038410"/>
              <a:gd name="csX10" fmla="*/ 419188 w 936606"/>
              <a:gd name="csY10" fmla="*/ 11647 h 5038410"/>
              <a:gd name="csX11" fmla="*/ 427339 w 936606"/>
              <a:gd name="csY11" fmla="*/ 19800 h 5038410"/>
              <a:gd name="csX12" fmla="*/ 493711 w 936606"/>
              <a:gd name="csY12" fmla="*/ 19800 h 5038410"/>
              <a:gd name="csX13" fmla="*/ 501862 w 936606"/>
              <a:gd name="csY13" fmla="*/ 11647 h 5038410"/>
              <a:gd name="csX14" fmla="*/ 493711 w 936606"/>
              <a:gd name="csY14" fmla="*/ 3494 h 5038410"/>
              <a:gd name="csX15" fmla="*/ 493711 w 936606"/>
              <a:gd name="csY15" fmla="*/ 3494 h 5038410"/>
              <a:gd name="csX16" fmla="*/ 360968 w 936606"/>
              <a:gd name="csY16" fmla="*/ 3494 h 5038410"/>
              <a:gd name="csX17" fmla="*/ 294597 w 936606"/>
              <a:gd name="csY17" fmla="*/ 3494 h 5038410"/>
              <a:gd name="csX18" fmla="*/ 286446 w 936606"/>
              <a:gd name="csY18" fmla="*/ 11647 h 5038410"/>
              <a:gd name="csX19" fmla="*/ 294597 w 936606"/>
              <a:gd name="csY19" fmla="*/ 19800 h 5038410"/>
              <a:gd name="csX20" fmla="*/ 360968 w 936606"/>
              <a:gd name="csY20" fmla="*/ 19800 h 5038410"/>
              <a:gd name="csX21" fmla="*/ 369119 w 936606"/>
              <a:gd name="csY21" fmla="*/ 11647 h 5038410"/>
              <a:gd name="csX22" fmla="*/ 360968 w 936606"/>
              <a:gd name="csY22" fmla="*/ 3494 h 5038410"/>
              <a:gd name="csX23" fmla="*/ 360968 w 936606"/>
              <a:gd name="csY23" fmla="*/ 3494 h 5038410"/>
              <a:gd name="csX24" fmla="*/ 229389 w 936606"/>
              <a:gd name="csY24" fmla="*/ 3494 h 5038410"/>
              <a:gd name="csX25" fmla="*/ 175827 w 936606"/>
              <a:gd name="csY25" fmla="*/ 3494 h 5038410"/>
              <a:gd name="csX26" fmla="*/ 161853 w 936606"/>
              <a:gd name="csY26" fmla="*/ 3494 h 5038410"/>
              <a:gd name="csX27" fmla="*/ 153702 w 936606"/>
              <a:gd name="csY27" fmla="*/ 12812 h 5038410"/>
              <a:gd name="csX28" fmla="*/ 161853 w 936606"/>
              <a:gd name="csY28" fmla="*/ 20964 h 5038410"/>
              <a:gd name="csX29" fmla="*/ 163018 w 936606"/>
              <a:gd name="csY29" fmla="*/ 20964 h 5038410"/>
              <a:gd name="csX30" fmla="*/ 171169 w 936606"/>
              <a:gd name="csY30" fmla="*/ 20964 h 5038410"/>
              <a:gd name="csX31" fmla="*/ 227060 w 936606"/>
              <a:gd name="csY31" fmla="*/ 20964 h 5038410"/>
              <a:gd name="csX32" fmla="*/ 235211 w 936606"/>
              <a:gd name="csY32" fmla="*/ 12812 h 5038410"/>
              <a:gd name="csX33" fmla="*/ 227060 w 936606"/>
              <a:gd name="csY33" fmla="*/ 4659 h 5038410"/>
              <a:gd name="csX34" fmla="*/ 228225 w 936606"/>
              <a:gd name="csY34" fmla="*/ 4659 h 5038410"/>
              <a:gd name="csX35" fmla="*/ 96647 w 936606"/>
              <a:gd name="csY35" fmla="*/ 24458 h 5038410"/>
              <a:gd name="csX36" fmla="*/ 93153 w 936606"/>
              <a:gd name="csY36" fmla="*/ 24458 h 5038410"/>
              <a:gd name="csX37" fmla="*/ 38426 w 936606"/>
              <a:gd name="csY37" fmla="*/ 71046 h 5038410"/>
              <a:gd name="csX38" fmla="*/ 39590 w 936606"/>
              <a:gd name="csY38" fmla="*/ 82692 h 5038410"/>
              <a:gd name="csX39" fmla="*/ 44248 w 936606"/>
              <a:gd name="csY39" fmla="*/ 85022 h 5038410"/>
              <a:gd name="csX40" fmla="*/ 51234 w 936606"/>
              <a:gd name="csY40" fmla="*/ 81528 h 5038410"/>
              <a:gd name="csX41" fmla="*/ 101304 w 936606"/>
              <a:gd name="csY41" fmla="*/ 39599 h 5038410"/>
              <a:gd name="csX42" fmla="*/ 104797 w 936606"/>
              <a:gd name="csY42" fmla="*/ 27952 h 5038410"/>
              <a:gd name="csX43" fmla="*/ 97811 w 936606"/>
              <a:gd name="csY43" fmla="*/ 23294 h 5038410"/>
              <a:gd name="csX44" fmla="*/ 97811 w 936606"/>
              <a:gd name="csY44" fmla="*/ 23294 h 5038410"/>
              <a:gd name="csX45" fmla="*/ 13973 w 936606"/>
              <a:gd name="csY45" fmla="*/ 130444 h 5038410"/>
              <a:gd name="csX46" fmla="*/ 5822 w 936606"/>
              <a:gd name="csY46" fmla="*/ 136268 h 5038410"/>
              <a:gd name="csX47" fmla="*/ 0 w 936606"/>
              <a:gd name="csY47" fmla="*/ 179361 h 5038410"/>
              <a:gd name="csX48" fmla="*/ 0 w 936606"/>
              <a:gd name="csY48" fmla="*/ 206149 h 5038410"/>
              <a:gd name="csX49" fmla="*/ 8151 w 936606"/>
              <a:gd name="csY49" fmla="*/ 214301 h 5038410"/>
              <a:gd name="csX50" fmla="*/ 16302 w 936606"/>
              <a:gd name="csY50" fmla="*/ 206149 h 5038410"/>
              <a:gd name="csX51" fmla="*/ 16302 w 936606"/>
              <a:gd name="csY51" fmla="*/ 179361 h 5038410"/>
              <a:gd name="csX52" fmla="*/ 16302 w 936606"/>
              <a:gd name="csY52" fmla="*/ 179361 h 5038410"/>
              <a:gd name="csX53" fmla="*/ 16302 w 936606"/>
              <a:gd name="csY53" fmla="*/ 177032 h 5038410"/>
              <a:gd name="csX54" fmla="*/ 16302 w 936606"/>
              <a:gd name="csY54" fmla="*/ 177032 h 5038410"/>
              <a:gd name="csX55" fmla="*/ 16302 w 936606"/>
              <a:gd name="csY55" fmla="*/ 174702 h 5038410"/>
              <a:gd name="csX56" fmla="*/ 16302 w 936606"/>
              <a:gd name="csY56" fmla="*/ 174702 h 5038410"/>
              <a:gd name="csX57" fmla="*/ 16302 w 936606"/>
              <a:gd name="csY57" fmla="*/ 172373 h 5038410"/>
              <a:gd name="csX58" fmla="*/ 16302 w 936606"/>
              <a:gd name="csY58" fmla="*/ 172373 h 5038410"/>
              <a:gd name="csX59" fmla="*/ 16302 w 936606"/>
              <a:gd name="csY59" fmla="*/ 170043 h 5038410"/>
              <a:gd name="csX60" fmla="*/ 16302 w 936606"/>
              <a:gd name="csY60" fmla="*/ 170043 h 5038410"/>
              <a:gd name="csX61" fmla="*/ 20960 w 936606"/>
              <a:gd name="csY61" fmla="*/ 140926 h 5038410"/>
              <a:gd name="csX62" fmla="*/ 15138 w 936606"/>
              <a:gd name="csY62" fmla="*/ 130444 h 5038410"/>
              <a:gd name="csX63" fmla="*/ 12809 w 936606"/>
              <a:gd name="csY63" fmla="*/ 130444 h 5038410"/>
              <a:gd name="csX64" fmla="*/ 12809 w 936606"/>
              <a:gd name="csY64" fmla="*/ 130444 h 5038410"/>
              <a:gd name="csX65" fmla="*/ 8151 w 936606"/>
              <a:gd name="csY65" fmla="*/ 264383 h 5038410"/>
              <a:gd name="csX66" fmla="*/ 0 w 936606"/>
              <a:gd name="csY66" fmla="*/ 272535 h 5038410"/>
              <a:gd name="csX67" fmla="*/ 0 w 936606"/>
              <a:gd name="csY67" fmla="*/ 338922 h 5038410"/>
              <a:gd name="csX68" fmla="*/ 8151 w 936606"/>
              <a:gd name="csY68" fmla="*/ 347075 h 5038410"/>
              <a:gd name="csX69" fmla="*/ 16302 w 936606"/>
              <a:gd name="csY69" fmla="*/ 338922 h 5038410"/>
              <a:gd name="csX70" fmla="*/ 16302 w 936606"/>
              <a:gd name="csY70" fmla="*/ 272535 h 5038410"/>
              <a:gd name="csX71" fmla="*/ 8151 w 936606"/>
              <a:gd name="csY71" fmla="*/ 264383 h 5038410"/>
              <a:gd name="csX72" fmla="*/ 8151 w 936606"/>
              <a:gd name="csY72" fmla="*/ 264383 h 5038410"/>
              <a:gd name="csX73" fmla="*/ 8151 w 936606"/>
              <a:gd name="csY73" fmla="*/ 395992 h 5038410"/>
              <a:gd name="csX74" fmla="*/ 0 w 936606"/>
              <a:gd name="csY74" fmla="*/ 404144 h 5038410"/>
              <a:gd name="csX75" fmla="*/ 0 w 936606"/>
              <a:gd name="csY75" fmla="*/ 470531 h 5038410"/>
              <a:gd name="csX76" fmla="*/ 8151 w 936606"/>
              <a:gd name="csY76" fmla="*/ 478684 h 5038410"/>
              <a:gd name="csX77" fmla="*/ 16302 w 936606"/>
              <a:gd name="csY77" fmla="*/ 470531 h 5038410"/>
              <a:gd name="csX78" fmla="*/ 16302 w 936606"/>
              <a:gd name="csY78" fmla="*/ 404144 h 5038410"/>
              <a:gd name="csX79" fmla="*/ 8151 w 936606"/>
              <a:gd name="csY79" fmla="*/ 395992 h 5038410"/>
              <a:gd name="csX80" fmla="*/ 8151 w 936606"/>
              <a:gd name="csY80" fmla="*/ 395992 h 5038410"/>
              <a:gd name="csX81" fmla="*/ 8151 w 936606"/>
              <a:gd name="csY81" fmla="*/ 528765 h 5038410"/>
              <a:gd name="csX82" fmla="*/ 0 w 936606"/>
              <a:gd name="csY82" fmla="*/ 536918 h 5038410"/>
              <a:gd name="csX83" fmla="*/ 0 w 936606"/>
              <a:gd name="csY83" fmla="*/ 603305 h 5038410"/>
              <a:gd name="csX84" fmla="*/ 8151 w 936606"/>
              <a:gd name="csY84" fmla="*/ 611458 h 5038410"/>
              <a:gd name="csX85" fmla="*/ 16302 w 936606"/>
              <a:gd name="csY85" fmla="*/ 603305 h 5038410"/>
              <a:gd name="csX86" fmla="*/ 16302 w 936606"/>
              <a:gd name="csY86" fmla="*/ 536918 h 5038410"/>
              <a:gd name="csX87" fmla="*/ 8151 w 936606"/>
              <a:gd name="csY87" fmla="*/ 528765 h 5038410"/>
              <a:gd name="csX88" fmla="*/ 8151 w 936606"/>
              <a:gd name="csY88" fmla="*/ 528765 h 5038410"/>
              <a:gd name="csX89" fmla="*/ 8151 w 936606"/>
              <a:gd name="csY89" fmla="*/ 660374 h 5038410"/>
              <a:gd name="csX90" fmla="*/ 0 w 936606"/>
              <a:gd name="csY90" fmla="*/ 668527 h 5038410"/>
              <a:gd name="csX91" fmla="*/ 0 w 936606"/>
              <a:gd name="csY91" fmla="*/ 734914 h 5038410"/>
              <a:gd name="csX92" fmla="*/ 8151 w 936606"/>
              <a:gd name="csY92" fmla="*/ 743067 h 5038410"/>
              <a:gd name="csX93" fmla="*/ 16302 w 936606"/>
              <a:gd name="csY93" fmla="*/ 734914 h 5038410"/>
              <a:gd name="csX94" fmla="*/ 16302 w 936606"/>
              <a:gd name="csY94" fmla="*/ 668527 h 5038410"/>
              <a:gd name="csX95" fmla="*/ 8151 w 936606"/>
              <a:gd name="csY95" fmla="*/ 660374 h 5038410"/>
              <a:gd name="csX96" fmla="*/ 8151 w 936606"/>
              <a:gd name="csY96" fmla="*/ 660374 h 5038410"/>
              <a:gd name="csX97" fmla="*/ 8151 w 936606"/>
              <a:gd name="csY97" fmla="*/ 791983 h 5038410"/>
              <a:gd name="csX98" fmla="*/ 0 w 936606"/>
              <a:gd name="csY98" fmla="*/ 800136 h 5038410"/>
              <a:gd name="csX99" fmla="*/ 0 w 936606"/>
              <a:gd name="csY99" fmla="*/ 866523 h 5038410"/>
              <a:gd name="csX100" fmla="*/ 8151 w 936606"/>
              <a:gd name="csY100" fmla="*/ 874676 h 5038410"/>
              <a:gd name="csX101" fmla="*/ 16302 w 936606"/>
              <a:gd name="csY101" fmla="*/ 866523 h 5038410"/>
              <a:gd name="csX102" fmla="*/ 16302 w 936606"/>
              <a:gd name="csY102" fmla="*/ 800136 h 5038410"/>
              <a:gd name="csX103" fmla="*/ 8151 w 936606"/>
              <a:gd name="csY103" fmla="*/ 791983 h 5038410"/>
              <a:gd name="csX104" fmla="*/ 8151 w 936606"/>
              <a:gd name="csY104" fmla="*/ 791983 h 5038410"/>
              <a:gd name="csX105" fmla="*/ 8151 w 936606"/>
              <a:gd name="csY105" fmla="*/ 924757 h 5038410"/>
              <a:gd name="csX106" fmla="*/ 0 w 936606"/>
              <a:gd name="csY106" fmla="*/ 932910 h 5038410"/>
              <a:gd name="csX107" fmla="*/ 0 w 936606"/>
              <a:gd name="csY107" fmla="*/ 999297 h 5038410"/>
              <a:gd name="csX108" fmla="*/ 8151 w 936606"/>
              <a:gd name="csY108" fmla="*/ 1007449 h 5038410"/>
              <a:gd name="csX109" fmla="*/ 16302 w 936606"/>
              <a:gd name="csY109" fmla="*/ 999297 h 5038410"/>
              <a:gd name="csX110" fmla="*/ 16302 w 936606"/>
              <a:gd name="csY110" fmla="*/ 932910 h 5038410"/>
              <a:gd name="csX111" fmla="*/ 8151 w 936606"/>
              <a:gd name="csY111" fmla="*/ 924757 h 5038410"/>
              <a:gd name="csX112" fmla="*/ 8151 w 936606"/>
              <a:gd name="csY112" fmla="*/ 924757 h 5038410"/>
              <a:gd name="csX113" fmla="*/ 8151 w 936606"/>
              <a:gd name="csY113" fmla="*/ 1056366 h 5038410"/>
              <a:gd name="csX114" fmla="*/ 0 w 936606"/>
              <a:gd name="csY114" fmla="*/ 1064519 h 5038410"/>
              <a:gd name="csX115" fmla="*/ 0 w 936606"/>
              <a:gd name="csY115" fmla="*/ 1130905 h 5038410"/>
              <a:gd name="csX116" fmla="*/ 8151 w 936606"/>
              <a:gd name="csY116" fmla="*/ 1139058 h 5038410"/>
              <a:gd name="csX117" fmla="*/ 16302 w 936606"/>
              <a:gd name="csY117" fmla="*/ 1130905 h 5038410"/>
              <a:gd name="csX118" fmla="*/ 16302 w 936606"/>
              <a:gd name="csY118" fmla="*/ 1064519 h 5038410"/>
              <a:gd name="csX119" fmla="*/ 8151 w 936606"/>
              <a:gd name="csY119" fmla="*/ 1056366 h 5038410"/>
              <a:gd name="csX120" fmla="*/ 8151 w 936606"/>
              <a:gd name="csY120" fmla="*/ 1056366 h 5038410"/>
              <a:gd name="csX121" fmla="*/ 8151 w 936606"/>
              <a:gd name="csY121" fmla="*/ 1189139 h 5038410"/>
              <a:gd name="csX122" fmla="*/ 0 w 936606"/>
              <a:gd name="csY122" fmla="*/ 1197292 h 5038410"/>
              <a:gd name="csX123" fmla="*/ 0 w 936606"/>
              <a:gd name="csY123" fmla="*/ 1263679 h 5038410"/>
              <a:gd name="csX124" fmla="*/ 8151 w 936606"/>
              <a:gd name="csY124" fmla="*/ 1271832 h 5038410"/>
              <a:gd name="csX125" fmla="*/ 16302 w 936606"/>
              <a:gd name="csY125" fmla="*/ 1263679 h 5038410"/>
              <a:gd name="csX126" fmla="*/ 16302 w 936606"/>
              <a:gd name="csY126" fmla="*/ 1197292 h 5038410"/>
              <a:gd name="csX127" fmla="*/ 8151 w 936606"/>
              <a:gd name="csY127" fmla="*/ 1189139 h 5038410"/>
              <a:gd name="csX128" fmla="*/ 8151 w 936606"/>
              <a:gd name="csY128" fmla="*/ 1189139 h 5038410"/>
              <a:gd name="csX129" fmla="*/ 8151 w 936606"/>
              <a:gd name="csY129" fmla="*/ 1320748 h 5038410"/>
              <a:gd name="csX130" fmla="*/ 0 w 936606"/>
              <a:gd name="csY130" fmla="*/ 1328901 h 5038410"/>
              <a:gd name="csX131" fmla="*/ 0 w 936606"/>
              <a:gd name="csY131" fmla="*/ 1395288 h 5038410"/>
              <a:gd name="csX132" fmla="*/ 8151 w 936606"/>
              <a:gd name="csY132" fmla="*/ 1403441 h 5038410"/>
              <a:gd name="csX133" fmla="*/ 16302 w 936606"/>
              <a:gd name="csY133" fmla="*/ 1395288 h 5038410"/>
              <a:gd name="csX134" fmla="*/ 16302 w 936606"/>
              <a:gd name="csY134" fmla="*/ 1328901 h 5038410"/>
              <a:gd name="csX135" fmla="*/ 8151 w 936606"/>
              <a:gd name="csY135" fmla="*/ 1320748 h 5038410"/>
              <a:gd name="csX136" fmla="*/ 8151 w 936606"/>
              <a:gd name="csY136" fmla="*/ 1320748 h 5038410"/>
              <a:gd name="csX137" fmla="*/ 8151 w 936606"/>
              <a:gd name="csY137" fmla="*/ 1453522 h 5038410"/>
              <a:gd name="csX138" fmla="*/ 0 w 936606"/>
              <a:gd name="csY138" fmla="*/ 1461675 h 5038410"/>
              <a:gd name="csX139" fmla="*/ 0 w 936606"/>
              <a:gd name="csY139" fmla="*/ 1528062 h 5038410"/>
              <a:gd name="csX140" fmla="*/ 8151 w 936606"/>
              <a:gd name="csY140" fmla="*/ 1536215 h 5038410"/>
              <a:gd name="csX141" fmla="*/ 16302 w 936606"/>
              <a:gd name="csY141" fmla="*/ 1528062 h 5038410"/>
              <a:gd name="csX142" fmla="*/ 16302 w 936606"/>
              <a:gd name="csY142" fmla="*/ 1461675 h 5038410"/>
              <a:gd name="csX143" fmla="*/ 8151 w 936606"/>
              <a:gd name="csY143" fmla="*/ 1453522 h 5038410"/>
              <a:gd name="csX144" fmla="*/ 8151 w 936606"/>
              <a:gd name="csY144" fmla="*/ 1453522 h 5038410"/>
              <a:gd name="csX145" fmla="*/ 8151 w 936606"/>
              <a:gd name="csY145" fmla="*/ 1585131 h 5038410"/>
              <a:gd name="csX146" fmla="*/ 0 w 936606"/>
              <a:gd name="csY146" fmla="*/ 1593284 h 5038410"/>
              <a:gd name="csX147" fmla="*/ 0 w 936606"/>
              <a:gd name="csY147" fmla="*/ 1659671 h 5038410"/>
              <a:gd name="csX148" fmla="*/ 8151 w 936606"/>
              <a:gd name="csY148" fmla="*/ 1667824 h 5038410"/>
              <a:gd name="csX149" fmla="*/ 16302 w 936606"/>
              <a:gd name="csY149" fmla="*/ 1659671 h 5038410"/>
              <a:gd name="csX150" fmla="*/ 16302 w 936606"/>
              <a:gd name="csY150" fmla="*/ 1593284 h 5038410"/>
              <a:gd name="csX151" fmla="*/ 8151 w 936606"/>
              <a:gd name="csY151" fmla="*/ 1585131 h 5038410"/>
              <a:gd name="csX152" fmla="*/ 8151 w 936606"/>
              <a:gd name="csY152" fmla="*/ 1585131 h 5038410"/>
              <a:gd name="csX153" fmla="*/ 8151 w 936606"/>
              <a:gd name="csY153" fmla="*/ 1716740 h 5038410"/>
              <a:gd name="csX154" fmla="*/ 0 w 936606"/>
              <a:gd name="csY154" fmla="*/ 1724893 h 5038410"/>
              <a:gd name="csX155" fmla="*/ 0 w 936606"/>
              <a:gd name="csY155" fmla="*/ 1791280 h 5038410"/>
              <a:gd name="csX156" fmla="*/ 8151 w 936606"/>
              <a:gd name="csY156" fmla="*/ 1799433 h 5038410"/>
              <a:gd name="csX157" fmla="*/ 16302 w 936606"/>
              <a:gd name="csY157" fmla="*/ 1791280 h 5038410"/>
              <a:gd name="csX158" fmla="*/ 16302 w 936606"/>
              <a:gd name="csY158" fmla="*/ 1724893 h 5038410"/>
              <a:gd name="csX159" fmla="*/ 8151 w 936606"/>
              <a:gd name="csY159" fmla="*/ 1716740 h 5038410"/>
              <a:gd name="csX160" fmla="*/ 8151 w 936606"/>
              <a:gd name="csY160" fmla="*/ 1716740 h 5038410"/>
              <a:gd name="csX161" fmla="*/ 8151 w 936606"/>
              <a:gd name="csY161" fmla="*/ 1849514 h 5038410"/>
              <a:gd name="csX162" fmla="*/ 0 w 936606"/>
              <a:gd name="csY162" fmla="*/ 1857667 h 5038410"/>
              <a:gd name="csX163" fmla="*/ 0 w 936606"/>
              <a:gd name="csY163" fmla="*/ 1924053 h 5038410"/>
              <a:gd name="csX164" fmla="*/ 8151 w 936606"/>
              <a:gd name="csY164" fmla="*/ 1932206 h 5038410"/>
              <a:gd name="csX165" fmla="*/ 16302 w 936606"/>
              <a:gd name="csY165" fmla="*/ 1924053 h 5038410"/>
              <a:gd name="csX166" fmla="*/ 16302 w 936606"/>
              <a:gd name="csY166" fmla="*/ 1857667 h 5038410"/>
              <a:gd name="csX167" fmla="*/ 8151 w 936606"/>
              <a:gd name="csY167" fmla="*/ 1849514 h 5038410"/>
              <a:gd name="csX168" fmla="*/ 8151 w 936606"/>
              <a:gd name="csY168" fmla="*/ 1849514 h 5038410"/>
              <a:gd name="csX169" fmla="*/ 8151 w 936606"/>
              <a:gd name="csY169" fmla="*/ 1981123 h 5038410"/>
              <a:gd name="csX170" fmla="*/ 0 w 936606"/>
              <a:gd name="csY170" fmla="*/ 1989276 h 5038410"/>
              <a:gd name="csX171" fmla="*/ 0 w 936606"/>
              <a:gd name="csY171" fmla="*/ 2055662 h 5038410"/>
              <a:gd name="csX172" fmla="*/ 8151 w 936606"/>
              <a:gd name="csY172" fmla="*/ 2063815 h 5038410"/>
              <a:gd name="csX173" fmla="*/ 16302 w 936606"/>
              <a:gd name="csY173" fmla="*/ 2055662 h 5038410"/>
              <a:gd name="csX174" fmla="*/ 16302 w 936606"/>
              <a:gd name="csY174" fmla="*/ 1989276 h 5038410"/>
              <a:gd name="csX175" fmla="*/ 8151 w 936606"/>
              <a:gd name="csY175" fmla="*/ 1981123 h 5038410"/>
              <a:gd name="csX176" fmla="*/ 8151 w 936606"/>
              <a:gd name="csY176" fmla="*/ 1981123 h 5038410"/>
              <a:gd name="csX177" fmla="*/ 8151 w 936606"/>
              <a:gd name="csY177" fmla="*/ 2112732 h 5038410"/>
              <a:gd name="csX178" fmla="*/ 0 w 936606"/>
              <a:gd name="csY178" fmla="*/ 2120884 h 5038410"/>
              <a:gd name="csX179" fmla="*/ 0 w 936606"/>
              <a:gd name="csY179" fmla="*/ 2187271 h 5038410"/>
              <a:gd name="csX180" fmla="*/ 8151 w 936606"/>
              <a:gd name="csY180" fmla="*/ 2195424 h 5038410"/>
              <a:gd name="csX181" fmla="*/ 16302 w 936606"/>
              <a:gd name="csY181" fmla="*/ 2187271 h 5038410"/>
              <a:gd name="csX182" fmla="*/ 16302 w 936606"/>
              <a:gd name="csY182" fmla="*/ 2120884 h 5038410"/>
              <a:gd name="csX183" fmla="*/ 8151 w 936606"/>
              <a:gd name="csY183" fmla="*/ 2112732 h 5038410"/>
              <a:gd name="csX184" fmla="*/ 8151 w 936606"/>
              <a:gd name="csY184" fmla="*/ 2112732 h 5038410"/>
              <a:gd name="csX185" fmla="*/ 8151 w 936606"/>
              <a:gd name="csY185" fmla="*/ 2245506 h 5038410"/>
              <a:gd name="csX186" fmla="*/ 0 w 936606"/>
              <a:gd name="csY186" fmla="*/ 2253658 h 5038410"/>
              <a:gd name="csX187" fmla="*/ 0 w 936606"/>
              <a:gd name="csY187" fmla="*/ 2320045 h 5038410"/>
              <a:gd name="csX188" fmla="*/ 8151 w 936606"/>
              <a:gd name="csY188" fmla="*/ 2328198 h 5038410"/>
              <a:gd name="csX189" fmla="*/ 16302 w 936606"/>
              <a:gd name="csY189" fmla="*/ 2320045 h 5038410"/>
              <a:gd name="csX190" fmla="*/ 16302 w 936606"/>
              <a:gd name="csY190" fmla="*/ 2253658 h 5038410"/>
              <a:gd name="csX191" fmla="*/ 8151 w 936606"/>
              <a:gd name="csY191" fmla="*/ 2245506 h 5038410"/>
              <a:gd name="csX192" fmla="*/ 8151 w 936606"/>
              <a:gd name="csY192" fmla="*/ 2245506 h 5038410"/>
              <a:gd name="csX193" fmla="*/ 8151 w 936606"/>
              <a:gd name="csY193" fmla="*/ 2377114 h 5038410"/>
              <a:gd name="csX194" fmla="*/ 0 w 936606"/>
              <a:gd name="csY194" fmla="*/ 2385267 h 5038410"/>
              <a:gd name="csX195" fmla="*/ 0 w 936606"/>
              <a:gd name="csY195" fmla="*/ 2451654 h 5038410"/>
              <a:gd name="csX196" fmla="*/ 8151 w 936606"/>
              <a:gd name="csY196" fmla="*/ 2459807 h 5038410"/>
              <a:gd name="csX197" fmla="*/ 16302 w 936606"/>
              <a:gd name="csY197" fmla="*/ 2451654 h 5038410"/>
              <a:gd name="csX198" fmla="*/ 16302 w 936606"/>
              <a:gd name="csY198" fmla="*/ 2385267 h 5038410"/>
              <a:gd name="csX199" fmla="*/ 8151 w 936606"/>
              <a:gd name="csY199" fmla="*/ 2377114 h 5038410"/>
              <a:gd name="csX200" fmla="*/ 8151 w 936606"/>
              <a:gd name="csY200" fmla="*/ 2377114 h 5038410"/>
              <a:gd name="csX201" fmla="*/ 8151 w 936606"/>
              <a:gd name="csY201" fmla="*/ 2509888 h 5038410"/>
              <a:gd name="csX202" fmla="*/ 0 w 936606"/>
              <a:gd name="csY202" fmla="*/ 2518041 h 5038410"/>
              <a:gd name="csX203" fmla="*/ 0 w 936606"/>
              <a:gd name="csY203" fmla="*/ 2584428 h 5038410"/>
              <a:gd name="csX204" fmla="*/ 8151 w 936606"/>
              <a:gd name="csY204" fmla="*/ 2592580 h 5038410"/>
              <a:gd name="csX205" fmla="*/ 16302 w 936606"/>
              <a:gd name="csY205" fmla="*/ 2584428 h 5038410"/>
              <a:gd name="csX206" fmla="*/ 16302 w 936606"/>
              <a:gd name="csY206" fmla="*/ 2518041 h 5038410"/>
              <a:gd name="csX207" fmla="*/ 8151 w 936606"/>
              <a:gd name="csY207" fmla="*/ 2509888 h 5038410"/>
              <a:gd name="csX208" fmla="*/ 8151 w 936606"/>
              <a:gd name="csY208" fmla="*/ 2509888 h 5038410"/>
              <a:gd name="csX209" fmla="*/ 8151 w 936606"/>
              <a:gd name="csY209" fmla="*/ 2641497 h 5038410"/>
              <a:gd name="csX210" fmla="*/ 0 w 936606"/>
              <a:gd name="csY210" fmla="*/ 2649650 h 5038410"/>
              <a:gd name="csX211" fmla="*/ 0 w 936606"/>
              <a:gd name="csY211" fmla="*/ 2716037 h 5038410"/>
              <a:gd name="csX212" fmla="*/ 8151 w 936606"/>
              <a:gd name="csY212" fmla="*/ 2724190 h 5038410"/>
              <a:gd name="csX213" fmla="*/ 16302 w 936606"/>
              <a:gd name="csY213" fmla="*/ 2716037 h 5038410"/>
              <a:gd name="csX214" fmla="*/ 16302 w 936606"/>
              <a:gd name="csY214" fmla="*/ 2649650 h 5038410"/>
              <a:gd name="csX215" fmla="*/ 8151 w 936606"/>
              <a:gd name="csY215" fmla="*/ 2641497 h 5038410"/>
              <a:gd name="csX216" fmla="*/ 8151 w 936606"/>
              <a:gd name="csY216" fmla="*/ 2641497 h 5038410"/>
              <a:gd name="csX217" fmla="*/ 8151 w 936606"/>
              <a:gd name="csY217" fmla="*/ 2773106 h 5038410"/>
              <a:gd name="csX218" fmla="*/ 0 w 936606"/>
              <a:gd name="csY218" fmla="*/ 2781259 h 5038410"/>
              <a:gd name="csX219" fmla="*/ 0 w 936606"/>
              <a:gd name="csY219" fmla="*/ 2847645 h 5038410"/>
              <a:gd name="csX220" fmla="*/ 8151 w 936606"/>
              <a:gd name="csY220" fmla="*/ 2855798 h 5038410"/>
              <a:gd name="csX221" fmla="*/ 16302 w 936606"/>
              <a:gd name="csY221" fmla="*/ 2847645 h 5038410"/>
              <a:gd name="csX222" fmla="*/ 16302 w 936606"/>
              <a:gd name="csY222" fmla="*/ 2781259 h 5038410"/>
              <a:gd name="csX223" fmla="*/ 8151 w 936606"/>
              <a:gd name="csY223" fmla="*/ 2773106 h 5038410"/>
              <a:gd name="csX224" fmla="*/ 8151 w 936606"/>
              <a:gd name="csY224" fmla="*/ 2773106 h 5038410"/>
              <a:gd name="csX225" fmla="*/ 8151 w 936606"/>
              <a:gd name="csY225" fmla="*/ 2905880 h 5038410"/>
              <a:gd name="csX226" fmla="*/ 0 w 936606"/>
              <a:gd name="csY226" fmla="*/ 2914032 h 5038410"/>
              <a:gd name="csX227" fmla="*/ 0 w 936606"/>
              <a:gd name="csY227" fmla="*/ 2980419 h 5038410"/>
              <a:gd name="csX228" fmla="*/ 8151 w 936606"/>
              <a:gd name="csY228" fmla="*/ 2988572 h 5038410"/>
              <a:gd name="csX229" fmla="*/ 16302 w 936606"/>
              <a:gd name="csY229" fmla="*/ 2980419 h 5038410"/>
              <a:gd name="csX230" fmla="*/ 16302 w 936606"/>
              <a:gd name="csY230" fmla="*/ 2914032 h 5038410"/>
              <a:gd name="csX231" fmla="*/ 8151 w 936606"/>
              <a:gd name="csY231" fmla="*/ 2905880 h 5038410"/>
              <a:gd name="csX232" fmla="*/ 8151 w 936606"/>
              <a:gd name="csY232" fmla="*/ 2905880 h 5038410"/>
              <a:gd name="csX233" fmla="*/ 8151 w 936606"/>
              <a:gd name="csY233" fmla="*/ 3037489 h 5038410"/>
              <a:gd name="csX234" fmla="*/ 0 w 936606"/>
              <a:gd name="csY234" fmla="*/ 3045641 h 5038410"/>
              <a:gd name="csX235" fmla="*/ 0 w 936606"/>
              <a:gd name="csY235" fmla="*/ 3112028 h 5038410"/>
              <a:gd name="csX236" fmla="*/ 8151 w 936606"/>
              <a:gd name="csY236" fmla="*/ 3120181 h 5038410"/>
              <a:gd name="csX237" fmla="*/ 16302 w 936606"/>
              <a:gd name="csY237" fmla="*/ 3112028 h 5038410"/>
              <a:gd name="csX238" fmla="*/ 16302 w 936606"/>
              <a:gd name="csY238" fmla="*/ 3045641 h 5038410"/>
              <a:gd name="csX239" fmla="*/ 8151 w 936606"/>
              <a:gd name="csY239" fmla="*/ 3037489 h 5038410"/>
              <a:gd name="csX240" fmla="*/ 8151 w 936606"/>
              <a:gd name="csY240" fmla="*/ 3037489 h 5038410"/>
              <a:gd name="csX241" fmla="*/ 8151 w 936606"/>
              <a:gd name="csY241" fmla="*/ 3170262 h 5038410"/>
              <a:gd name="csX242" fmla="*/ 0 w 936606"/>
              <a:gd name="csY242" fmla="*/ 3178415 h 5038410"/>
              <a:gd name="csX243" fmla="*/ 0 w 936606"/>
              <a:gd name="csY243" fmla="*/ 3244802 h 5038410"/>
              <a:gd name="csX244" fmla="*/ 8151 w 936606"/>
              <a:gd name="csY244" fmla="*/ 3252955 h 5038410"/>
              <a:gd name="csX245" fmla="*/ 16302 w 936606"/>
              <a:gd name="csY245" fmla="*/ 3244802 h 5038410"/>
              <a:gd name="csX246" fmla="*/ 16302 w 936606"/>
              <a:gd name="csY246" fmla="*/ 3178415 h 5038410"/>
              <a:gd name="csX247" fmla="*/ 8151 w 936606"/>
              <a:gd name="csY247" fmla="*/ 3170262 h 5038410"/>
              <a:gd name="csX248" fmla="*/ 8151 w 936606"/>
              <a:gd name="csY248" fmla="*/ 3170262 h 5038410"/>
              <a:gd name="csX249" fmla="*/ 8151 w 936606"/>
              <a:gd name="csY249" fmla="*/ 3301871 h 5038410"/>
              <a:gd name="csX250" fmla="*/ 0 w 936606"/>
              <a:gd name="csY250" fmla="*/ 3310024 h 5038410"/>
              <a:gd name="csX251" fmla="*/ 0 w 936606"/>
              <a:gd name="csY251" fmla="*/ 3376411 h 5038410"/>
              <a:gd name="csX252" fmla="*/ 8151 w 936606"/>
              <a:gd name="csY252" fmla="*/ 3384564 h 5038410"/>
              <a:gd name="csX253" fmla="*/ 16302 w 936606"/>
              <a:gd name="csY253" fmla="*/ 3376411 h 5038410"/>
              <a:gd name="csX254" fmla="*/ 16302 w 936606"/>
              <a:gd name="csY254" fmla="*/ 3310024 h 5038410"/>
              <a:gd name="csX255" fmla="*/ 8151 w 936606"/>
              <a:gd name="csY255" fmla="*/ 3301871 h 5038410"/>
              <a:gd name="csX256" fmla="*/ 8151 w 936606"/>
              <a:gd name="csY256" fmla="*/ 3301871 h 5038410"/>
              <a:gd name="csX257" fmla="*/ 8151 w 936606"/>
              <a:gd name="csY257" fmla="*/ 3433480 h 5038410"/>
              <a:gd name="csX258" fmla="*/ 0 w 936606"/>
              <a:gd name="csY258" fmla="*/ 3441633 h 5038410"/>
              <a:gd name="csX259" fmla="*/ 0 w 936606"/>
              <a:gd name="csY259" fmla="*/ 3508020 h 5038410"/>
              <a:gd name="csX260" fmla="*/ 8151 w 936606"/>
              <a:gd name="csY260" fmla="*/ 3516173 h 5038410"/>
              <a:gd name="csX261" fmla="*/ 16302 w 936606"/>
              <a:gd name="csY261" fmla="*/ 3508020 h 5038410"/>
              <a:gd name="csX262" fmla="*/ 16302 w 936606"/>
              <a:gd name="csY262" fmla="*/ 3441633 h 5038410"/>
              <a:gd name="csX263" fmla="*/ 8151 w 936606"/>
              <a:gd name="csY263" fmla="*/ 3433480 h 5038410"/>
              <a:gd name="csX264" fmla="*/ 8151 w 936606"/>
              <a:gd name="csY264" fmla="*/ 3433480 h 5038410"/>
              <a:gd name="csX265" fmla="*/ 8151 w 936606"/>
              <a:gd name="csY265" fmla="*/ 3566254 h 5038410"/>
              <a:gd name="csX266" fmla="*/ 0 w 936606"/>
              <a:gd name="csY266" fmla="*/ 3574407 h 5038410"/>
              <a:gd name="csX267" fmla="*/ 0 w 936606"/>
              <a:gd name="csY267" fmla="*/ 3640793 h 5038410"/>
              <a:gd name="csX268" fmla="*/ 8151 w 936606"/>
              <a:gd name="csY268" fmla="*/ 3648946 h 5038410"/>
              <a:gd name="csX269" fmla="*/ 16302 w 936606"/>
              <a:gd name="csY269" fmla="*/ 3640793 h 5038410"/>
              <a:gd name="csX270" fmla="*/ 16302 w 936606"/>
              <a:gd name="csY270" fmla="*/ 3574407 h 5038410"/>
              <a:gd name="csX271" fmla="*/ 8151 w 936606"/>
              <a:gd name="csY271" fmla="*/ 3566254 h 5038410"/>
              <a:gd name="csX272" fmla="*/ 8151 w 936606"/>
              <a:gd name="csY272" fmla="*/ 3566254 h 5038410"/>
              <a:gd name="csX273" fmla="*/ 8151 w 936606"/>
              <a:gd name="csY273" fmla="*/ 3697863 h 5038410"/>
              <a:gd name="csX274" fmla="*/ 0 w 936606"/>
              <a:gd name="csY274" fmla="*/ 3706016 h 5038410"/>
              <a:gd name="csX275" fmla="*/ 0 w 936606"/>
              <a:gd name="csY275" fmla="*/ 3772403 h 5038410"/>
              <a:gd name="csX276" fmla="*/ 8151 w 936606"/>
              <a:gd name="csY276" fmla="*/ 3780555 h 5038410"/>
              <a:gd name="csX277" fmla="*/ 16302 w 936606"/>
              <a:gd name="csY277" fmla="*/ 3772403 h 5038410"/>
              <a:gd name="csX278" fmla="*/ 16302 w 936606"/>
              <a:gd name="csY278" fmla="*/ 3706016 h 5038410"/>
              <a:gd name="csX279" fmla="*/ 8151 w 936606"/>
              <a:gd name="csY279" fmla="*/ 3697863 h 5038410"/>
              <a:gd name="csX280" fmla="*/ 8151 w 936606"/>
              <a:gd name="csY280" fmla="*/ 3697863 h 5038410"/>
              <a:gd name="csX281" fmla="*/ 8151 w 936606"/>
              <a:gd name="csY281" fmla="*/ 3829472 h 5038410"/>
              <a:gd name="csX282" fmla="*/ 0 w 936606"/>
              <a:gd name="csY282" fmla="*/ 3837624 h 5038410"/>
              <a:gd name="csX283" fmla="*/ 0 w 936606"/>
              <a:gd name="csY283" fmla="*/ 3904011 h 5038410"/>
              <a:gd name="csX284" fmla="*/ 8151 w 936606"/>
              <a:gd name="csY284" fmla="*/ 3912164 h 5038410"/>
              <a:gd name="csX285" fmla="*/ 16302 w 936606"/>
              <a:gd name="csY285" fmla="*/ 3904011 h 5038410"/>
              <a:gd name="csX286" fmla="*/ 16302 w 936606"/>
              <a:gd name="csY286" fmla="*/ 3837624 h 5038410"/>
              <a:gd name="csX287" fmla="*/ 8151 w 936606"/>
              <a:gd name="csY287" fmla="*/ 3829472 h 5038410"/>
              <a:gd name="csX288" fmla="*/ 8151 w 936606"/>
              <a:gd name="csY288" fmla="*/ 3829472 h 5038410"/>
              <a:gd name="csX289" fmla="*/ 8151 w 936606"/>
              <a:gd name="csY289" fmla="*/ 3962245 h 5038410"/>
              <a:gd name="csX290" fmla="*/ 0 w 936606"/>
              <a:gd name="csY290" fmla="*/ 3970398 h 5038410"/>
              <a:gd name="csX291" fmla="*/ 0 w 936606"/>
              <a:gd name="csY291" fmla="*/ 4036785 h 5038410"/>
              <a:gd name="csX292" fmla="*/ 8151 w 936606"/>
              <a:gd name="csY292" fmla="*/ 4044938 h 5038410"/>
              <a:gd name="csX293" fmla="*/ 16302 w 936606"/>
              <a:gd name="csY293" fmla="*/ 4036785 h 5038410"/>
              <a:gd name="csX294" fmla="*/ 16302 w 936606"/>
              <a:gd name="csY294" fmla="*/ 3970398 h 5038410"/>
              <a:gd name="csX295" fmla="*/ 8151 w 936606"/>
              <a:gd name="csY295" fmla="*/ 3962245 h 5038410"/>
              <a:gd name="csX296" fmla="*/ 8151 w 936606"/>
              <a:gd name="csY296" fmla="*/ 3962245 h 5038410"/>
              <a:gd name="csX297" fmla="*/ 8151 w 936606"/>
              <a:gd name="csY297" fmla="*/ 4093854 h 5038410"/>
              <a:gd name="csX298" fmla="*/ 0 w 936606"/>
              <a:gd name="csY298" fmla="*/ 4102007 h 5038410"/>
              <a:gd name="csX299" fmla="*/ 0 w 936606"/>
              <a:gd name="csY299" fmla="*/ 4168394 h 5038410"/>
              <a:gd name="csX300" fmla="*/ 8151 w 936606"/>
              <a:gd name="csY300" fmla="*/ 4176547 h 5038410"/>
              <a:gd name="csX301" fmla="*/ 16302 w 936606"/>
              <a:gd name="csY301" fmla="*/ 4168394 h 5038410"/>
              <a:gd name="csX302" fmla="*/ 16302 w 936606"/>
              <a:gd name="csY302" fmla="*/ 4102007 h 5038410"/>
              <a:gd name="csX303" fmla="*/ 8151 w 936606"/>
              <a:gd name="csY303" fmla="*/ 4093854 h 5038410"/>
              <a:gd name="csX304" fmla="*/ 8151 w 936606"/>
              <a:gd name="csY304" fmla="*/ 4093854 h 5038410"/>
              <a:gd name="csX305" fmla="*/ 8151 w 936606"/>
              <a:gd name="csY305" fmla="*/ 4226628 h 5038410"/>
              <a:gd name="csX306" fmla="*/ 0 w 936606"/>
              <a:gd name="csY306" fmla="*/ 4234781 h 5038410"/>
              <a:gd name="csX307" fmla="*/ 0 w 936606"/>
              <a:gd name="csY307" fmla="*/ 4301168 h 5038410"/>
              <a:gd name="csX308" fmla="*/ 8151 w 936606"/>
              <a:gd name="csY308" fmla="*/ 4309320 h 5038410"/>
              <a:gd name="csX309" fmla="*/ 16302 w 936606"/>
              <a:gd name="csY309" fmla="*/ 4301168 h 5038410"/>
              <a:gd name="csX310" fmla="*/ 16302 w 936606"/>
              <a:gd name="csY310" fmla="*/ 4234781 h 5038410"/>
              <a:gd name="csX311" fmla="*/ 8151 w 936606"/>
              <a:gd name="csY311" fmla="*/ 4226628 h 5038410"/>
              <a:gd name="csX312" fmla="*/ 8151 w 936606"/>
              <a:gd name="csY312" fmla="*/ 4226628 h 5038410"/>
              <a:gd name="csX313" fmla="*/ 8151 w 936606"/>
              <a:gd name="csY313" fmla="*/ 4358237 h 5038410"/>
              <a:gd name="csX314" fmla="*/ 0 w 936606"/>
              <a:gd name="csY314" fmla="*/ 4366390 h 5038410"/>
              <a:gd name="csX315" fmla="*/ 0 w 936606"/>
              <a:gd name="csY315" fmla="*/ 4432777 h 5038410"/>
              <a:gd name="csX316" fmla="*/ 8151 w 936606"/>
              <a:gd name="csY316" fmla="*/ 4440930 h 5038410"/>
              <a:gd name="csX317" fmla="*/ 16302 w 936606"/>
              <a:gd name="csY317" fmla="*/ 4432777 h 5038410"/>
              <a:gd name="csX318" fmla="*/ 16302 w 936606"/>
              <a:gd name="csY318" fmla="*/ 4366390 h 5038410"/>
              <a:gd name="csX319" fmla="*/ 8151 w 936606"/>
              <a:gd name="csY319" fmla="*/ 4358237 h 5038410"/>
              <a:gd name="csX320" fmla="*/ 8151 w 936606"/>
              <a:gd name="csY320" fmla="*/ 4358237 h 5038410"/>
              <a:gd name="csX321" fmla="*/ 8151 w 936606"/>
              <a:gd name="csY321" fmla="*/ 4489846 h 5038410"/>
              <a:gd name="csX322" fmla="*/ 0 w 936606"/>
              <a:gd name="csY322" fmla="*/ 4497999 h 5038410"/>
              <a:gd name="csX323" fmla="*/ 0 w 936606"/>
              <a:gd name="csY323" fmla="*/ 4564386 h 5038410"/>
              <a:gd name="csX324" fmla="*/ 8151 w 936606"/>
              <a:gd name="csY324" fmla="*/ 4572538 h 5038410"/>
              <a:gd name="csX325" fmla="*/ 16302 w 936606"/>
              <a:gd name="csY325" fmla="*/ 4564386 h 5038410"/>
              <a:gd name="csX326" fmla="*/ 16302 w 936606"/>
              <a:gd name="csY326" fmla="*/ 4497999 h 5038410"/>
              <a:gd name="csX327" fmla="*/ 8151 w 936606"/>
              <a:gd name="csY327" fmla="*/ 4489846 h 5038410"/>
              <a:gd name="csX328" fmla="*/ 8151 w 936606"/>
              <a:gd name="csY328" fmla="*/ 4489846 h 5038410"/>
              <a:gd name="csX329" fmla="*/ 8151 w 936606"/>
              <a:gd name="csY329" fmla="*/ 4622620 h 5038410"/>
              <a:gd name="csX330" fmla="*/ 0 w 936606"/>
              <a:gd name="csY330" fmla="*/ 4630773 h 5038410"/>
              <a:gd name="csX331" fmla="*/ 0 w 936606"/>
              <a:gd name="csY331" fmla="*/ 4697160 h 5038410"/>
              <a:gd name="csX332" fmla="*/ 8151 w 936606"/>
              <a:gd name="csY332" fmla="*/ 4705312 h 5038410"/>
              <a:gd name="csX333" fmla="*/ 16302 w 936606"/>
              <a:gd name="csY333" fmla="*/ 4697160 h 5038410"/>
              <a:gd name="csX334" fmla="*/ 16302 w 936606"/>
              <a:gd name="csY334" fmla="*/ 4630773 h 5038410"/>
              <a:gd name="csX335" fmla="*/ 8151 w 936606"/>
              <a:gd name="csY335" fmla="*/ 4622620 h 5038410"/>
              <a:gd name="csX336" fmla="*/ 8151 w 936606"/>
              <a:gd name="csY336" fmla="*/ 4622620 h 5038410"/>
              <a:gd name="csX337" fmla="*/ 8151 w 936606"/>
              <a:gd name="csY337" fmla="*/ 4754229 h 5038410"/>
              <a:gd name="csX338" fmla="*/ 0 w 936606"/>
              <a:gd name="csY338" fmla="*/ 4762382 h 5038410"/>
              <a:gd name="csX339" fmla="*/ 0 w 936606"/>
              <a:gd name="csY339" fmla="*/ 4828768 h 5038410"/>
              <a:gd name="csX340" fmla="*/ 8151 w 936606"/>
              <a:gd name="csY340" fmla="*/ 4836921 h 5038410"/>
              <a:gd name="csX341" fmla="*/ 16302 w 936606"/>
              <a:gd name="csY341" fmla="*/ 4828768 h 5038410"/>
              <a:gd name="csX342" fmla="*/ 16302 w 936606"/>
              <a:gd name="csY342" fmla="*/ 4762382 h 5038410"/>
              <a:gd name="csX343" fmla="*/ 8151 w 936606"/>
              <a:gd name="csY343" fmla="*/ 4754229 h 5038410"/>
              <a:gd name="csX344" fmla="*/ 8151 w 936606"/>
              <a:gd name="csY344" fmla="*/ 4754229 h 5038410"/>
              <a:gd name="csX345" fmla="*/ 11644 w 936606"/>
              <a:gd name="csY345" fmla="*/ 4888167 h 5038410"/>
              <a:gd name="csX346" fmla="*/ 10480 w 936606"/>
              <a:gd name="csY346" fmla="*/ 4888167 h 5038410"/>
              <a:gd name="csX347" fmla="*/ 4658 w 936606"/>
              <a:gd name="csY347" fmla="*/ 4897484 h 5038410"/>
              <a:gd name="csX348" fmla="*/ 33768 w 936606"/>
              <a:gd name="csY348" fmla="*/ 4963871 h 5038410"/>
              <a:gd name="csX349" fmla="*/ 40754 w 936606"/>
              <a:gd name="csY349" fmla="*/ 4967365 h 5038410"/>
              <a:gd name="csX350" fmla="*/ 45412 w 936606"/>
              <a:gd name="csY350" fmla="*/ 4966201 h 5038410"/>
              <a:gd name="csX351" fmla="*/ 47741 w 936606"/>
              <a:gd name="csY351" fmla="*/ 4954554 h 5038410"/>
              <a:gd name="csX352" fmla="*/ 22124 w 936606"/>
              <a:gd name="csY352" fmla="*/ 4898649 h 5038410"/>
              <a:gd name="csX353" fmla="*/ 22124 w 936606"/>
              <a:gd name="csY353" fmla="*/ 4898649 h 5038410"/>
              <a:gd name="csX354" fmla="*/ 22124 w 936606"/>
              <a:gd name="csY354" fmla="*/ 4896320 h 5038410"/>
              <a:gd name="csX355" fmla="*/ 22124 w 936606"/>
              <a:gd name="csY355" fmla="*/ 4896320 h 5038410"/>
              <a:gd name="csX356" fmla="*/ 22124 w 936606"/>
              <a:gd name="csY356" fmla="*/ 4895155 h 5038410"/>
              <a:gd name="csX357" fmla="*/ 22124 w 936606"/>
              <a:gd name="csY357" fmla="*/ 4895155 h 5038410"/>
              <a:gd name="csX358" fmla="*/ 13973 w 936606"/>
              <a:gd name="csY358" fmla="*/ 4888167 h 5038410"/>
              <a:gd name="csX359" fmla="*/ 13973 w 936606"/>
              <a:gd name="csY359" fmla="*/ 4888167 h 5038410"/>
              <a:gd name="csX360" fmla="*/ 89660 w 936606"/>
              <a:gd name="csY360" fmla="*/ 4997647 h 5038410"/>
              <a:gd name="csX361" fmla="*/ 82674 w 936606"/>
              <a:gd name="csY361" fmla="*/ 5001141 h 5038410"/>
              <a:gd name="csX362" fmla="*/ 85003 w 936606"/>
              <a:gd name="csY362" fmla="*/ 5012788 h 5038410"/>
              <a:gd name="csX363" fmla="*/ 153702 w 936606"/>
              <a:gd name="csY363" fmla="*/ 5036082 h 5038410"/>
              <a:gd name="csX364" fmla="*/ 153702 w 936606"/>
              <a:gd name="csY364" fmla="*/ 5036082 h 5038410"/>
              <a:gd name="csX365" fmla="*/ 161853 w 936606"/>
              <a:gd name="csY365" fmla="*/ 5029094 h 5038410"/>
              <a:gd name="csX366" fmla="*/ 154867 w 936606"/>
              <a:gd name="csY366" fmla="*/ 5019776 h 5038410"/>
              <a:gd name="csX367" fmla="*/ 143223 w 936606"/>
              <a:gd name="csY367" fmla="*/ 5017447 h 5038410"/>
              <a:gd name="csX368" fmla="*/ 142058 w 936606"/>
              <a:gd name="csY368" fmla="*/ 5017447 h 5038410"/>
              <a:gd name="csX369" fmla="*/ 139729 w 936606"/>
              <a:gd name="csY369" fmla="*/ 5017447 h 5038410"/>
              <a:gd name="csX370" fmla="*/ 137401 w 936606"/>
              <a:gd name="csY370" fmla="*/ 5017447 h 5038410"/>
              <a:gd name="csX371" fmla="*/ 135072 w 936606"/>
              <a:gd name="csY371" fmla="*/ 5017447 h 5038410"/>
              <a:gd name="csX372" fmla="*/ 132743 w 936606"/>
              <a:gd name="csY372" fmla="*/ 5017447 h 5038410"/>
              <a:gd name="csX373" fmla="*/ 130414 w 936606"/>
              <a:gd name="csY373" fmla="*/ 5017447 h 5038410"/>
              <a:gd name="csX374" fmla="*/ 128085 w 936606"/>
              <a:gd name="csY374" fmla="*/ 5017447 h 5038410"/>
              <a:gd name="csX375" fmla="*/ 125757 w 936606"/>
              <a:gd name="csY375" fmla="*/ 5017447 h 5038410"/>
              <a:gd name="csX376" fmla="*/ 123428 w 936606"/>
              <a:gd name="csY376" fmla="*/ 5017447 h 5038410"/>
              <a:gd name="csX377" fmla="*/ 121099 w 936606"/>
              <a:gd name="csY377" fmla="*/ 5017447 h 5038410"/>
              <a:gd name="csX378" fmla="*/ 121099 w 936606"/>
              <a:gd name="csY378" fmla="*/ 5017447 h 5038410"/>
              <a:gd name="csX379" fmla="*/ 121099 w 936606"/>
              <a:gd name="csY379" fmla="*/ 5017447 h 5038410"/>
              <a:gd name="csX380" fmla="*/ 119935 w 936606"/>
              <a:gd name="csY380" fmla="*/ 5017447 h 5038410"/>
              <a:gd name="csX381" fmla="*/ 117606 w 936606"/>
              <a:gd name="csY381" fmla="*/ 5017447 h 5038410"/>
              <a:gd name="csX382" fmla="*/ 115277 w 936606"/>
              <a:gd name="csY382" fmla="*/ 5017447 h 5038410"/>
              <a:gd name="csX383" fmla="*/ 112948 w 936606"/>
              <a:gd name="csY383" fmla="*/ 5017447 h 5038410"/>
              <a:gd name="csX384" fmla="*/ 110619 w 936606"/>
              <a:gd name="csY384" fmla="*/ 5017447 h 5038410"/>
              <a:gd name="csX385" fmla="*/ 108291 w 936606"/>
              <a:gd name="csY385" fmla="*/ 5016282 h 5038410"/>
              <a:gd name="csX386" fmla="*/ 107126 w 936606"/>
              <a:gd name="csY386" fmla="*/ 5016282 h 5038410"/>
              <a:gd name="csX387" fmla="*/ 91989 w 936606"/>
              <a:gd name="csY387" fmla="*/ 5008129 h 5038410"/>
              <a:gd name="csX388" fmla="*/ 87331 w 936606"/>
              <a:gd name="csY388" fmla="*/ 5006965 h 5038410"/>
              <a:gd name="csX389" fmla="*/ 87331 w 936606"/>
              <a:gd name="csY389" fmla="*/ 5006965 h 5038410"/>
              <a:gd name="csX390" fmla="*/ 87331 w 936606"/>
              <a:gd name="csY390" fmla="*/ 5001141 h 5038410"/>
              <a:gd name="csX391" fmla="*/ 287610 w 936606"/>
              <a:gd name="csY391" fmla="*/ 5022105 h 5038410"/>
              <a:gd name="csX392" fmla="*/ 221238 w 936606"/>
              <a:gd name="csY392" fmla="*/ 5022105 h 5038410"/>
              <a:gd name="csX393" fmla="*/ 213088 w 936606"/>
              <a:gd name="csY393" fmla="*/ 5030258 h 5038410"/>
              <a:gd name="csX394" fmla="*/ 221238 w 936606"/>
              <a:gd name="csY394" fmla="*/ 5038411 h 5038410"/>
              <a:gd name="csX395" fmla="*/ 287610 w 936606"/>
              <a:gd name="csY395" fmla="*/ 5038411 h 5038410"/>
              <a:gd name="csX396" fmla="*/ 295761 w 936606"/>
              <a:gd name="csY396" fmla="*/ 5030258 h 5038410"/>
              <a:gd name="csX397" fmla="*/ 287610 w 936606"/>
              <a:gd name="csY397" fmla="*/ 5022105 h 5038410"/>
              <a:gd name="csX398" fmla="*/ 287610 w 936606"/>
              <a:gd name="csY398" fmla="*/ 5022105 h 5038410"/>
              <a:gd name="csX399" fmla="*/ 420353 w 936606"/>
              <a:gd name="csY399" fmla="*/ 5022105 h 5038410"/>
              <a:gd name="csX400" fmla="*/ 353981 w 936606"/>
              <a:gd name="csY400" fmla="*/ 5022105 h 5038410"/>
              <a:gd name="csX401" fmla="*/ 345830 w 936606"/>
              <a:gd name="csY401" fmla="*/ 5030258 h 5038410"/>
              <a:gd name="csX402" fmla="*/ 353981 w 936606"/>
              <a:gd name="csY402" fmla="*/ 5038411 h 5038410"/>
              <a:gd name="csX403" fmla="*/ 420353 w 936606"/>
              <a:gd name="csY403" fmla="*/ 5038411 h 5038410"/>
              <a:gd name="csX404" fmla="*/ 428504 w 936606"/>
              <a:gd name="csY404" fmla="*/ 5030258 h 5038410"/>
              <a:gd name="csX405" fmla="*/ 420353 w 936606"/>
              <a:gd name="csY405" fmla="*/ 5022105 h 5038410"/>
              <a:gd name="csX406" fmla="*/ 420353 w 936606"/>
              <a:gd name="csY406" fmla="*/ 5022105 h 5038410"/>
              <a:gd name="csX407" fmla="*/ 551931 w 936606"/>
              <a:gd name="csY407" fmla="*/ 5022105 h 5038410"/>
              <a:gd name="csX408" fmla="*/ 485560 w 936606"/>
              <a:gd name="csY408" fmla="*/ 5022105 h 5038410"/>
              <a:gd name="csX409" fmla="*/ 477409 w 936606"/>
              <a:gd name="csY409" fmla="*/ 5030258 h 5038410"/>
              <a:gd name="csX410" fmla="*/ 485560 w 936606"/>
              <a:gd name="csY410" fmla="*/ 5038411 h 5038410"/>
              <a:gd name="csX411" fmla="*/ 551931 w 936606"/>
              <a:gd name="csY411" fmla="*/ 5038411 h 5038410"/>
              <a:gd name="csX412" fmla="*/ 560082 w 936606"/>
              <a:gd name="csY412" fmla="*/ 5030258 h 5038410"/>
              <a:gd name="csX413" fmla="*/ 551931 w 936606"/>
              <a:gd name="csY413" fmla="*/ 5022105 h 5038410"/>
              <a:gd name="csX414" fmla="*/ 551931 w 936606"/>
              <a:gd name="csY414" fmla="*/ 5022105 h 5038410"/>
              <a:gd name="csX415" fmla="*/ 683510 w 936606"/>
              <a:gd name="csY415" fmla="*/ 5022105 h 5038410"/>
              <a:gd name="csX416" fmla="*/ 617138 w 936606"/>
              <a:gd name="csY416" fmla="*/ 5022105 h 5038410"/>
              <a:gd name="csX417" fmla="*/ 608988 w 936606"/>
              <a:gd name="csY417" fmla="*/ 5030258 h 5038410"/>
              <a:gd name="csX418" fmla="*/ 617138 w 936606"/>
              <a:gd name="csY418" fmla="*/ 5038411 h 5038410"/>
              <a:gd name="csX419" fmla="*/ 683510 w 936606"/>
              <a:gd name="csY419" fmla="*/ 5038411 h 5038410"/>
              <a:gd name="csX420" fmla="*/ 691661 w 936606"/>
              <a:gd name="csY420" fmla="*/ 5030258 h 5038410"/>
              <a:gd name="csX421" fmla="*/ 683510 w 936606"/>
              <a:gd name="csY421" fmla="*/ 5022105 h 5038410"/>
              <a:gd name="csX422" fmla="*/ 683510 w 936606"/>
              <a:gd name="csY422" fmla="*/ 5022105 h 5038410"/>
              <a:gd name="csX423" fmla="*/ 817417 w 936606"/>
              <a:gd name="csY423" fmla="*/ 5010459 h 5038410"/>
              <a:gd name="csX424" fmla="*/ 813924 w 936606"/>
              <a:gd name="csY424" fmla="*/ 5010459 h 5038410"/>
              <a:gd name="csX425" fmla="*/ 772005 w 936606"/>
              <a:gd name="csY425" fmla="*/ 5020941 h 5038410"/>
              <a:gd name="csX426" fmla="*/ 753374 w 936606"/>
              <a:gd name="csY426" fmla="*/ 5020941 h 5038410"/>
              <a:gd name="csX427" fmla="*/ 745223 w 936606"/>
              <a:gd name="csY427" fmla="*/ 5029094 h 5038410"/>
              <a:gd name="csX428" fmla="*/ 753374 w 936606"/>
              <a:gd name="csY428" fmla="*/ 5037246 h 5038410"/>
              <a:gd name="csX429" fmla="*/ 760361 w 936606"/>
              <a:gd name="csY429" fmla="*/ 5037246 h 5038410"/>
              <a:gd name="csX430" fmla="*/ 824404 w 936606"/>
              <a:gd name="csY430" fmla="*/ 5025599 h 5038410"/>
              <a:gd name="csX431" fmla="*/ 829061 w 936606"/>
              <a:gd name="csY431" fmla="*/ 5015117 h 5038410"/>
              <a:gd name="csX432" fmla="*/ 820910 w 936606"/>
              <a:gd name="csY432" fmla="*/ 5009294 h 5038410"/>
              <a:gd name="csX433" fmla="*/ 817417 w 936606"/>
              <a:gd name="csY433" fmla="*/ 5009294 h 5038410"/>
              <a:gd name="csX434" fmla="*/ 912899 w 936606"/>
              <a:gd name="csY434" fmla="*/ 4914955 h 5038410"/>
              <a:gd name="csX435" fmla="*/ 904748 w 936606"/>
              <a:gd name="csY435" fmla="*/ 4920778 h 5038410"/>
              <a:gd name="csX436" fmla="*/ 902419 w 936606"/>
              <a:gd name="csY436" fmla="*/ 4925437 h 5038410"/>
              <a:gd name="csX437" fmla="*/ 902419 w 936606"/>
              <a:gd name="csY437" fmla="*/ 4925437 h 5038410"/>
              <a:gd name="csX438" fmla="*/ 902419 w 936606"/>
              <a:gd name="csY438" fmla="*/ 4927766 h 5038410"/>
              <a:gd name="csX439" fmla="*/ 902419 w 936606"/>
              <a:gd name="csY439" fmla="*/ 4927766 h 5038410"/>
              <a:gd name="csX440" fmla="*/ 902419 w 936606"/>
              <a:gd name="csY440" fmla="*/ 4930096 h 5038410"/>
              <a:gd name="csX441" fmla="*/ 902419 w 936606"/>
              <a:gd name="csY441" fmla="*/ 4930096 h 5038410"/>
              <a:gd name="csX442" fmla="*/ 902419 w 936606"/>
              <a:gd name="csY442" fmla="*/ 4932425 h 5038410"/>
              <a:gd name="csX443" fmla="*/ 902419 w 936606"/>
              <a:gd name="csY443" fmla="*/ 4932425 h 5038410"/>
              <a:gd name="csX444" fmla="*/ 902419 w 936606"/>
              <a:gd name="csY444" fmla="*/ 4934754 h 5038410"/>
              <a:gd name="csX445" fmla="*/ 902419 w 936606"/>
              <a:gd name="csY445" fmla="*/ 4934754 h 5038410"/>
              <a:gd name="csX446" fmla="*/ 902419 w 936606"/>
              <a:gd name="csY446" fmla="*/ 4935919 h 5038410"/>
              <a:gd name="csX447" fmla="*/ 902419 w 936606"/>
              <a:gd name="csY447" fmla="*/ 4935919 h 5038410"/>
              <a:gd name="csX448" fmla="*/ 902419 w 936606"/>
              <a:gd name="csY448" fmla="*/ 4935919 h 5038410"/>
              <a:gd name="csX449" fmla="*/ 902419 w 936606"/>
              <a:gd name="csY449" fmla="*/ 4935919 h 5038410"/>
              <a:gd name="csX450" fmla="*/ 902419 w 936606"/>
              <a:gd name="csY450" fmla="*/ 4935919 h 5038410"/>
              <a:gd name="csX451" fmla="*/ 902419 w 936606"/>
              <a:gd name="csY451" fmla="*/ 4935919 h 5038410"/>
              <a:gd name="csX452" fmla="*/ 902419 w 936606"/>
              <a:gd name="csY452" fmla="*/ 4937084 h 5038410"/>
              <a:gd name="csX453" fmla="*/ 902419 w 936606"/>
              <a:gd name="csY453" fmla="*/ 4937084 h 5038410"/>
              <a:gd name="csX454" fmla="*/ 902419 w 936606"/>
              <a:gd name="csY454" fmla="*/ 4937084 h 5038410"/>
              <a:gd name="csX455" fmla="*/ 902419 w 936606"/>
              <a:gd name="csY455" fmla="*/ 4937084 h 5038410"/>
              <a:gd name="csX456" fmla="*/ 902419 w 936606"/>
              <a:gd name="csY456" fmla="*/ 4937084 h 5038410"/>
              <a:gd name="csX457" fmla="*/ 902419 w 936606"/>
              <a:gd name="csY457" fmla="*/ 4937084 h 5038410"/>
              <a:gd name="csX458" fmla="*/ 902419 w 936606"/>
              <a:gd name="csY458" fmla="*/ 4938248 h 5038410"/>
              <a:gd name="csX459" fmla="*/ 902419 w 936606"/>
              <a:gd name="csY459" fmla="*/ 4938248 h 5038410"/>
              <a:gd name="csX460" fmla="*/ 902419 w 936606"/>
              <a:gd name="csY460" fmla="*/ 4939413 h 5038410"/>
              <a:gd name="csX461" fmla="*/ 902419 w 936606"/>
              <a:gd name="csY461" fmla="*/ 4939413 h 5038410"/>
              <a:gd name="csX462" fmla="*/ 902419 w 936606"/>
              <a:gd name="csY462" fmla="*/ 4939413 h 5038410"/>
              <a:gd name="csX463" fmla="*/ 902419 w 936606"/>
              <a:gd name="csY463" fmla="*/ 4939413 h 5038410"/>
              <a:gd name="csX464" fmla="*/ 902419 w 936606"/>
              <a:gd name="csY464" fmla="*/ 4939413 h 5038410"/>
              <a:gd name="csX465" fmla="*/ 902419 w 936606"/>
              <a:gd name="csY465" fmla="*/ 4939413 h 5038410"/>
              <a:gd name="csX466" fmla="*/ 902419 w 936606"/>
              <a:gd name="csY466" fmla="*/ 4939413 h 5038410"/>
              <a:gd name="csX467" fmla="*/ 902419 w 936606"/>
              <a:gd name="csY467" fmla="*/ 4939413 h 5038410"/>
              <a:gd name="csX468" fmla="*/ 902419 w 936606"/>
              <a:gd name="csY468" fmla="*/ 4939413 h 5038410"/>
              <a:gd name="csX469" fmla="*/ 902419 w 936606"/>
              <a:gd name="csY469" fmla="*/ 4939413 h 5038410"/>
              <a:gd name="csX470" fmla="*/ 902419 w 936606"/>
              <a:gd name="csY470" fmla="*/ 4939413 h 5038410"/>
              <a:gd name="csX471" fmla="*/ 902419 w 936606"/>
              <a:gd name="csY471" fmla="*/ 4939413 h 5038410"/>
              <a:gd name="csX472" fmla="*/ 888446 w 936606"/>
              <a:gd name="csY472" fmla="*/ 4958048 h 5038410"/>
              <a:gd name="csX473" fmla="*/ 888446 w 936606"/>
              <a:gd name="csY473" fmla="*/ 4958048 h 5038410"/>
              <a:gd name="csX474" fmla="*/ 888446 w 936606"/>
              <a:gd name="csY474" fmla="*/ 4958048 h 5038410"/>
              <a:gd name="csX475" fmla="*/ 888446 w 936606"/>
              <a:gd name="csY475" fmla="*/ 4958048 h 5038410"/>
              <a:gd name="csX476" fmla="*/ 888446 w 936606"/>
              <a:gd name="csY476" fmla="*/ 4958048 h 5038410"/>
              <a:gd name="csX477" fmla="*/ 888446 w 936606"/>
              <a:gd name="csY477" fmla="*/ 4958048 h 5038410"/>
              <a:gd name="csX478" fmla="*/ 888446 w 936606"/>
              <a:gd name="csY478" fmla="*/ 4958048 h 5038410"/>
              <a:gd name="csX479" fmla="*/ 888446 w 936606"/>
              <a:gd name="csY479" fmla="*/ 4958048 h 5038410"/>
              <a:gd name="csX480" fmla="*/ 888446 w 936606"/>
              <a:gd name="csY480" fmla="*/ 4958048 h 5038410"/>
              <a:gd name="csX481" fmla="*/ 888446 w 936606"/>
              <a:gd name="csY481" fmla="*/ 4958048 h 5038410"/>
              <a:gd name="csX482" fmla="*/ 888446 w 936606"/>
              <a:gd name="csY482" fmla="*/ 4958048 h 5038410"/>
              <a:gd name="csX483" fmla="*/ 888446 w 936606"/>
              <a:gd name="csY483" fmla="*/ 4958048 h 5038410"/>
              <a:gd name="csX484" fmla="*/ 888446 w 936606"/>
              <a:gd name="csY484" fmla="*/ 4958048 h 5038410"/>
              <a:gd name="csX485" fmla="*/ 888446 w 936606"/>
              <a:gd name="csY485" fmla="*/ 4958048 h 5038410"/>
              <a:gd name="csX486" fmla="*/ 884953 w 936606"/>
              <a:gd name="csY486" fmla="*/ 4961542 h 5038410"/>
              <a:gd name="csX487" fmla="*/ 884953 w 936606"/>
              <a:gd name="csY487" fmla="*/ 4973189 h 5038410"/>
              <a:gd name="csX488" fmla="*/ 890775 w 936606"/>
              <a:gd name="csY488" fmla="*/ 4975518 h 5038410"/>
              <a:gd name="csX489" fmla="*/ 896597 w 936606"/>
              <a:gd name="csY489" fmla="*/ 4973189 h 5038410"/>
              <a:gd name="csX490" fmla="*/ 936187 w 936606"/>
              <a:gd name="csY490" fmla="*/ 4912626 h 5038410"/>
              <a:gd name="csX491" fmla="*/ 931529 w 936606"/>
              <a:gd name="csY491" fmla="*/ 4902143 h 5038410"/>
              <a:gd name="csX492" fmla="*/ 928036 w 936606"/>
              <a:gd name="csY492" fmla="*/ 4902143 h 5038410"/>
              <a:gd name="csX493" fmla="*/ 928036 w 936606"/>
              <a:gd name="csY493" fmla="*/ 4902143 h 5038410"/>
              <a:gd name="csX494" fmla="*/ 916392 w 936606"/>
              <a:gd name="csY494" fmla="*/ 4912626 h 5038410"/>
              <a:gd name="csX495" fmla="*/ 924543 w 936606"/>
              <a:gd name="csY495" fmla="*/ 4781016 h 5038410"/>
              <a:gd name="csX496" fmla="*/ 916392 w 936606"/>
              <a:gd name="csY496" fmla="*/ 4789169 h 5038410"/>
              <a:gd name="csX497" fmla="*/ 916392 w 936606"/>
              <a:gd name="csY497" fmla="*/ 4855556 h 5038410"/>
              <a:gd name="csX498" fmla="*/ 924543 w 936606"/>
              <a:gd name="csY498" fmla="*/ 4863709 h 5038410"/>
              <a:gd name="csX499" fmla="*/ 932694 w 936606"/>
              <a:gd name="csY499" fmla="*/ 4855556 h 5038410"/>
              <a:gd name="csX500" fmla="*/ 932694 w 936606"/>
              <a:gd name="csY500" fmla="*/ 4789169 h 5038410"/>
              <a:gd name="csX501" fmla="*/ 924543 w 936606"/>
              <a:gd name="csY501" fmla="*/ 4781016 h 5038410"/>
              <a:gd name="csX502" fmla="*/ 924543 w 936606"/>
              <a:gd name="csY502" fmla="*/ 4781016 h 5038410"/>
              <a:gd name="csX503" fmla="*/ 924543 w 936606"/>
              <a:gd name="csY503" fmla="*/ 4649408 h 5038410"/>
              <a:gd name="csX504" fmla="*/ 916392 w 936606"/>
              <a:gd name="csY504" fmla="*/ 4657560 h 5038410"/>
              <a:gd name="csX505" fmla="*/ 916392 w 936606"/>
              <a:gd name="csY505" fmla="*/ 4723947 h 5038410"/>
              <a:gd name="csX506" fmla="*/ 924543 w 936606"/>
              <a:gd name="csY506" fmla="*/ 4732100 h 5038410"/>
              <a:gd name="csX507" fmla="*/ 932694 w 936606"/>
              <a:gd name="csY507" fmla="*/ 4723947 h 5038410"/>
              <a:gd name="csX508" fmla="*/ 932694 w 936606"/>
              <a:gd name="csY508" fmla="*/ 4657560 h 5038410"/>
              <a:gd name="csX509" fmla="*/ 924543 w 936606"/>
              <a:gd name="csY509" fmla="*/ 4649408 h 5038410"/>
              <a:gd name="csX510" fmla="*/ 924543 w 936606"/>
              <a:gd name="csY510" fmla="*/ 4649408 h 5038410"/>
              <a:gd name="csX511" fmla="*/ 924543 w 936606"/>
              <a:gd name="csY511" fmla="*/ 4516634 h 5038410"/>
              <a:gd name="csX512" fmla="*/ 916392 w 936606"/>
              <a:gd name="csY512" fmla="*/ 4524786 h 5038410"/>
              <a:gd name="csX513" fmla="*/ 916392 w 936606"/>
              <a:gd name="csY513" fmla="*/ 4591173 h 5038410"/>
              <a:gd name="csX514" fmla="*/ 924543 w 936606"/>
              <a:gd name="csY514" fmla="*/ 4599326 h 5038410"/>
              <a:gd name="csX515" fmla="*/ 932694 w 936606"/>
              <a:gd name="csY515" fmla="*/ 4591173 h 5038410"/>
              <a:gd name="csX516" fmla="*/ 932694 w 936606"/>
              <a:gd name="csY516" fmla="*/ 4524786 h 5038410"/>
              <a:gd name="csX517" fmla="*/ 924543 w 936606"/>
              <a:gd name="csY517" fmla="*/ 4516634 h 5038410"/>
              <a:gd name="csX518" fmla="*/ 924543 w 936606"/>
              <a:gd name="csY518" fmla="*/ 4516634 h 5038410"/>
              <a:gd name="csX519" fmla="*/ 924543 w 936606"/>
              <a:gd name="csY519" fmla="*/ 4385025 h 5038410"/>
              <a:gd name="csX520" fmla="*/ 916392 w 936606"/>
              <a:gd name="csY520" fmla="*/ 4393178 h 5038410"/>
              <a:gd name="csX521" fmla="*/ 916392 w 936606"/>
              <a:gd name="csY521" fmla="*/ 4459565 h 5038410"/>
              <a:gd name="csX522" fmla="*/ 924543 w 936606"/>
              <a:gd name="csY522" fmla="*/ 4467717 h 5038410"/>
              <a:gd name="csX523" fmla="*/ 932694 w 936606"/>
              <a:gd name="csY523" fmla="*/ 4459565 h 5038410"/>
              <a:gd name="csX524" fmla="*/ 932694 w 936606"/>
              <a:gd name="csY524" fmla="*/ 4393178 h 5038410"/>
              <a:gd name="csX525" fmla="*/ 924543 w 936606"/>
              <a:gd name="csY525" fmla="*/ 4385025 h 5038410"/>
              <a:gd name="csX526" fmla="*/ 924543 w 936606"/>
              <a:gd name="csY526" fmla="*/ 4385025 h 5038410"/>
              <a:gd name="csX527" fmla="*/ 924543 w 936606"/>
              <a:gd name="csY527" fmla="*/ 4253416 h 5038410"/>
              <a:gd name="csX528" fmla="*/ 916392 w 936606"/>
              <a:gd name="csY528" fmla="*/ 4261569 h 5038410"/>
              <a:gd name="csX529" fmla="*/ 916392 w 936606"/>
              <a:gd name="csY529" fmla="*/ 4327955 h 5038410"/>
              <a:gd name="csX530" fmla="*/ 924543 w 936606"/>
              <a:gd name="csY530" fmla="*/ 4336108 h 5038410"/>
              <a:gd name="csX531" fmla="*/ 932694 w 936606"/>
              <a:gd name="csY531" fmla="*/ 4327955 h 5038410"/>
              <a:gd name="csX532" fmla="*/ 932694 w 936606"/>
              <a:gd name="csY532" fmla="*/ 4261569 h 5038410"/>
              <a:gd name="csX533" fmla="*/ 924543 w 936606"/>
              <a:gd name="csY533" fmla="*/ 4253416 h 5038410"/>
              <a:gd name="csX534" fmla="*/ 924543 w 936606"/>
              <a:gd name="csY534" fmla="*/ 4253416 h 5038410"/>
              <a:gd name="csX535" fmla="*/ 924543 w 936606"/>
              <a:gd name="csY535" fmla="*/ 4120642 h 5038410"/>
              <a:gd name="csX536" fmla="*/ 916392 w 936606"/>
              <a:gd name="csY536" fmla="*/ 4128795 h 5038410"/>
              <a:gd name="csX537" fmla="*/ 916392 w 936606"/>
              <a:gd name="csY537" fmla="*/ 4195182 h 5038410"/>
              <a:gd name="csX538" fmla="*/ 924543 w 936606"/>
              <a:gd name="csY538" fmla="*/ 4203335 h 5038410"/>
              <a:gd name="csX539" fmla="*/ 932694 w 936606"/>
              <a:gd name="csY539" fmla="*/ 4195182 h 5038410"/>
              <a:gd name="csX540" fmla="*/ 932694 w 936606"/>
              <a:gd name="csY540" fmla="*/ 4128795 h 5038410"/>
              <a:gd name="csX541" fmla="*/ 924543 w 936606"/>
              <a:gd name="csY541" fmla="*/ 4120642 h 5038410"/>
              <a:gd name="csX542" fmla="*/ 924543 w 936606"/>
              <a:gd name="csY542" fmla="*/ 4120642 h 5038410"/>
              <a:gd name="csX543" fmla="*/ 924543 w 936606"/>
              <a:gd name="csY543" fmla="*/ 3989033 h 5038410"/>
              <a:gd name="csX544" fmla="*/ 916392 w 936606"/>
              <a:gd name="csY544" fmla="*/ 3997186 h 5038410"/>
              <a:gd name="csX545" fmla="*/ 916392 w 936606"/>
              <a:gd name="csY545" fmla="*/ 4063573 h 5038410"/>
              <a:gd name="csX546" fmla="*/ 924543 w 936606"/>
              <a:gd name="csY546" fmla="*/ 4071725 h 5038410"/>
              <a:gd name="csX547" fmla="*/ 932694 w 936606"/>
              <a:gd name="csY547" fmla="*/ 4063573 h 5038410"/>
              <a:gd name="csX548" fmla="*/ 932694 w 936606"/>
              <a:gd name="csY548" fmla="*/ 3997186 h 5038410"/>
              <a:gd name="csX549" fmla="*/ 924543 w 936606"/>
              <a:gd name="csY549" fmla="*/ 3989033 h 5038410"/>
              <a:gd name="csX550" fmla="*/ 924543 w 936606"/>
              <a:gd name="csY550" fmla="*/ 3989033 h 5038410"/>
              <a:gd name="csX551" fmla="*/ 924543 w 936606"/>
              <a:gd name="csY551" fmla="*/ 3856259 h 5038410"/>
              <a:gd name="csX552" fmla="*/ 916392 w 936606"/>
              <a:gd name="csY552" fmla="*/ 3864412 h 5038410"/>
              <a:gd name="csX553" fmla="*/ 916392 w 936606"/>
              <a:gd name="csY553" fmla="*/ 3930799 h 5038410"/>
              <a:gd name="csX554" fmla="*/ 924543 w 936606"/>
              <a:gd name="csY554" fmla="*/ 3938952 h 5038410"/>
              <a:gd name="csX555" fmla="*/ 932694 w 936606"/>
              <a:gd name="csY555" fmla="*/ 3930799 h 5038410"/>
              <a:gd name="csX556" fmla="*/ 932694 w 936606"/>
              <a:gd name="csY556" fmla="*/ 3864412 h 5038410"/>
              <a:gd name="csX557" fmla="*/ 924543 w 936606"/>
              <a:gd name="csY557" fmla="*/ 3856259 h 5038410"/>
              <a:gd name="csX558" fmla="*/ 924543 w 936606"/>
              <a:gd name="csY558" fmla="*/ 3856259 h 5038410"/>
              <a:gd name="csX559" fmla="*/ 924543 w 936606"/>
              <a:gd name="csY559" fmla="*/ 3724651 h 5038410"/>
              <a:gd name="csX560" fmla="*/ 916392 w 936606"/>
              <a:gd name="csY560" fmla="*/ 3732803 h 5038410"/>
              <a:gd name="csX561" fmla="*/ 916392 w 936606"/>
              <a:gd name="csY561" fmla="*/ 3799190 h 5038410"/>
              <a:gd name="csX562" fmla="*/ 924543 w 936606"/>
              <a:gd name="csY562" fmla="*/ 3807343 h 5038410"/>
              <a:gd name="csX563" fmla="*/ 932694 w 936606"/>
              <a:gd name="csY563" fmla="*/ 3799190 h 5038410"/>
              <a:gd name="csX564" fmla="*/ 932694 w 936606"/>
              <a:gd name="csY564" fmla="*/ 3732803 h 5038410"/>
              <a:gd name="csX565" fmla="*/ 924543 w 936606"/>
              <a:gd name="csY565" fmla="*/ 3724651 h 5038410"/>
              <a:gd name="csX566" fmla="*/ 924543 w 936606"/>
              <a:gd name="csY566" fmla="*/ 3724651 h 5038410"/>
              <a:gd name="csX567" fmla="*/ 924543 w 936606"/>
              <a:gd name="csY567" fmla="*/ 3593041 h 5038410"/>
              <a:gd name="csX568" fmla="*/ 916392 w 936606"/>
              <a:gd name="csY568" fmla="*/ 3601194 h 5038410"/>
              <a:gd name="csX569" fmla="*/ 916392 w 936606"/>
              <a:gd name="csY569" fmla="*/ 3667581 h 5038410"/>
              <a:gd name="csX570" fmla="*/ 924543 w 936606"/>
              <a:gd name="csY570" fmla="*/ 3675734 h 5038410"/>
              <a:gd name="csX571" fmla="*/ 932694 w 936606"/>
              <a:gd name="csY571" fmla="*/ 3667581 h 5038410"/>
              <a:gd name="csX572" fmla="*/ 932694 w 936606"/>
              <a:gd name="csY572" fmla="*/ 3601194 h 5038410"/>
              <a:gd name="csX573" fmla="*/ 924543 w 936606"/>
              <a:gd name="csY573" fmla="*/ 3593041 h 5038410"/>
              <a:gd name="csX574" fmla="*/ 924543 w 936606"/>
              <a:gd name="csY574" fmla="*/ 3593041 h 5038410"/>
              <a:gd name="csX575" fmla="*/ 924543 w 936606"/>
              <a:gd name="csY575" fmla="*/ 3460268 h 5038410"/>
              <a:gd name="csX576" fmla="*/ 916392 w 936606"/>
              <a:gd name="csY576" fmla="*/ 3468421 h 5038410"/>
              <a:gd name="csX577" fmla="*/ 916392 w 936606"/>
              <a:gd name="csY577" fmla="*/ 3534807 h 5038410"/>
              <a:gd name="csX578" fmla="*/ 924543 w 936606"/>
              <a:gd name="csY578" fmla="*/ 3542960 h 5038410"/>
              <a:gd name="csX579" fmla="*/ 932694 w 936606"/>
              <a:gd name="csY579" fmla="*/ 3534807 h 5038410"/>
              <a:gd name="csX580" fmla="*/ 932694 w 936606"/>
              <a:gd name="csY580" fmla="*/ 3468421 h 5038410"/>
              <a:gd name="csX581" fmla="*/ 924543 w 936606"/>
              <a:gd name="csY581" fmla="*/ 3460268 h 5038410"/>
              <a:gd name="csX582" fmla="*/ 924543 w 936606"/>
              <a:gd name="csY582" fmla="*/ 3460268 h 5038410"/>
              <a:gd name="csX583" fmla="*/ 924543 w 936606"/>
              <a:gd name="csY583" fmla="*/ 3328659 h 5038410"/>
              <a:gd name="csX584" fmla="*/ 916392 w 936606"/>
              <a:gd name="csY584" fmla="*/ 3336812 h 5038410"/>
              <a:gd name="csX585" fmla="*/ 916392 w 936606"/>
              <a:gd name="csY585" fmla="*/ 3403199 h 5038410"/>
              <a:gd name="csX586" fmla="*/ 924543 w 936606"/>
              <a:gd name="csY586" fmla="*/ 3411351 h 5038410"/>
              <a:gd name="csX587" fmla="*/ 932694 w 936606"/>
              <a:gd name="csY587" fmla="*/ 3403199 h 5038410"/>
              <a:gd name="csX588" fmla="*/ 932694 w 936606"/>
              <a:gd name="csY588" fmla="*/ 3336812 h 5038410"/>
              <a:gd name="csX589" fmla="*/ 924543 w 936606"/>
              <a:gd name="csY589" fmla="*/ 3328659 h 5038410"/>
              <a:gd name="csX590" fmla="*/ 924543 w 936606"/>
              <a:gd name="csY590" fmla="*/ 3328659 h 5038410"/>
              <a:gd name="csX591" fmla="*/ 924543 w 936606"/>
              <a:gd name="csY591" fmla="*/ 3195885 h 5038410"/>
              <a:gd name="csX592" fmla="*/ 916392 w 936606"/>
              <a:gd name="csY592" fmla="*/ 3204038 h 5038410"/>
              <a:gd name="csX593" fmla="*/ 916392 w 936606"/>
              <a:gd name="csY593" fmla="*/ 3270425 h 5038410"/>
              <a:gd name="csX594" fmla="*/ 924543 w 936606"/>
              <a:gd name="csY594" fmla="*/ 3278578 h 5038410"/>
              <a:gd name="csX595" fmla="*/ 932694 w 936606"/>
              <a:gd name="csY595" fmla="*/ 3270425 h 5038410"/>
              <a:gd name="csX596" fmla="*/ 932694 w 936606"/>
              <a:gd name="csY596" fmla="*/ 3204038 h 5038410"/>
              <a:gd name="csX597" fmla="*/ 924543 w 936606"/>
              <a:gd name="csY597" fmla="*/ 3195885 h 5038410"/>
              <a:gd name="csX598" fmla="*/ 924543 w 936606"/>
              <a:gd name="csY598" fmla="*/ 3195885 h 5038410"/>
              <a:gd name="csX599" fmla="*/ 924543 w 936606"/>
              <a:gd name="csY599" fmla="*/ 3064276 h 5038410"/>
              <a:gd name="csX600" fmla="*/ 916392 w 936606"/>
              <a:gd name="csY600" fmla="*/ 3072429 h 5038410"/>
              <a:gd name="csX601" fmla="*/ 916392 w 936606"/>
              <a:gd name="csY601" fmla="*/ 3138816 h 5038410"/>
              <a:gd name="csX602" fmla="*/ 924543 w 936606"/>
              <a:gd name="csY602" fmla="*/ 3146969 h 5038410"/>
              <a:gd name="csX603" fmla="*/ 932694 w 936606"/>
              <a:gd name="csY603" fmla="*/ 3138816 h 5038410"/>
              <a:gd name="csX604" fmla="*/ 932694 w 936606"/>
              <a:gd name="csY604" fmla="*/ 3072429 h 5038410"/>
              <a:gd name="csX605" fmla="*/ 924543 w 936606"/>
              <a:gd name="csY605" fmla="*/ 3064276 h 5038410"/>
              <a:gd name="csX606" fmla="*/ 924543 w 936606"/>
              <a:gd name="csY606" fmla="*/ 3064276 h 5038410"/>
              <a:gd name="csX607" fmla="*/ 924543 w 936606"/>
              <a:gd name="csY607" fmla="*/ 2932667 h 5038410"/>
              <a:gd name="csX608" fmla="*/ 916392 w 936606"/>
              <a:gd name="csY608" fmla="*/ 2940820 h 5038410"/>
              <a:gd name="csX609" fmla="*/ 916392 w 936606"/>
              <a:gd name="csY609" fmla="*/ 3007207 h 5038410"/>
              <a:gd name="csX610" fmla="*/ 924543 w 936606"/>
              <a:gd name="csY610" fmla="*/ 3015360 h 5038410"/>
              <a:gd name="csX611" fmla="*/ 932694 w 936606"/>
              <a:gd name="csY611" fmla="*/ 3007207 h 5038410"/>
              <a:gd name="csX612" fmla="*/ 932694 w 936606"/>
              <a:gd name="csY612" fmla="*/ 2940820 h 5038410"/>
              <a:gd name="csX613" fmla="*/ 924543 w 936606"/>
              <a:gd name="csY613" fmla="*/ 2932667 h 5038410"/>
              <a:gd name="csX614" fmla="*/ 924543 w 936606"/>
              <a:gd name="csY614" fmla="*/ 2932667 h 5038410"/>
              <a:gd name="csX615" fmla="*/ 924543 w 936606"/>
              <a:gd name="csY615" fmla="*/ 2799894 h 5038410"/>
              <a:gd name="csX616" fmla="*/ 916392 w 936606"/>
              <a:gd name="csY616" fmla="*/ 2808046 h 5038410"/>
              <a:gd name="csX617" fmla="*/ 916392 w 936606"/>
              <a:gd name="csY617" fmla="*/ 2874433 h 5038410"/>
              <a:gd name="csX618" fmla="*/ 924543 w 936606"/>
              <a:gd name="csY618" fmla="*/ 2882586 h 5038410"/>
              <a:gd name="csX619" fmla="*/ 932694 w 936606"/>
              <a:gd name="csY619" fmla="*/ 2874433 h 5038410"/>
              <a:gd name="csX620" fmla="*/ 932694 w 936606"/>
              <a:gd name="csY620" fmla="*/ 2808046 h 5038410"/>
              <a:gd name="csX621" fmla="*/ 924543 w 936606"/>
              <a:gd name="csY621" fmla="*/ 2799894 h 5038410"/>
              <a:gd name="csX622" fmla="*/ 924543 w 936606"/>
              <a:gd name="csY622" fmla="*/ 2799894 h 5038410"/>
              <a:gd name="csX623" fmla="*/ 924543 w 936606"/>
              <a:gd name="csY623" fmla="*/ 2668285 h 5038410"/>
              <a:gd name="csX624" fmla="*/ 916392 w 936606"/>
              <a:gd name="csY624" fmla="*/ 2676438 h 5038410"/>
              <a:gd name="csX625" fmla="*/ 916392 w 936606"/>
              <a:gd name="csY625" fmla="*/ 2742824 h 5038410"/>
              <a:gd name="csX626" fmla="*/ 924543 w 936606"/>
              <a:gd name="csY626" fmla="*/ 2750977 h 5038410"/>
              <a:gd name="csX627" fmla="*/ 932694 w 936606"/>
              <a:gd name="csY627" fmla="*/ 2742824 h 5038410"/>
              <a:gd name="csX628" fmla="*/ 932694 w 936606"/>
              <a:gd name="csY628" fmla="*/ 2676438 h 5038410"/>
              <a:gd name="csX629" fmla="*/ 924543 w 936606"/>
              <a:gd name="csY629" fmla="*/ 2668285 h 5038410"/>
              <a:gd name="csX630" fmla="*/ 924543 w 936606"/>
              <a:gd name="csY630" fmla="*/ 2668285 h 5038410"/>
              <a:gd name="csX631" fmla="*/ 924543 w 936606"/>
              <a:gd name="csY631" fmla="*/ 2535511 h 5038410"/>
              <a:gd name="csX632" fmla="*/ 916392 w 936606"/>
              <a:gd name="csY632" fmla="*/ 2543664 h 5038410"/>
              <a:gd name="csX633" fmla="*/ 916392 w 936606"/>
              <a:gd name="csY633" fmla="*/ 2610051 h 5038410"/>
              <a:gd name="csX634" fmla="*/ 924543 w 936606"/>
              <a:gd name="csY634" fmla="*/ 2618203 h 5038410"/>
              <a:gd name="csX635" fmla="*/ 932694 w 936606"/>
              <a:gd name="csY635" fmla="*/ 2610051 h 5038410"/>
              <a:gd name="csX636" fmla="*/ 932694 w 936606"/>
              <a:gd name="csY636" fmla="*/ 2543664 h 5038410"/>
              <a:gd name="csX637" fmla="*/ 924543 w 936606"/>
              <a:gd name="csY637" fmla="*/ 2535511 h 5038410"/>
              <a:gd name="csX638" fmla="*/ 924543 w 936606"/>
              <a:gd name="csY638" fmla="*/ 2535511 h 5038410"/>
              <a:gd name="csX639" fmla="*/ 924543 w 936606"/>
              <a:gd name="csY639" fmla="*/ 2403902 h 5038410"/>
              <a:gd name="csX640" fmla="*/ 916392 w 936606"/>
              <a:gd name="csY640" fmla="*/ 2412055 h 5038410"/>
              <a:gd name="csX641" fmla="*/ 916392 w 936606"/>
              <a:gd name="csY641" fmla="*/ 2478442 h 5038410"/>
              <a:gd name="csX642" fmla="*/ 924543 w 936606"/>
              <a:gd name="csY642" fmla="*/ 2486594 h 5038410"/>
              <a:gd name="csX643" fmla="*/ 932694 w 936606"/>
              <a:gd name="csY643" fmla="*/ 2478442 h 5038410"/>
              <a:gd name="csX644" fmla="*/ 932694 w 936606"/>
              <a:gd name="csY644" fmla="*/ 2412055 h 5038410"/>
              <a:gd name="csX645" fmla="*/ 924543 w 936606"/>
              <a:gd name="csY645" fmla="*/ 2403902 h 5038410"/>
              <a:gd name="csX646" fmla="*/ 924543 w 936606"/>
              <a:gd name="csY646" fmla="*/ 2403902 h 5038410"/>
              <a:gd name="csX647" fmla="*/ 924543 w 936606"/>
              <a:gd name="csY647" fmla="*/ 2272293 h 5038410"/>
              <a:gd name="csX648" fmla="*/ 916392 w 936606"/>
              <a:gd name="csY648" fmla="*/ 2280446 h 5038410"/>
              <a:gd name="csX649" fmla="*/ 916392 w 936606"/>
              <a:gd name="csY649" fmla="*/ 2346833 h 5038410"/>
              <a:gd name="csX650" fmla="*/ 924543 w 936606"/>
              <a:gd name="csY650" fmla="*/ 2354985 h 5038410"/>
              <a:gd name="csX651" fmla="*/ 932694 w 936606"/>
              <a:gd name="csY651" fmla="*/ 2346833 h 5038410"/>
              <a:gd name="csX652" fmla="*/ 932694 w 936606"/>
              <a:gd name="csY652" fmla="*/ 2280446 h 5038410"/>
              <a:gd name="csX653" fmla="*/ 924543 w 936606"/>
              <a:gd name="csY653" fmla="*/ 2272293 h 5038410"/>
              <a:gd name="csX654" fmla="*/ 924543 w 936606"/>
              <a:gd name="csY654" fmla="*/ 2272293 h 5038410"/>
              <a:gd name="csX655" fmla="*/ 924543 w 936606"/>
              <a:gd name="csY655" fmla="*/ 2139519 h 5038410"/>
              <a:gd name="csX656" fmla="*/ 916392 w 936606"/>
              <a:gd name="csY656" fmla="*/ 2147672 h 5038410"/>
              <a:gd name="csX657" fmla="*/ 916392 w 936606"/>
              <a:gd name="csY657" fmla="*/ 2214059 h 5038410"/>
              <a:gd name="csX658" fmla="*/ 924543 w 936606"/>
              <a:gd name="csY658" fmla="*/ 2222212 h 5038410"/>
              <a:gd name="csX659" fmla="*/ 932694 w 936606"/>
              <a:gd name="csY659" fmla="*/ 2214059 h 5038410"/>
              <a:gd name="csX660" fmla="*/ 932694 w 936606"/>
              <a:gd name="csY660" fmla="*/ 2147672 h 5038410"/>
              <a:gd name="csX661" fmla="*/ 924543 w 936606"/>
              <a:gd name="csY661" fmla="*/ 2139519 h 5038410"/>
              <a:gd name="csX662" fmla="*/ 924543 w 936606"/>
              <a:gd name="csY662" fmla="*/ 2139519 h 5038410"/>
              <a:gd name="csX663" fmla="*/ 924543 w 936606"/>
              <a:gd name="csY663" fmla="*/ 2007910 h 5038410"/>
              <a:gd name="csX664" fmla="*/ 916392 w 936606"/>
              <a:gd name="csY664" fmla="*/ 2016063 h 5038410"/>
              <a:gd name="csX665" fmla="*/ 916392 w 936606"/>
              <a:gd name="csY665" fmla="*/ 2082450 h 5038410"/>
              <a:gd name="csX666" fmla="*/ 924543 w 936606"/>
              <a:gd name="csY666" fmla="*/ 2090603 h 5038410"/>
              <a:gd name="csX667" fmla="*/ 932694 w 936606"/>
              <a:gd name="csY667" fmla="*/ 2082450 h 5038410"/>
              <a:gd name="csX668" fmla="*/ 932694 w 936606"/>
              <a:gd name="csY668" fmla="*/ 2016063 h 5038410"/>
              <a:gd name="csX669" fmla="*/ 924543 w 936606"/>
              <a:gd name="csY669" fmla="*/ 2007910 h 5038410"/>
              <a:gd name="csX670" fmla="*/ 924543 w 936606"/>
              <a:gd name="csY670" fmla="*/ 2007910 h 5038410"/>
              <a:gd name="csX671" fmla="*/ 924543 w 936606"/>
              <a:gd name="csY671" fmla="*/ 1876301 h 5038410"/>
              <a:gd name="csX672" fmla="*/ 916392 w 936606"/>
              <a:gd name="csY672" fmla="*/ 1884454 h 5038410"/>
              <a:gd name="csX673" fmla="*/ 916392 w 936606"/>
              <a:gd name="csY673" fmla="*/ 1950841 h 5038410"/>
              <a:gd name="csX674" fmla="*/ 924543 w 936606"/>
              <a:gd name="csY674" fmla="*/ 1958994 h 5038410"/>
              <a:gd name="csX675" fmla="*/ 932694 w 936606"/>
              <a:gd name="csY675" fmla="*/ 1950841 h 5038410"/>
              <a:gd name="csX676" fmla="*/ 932694 w 936606"/>
              <a:gd name="csY676" fmla="*/ 1884454 h 5038410"/>
              <a:gd name="csX677" fmla="*/ 924543 w 936606"/>
              <a:gd name="csY677" fmla="*/ 1876301 h 5038410"/>
              <a:gd name="csX678" fmla="*/ 924543 w 936606"/>
              <a:gd name="csY678" fmla="*/ 1876301 h 5038410"/>
              <a:gd name="csX679" fmla="*/ 924543 w 936606"/>
              <a:gd name="csY679" fmla="*/ 1743528 h 5038410"/>
              <a:gd name="csX680" fmla="*/ 916392 w 936606"/>
              <a:gd name="csY680" fmla="*/ 1751681 h 5038410"/>
              <a:gd name="csX681" fmla="*/ 916392 w 936606"/>
              <a:gd name="csY681" fmla="*/ 1818067 h 5038410"/>
              <a:gd name="csX682" fmla="*/ 924543 w 936606"/>
              <a:gd name="csY682" fmla="*/ 1826220 h 5038410"/>
              <a:gd name="csX683" fmla="*/ 932694 w 936606"/>
              <a:gd name="csY683" fmla="*/ 1818067 h 5038410"/>
              <a:gd name="csX684" fmla="*/ 932694 w 936606"/>
              <a:gd name="csY684" fmla="*/ 1751681 h 5038410"/>
              <a:gd name="csX685" fmla="*/ 924543 w 936606"/>
              <a:gd name="csY685" fmla="*/ 1743528 h 5038410"/>
              <a:gd name="csX686" fmla="*/ 924543 w 936606"/>
              <a:gd name="csY686" fmla="*/ 1743528 h 5038410"/>
              <a:gd name="csX687" fmla="*/ 924543 w 936606"/>
              <a:gd name="csY687" fmla="*/ 1611919 h 5038410"/>
              <a:gd name="csX688" fmla="*/ 916392 w 936606"/>
              <a:gd name="csY688" fmla="*/ 1620072 h 5038410"/>
              <a:gd name="csX689" fmla="*/ 916392 w 936606"/>
              <a:gd name="csY689" fmla="*/ 1686458 h 5038410"/>
              <a:gd name="csX690" fmla="*/ 924543 w 936606"/>
              <a:gd name="csY690" fmla="*/ 1694611 h 5038410"/>
              <a:gd name="csX691" fmla="*/ 932694 w 936606"/>
              <a:gd name="csY691" fmla="*/ 1686458 h 5038410"/>
              <a:gd name="csX692" fmla="*/ 932694 w 936606"/>
              <a:gd name="csY692" fmla="*/ 1620072 h 5038410"/>
              <a:gd name="csX693" fmla="*/ 924543 w 936606"/>
              <a:gd name="csY693" fmla="*/ 1611919 h 5038410"/>
              <a:gd name="csX694" fmla="*/ 924543 w 936606"/>
              <a:gd name="csY694" fmla="*/ 1611919 h 5038410"/>
              <a:gd name="csX695" fmla="*/ 924543 w 936606"/>
              <a:gd name="csY695" fmla="*/ 1479145 h 5038410"/>
              <a:gd name="csX696" fmla="*/ 916392 w 936606"/>
              <a:gd name="csY696" fmla="*/ 1487298 h 5038410"/>
              <a:gd name="csX697" fmla="*/ 916392 w 936606"/>
              <a:gd name="csY697" fmla="*/ 1553685 h 5038410"/>
              <a:gd name="csX698" fmla="*/ 924543 w 936606"/>
              <a:gd name="csY698" fmla="*/ 1561837 h 5038410"/>
              <a:gd name="csX699" fmla="*/ 932694 w 936606"/>
              <a:gd name="csY699" fmla="*/ 1553685 h 5038410"/>
              <a:gd name="csX700" fmla="*/ 932694 w 936606"/>
              <a:gd name="csY700" fmla="*/ 1487298 h 5038410"/>
              <a:gd name="csX701" fmla="*/ 924543 w 936606"/>
              <a:gd name="csY701" fmla="*/ 1479145 h 5038410"/>
              <a:gd name="csX702" fmla="*/ 924543 w 936606"/>
              <a:gd name="csY702" fmla="*/ 1479145 h 5038410"/>
              <a:gd name="csX703" fmla="*/ 924543 w 936606"/>
              <a:gd name="csY703" fmla="*/ 1347536 h 5038410"/>
              <a:gd name="csX704" fmla="*/ 916392 w 936606"/>
              <a:gd name="csY704" fmla="*/ 1355689 h 5038410"/>
              <a:gd name="csX705" fmla="*/ 916392 w 936606"/>
              <a:gd name="csY705" fmla="*/ 1422076 h 5038410"/>
              <a:gd name="csX706" fmla="*/ 924543 w 936606"/>
              <a:gd name="csY706" fmla="*/ 1430229 h 5038410"/>
              <a:gd name="csX707" fmla="*/ 932694 w 936606"/>
              <a:gd name="csY707" fmla="*/ 1422076 h 5038410"/>
              <a:gd name="csX708" fmla="*/ 932694 w 936606"/>
              <a:gd name="csY708" fmla="*/ 1355689 h 5038410"/>
              <a:gd name="csX709" fmla="*/ 924543 w 936606"/>
              <a:gd name="csY709" fmla="*/ 1347536 h 5038410"/>
              <a:gd name="csX710" fmla="*/ 924543 w 936606"/>
              <a:gd name="csY710" fmla="*/ 1347536 h 5038410"/>
              <a:gd name="csX711" fmla="*/ 924543 w 936606"/>
              <a:gd name="csY711" fmla="*/ 1215927 h 5038410"/>
              <a:gd name="csX712" fmla="*/ 916392 w 936606"/>
              <a:gd name="csY712" fmla="*/ 1224080 h 5038410"/>
              <a:gd name="csX713" fmla="*/ 916392 w 936606"/>
              <a:gd name="csY713" fmla="*/ 1290467 h 5038410"/>
              <a:gd name="csX714" fmla="*/ 924543 w 936606"/>
              <a:gd name="csY714" fmla="*/ 1298620 h 5038410"/>
              <a:gd name="csX715" fmla="*/ 932694 w 936606"/>
              <a:gd name="csY715" fmla="*/ 1290467 h 5038410"/>
              <a:gd name="csX716" fmla="*/ 932694 w 936606"/>
              <a:gd name="csY716" fmla="*/ 1224080 h 5038410"/>
              <a:gd name="csX717" fmla="*/ 924543 w 936606"/>
              <a:gd name="csY717" fmla="*/ 1215927 h 5038410"/>
              <a:gd name="csX718" fmla="*/ 924543 w 936606"/>
              <a:gd name="csY718" fmla="*/ 1215927 h 5038410"/>
              <a:gd name="csX719" fmla="*/ 924543 w 936606"/>
              <a:gd name="csY719" fmla="*/ 1083154 h 5038410"/>
              <a:gd name="csX720" fmla="*/ 916392 w 936606"/>
              <a:gd name="csY720" fmla="*/ 1091306 h 5038410"/>
              <a:gd name="csX721" fmla="*/ 916392 w 936606"/>
              <a:gd name="csY721" fmla="*/ 1157693 h 5038410"/>
              <a:gd name="csX722" fmla="*/ 924543 w 936606"/>
              <a:gd name="csY722" fmla="*/ 1165846 h 5038410"/>
              <a:gd name="csX723" fmla="*/ 932694 w 936606"/>
              <a:gd name="csY723" fmla="*/ 1157693 h 5038410"/>
              <a:gd name="csX724" fmla="*/ 932694 w 936606"/>
              <a:gd name="csY724" fmla="*/ 1091306 h 5038410"/>
              <a:gd name="csX725" fmla="*/ 924543 w 936606"/>
              <a:gd name="csY725" fmla="*/ 1083154 h 5038410"/>
              <a:gd name="csX726" fmla="*/ 924543 w 936606"/>
              <a:gd name="csY726" fmla="*/ 1083154 h 5038410"/>
              <a:gd name="csX727" fmla="*/ 924543 w 936606"/>
              <a:gd name="csY727" fmla="*/ 951545 h 5038410"/>
              <a:gd name="csX728" fmla="*/ 916392 w 936606"/>
              <a:gd name="csY728" fmla="*/ 959697 h 5038410"/>
              <a:gd name="csX729" fmla="*/ 916392 w 936606"/>
              <a:gd name="csY729" fmla="*/ 1026084 h 5038410"/>
              <a:gd name="csX730" fmla="*/ 924543 w 936606"/>
              <a:gd name="csY730" fmla="*/ 1034237 h 5038410"/>
              <a:gd name="csX731" fmla="*/ 932694 w 936606"/>
              <a:gd name="csY731" fmla="*/ 1026084 h 5038410"/>
              <a:gd name="csX732" fmla="*/ 932694 w 936606"/>
              <a:gd name="csY732" fmla="*/ 959697 h 5038410"/>
              <a:gd name="csX733" fmla="*/ 924543 w 936606"/>
              <a:gd name="csY733" fmla="*/ 951545 h 5038410"/>
              <a:gd name="csX734" fmla="*/ 924543 w 936606"/>
              <a:gd name="csY734" fmla="*/ 951545 h 5038410"/>
              <a:gd name="csX735" fmla="*/ 924543 w 936606"/>
              <a:gd name="csY735" fmla="*/ 818771 h 5038410"/>
              <a:gd name="csX736" fmla="*/ 916392 w 936606"/>
              <a:gd name="csY736" fmla="*/ 826924 h 5038410"/>
              <a:gd name="csX737" fmla="*/ 916392 w 936606"/>
              <a:gd name="csY737" fmla="*/ 893311 h 5038410"/>
              <a:gd name="csX738" fmla="*/ 924543 w 936606"/>
              <a:gd name="csY738" fmla="*/ 901463 h 5038410"/>
              <a:gd name="csX739" fmla="*/ 932694 w 936606"/>
              <a:gd name="csY739" fmla="*/ 893311 h 5038410"/>
              <a:gd name="csX740" fmla="*/ 932694 w 936606"/>
              <a:gd name="csY740" fmla="*/ 826924 h 5038410"/>
              <a:gd name="csX741" fmla="*/ 924543 w 936606"/>
              <a:gd name="csY741" fmla="*/ 818771 h 5038410"/>
              <a:gd name="csX742" fmla="*/ 924543 w 936606"/>
              <a:gd name="csY742" fmla="*/ 818771 h 5038410"/>
              <a:gd name="csX743" fmla="*/ 924543 w 936606"/>
              <a:gd name="csY743" fmla="*/ 687162 h 5038410"/>
              <a:gd name="csX744" fmla="*/ 916392 w 936606"/>
              <a:gd name="csY744" fmla="*/ 695315 h 5038410"/>
              <a:gd name="csX745" fmla="*/ 916392 w 936606"/>
              <a:gd name="csY745" fmla="*/ 761701 h 5038410"/>
              <a:gd name="csX746" fmla="*/ 924543 w 936606"/>
              <a:gd name="csY746" fmla="*/ 769854 h 5038410"/>
              <a:gd name="csX747" fmla="*/ 932694 w 936606"/>
              <a:gd name="csY747" fmla="*/ 761701 h 5038410"/>
              <a:gd name="csX748" fmla="*/ 932694 w 936606"/>
              <a:gd name="csY748" fmla="*/ 695315 h 5038410"/>
              <a:gd name="csX749" fmla="*/ 924543 w 936606"/>
              <a:gd name="csY749" fmla="*/ 687162 h 5038410"/>
              <a:gd name="csX750" fmla="*/ 924543 w 936606"/>
              <a:gd name="csY750" fmla="*/ 687162 h 5038410"/>
              <a:gd name="csX751" fmla="*/ 924543 w 936606"/>
              <a:gd name="csY751" fmla="*/ 555553 h 5038410"/>
              <a:gd name="csX752" fmla="*/ 916392 w 936606"/>
              <a:gd name="csY752" fmla="*/ 563706 h 5038410"/>
              <a:gd name="csX753" fmla="*/ 916392 w 936606"/>
              <a:gd name="csY753" fmla="*/ 630093 h 5038410"/>
              <a:gd name="csX754" fmla="*/ 924543 w 936606"/>
              <a:gd name="csY754" fmla="*/ 638245 h 5038410"/>
              <a:gd name="csX755" fmla="*/ 932694 w 936606"/>
              <a:gd name="csY755" fmla="*/ 630093 h 5038410"/>
              <a:gd name="csX756" fmla="*/ 932694 w 936606"/>
              <a:gd name="csY756" fmla="*/ 563706 h 5038410"/>
              <a:gd name="csX757" fmla="*/ 924543 w 936606"/>
              <a:gd name="csY757" fmla="*/ 555553 h 5038410"/>
              <a:gd name="csX758" fmla="*/ 924543 w 936606"/>
              <a:gd name="csY758" fmla="*/ 555553 h 5038410"/>
              <a:gd name="csX759" fmla="*/ 924543 w 936606"/>
              <a:gd name="csY759" fmla="*/ 422779 h 5038410"/>
              <a:gd name="csX760" fmla="*/ 916392 w 936606"/>
              <a:gd name="csY760" fmla="*/ 430932 h 5038410"/>
              <a:gd name="csX761" fmla="*/ 916392 w 936606"/>
              <a:gd name="csY761" fmla="*/ 497319 h 5038410"/>
              <a:gd name="csX762" fmla="*/ 924543 w 936606"/>
              <a:gd name="csY762" fmla="*/ 505472 h 5038410"/>
              <a:gd name="csX763" fmla="*/ 932694 w 936606"/>
              <a:gd name="csY763" fmla="*/ 497319 h 5038410"/>
              <a:gd name="csX764" fmla="*/ 932694 w 936606"/>
              <a:gd name="csY764" fmla="*/ 430932 h 5038410"/>
              <a:gd name="csX765" fmla="*/ 924543 w 936606"/>
              <a:gd name="csY765" fmla="*/ 422779 h 5038410"/>
              <a:gd name="csX766" fmla="*/ 924543 w 936606"/>
              <a:gd name="csY766" fmla="*/ 422779 h 5038410"/>
              <a:gd name="csX767" fmla="*/ 924543 w 936606"/>
              <a:gd name="csY767" fmla="*/ 291170 h 5038410"/>
              <a:gd name="csX768" fmla="*/ 916392 w 936606"/>
              <a:gd name="csY768" fmla="*/ 299323 h 5038410"/>
              <a:gd name="csX769" fmla="*/ 916392 w 936606"/>
              <a:gd name="csY769" fmla="*/ 365710 h 5038410"/>
              <a:gd name="csX770" fmla="*/ 924543 w 936606"/>
              <a:gd name="csY770" fmla="*/ 373863 h 5038410"/>
              <a:gd name="csX771" fmla="*/ 932694 w 936606"/>
              <a:gd name="csY771" fmla="*/ 365710 h 5038410"/>
              <a:gd name="csX772" fmla="*/ 932694 w 936606"/>
              <a:gd name="csY772" fmla="*/ 299323 h 5038410"/>
              <a:gd name="csX773" fmla="*/ 924543 w 936606"/>
              <a:gd name="csY773" fmla="*/ 291170 h 5038410"/>
              <a:gd name="csX774" fmla="*/ 924543 w 936606"/>
              <a:gd name="csY774" fmla="*/ 291170 h 5038410"/>
              <a:gd name="csX775" fmla="*/ 923379 w 936606"/>
              <a:gd name="csY775" fmla="*/ 158397 h 5038410"/>
              <a:gd name="csX776" fmla="*/ 923379 w 936606"/>
              <a:gd name="csY776" fmla="*/ 158397 h 5038410"/>
              <a:gd name="csX777" fmla="*/ 915228 w 936606"/>
              <a:gd name="csY777" fmla="*/ 167714 h 5038410"/>
              <a:gd name="csX778" fmla="*/ 915228 w 936606"/>
              <a:gd name="csY778" fmla="*/ 171208 h 5038410"/>
              <a:gd name="csX779" fmla="*/ 915228 w 936606"/>
              <a:gd name="csY779" fmla="*/ 171208 h 5038410"/>
              <a:gd name="csX780" fmla="*/ 915228 w 936606"/>
              <a:gd name="csY780" fmla="*/ 173537 h 5038410"/>
              <a:gd name="csX781" fmla="*/ 915228 w 936606"/>
              <a:gd name="csY781" fmla="*/ 173537 h 5038410"/>
              <a:gd name="csX782" fmla="*/ 915228 w 936606"/>
              <a:gd name="csY782" fmla="*/ 175867 h 5038410"/>
              <a:gd name="csX783" fmla="*/ 915228 w 936606"/>
              <a:gd name="csY783" fmla="*/ 175867 h 5038410"/>
              <a:gd name="csX784" fmla="*/ 915228 w 936606"/>
              <a:gd name="csY784" fmla="*/ 178196 h 5038410"/>
              <a:gd name="csX785" fmla="*/ 915228 w 936606"/>
              <a:gd name="csY785" fmla="*/ 178196 h 5038410"/>
              <a:gd name="csX786" fmla="*/ 915228 w 936606"/>
              <a:gd name="csY786" fmla="*/ 234101 h 5038410"/>
              <a:gd name="csX787" fmla="*/ 923379 w 936606"/>
              <a:gd name="csY787" fmla="*/ 242254 h 5038410"/>
              <a:gd name="csX788" fmla="*/ 931529 w 936606"/>
              <a:gd name="csY788" fmla="*/ 234101 h 5038410"/>
              <a:gd name="csX789" fmla="*/ 931529 w 936606"/>
              <a:gd name="csY789" fmla="*/ 180526 h 5038410"/>
              <a:gd name="csX790" fmla="*/ 931529 w 936606"/>
              <a:gd name="csY790" fmla="*/ 166549 h 5038410"/>
              <a:gd name="csX791" fmla="*/ 923379 w 936606"/>
              <a:gd name="csY791" fmla="*/ 158397 h 5038410"/>
              <a:gd name="csX792" fmla="*/ 923379 w 936606"/>
              <a:gd name="csY792" fmla="*/ 158397 h 5038410"/>
              <a:gd name="csX793" fmla="*/ 860500 w 936606"/>
              <a:gd name="csY793" fmla="*/ 39599 h 5038410"/>
              <a:gd name="csX794" fmla="*/ 853514 w 936606"/>
              <a:gd name="csY794" fmla="*/ 43093 h 5038410"/>
              <a:gd name="csX795" fmla="*/ 854678 w 936606"/>
              <a:gd name="csY795" fmla="*/ 54740 h 5038410"/>
              <a:gd name="csX796" fmla="*/ 877967 w 936606"/>
              <a:gd name="csY796" fmla="*/ 76869 h 5038410"/>
              <a:gd name="csX797" fmla="*/ 877967 w 936606"/>
              <a:gd name="csY797" fmla="*/ 76869 h 5038410"/>
              <a:gd name="csX798" fmla="*/ 877967 w 936606"/>
              <a:gd name="csY798" fmla="*/ 76869 h 5038410"/>
              <a:gd name="csX799" fmla="*/ 877967 w 936606"/>
              <a:gd name="csY799" fmla="*/ 76869 h 5038410"/>
              <a:gd name="csX800" fmla="*/ 877967 w 936606"/>
              <a:gd name="csY800" fmla="*/ 76869 h 5038410"/>
              <a:gd name="csX801" fmla="*/ 877967 w 936606"/>
              <a:gd name="csY801" fmla="*/ 76869 h 5038410"/>
              <a:gd name="csX802" fmla="*/ 877967 w 936606"/>
              <a:gd name="csY802" fmla="*/ 76869 h 5038410"/>
              <a:gd name="csX803" fmla="*/ 877967 w 936606"/>
              <a:gd name="csY803" fmla="*/ 76869 h 5038410"/>
              <a:gd name="csX804" fmla="*/ 877967 w 936606"/>
              <a:gd name="csY804" fmla="*/ 76869 h 5038410"/>
              <a:gd name="csX805" fmla="*/ 877967 w 936606"/>
              <a:gd name="csY805" fmla="*/ 76869 h 5038410"/>
              <a:gd name="csX806" fmla="*/ 877967 w 936606"/>
              <a:gd name="csY806" fmla="*/ 76869 h 5038410"/>
              <a:gd name="csX807" fmla="*/ 877967 w 936606"/>
              <a:gd name="csY807" fmla="*/ 76869 h 5038410"/>
              <a:gd name="csX808" fmla="*/ 877967 w 936606"/>
              <a:gd name="csY808" fmla="*/ 76869 h 5038410"/>
              <a:gd name="csX809" fmla="*/ 877967 w 936606"/>
              <a:gd name="csY809" fmla="*/ 76869 h 5038410"/>
              <a:gd name="csX810" fmla="*/ 877967 w 936606"/>
              <a:gd name="csY810" fmla="*/ 76869 h 5038410"/>
              <a:gd name="csX811" fmla="*/ 877967 w 936606"/>
              <a:gd name="csY811" fmla="*/ 76869 h 5038410"/>
              <a:gd name="csX812" fmla="*/ 877967 w 936606"/>
              <a:gd name="csY812" fmla="*/ 76869 h 5038410"/>
              <a:gd name="csX813" fmla="*/ 877967 w 936606"/>
              <a:gd name="csY813" fmla="*/ 76869 h 5038410"/>
              <a:gd name="csX814" fmla="*/ 877967 w 936606"/>
              <a:gd name="csY814" fmla="*/ 76869 h 5038410"/>
              <a:gd name="csX815" fmla="*/ 877967 w 936606"/>
              <a:gd name="csY815" fmla="*/ 76869 h 5038410"/>
              <a:gd name="csX816" fmla="*/ 877967 w 936606"/>
              <a:gd name="csY816" fmla="*/ 76869 h 5038410"/>
              <a:gd name="csX817" fmla="*/ 877967 w 936606"/>
              <a:gd name="csY817" fmla="*/ 76869 h 5038410"/>
              <a:gd name="csX818" fmla="*/ 877967 w 936606"/>
              <a:gd name="csY818" fmla="*/ 76869 h 5038410"/>
              <a:gd name="csX819" fmla="*/ 877967 w 936606"/>
              <a:gd name="csY819" fmla="*/ 76869 h 5038410"/>
              <a:gd name="csX820" fmla="*/ 891940 w 936606"/>
              <a:gd name="csY820" fmla="*/ 98998 h 5038410"/>
              <a:gd name="csX821" fmla="*/ 898926 w 936606"/>
              <a:gd name="csY821" fmla="*/ 103657 h 5038410"/>
              <a:gd name="csX822" fmla="*/ 902419 w 936606"/>
              <a:gd name="csY822" fmla="*/ 103657 h 5038410"/>
              <a:gd name="csX823" fmla="*/ 905913 w 936606"/>
              <a:gd name="csY823" fmla="*/ 92010 h 5038410"/>
              <a:gd name="csX824" fmla="*/ 859336 w 936606"/>
              <a:gd name="csY824" fmla="*/ 37270 h 5038410"/>
              <a:gd name="csX825" fmla="*/ 854678 w 936606"/>
              <a:gd name="csY825" fmla="*/ 34940 h 5038410"/>
              <a:gd name="csX826" fmla="*/ 854678 w 936606"/>
              <a:gd name="csY826" fmla="*/ 34940 h 5038410"/>
              <a:gd name="csX827" fmla="*/ 857007 w 936606"/>
              <a:gd name="csY827" fmla="*/ 37270 h 5038410"/>
              <a:gd name="csX828" fmla="*/ 756867 w 936606"/>
              <a:gd name="csY828" fmla="*/ 3494 h 5038410"/>
              <a:gd name="csX829" fmla="*/ 690497 w 936606"/>
              <a:gd name="csY829" fmla="*/ 3494 h 5038410"/>
              <a:gd name="csX830" fmla="*/ 682346 w 936606"/>
              <a:gd name="csY830" fmla="*/ 11647 h 5038410"/>
              <a:gd name="csX831" fmla="*/ 690497 w 936606"/>
              <a:gd name="csY831" fmla="*/ 19800 h 5038410"/>
              <a:gd name="csX832" fmla="*/ 776663 w 936606"/>
              <a:gd name="csY832" fmla="*/ 19800 h 5038410"/>
              <a:gd name="csX833" fmla="*/ 776663 w 936606"/>
              <a:gd name="csY833" fmla="*/ 19800 h 5038410"/>
              <a:gd name="csX834" fmla="*/ 776663 w 936606"/>
              <a:gd name="csY834" fmla="*/ 19800 h 5038410"/>
              <a:gd name="csX835" fmla="*/ 776663 w 936606"/>
              <a:gd name="csY835" fmla="*/ 19800 h 5038410"/>
              <a:gd name="csX836" fmla="*/ 776663 w 936606"/>
              <a:gd name="csY836" fmla="*/ 19800 h 5038410"/>
              <a:gd name="csX837" fmla="*/ 776663 w 936606"/>
              <a:gd name="csY837" fmla="*/ 19800 h 5038410"/>
              <a:gd name="csX838" fmla="*/ 776663 w 936606"/>
              <a:gd name="csY838" fmla="*/ 19800 h 5038410"/>
              <a:gd name="csX839" fmla="*/ 776663 w 936606"/>
              <a:gd name="csY839" fmla="*/ 19800 h 5038410"/>
              <a:gd name="csX840" fmla="*/ 776663 w 936606"/>
              <a:gd name="csY840" fmla="*/ 19800 h 5038410"/>
              <a:gd name="csX841" fmla="*/ 785978 w 936606"/>
              <a:gd name="csY841" fmla="*/ 22129 h 5038410"/>
              <a:gd name="csX842" fmla="*/ 788307 w 936606"/>
              <a:gd name="csY842" fmla="*/ 22129 h 5038410"/>
              <a:gd name="csX843" fmla="*/ 796458 w 936606"/>
              <a:gd name="csY843" fmla="*/ 16306 h 5038410"/>
              <a:gd name="csX844" fmla="*/ 790636 w 936606"/>
              <a:gd name="csY844" fmla="*/ 5823 h 5038410"/>
              <a:gd name="csX845" fmla="*/ 747552 w 936606"/>
              <a:gd name="csY845" fmla="*/ 0 h 5038410"/>
              <a:gd name="csX846" fmla="*/ 747552 w 936606"/>
              <a:gd name="csY846" fmla="*/ 0 h 5038410"/>
              <a:gd name="csX847" fmla="*/ 752210 w 936606"/>
              <a:gd name="csY847" fmla="*/ 2329 h 503841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</a:cxnLst>
            <a:rect l="l" t="t" r="r" b="b"/>
            <a:pathLst>
              <a:path w="936606" h="5038410">
                <a:moveTo>
                  <a:pt x="625289" y="3494"/>
                </a:moveTo>
                <a:lnTo>
                  <a:pt x="558918" y="3494"/>
                </a:lnTo>
                <a:cubicBezTo>
                  <a:pt x="554260" y="3494"/>
                  <a:pt x="550767" y="6988"/>
                  <a:pt x="550767" y="11647"/>
                </a:cubicBezTo>
                <a:cubicBezTo>
                  <a:pt x="550767" y="16306"/>
                  <a:pt x="554260" y="19800"/>
                  <a:pt x="558918" y="19800"/>
                </a:cubicBezTo>
                <a:lnTo>
                  <a:pt x="625289" y="19800"/>
                </a:lnTo>
                <a:cubicBezTo>
                  <a:pt x="629947" y="19800"/>
                  <a:pt x="633440" y="16306"/>
                  <a:pt x="633440" y="11647"/>
                </a:cubicBezTo>
                <a:cubicBezTo>
                  <a:pt x="633440" y="6988"/>
                  <a:pt x="629947" y="3494"/>
                  <a:pt x="625289" y="3494"/>
                </a:cubicBezTo>
                <a:lnTo>
                  <a:pt x="625289" y="3494"/>
                </a:lnTo>
                <a:close/>
                <a:moveTo>
                  <a:pt x="493711" y="3494"/>
                </a:moveTo>
                <a:lnTo>
                  <a:pt x="427339" y="3494"/>
                </a:lnTo>
                <a:cubicBezTo>
                  <a:pt x="422682" y="3494"/>
                  <a:pt x="419188" y="6988"/>
                  <a:pt x="419188" y="11647"/>
                </a:cubicBezTo>
                <a:cubicBezTo>
                  <a:pt x="419188" y="16306"/>
                  <a:pt x="422682" y="19800"/>
                  <a:pt x="427339" y="19800"/>
                </a:cubicBezTo>
                <a:lnTo>
                  <a:pt x="493711" y="19800"/>
                </a:lnTo>
                <a:cubicBezTo>
                  <a:pt x="498369" y="19800"/>
                  <a:pt x="501862" y="16306"/>
                  <a:pt x="501862" y="11647"/>
                </a:cubicBezTo>
                <a:cubicBezTo>
                  <a:pt x="501862" y="6988"/>
                  <a:pt x="498369" y="3494"/>
                  <a:pt x="493711" y="3494"/>
                </a:cubicBezTo>
                <a:lnTo>
                  <a:pt x="493711" y="3494"/>
                </a:lnTo>
                <a:close/>
                <a:moveTo>
                  <a:pt x="360968" y="3494"/>
                </a:moveTo>
                <a:lnTo>
                  <a:pt x="294597" y="3494"/>
                </a:lnTo>
                <a:cubicBezTo>
                  <a:pt x="289939" y="3494"/>
                  <a:pt x="286446" y="6988"/>
                  <a:pt x="286446" y="11647"/>
                </a:cubicBezTo>
                <a:cubicBezTo>
                  <a:pt x="286446" y="16306"/>
                  <a:pt x="289939" y="19800"/>
                  <a:pt x="294597" y="19800"/>
                </a:cubicBezTo>
                <a:lnTo>
                  <a:pt x="360968" y="19800"/>
                </a:lnTo>
                <a:cubicBezTo>
                  <a:pt x="365625" y="19800"/>
                  <a:pt x="369119" y="16306"/>
                  <a:pt x="369119" y="11647"/>
                </a:cubicBezTo>
                <a:cubicBezTo>
                  <a:pt x="369119" y="6988"/>
                  <a:pt x="365625" y="3494"/>
                  <a:pt x="360968" y="3494"/>
                </a:cubicBezTo>
                <a:lnTo>
                  <a:pt x="360968" y="3494"/>
                </a:lnTo>
                <a:close/>
                <a:moveTo>
                  <a:pt x="229389" y="3494"/>
                </a:moveTo>
                <a:lnTo>
                  <a:pt x="175827" y="3494"/>
                </a:lnTo>
                <a:cubicBezTo>
                  <a:pt x="171169" y="3494"/>
                  <a:pt x="166511" y="3494"/>
                  <a:pt x="161853" y="3494"/>
                </a:cubicBezTo>
                <a:cubicBezTo>
                  <a:pt x="157196" y="3494"/>
                  <a:pt x="153702" y="8153"/>
                  <a:pt x="153702" y="12812"/>
                </a:cubicBezTo>
                <a:cubicBezTo>
                  <a:pt x="153702" y="17470"/>
                  <a:pt x="157196" y="20964"/>
                  <a:pt x="161853" y="20964"/>
                </a:cubicBezTo>
                <a:lnTo>
                  <a:pt x="163018" y="20964"/>
                </a:lnTo>
                <a:cubicBezTo>
                  <a:pt x="165347" y="20964"/>
                  <a:pt x="168840" y="20964"/>
                  <a:pt x="171169" y="20964"/>
                </a:cubicBezTo>
                <a:lnTo>
                  <a:pt x="227060" y="20964"/>
                </a:lnTo>
                <a:cubicBezTo>
                  <a:pt x="231718" y="20964"/>
                  <a:pt x="235211" y="17470"/>
                  <a:pt x="235211" y="12812"/>
                </a:cubicBezTo>
                <a:cubicBezTo>
                  <a:pt x="235211" y="8153"/>
                  <a:pt x="231718" y="4659"/>
                  <a:pt x="227060" y="4659"/>
                </a:cubicBezTo>
                <a:lnTo>
                  <a:pt x="228225" y="4659"/>
                </a:lnTo>
                <a:close/>
                <a:moveTo>
                  <a:pt x="96647" y="24458"/>
                </a:moveTo>
                <a:cubicBezTo>
                  <a:pt x="95482" y="24458"/>
                  <a:pt x="94318" y="24458"/>
                  <a:pt x="93153" y="24458"/>
                </a:cubicBezTo>
                <a:cubicBezTo>
                  <a:pt x="72194" y="36105"/>
                  <a:pt x="53563" y="51246"/>
                  <a:pt x="38426" y="71046"/>
                </a:cubicBezTo>
                <a:cubicBezTo>
                  <a:pt x="36097" y="74540"/>
                  <a:pt x="36097" y="80363"/>
                  <a:pt x="39590" y="82692"/>
                </a:cubicBezTo>
                <a:cubicBezTo>
                  <a:pt x="40754" y="82692"/>
                  <a:pt x="43083" y="85022"/>
                  <a:pt x="44248" y="85022"/>
                </a:cubicBezTo>
                <a:cubicBezTo>
                  <a:pt x="45412" y="85022"/>
                  <a:pt x="48905" y="85022"/>
                  <a:pt x="51234" y="81528"/>
                </a:cubicBezTo>
                <a:cubicBezTo>
                  <a:pt x="65207" y="64058"/>
                  <a:pt x="81509" y="50081"/>
                  <a:pt x="101304" y="39599"/>
                </a:cubicBezTo>
                <a:cubicBezTo>
                  <a:pt x="104797" y="37270"/>
                  <a:pt x="107126" y="32611"/>
                  <a:pt x="104797" y="27952"/>
                </a:cubicBezTo>
                <a:cubicBezTo>
                  <a:pt x="103633" y="25623"/>
                  <a:pt x="100140" y="23294"/>
                  <a:pt x="97811" y="23294"/>
                </a:cubicBezTo>
                <a:lnTo>
                  <a:pt x="97811" y="23294"/>
                </a:lnTo>
                <a:close/>
                <a:moveTo>
                  <a:pt x="13973" y="130444"/>
                </a:moveTo>
                <a:cubicBezTo>
                  <a:pt x="10480" y="130444"/>
                  <a:pt x="6987" y="132774"/>
                  <a:pt x="5822" y="136268"/>
                </a:cubicBezTo>
                <a:cubicBezTo>
                  <a:pt x="2329" y="150244"/>
                  <a:pt x="0" y="164220"/>
                  <a:pt x="0" y="179361"/>
                </a:cubicBezTo>
                <a:lnTo>
                  <a:pt x="0" y="206149"/>
                </a:lnTo>
                <a:cubicBezTo>
                  <a:pt x="0" y="210807"/>
                  <a:pt x="3494" y="214301"/>
                  <a:pt x="8151" y="214301"/>
                </a:cubicBezTo>
                <a:cubicBezTo>
                  <a:pt x="12809" y="214301"/>
                  <a:pt x="16302" y="210807"/>
                  <a:pt x="16302" y="206149"/>
                </a:cubicBezTo>
                <a:lnTo>
                  <a:pt x="16302" y="179361"/>
                </a:lnTo>
                <a:lnTo>
                  <a:pt x="16302" y="179361"/>
                </a:lnTo>
                <a:lnTo>
                  <a:pt x="16302" y="177032"/>
                </a:lnTo>
                <a:lnTo>
                  <a:pt x="16302" y="177032"/>
                </a:lnTo>
                <a:lnTo>
                  <a:pt x="16302" y="174702"/>
                </a:lnTo>
                <a:lnTo>
                  <a:pt x="16302" y="174702"/>
                </a:lnTo>
                <a:lnTo>
                  <a:pt x="16302" y="172373"/>
                </a:lnTo>
                <a:lnTo>
                  <a:pt x="16302" y="172373"/>
                </a:lnTo>
                <a:lnTo>
                  <a:pt x="16302" y="170043"/>
                </a:lnTo>
                <a:lnTo>
                  <a:pt x="16302" y="170043"/>
                </a:lnTo>
                <a:cubicBezTo>
                  <a:pt x="16302" y="159561"/>
                  <a:pt x="18631" y="150244"/>
                  <a:pt x="20960" y="140926"/>
                </a:cubicBezTo>
                <a:cubicBezTo>
                  <a:pt x="20960" y="136268"/>
                  <a:pt x="19795" y="131609"/>
                  <a:pt x="15138" y="130444"/>
                </a:cubicBezTo>
                <a:cubicBezTo>
                  <a:pt x="15138" y="130444"/>
                  <a:pt x="13973" y="130444"/>
                  <a:pt x="12809" y="130444"/>
                </a:cubicBezTo>
                <a:lnTo>
                  <a:pt x="12809" y="130444"/>
                </a:lnTo>
                <a:close/>
                <a:moveTo>
                  <a:pt x="8151" y="264383"/>
                </a:moveTo>
                <a:cubicBezTo>
                  <a:pt x="3494" y="264383"/>
                  <a:pt x="0" y="267877"/>
                  <a:pt x="0" y="272535"/>
                </a:cubicBezTo>
                <a:lnTo>
                  <a:pt x="0" y="338922"/>
                </a:lnTo>
                <a:cubicBezTo>
                  <a:pt x="0" y="343581"/>
                  <a:pt x="3494" y="347075"/>
                  <a:pt x="8151" y="347075"/>
                </a:cubicBezTo>
                <a:cubicBezTo>
                  <a:pt x="12809" y="347075"/>
                  <a:pt x="16302" y="343581"/>
                  <a:pt x="16302" y="338922"/>
                </a:cubicBezTo>
                <a:lnTo>
                  <a:pt x="16302" y="272535"/>
                </a:lnTo>
                <a:cubicBezTo>
                  <a:pt x="16302" y="267877"/>
                  <a:pt x="12809" y="264383"/>
                  <a:pt x="8151" y="264383"/>
                </a:cubicBezTo>
                <a:lnTo>
                  <a:pt x="8151" y="264383"/>
                </a:lnTo>
                <a:close/>
                <a:moveTo>
                  <a:pt x="8151" y="395992"/>
                </a:moveTo>
                <a:cubicBezTo>
                  <a:pt x="3494" y="395992"/>
                  <a:pt x="0" y="399486"/>
                  <a:pt x="0" y="404144"/>
                </a:cubicBezTo>
                <a:lnTo>
                  <a:pt x="0" y="470531"/>
                </a:lnTo>
                <a:cubicBezTo>
                  <a:pt x="0" y="475190"/>
                  <a:pt x="3494" y="478684"/>
                  <a:pt x="8151" y="478684"/>
                </a:cubicBezTo>
                <a:cubicBezTo>
                  <a:pt x="12809" y="478684"/>
                  <a:pt x="16302" y="475190"/>
                  <a:pt x="16302" y="470531"/>
                </a:cubicBezTo>
                <a:lnTo>
                  <a:pt x="16302" y="404144"/>
                </a:lnTo>
                <a:cubicBezTo>
                  <a:pt x="16302" y="399486"/>
                  <a:pt x="12809" y="395992"/>
                  <a:pt x="8151" y="395992"/>
                </a:cubicBezTo>
                <a:lnTo>
                  <a:pt x="8151" y="395992"/>
                </a:lnTo>
                <a:close/>
                <a:moveTo>
                  <a:pt x="8151" y="528765"/>
                </a:moveTo>
                <a:cubicBezTo>
                  <a:pt x="3494" y="528765"/>
                  <a:pt x="0" y="532259"/>
                  <a:pt x="0" y="536918"/>
                </a:cubicBezTo>
                <a:lnTo>
                  <a:pt x="0" y="603305"/>
                </a:lnTo>
                <a:cubicBezTo>
                  <a:pt x="0" y="607964"/>
                  <a:pt x="3494" y="611458"/>
                  <a:pt x="8151" y="611458"/>
                </a:cubicBezTo>
                <a:cubicBezTo>
                  <a:pt x="12809" y="611458"/>
                  <a:pt x="16302" y="607964"/>
                  <a:pt x="16302" y="603305"/>
                </a:cubicBezTo>
                <a:lnTo>
                  <a:pt x="16302" y="536918"/>
                </a:lnTo>
                <a:cubicBezTo>
                  <a:pt x="16302" y="532259"/>
                  <a:pt x="12809" y="528765"/>
                  <a:pt x="8151" y="528765"/>
                </a:cubicBezTo>
                <a:lnTo>
                  <a:pt x="8151" y="528765"/>
                </a:lnTo>
                <a:close/>
                <a:moveTo>
                  <a:pt x="8151" y="660374"/>
                </a:moveTo>
                <a:cubicBezTo>
                  <a:pt x="3494" y="660374"/>
                  <a:pt x="0" y="663868"/>
                  <a:pt x="0" y="668527"/>
                </a:cubicBezTo>
                <a:lnTo>
                  <a:pt x="0" y="734914"/>
                </a:lnTo>
                <a:cubicBezTo>
                  <a:pt x="0" y="739573"/>
                  <a:pt x="3494" y="743067"/>
                  <a:pt x="8151" y="743067"/>
                </a:cubicBezTo>
                <a:cubicBezTo>
                  <a:pt x="12809" y="743067"/>
                  <a:pt x="16302" y="739573"/>
                  <a:pt x="16302" y="734914"/>
                </a:cubicBezTo>
                <a:lnTo>
                  <a:pt x="16302" y="668527"/>
                </a:lnTo>
                <a:cubicBezTo>
                  <a:pt x="16302" y="663868"/>
                  <a:pt x="12809" y="660374"/>
                  <a:pt x="8151" y="660374"/>
                </a:cubicBezTo>
                <a:lnTo>
                  <a:pt x="8151" y="660374"/>
                </a:lnTo>
                <a:close/>
                <a:moveTo>
                  <a:pt x="8151" y="791983"/>
                </a:moveTo>
                <a:cubicBezTo>
                  <a:pt x="3494" y="791983"/>
                  <a:pt x="0" y="795477"/>
                  <a:pt x="0" y="800136"/>
                </a:cubicBezTo>
                <a:lnTo>
                  <a:pt x="0" y="866523"/>
                </a:lnTo>
                <a:cubicBezTo>
                  <a:pt x="0" y="871182"/>
                  <a:pt x="3494" y="874676"/>
                  <a:pt x="8151" y="874676"/>
                </a:cubicBezTo>
                <a:cubicBezTo>
                  <a:pt x="12809" y="874676"/>
                  <a:pt x="16302" y="871182"/>
                  <a:pt x="16302" y="866523"/>
                </a:cubicBezTo>
                <a:lnTo>
                  <a:pt x="16302" y="800136"/>
                </a:lnTo>
                <a:cubicBezTo>
                  <a:pt x="16302" y="795477"/>
                  <a:pt x="12809" y="791983"/>
                  <a:pt x="8151" y="791983"/>
                </a:cubicBezTo>
                <a:lnTo>
                  <a:pt x="8151" y="791983"/>
                </a:lnTo>
                <a:close/>
                <a:moveTo>
                  <a:pt x="8151" y="924757"/>
                </a:moveTo>
                <a:cubicBezTo>
                  <a:pt x="3494" y="924757"/>
                  <a:pt x="0" y="928251"/>
                  <a:pt x="0" y="932910"/>
                </a:cubicBezTo>
                <a:lnTo>
                  <a:pt x="0" y="999297"/>
                </a:lnTo>
                <a:cubicBezTo>
                  <a:pt x="0" y="1003955"/>
                  <a:pt x="3494" y="1007449"/>
                  <a:pt x="8151" y="1007449"/>
                </a:cubicBezTo>
                <a:cubicBezTo>
                  <a:pt x="12809" y="1007449"/>
                  <a:pt x="16302" y="1003955"/>
                  <a:pt x="16302" y="999297"/>
                </a:cubicBezTo>
                <a:lnTo>
                  <a:pt x="16302" y="932910"/>
                </a:lnTo>
                <a:cubicBezTo>
                  <a:pt x="16302" y="928251"/>
                  <a:pt x="12809" y="924757"/>
                  <a:pt x="8151" y="924757"/>
                </a:cubicBezTo>
                <a:lnTo>
                  <a:pt x="8151" y="924757"/>
                </a:lnTo>
                <a:close/>
                <a:moveTo>
                  <a:pt x="8151" y="1056366"/>
                </a:moveTo>
                <a:cubicBezTo>
                  <a:pt x="3494" y="1056366"/>
                  <a:pt x="0" y="1059860"/>
                  <a:pt x="0" y="1064519"/>
                </a:cubicBezTo>
                <a:lnTo>
                  <a:pt x="0" y="1130905"/>
                </a:lnTo>
                <a:cubicBezTo>
                  <a:pt x="0" y="1135564"/>
                  <a:pt x="3494" y="1139058"/>
                  <a:pt x="8151" y="1139058"/>
                </a:cubicBezTo>
                <a:cubicBezTo>
                  <a:pt x="12809" y="1139058"/>
                  <a:pt x="16302" y="1135564"/>
                  <a:pt x="16302" y="1130905"/>
                </a:cubicBezTo>
                <a:lnTo>
                  <a:pt x="16302" y="1064519"/>
                </a:lnTo>
                <a:cubicBezTo>
                  <a:pt x="16302" y="1059860"/>
                  <a:pt x="12809" y="1056366"/>
                  <a:pt x="8151" y="1056366"/>
                </a:cubicBezTo>
                <a:lnTo>
                  <a:pt x="8151" y="1056366"/>
                </a:lnTo>
                <a:close/>
                <a:moveTo>
                  <a:pt x="8151" y="1189139"/>
                </a:moveTo>
                <a:cubicBezTo>
                  <a:pt x="3494" y="1189139"/>
                  <a:pt x="0" y="1192634"/>
                  <a:pt x="0" y="1197292"/>
                </a:cubicBezTo>
                <a:lnTo>
                  <a:pt x="0" y="1263679"/>
                </a:lnTo>
                <a:cubicBezTo>
                  <a:pt x="0" y="1268338"/>
                  <a:pt x="3494" y="1271832"/>
                  <a:pt x="8151" y="1271832"/>
                </a:cubicBezTo>
                <a:cubicBezTo>
                  <a:pt x="12809" y="1271832"/>
                  <a:pt x="16302" y="1268338"/>
                  <a:pt x="16302" y="1263679"/>
                </a:cubicBezTo>
                <a:lnTo>
                  <a:pt x="16302" y="1197292"/>
                </a:lnTo>
                <a:cubicBezTo>
                  <a:pt x="16302" y="1192634"/>
                  <a:pt x="12809" y="1189139"/>
                  <a:pt x="8151" y="1189139"/>
                </a:cubicBezTo>
                <a:lnTo>
                  <a:pt x="8151" y="1189139"/>
                </a:lnTo>
                <a:close/>
                <a:moveTo>
                  <a:pt x="8151" y="1320748"/>
                </a:moveTo>
                <a:cubicBezTo>
                  <a:pt x="3494" y="1320748"/>
                  <a:pt x="0" y="1324243"/>
                  <a:pt x="0" y="1328901"/>
                </a:cubicBezTo>
                <a:lnTo>
                  <a:pt x="0" y="1395288"/>
                </a:lnTo>
                <a:cubicBezTo>
                  <a:pt x="0" y="1399947"/>
                  <a:pt x="3494" y="1403441"/>
                  <a:pt x="8151" y="1403441"/>
                </a:cubicBezTo>
                <a:cubicBezTo>
                  <a:pt x="12809" y="1403441"/>
                  <a:pt x="16302" y="1399947"/>
                  <a:pt x="16302" y="1395288"/>
                </a:cubicBezTo>
                <a:lnTo>
                  <a:pt x="16302" y="1328901"/>
                </a:lnTo>
                <a:cubicBezTo>
                  <a:pt x="16302" y="1324243"/>
                  <a:pt x="12809" y="1320748"/>
                  <a:pt x="8151" y="1320748"/>
                </a:cubicBezTo>
                <a:lnTo>
                  <a:pt x="8151" y="1320748"/>
                </a:lnTo>
                <a:close/>
                <a:moveTo>
                  <a:pt x="8151" y="1453522"/>
                </a:moveTo>
                <a:cubicBezTo>
                  <a:pt x="3494" y="1453522"/>
                  <a:pt x="0" y="1457016"/>
                  <a:pt x="0" y="1461675"/>
                </a:cubicBezTo>
                <a:lnTo>
                  <a:pt x="0" y="1528062"/>
                </a:lnTo>
                <a:cubicBezTo>
                  <a:pt x="0" y="1532720"/>
                  <a:pt x="3494" y="1536215"/>
                  <a:pt x="8151" y="1536215"/>
                </a:cubicBezTo>
                <a:cubicBezTo>
                  <a:pt x="12809" y="1536215"/>
                  <a:pt x="16302" y="1532720"/>
                  <a:pt x="16302" y="1528062"/>
                </a:cubicBezTo>
                <a:lnTo>
                  <a:pt x="16302" y="1461675"/>
                </a:lnTo>
                <a:cubicBezTo>
                  <a:pt x="16302" y="1457016"/>
                  <a:pt x="12809" y="1453522"/>
                  <a:pt x="8151" y="1453522"/>
                </a:cubicBezTo>
                <a:lnTo>
                  <a:pt x="8151" y="1453522"/>
                </a:lnTo>
                <a:close/>
                <a:moveTo>
                  <a:pt x="8151" y="1585131"/>
                </a:moveTo>
                <a:cubicBezTo>
                  <a:pt x="3494" y="1585131"/>
                  <a:pt x="0" y="1588625"/>
                  <a:pt x="0" y="1593284"/>
                </a:cubicBezTo>
                <a:lnTo>
                  <a:pt x="0" y="1659671"/>
                </a:lnTo>
                <a:cubicBezTo>
                  <a:pt x="0" y="1664329"/>
                  <a:pt x="3494" y="1667824"/>
                  <a:pt x="8151" y="1667824"/>
                </a:cubicBezTo>
                <a:cubicBezTo>
                  <a:pt x="12809" y="1667824"/>
                  <a:pt x="16302" y="1664329"/>
                  <a:pt x="16302" y="1659671"/>
                </a:cubicBezTo>
                <a:lnTo>
                  <a:pt x="16302" y="1593284"/>
                </a:lnTo>
                <a:cubicBezTo>
                  <a:pt x="16302" y="1588625"/>
                  <a:pt x="12809" y="1585131"/>
                  <a:pt x="8151" y="1585131"/>
                </a:cubicBezTo>
                <a:lnTo>
                  <a:pt x="8151" y="1585131"/>
                </a:lnTo>
                <a:close/>
                <a:moveTo>
                  <a:pt x="8151" y="1716740"/>
                </a:moveTo>
                <a:cubicBezTo>
                  <a:pt x="3494" y="1716740"/>
                  <a:pt x="0" y="1720234"/>
                  <a:pt x="0" y="1724893"/>
                </a:cubicBezTo>
                <a:lnTo>
                  <a:pt x="0" y="1791280"/>
                </a:lnTo>
                <a:cubicBezTo>
                  <a:pt x="0" y="1795938"/>
                  <a:pt x="3494" y="1799433"/>
                  <a:pt x="8151" y="1799433"/>
                </a:cubicBezTo>
                <a:cubicBezTo>
                  <a:pt x="12809" y="1799433"/>
                  <a:pt x="16302" y="1795938"/>
                  <a:pt x="16302" y="1791280"/>
                </a:cubicBezTo>
                <a:lnTo>
                  <a:pt x="16302" y="1724893"/>
                </a:lnTo>
                <a:cubicBezTo>
                  <a:pt x="16302" y="1720234"/>
                  <a:pt x="12809" y="1716740"/>
                  <a:pt x="8151" y="1716740"/>
                </a:cubicBezTo>
                <a:lnTo>
                  <a:pt x="8151" y="1716740"/>
                </a:lnTo>
                <a:close/>
                <a:moveTo>
                  <a:pt x="8151" y="1849514"/>
                </a:moveTo>
                <a:cubicBezTo>
                  <a:pt x="3494" y="1849514"/>
                  <a:pt x="0" y="1853008"/>
                  <a:pt x="0" y="1857667"/>
                </a:cubicBezTo>
                <a:lnTo>
                  <a:pt x="0" y="1924053"/>
                </a:lnTo>
                <a:cubicBezTo>
                  <a:pt x="0" y="1928712"/>
                  <a:pt x="3494" y="1932206"/>
                  <a:pt x="8151" y="1932206"/>
                </a:cubicBezTo>
                <a:cubicBezTo>
                  <a:pt x="12809" y="1932206"/>
                  <a:pt x="16302" y="1928712"/>
                  <a:pt x="16302" y="1924053"/>
                </a:cubicBezTo>
                <a:lnTo>
                  <a:pt x="16302" y="1857667"/>
                </a:lnTo>
                <a:cubicBezTo>
                  <a:pt x="16302" y="1853008"/>
                  <a:pt x="12809" y="1849514"/>
                  <a:pt x="8151" y="1849514"/>
                </a:cubicBezTo>
                <a:lnTo>
                  <a:pt x="8151" y="1849514"/>
                </a:lnTo>
                <a:close/>
                <a:moveTo>
                  <a:pt x="8151" y="1981123"/>
                </a:moveTo>
                <a:cubicBezTo>
                  <a:pt x="3494" y="1981123"/>
                  <a:pt x="0" y="1984617"/>
                  <a:pt x="0" y="1989276"/>
                </a:cubicBezTo>
                <a:lnTo>
                  <a:pt x="0" y="2055662"/>
                </a:lnTo>
                <a:cubicBezTo>
                  <a:pt x="0" y="2060321"/>
                  <a:pt x="3494" y="2063815"/>
                  <a:pt x="8151" y="2063815"/>
                </a:cubicBezTo>
                <a:cubicBezTo>
                  <a:pt x="12809" y="2063815"/>
                  <a:pt x="16302" y="2060321"/>
                  <a:pt x="16302" y="2055662"/>
                </a:cubicBezTo>
                <a:lnTo>
                  <a:pt x="16302" y="1989276"/>
                </a:lnTo>
                <a:cubicBezTo>
                  <a:pt x="16302" y="1984617"/>
                  <a:pt x="12809" y="1981123"/>
                  <a:pt x="8151" y="1981123"/>
                </a:cubicBezTo>
                <a:lnTo>
                  <a:pt x="8151" y="1981123"/>
                </a:lnTo>
                <a:close/>
                <a:moveTo>
                  <a:pt x="8151" y="2112732"/>
                </a:moveTo>
                <a:cubicBezTo>
                  <a:pt x="3494" y="2112732"/>
                  <a:pt x="0" y="2116226"/>
                  <a:pt x="0" y="2120884"/>
                </a:cubicBezTo>
                <a:lnTo>
                  <a:pt x="0" y="2187271"/>
                </a:lnTo>
                <a:cubicBezTo>
                  <a:pt x="0" y="2191930"/>
                  <a:pt x="3494" y="2195424"/>
                  <a:pt x="8151" y="2195424"/>
                </a:cubicBezTo>
                <a:cubicBezTo>
                  <a:pt x="12809" y="2195424"/>
                  <a:pt x="16302" y="2191930"/>
                  <a:pt x="16302" y="2187271"/>
                </a:cubicBezTo>
                <a:lnTo>
                  <a:pt x="16302" y="2120884"/>
                </a:lnTo>
                <a:cubicBezTo>
                  <a:pt x="16302" y="2116226"/>
                  <a:pt x="12809" y="2112732"/>
                  <a:pt x="8151" y="2112732"/>
                </a:cubicBezTo>
                <a:lnTo>
                  <a:pt x="8151" y="2112732"/>
                </a:lnTo>
                <a:close/>
                <a:moveTo>
                  <a:pt x="8151" y="2245506"/>
                </a:moveTo>
                <a:cubicBezTo>
                  <a:pt x="3494" y="2245506"/>
                  <a:pt x="0" y="2248999"/>
                  <a:pt x="0" y="2253658"/>
                </a:cubicBezTo>
                <a:lnTo>
                  <a:pt x="0" y="2320045"/>
                </a:lnTo>
                <a:cubicBezTo>
                  <a:pt x="0" y="2324704"/>
                  <a:pt x="3494" y="2328198"/>
                  <a:pt x="8151" y="2328198"/>
                </a:cubicBezTo>
                <a:cubicBezTo>
                  <a:pt x="12809" y="2328198"/>
                  <a:pt x="16302" y="2324704"/>
                  <a:pt x="16302" y="2320045"/>
                </a:cubicBezTo>
                <a:lnTo>
                  <a:pt x="16302" y="2253658"/>
                </a:lnTo>
                <a:cubicBezTo>
                  <a:pt x="16302" y="2248999"/>
                  <a:pt x="12809" y="2245506"/>
                  <a:pt x="8151" y="2245506"/>
                </a:cubicBezTo>
                <a:lnTo>
                  <a:pt x="8151" y="2245506"/>
                </a:lnTo>
                <a:close/>
                <a:moveTo>
                  <a:pt x="8151" y="2377114"/>
                </a:moveTo>
                <a:cubicBezTo>
                  <a:pt x="3494" y="2377114"/>
                  <a:pt x="0" y="2380609"/>
                  <a:pt x="0" y="2385267"/>
                </a:cubicBezTo>
                <a:lnTo>
                  <a:pt x="0" y="2451654"/>
                </a:lnTo>
                <a:cubicBezTo>
                  <a:pt x="0" y="2456313"/>
                  <a:pt x="3494" y="2459807"/>
                  <a:pt x="8151" y="2459807"/>
                </a:cubicBezTo>
                <a:cubicBezTo>
                  <a:pt x="12809" y="2459807"/>
                  <a:pt x="16302" y="2456313"/>
                  <a:pt x="16302" y="2451654"/>
                </a:cubicBezTo>
                <a:lnTo>
                  <a:pt x="16302" y="2385267"/>
                </a:lnTo>
                <a:cubicBezTo>
                  <a:pt x="16302" y="2380609"/>
                  <a:pt x="12809" y="2377114"/>
                  <a:pt x="8151" y="2377114"/>
                </a:cubicBezTo>
                <a:lnTo>
                  <a:pt x="8151" y="2377114"/>
                </a:lnTo>
                <a:close/>
                <a:moveTo>
                  <a:pt x="8151" y="2509888"/>
                </a:moveTo>
                <a:cubicBezTo>
                  <a:pt x="3494" y="2509888"/>
                  <a:pt x="0" y="2513382"/>
                  <a:pt x="0" y="2518041"/>
                </a:cubicBezTo>
                <a:lnTo>
                  <a:pt x="0" y="2584428"/>
                </a:lnTo>
                <a:cubicBezTo>
                  <a:pt x="0" y="2589086"/>
                  <a:pt x="3494" y="2592580"/>
                  <a:pt x="8151" y="2592580"/>
                </a:cubicBezTo>
                <a:cubicBezTo>
                  <a:pt x="12809" y="2592580"/>
                  <a:pt x="16302" y="2589086"/>
                  <a:pt x="16302" y="2584428"/>
                </a:cubicBezTo>
                <a:lnTo>
                  <a:pt x="16302" y="2518041"/>
                </a:lnTo>
                <a:cubicBezTo>
                  <a:pt x="16302" y="2513382"/>
                  <a:pt x="12809" y="2509888"/>
                  <a:pt x="8151" y="2509888"/>
                </a:cubicBezTo>
                <a:lnTo>
                  <a:pt x="8151" y="2509888"/>
                </a:lnTo>
                <a:close/>
                <a:moveTo>
                  <a:pt x="8151" y="2641497"/>
                </a:moveTo>
                <a:cubicBezTo>
                  <a:pt x="3494" y="2641497"/>
                  <a:pt x="0" y="2644991"/>
                  <a:pt x="0" y="2649650"/>
                </a:cubicBezTo>
                <a:lnTo>
                  <a:pt x="0" y="2716037"/>
                </a:lnTo>
                <a:cubicBezTo>
                  <a:pt x="0" y="2720695"/>
                  <a:pt x="3494" y="2724190"/>
                  <a:pt x="8151" y="2724190"/>
                </a:cubicBezTo>
                <a:cubicBezTo>
                  <a:pt x="12809" y="2724190"/>
                  <a:pt x="16302" y="2720695"/>
                  <a:pt x="16302" y="2716037"/>
                </a:cubicBezTo>
                <a:lnTo>
                  <a:pt x="16302" y="2649650"/>
                </a:lnTo>
                <a:cubicBezTo>
                  <a:pt x="16302" y="2644991"/>
                  <a:pt x="12809" y="2641497"/>
                  <a:pt x="8151" y="2641497"/>
                </a:cubicBezTo>
                <a:lnTo>
                  <a:pt x="8151" y="2641497"/>
                </a:lnTo>
                <a:close/>
                <a:moveTo>
                  <a:pt x="8151" y="2773106"/>
                </a:moveTo>
                <a:cubicBezTo>
                  <a:pt x="3494" y="2773106"/>
                  <a:pt x="0" y="2776600"/>
                  <a:pt x="0" y="2781259"/>
                </a:cubicBezTo>
                <a:lnTo>
                  <a:pt x="0" y="2847645"/>
                </a:lnTo>
                <a:cubicBezTo>
                  <a:pt x="0" y="2852304"/>
                  <a:pt x="3494" y="2855798"/>
                  <a:pt x="8151" y="2855798"/>
                </a:cubicBezTo>
                <a:cubicBezTo>
                  <a:pt x="12809" y="2855798"/>
                  <a:pt x="16302" y="2852304"/>
                  <a:pt x="16302" y="2847645"/>
                </a:cubicBezTo>
                <a:lnTo>
                  <a:pt x="16302" y="2781259"/>
                </a:lnTo>
                <a:cubicBezTo>
                  <a:pt x="16302" y="2776600"/>
                  <a:pt x="12809" y="2773106"/>
                  <a:pt x="8151" y="2773106"/>
                </a:cubicBezTo>
                <a:lnTo>
                  <a:pt x="8151" y="2773106"/>
                </a:lnTo>
                <a:close/>
                <a:moveTo>
                  <a:pt x="8151" y="2905880"/>
                </a:moveTo>
                <a:cubicBezTo>
                  <a:pt x="3494" y="2905880"/>
                  <a:pt x="0" y="2909374"/>
                  <a:pt x="0" y="2914032"/>
                </a:cubicBezTo>
                <a:lnTo>
                  <a:pt x="0" y="2980419"/>
                </a:lnTo>
                <a:cubicBezTo>
                  <a:pt x="0" y="2985078"/>
                  <a:pt x="3494" y="2988572"/>
                  <a:pt x="8151" y="2988572"/>
                </a:cubicBezTo>
                <a:cubicBezTo>
                  <a:pt x="12809" y="2988572"/>
                  <a:pt x="16302" y="2985078"/>
                  <a:pt x="16302" y="2980419"/>
                </a:cubicBezTo>
                <a:lnTo>
                  <a:pt x="16302" y="2914032"/>
                </a:lnTo>
                <a:cubicBezTo>
                  <a:pt x="16302" y="2909374"/>
                  <a:pt x="12809" y="2905880"/>
                  <a:pt x="8151" y="2905880"/>
                </a:cubicBezTo>
                <a:lnTo>
                  <a:pt x="8151" y="2905880"/>
                </a:lnTo>
                <a:close/>
                <a:moveTo>
                  <a:pt x="8151" y="3037489"/>
                </a:moveTo>
                <a:cubicBezTo>
                  <a:pt x="3494" y="3037489"/>
                  <a:pt x="0" y="3040983"/>
                  <a:pt x="0" y="3045641"/>
                </a:cubicBezTo>
                <a:lnTo>
                  <a:pt x="0" y="3112028"/>
                </a:lnTo>
                <a:cubicBezTo>
                  <a:pt x="0" y="3116687"/>
                  <a:pt x="3494" y="3120181"/>
                  <a:pt x="8151" y="3120181"/>
                </a:cubicBezTo>
                <a:cubicBezTo>
                  <a:pt x="12809" y="3120181"/>
                  <a:pt x="16302" y="3116687"/>
                  <a:pt x="16302" y="3112028"/>
                </a:cubicBezTo>
                <a:lnTo>
                  <a:pt x="16302" y="3045641"/>
                </a:lnTo>
                <a:cubicBezTo>
                  <a:pt x="16302" y="3040983"/>
                  <a:pt x="12809" y="3037489"/>
                  <a:pt x="8151" y="3037489"/>
                </a:cubicBezTo>
                <a:lnTo>
                  <a:pt x="8151" y="3037489"/>
                </a:lnTo>
                <a:close/>
                <a:moveTo>
                  <a:pt x="8151" y="3170262"/>
                </a:moveTo>
                <a:cubicBezTo>
                  <a:pt x="3494" y="3170262"/>
                  <a:pt x="0" y="3173756"/>
                  <a:pt x="0" y="3178415"/>
                </a:cubicBezTo>
                <a:lnTo>
                  <a:pt x="0" y="3244802"/>
                </a:lnTo>
                <a:cubicBezTo>
                  <a:pt x="0" y="3249460"/>
                  <a:pt x="3494" y="3252955"/>
                  <a:pt x="8151" y="3252955"/>
                </a:cubicBezTo>
                <a:cubicBezTo>
                  <a:pt x="12809" y="3252955"/>
                  <a:pt x="16302" y="3249460"/>
                  <a:pt x="16302" y="3244802"/>
                </a:cubicBezTo>
                <a:lnTo>
                  <a:pt x="16302" y="3178415"/>
                </a:lnTo>
                <a:cubicBezTo>
                  <a:pt x="16302" y="3173756"/>
                  <a:pt x="12809" y="3170262"/>
                  <a:pt x="8151" y="3170262"/>
                </a:cubicBezTo>
                <a:lnTo>
                  <a:pt x="8151" y="3170262"/>
                </a:lnTo>
                <a:close/>
                <a:moveTo>
                  <a:pt x="8151" y="3301871"/>
                </a:moveTo>
                <a:cubicBezTo>
                  <a:pt x="3494" y="3301871"/>
                  <a:pt x="0" y="3305365"/>
                  <a:pt x="0" y="3310024"/>
                </a:cubicBezTo>
                <a:lnTo>
                  <a:pt x="0" y="3376411"/>
                </a:lnTo>
                <a:cubicBezTo>
                  <a:pt x="0" y="3381070"/>
                  <a:pt x="3494" y="3384564"/>
                  <a:pt x="8151" y="3384564"/>
                </a:cubicBezTo>
                <a:cubicBezTo>
                  <a:pt x="12809" y="3384564"/>
                  <a:pt x="16302" y="3381070"/>
                  <a:pt x="16302" y="3376411"/>
                </a:cubicBezTo>
                <a:lnTo>
                  <a:pt x="16302" y="3310024"/>
                </a:lnTo>
                <a:cubicBezTo>
                  <a:pt x="16302" y="3305365"/>
                  <a:pt x="12809" y="3301871"/>
                  <a:pt x="8151" y="3301871"/>
                </a:cubicBezTo>
                <a:lnTo>
                  <a:pt x="8151" y="3301871"/>
                </a:lnTo>
                <a:close/>
                <a:moveTo>
                  <a:pt x="8151" y="3433480"/>
                </a:moveTo>
                <a:cubicBezTo>
                  <a:pt x="3494" y="3433480"/>
                  <a:pt x="0" y="3436974"/>
                  <a:pt x="0" y="3441633"/>
                </a:cubicBezTo>
                <a:lnTo>
                  <a:pt x="0" y="3508020"/>
                </a:lnTo>
                <a:cubicBezTo>
                  <a:pt x="0" y="3512678"/>
                  <a:pt x="3494" y="3516173"/>
                  <a:pt x="8151" y="3516173"/>
                </a:cubicBezTo>
                <a:cubicBezTo>
                  <a:pt x="12809" y="3516173"/>
                  <a:pt x="16302" y="3512678"/>
                  <a:pt x="16302" y="3508020"/>
                </a:cubicBezTo>
                <a:lnTo>
                  <a:pt x="16302" y="3441633"/>
                </a:lnTo>
                <a:cubicBezTo>
                  <a:pt x="16302" y="3436974"/>
                  <a:pt x="12809" y="3433480"/>
                  <a:pt x="8151" y="3433480"/>
                </a:cubicBezTo>
                <a:lnTo>
                  <a:pt x="8151" y="3433480"/>
                </a:lnTo>
                <a:close/>
                <a:moveTo>
                  <a:pt x="8151" y="3566254"/>
                </a:moveTo>
                <a:cubicBezTo>
                  <a:pt x="3494" y="3566254"/>
                  <a:pt x="0" y="3569748"/>
                  <a:pt x="0" y="3574407"/>
                </a:cubicBezTo>
                <a:lnTo>
                  <a:pt x="0" y="3640793"/>
                </a:lnTo>
                <a:cubicBezTo>
                  <a:pt x="0" y="3645452"/>
                  <a:pt x="3494" y="3648946"/>
                  <a:pt x="8151" y="3648946"/>
                </a:cubicBezTo>
                <a:cubicBezTo>
                  <a:pt x="12809" y="3648946"/>
                  <a:pt x="16302" y="3645452"/>
                  <a:pt x="16302" y="3640793"/>
                </a:cubicBezTo>
                <a:lnTo>
                  <a:pt x="16302" y="3574407"/>
                </a:lnTo>
                <a:cubicBezTo>
                  <a:pt x="16302" y="3569748"/>
                  <a:pt x="12809" y="3566254"/>
                  <a:pt x="8151" y="3566254"/>
                </a:cubicBezTo>
                <a:lnTo>
                  <a:pt x="8151" y="3566254"/>
                </a:lnTo>
                <a:close/>
                <a:moveTo>
                  <a:pt x="8151" y="3697863"/>
                </a:moveTo>
                <a:cubicBezTo>
                  <a:pt x="3494" y="3697863"/>
                  <a:pt x="0" y="3701357"/>
                  <a:pt x="0" y="3706016"/>
                </a:cubicBezTo>
                <a:lnTo>
                  <a:pt x="0" y="3772403"/>
                </a:lnTo>
                <a:cubicBezTo>
                  <a:pt x="0" y="3777061"/>
                  <a:pt x="3494" y="3780555"/>
                  <a:pt x="8151" y="3780555"/>
                </a:cubicBezTo>
                <a:cubicBezTo>
                  <a:pt x="12809" y="3780555"/>
                  <a:pt x="16302" y="3777061"/>
                  <a:pt x="16302" y="3772403"/>
                </a:cubicBezTo>
                <a:lnTo>
                  <a:pt x="16302" y="3706016"/>
                </a:lnTo>
                <a:cubicBezTo>
                  <a:pt x="16302" y="3701357"/>
                  <a:pt x="12809" y="3697863"/>
                  <a:pt x="8151" y="3697863"/>
                </a:cubicBezTo>
                <a:lnTo>
                  <a:pt x="8151" y="3697863"/>
                </a:lnTo>
                <a:close/>
                <a:moveTo>
                  <a:pt x="8151" y="3829472"/>
                </a:moveTo>
                <a:cubicBezTo>
                  <a:pt x="3494" y="3829472"/>
                  <a:pt x="0" y="3832966"/>
                  <a:pt x="0" y="3837624"/>
                </a:cubicBezTo>
                <a:lnTo>
                  <a:pt x="0" y="3904011"/>
                </a:lnTo>
                <a:cubicBezTo>
                  <a:pt x="0" y="3908670"/>
                  <a:pt x="3494" y="3912164"/>
                  <a:pt x="8151" y="3912164"/>
                </a:cubicBezTo>
                <a:cubicBezTo>
                  <a:pt x="12809" y="3912164"/>
                  <a:pt x="16302" y="3908670"/>
                  <a:pt x="16302" y="3904011"/>
                </a:cubicBezTo>
                <a:lnTo>
                  <a:pt x="16302" y="3837624"/>
                </a:lnTo>
                <a:cubicBezTo>
                  <a:pt x="16302" y="3832966"/>
                  <a:pt x="12809" y="3829472"/>
                  <a:pt x="8151" y="3829472"/>
                </a:cubicBezTo>
                <a:lnTo>
                  <a:pt x="8151" y="3829472"/>
                </a:lnTo>
                <a:close/>
                <a:moveTo>
                  <a:pt x="8151" y="3962245"/>
                </a:moveTo>
                <a:cubicBezTo>
                  <a:pt x="3494" y="3962245"/>
                  <a:pt x="0" y="3965739"/>
                  <a:pt x="0" y="3970398"/>
                </a:cubicBezTo>
                <a:lnTo>
                  <a:pt x="0" y="4036785"/>
                </a:lnTo>
                <a:cubicBezTo>
                  <a:pt x="0" y="4041444"/>
                  <a:pt x="3494" y="4044938"/>
                  <a:pt x="8151" y="4044938"/>
                </a:cubicBezTo>
                <a:cubicBezTo>
                  <a:pt x="12809" y="4044938"/>
                  <a:pt x="16302" y="4041444"/>
                  <a:pt x="16302" y="4036785"/>
                </a:cubicBezTo>
                <a:lnTo>
                  <a:pt x="16302" y="3970398"/>
                </a:lnTo>
                <a:cubicBezTo>
                  <a:pt x="16302" y="3965739"/>
                  <a:pt x="12809" y="3962245"/>
                  <a:pt x="8151" y="3962245"/>
                </a:cubicBezTo>
                <a:lnTo>
                  <a:pt x="8151" y="3962245"/>
                </a:lnTo>
                <a:close/>
                <a:moveTo>
                  <a:pt x="8151" y="4093854"/>
                </a:moveTo>
                <a:cubicBezTo>
                  <a:pt x="3494" y="4093854"/>
                  <a:pt x="0" y="4097349"/>
                  <a:pt x="0" y="4102007"/>
                </a:cubicBezTo>
                <a:lnTo>
                  <a:pt x="0" y="4168394"/>
                </a:lnTo>
                <a:cubicBezTo>
                  <a:pt x="0" y="4173053"/>
                  <a:pt x="3494" y="4176547"/>
                  <a:pt x="8151" y="4176547"/>
                </a:cubicBezTo>
                <a:cubicBezTo>
                  <a:pt x="12809" y="4176547"/>
                  <a:pt x="16302" y="4173053"/>
                  <a:pt x="16302" y="4168394"/>
                </a:cubicBezTo>
                <a:lnTo>
                  <a:pt x="16302" y="4102007"/>
                </a:lnTo>
                <a:cubicBezTo>
                  <a:pt x="16302" y="4097349"/>
                  <a:pt x="12809" y="4093854"/>
                  <a:pt x="8151" y="4093854"/>
                </a:cubicBezTo>
                <a:lnTo>
                  <a:pt x="8151" y="4093854"/>
                </a:lnTo>
                <a:close/>
                <a:moveTo>
                  <a:pt x="8151" y="4226628"/>
                </a:moveTo>
                <a:cubicBezTo>
                  <a:pt x="3494" y="4226628"/>
                  <a:pt x="0" y="4230122"/>
                  <a:pt x="0" y="4234781"/>
                </a:cubicBezTo>
                <a:lnTo>
                  <a:pt x="0" y="4301168"/>
                </a:lnTo>
                <a:cubicBezTo>
                  <a:pt x="0" y="4305827"/>
                  <a:pt x="3494" y="4309320"/>
                  <a:pt x="8151" y="4309320"/>
                </a:cubicBezTo>
                <a:cubicBezTo>
                  <a:pt x="12809" y="4309320"/>
                  <a:pt x="16302" y="4305827"/>
                  <a:pt x="16302" y="4301168"/>
                </a:cubicBezTo>
                <a:lnTo>
                  <a:pt x="16302" y="4234781"/>
                </a:lnTo>
                <a:cubicBezTo>
                  <a:pt x="16302" y="4230122"/>
                  <a:pt x="12809" y="4226628"/>
                  <a:pt x="8151" y="4226628"/>
                </a:cubicBezTo>
                <a:lnTo>
                  <a:pt x="8151" y="4226628"/>
                </a:lnTo>
                <a:close/>
                <a:moveTo>
                  <a:pt x="8151" y="4358237"/>
                </a:moveTo>
                <a:cubicBezTo>
                  <a:pt x="3494" y="4358237"/>
                  <a:pt x="0" y="4361731"/>
                  <a:pt x="0" y="4366390"/>
                </a:cubicBezTo>
                <a:lnTo>
                  <a:pt x="0" y="4432777"/>
                </a:lnTo>
                <a:cubicBezTo>
                  <a:pt x="0" y="4437435"/>
                  <a:pt x="3494" y="4440930"/>
                  <a:pt x="8151" y="4440930"/>
                </a:cubicBezTo>
                <a:cubicBezTo>
                  <a:pt x="12809" y="4440930"/>
                  <a:pt x="16302" y="4437435"/>
                  <a:pt x="16302" y="4432777"/>
                </a:cubicBezTo>
                <a:lnTo>
                  <a:pt x="16302" y="4366390"/>
                </a:lnTo>
                <a:cubicBezTo>
                  <a:pt x="16302" y="4361731"/>
                  <a:pt x="12809" y="4358237"/>
                  <a:pt x="8151" y="4358237"/>
                </a:cubicBezTo>
                <a:lnTo>
                  <a:pt x="8151" y="4358237"/>
                </a:lnTo>
                <a:close/>
                <a:moveTo>
                  <a:pt x="8151" y="4489846"/>
                </a:moveTo>
                <a:cubicBezTo>
                  <a:pt x="3494" y="4489846"/>
                  <a:pt x="0" y="4493340"/>
                  <a:pt x="0" y="4497999"/>
                </a:cubicBezTo>
                <a:lnTo>
                  <a:pt x="0" y="4564386"/>
                </a:lnTo>
                <a:cubicBezTo>
                  <a:pt x="0" y="4569045"/>
                  <a:pt x="3494" y="4572538"/>
                  <a:pt x="8151" y="4572538"/>
                </a:cubicBezTo>
                <a:cubicBezTo>
                  <a:pt x="12809" y="4572538"/>
                  <a:pt x="16302" y="4569045"/>
                  <a:pt x="16302" y="4564386"/>
                </a:cubicBezTo>
                <a:lnTo>
                  <a:pt x="16302" y="4497999"/>
                </a:lnTo>
                <a:cubicBezTo>
                  <a:pt x="16302" y="4493340"/>
                  <a:pt x="12809" y="4489846"/>
                  <a:pt x="8151" y="4489846"/>
                </a:cubicBezTo>
                <a:lnTo>
                  <a:pt x="8151" y="4489846"/>
                </a:lnTo>
                <a:close/>
                <a:moveTo>
                  <a:pt x="8151" y="4622620"/>
                </a:moveTo>
                <a:cubicBezTo>
                  <a:pt x="3494" y="4622620"/>
                  <a:pt x="0" y="4626114"/>
                  <a:pt x="0" y="4630773"/>
                </a:cubicBezTo>
                <a:lnTo>
                  <a:pt x="0" y="4697160"/>
                </a:lnTo>
                <a:cubicBezTo>
                  <a:pt x="0" y="4701818"/>
                  <a:pt x="3494" y="4705312"/>
                  <a:pt x="8151" y="4705312"/>
                </a:cubicBezTo>
                <a:cubicBezTo>
                  <a:pt x="12809" y="4705312"/>
                  <a:pt x="16302" y="4701818"/>
                  <a:pt x="16302" y="4697160"/>
                </a:cubicBezTo>
                <a:lnTo>
                  <a:pt x="16302" y="4630773"/>
                </a:lnTo>
                <a:cubicBezTo>
                  <a:pt x="16302" y="4626114"/>
                  <a:pt x="12809" y="4622620"/>
                  <a:pt x="8151" y="4622620"/>
                </a:cubicBezTo>
                <a:lnTo>
                  <a:pt x="8151" y="4622620"/>
                </a:lnTo>
                <a:close/>
                <a:moveTo>
                  <a:pt x="8151" y="4754229"/>
                </a:moveTo>
                <a:cubicBezTo>
                  <a:pt x="3494" y="4754229"/>
                  <a:pt x="0" y="4757723"/>
                  <a:pt x="0" y="4762382"/>
                </a:cubicBezTo>
                <a:lnTo>
                  <a:pt x="0" y="4828768"/>
                </a:lnTo>
                <a:cubicBezTo>
                  <a:pt x="0" y="4833427"/>
                  <a:pt x="3494" y="4836921"/>
                  <a:pt x="8151" y="4836921"/>
                </a:cubicBezTo>
                <a:cubicBezTo>
                  <a:pt x="12809" y="4836921"/>
                  <a:pt x="16302" y="4833427"/>
                  <a:pt x="16302" y="4828768"/>
                </a:cubicBezTo>
                <a:lnTo>
                  <a:pt x="16302" y="4762382"/>
                </a:lnTo>
                <a:cubicBezTo>
                  <a:pt x="16302" y="4757723"/>
                  <a:pt x="12809" y="4754229"/>
                  <a:pt x="8151" y="4754229"/>
                </a:cubicBezTo>
                <a:lnTo>
                  <a:pt x="8151" y="4754229"/>
                </a:lnTo>
                <a:close/>
                <a:moveTo>
                  <a:pt x="11644" y="4888167"/>
                </a:moveTo>
                <a:cubicBezTo>
                  <a:pt x="11644" y="4888167"/>
                  <a:pt x="11644" y="4888167"/>
                  <a:pt x="10480" y="4888167"/>
                </a:cubicBezTo>
                <a:cubicBezTo>
                  <a:pt x="5822" y="4888167"/>
                  <a:pt x="3494" y="4893991"/>
                  <a:pt x="4658" y="4897484"/>
                </a:cubicBezTo>
                <a:cubicBezTo>
                  <a:pt x="9316" y="4921943"/>
                  <a:pt x="18631" y="4944072"/>
                  <a:pt x="33768" y="4963871"/>
                </a:cubicBezTo>
                <a:cubicBezTo>
                  <a:pt x="34932" y="4966201"/>
                  <a:pt x="38426" y="4967365"/>
                  <a:pt x="40754" y="4967365"/>
                </a:cubicBezTo>
                <a:cubicBezTo>
                  <a:pt x="43083" y="4967365"/>
                  <a:pt x="44248" y="4967365"/>
                  <a:pt x="45412" y="4966201"/>
                </a:cubicBezTo>
                <a:cubicBezTo>
                  <a:pt x="48905" y="4963871"/>
                  <a:pt x="50070" y="4958048"/>
                  <a:pt x="47741" y="4954554"/>
                </a:cubicBezTo>
                <a:cubicBezTo>
                  <a:pt x="36097" y="4938248"/>
                  <a:pt x="26782" y="4918449"/>
                  <a:pt x="22124" y="4898649"/>
                </a:cubicBezTo>
                <a:lnTo>
                  <a:pt x="22124" y="4898649"/>
                </a:lnTo>
                <a:lnTo>
                  <a:pt x="22124" y="4896320"/>
                </a:lnTo>
                <a:lnTo>
                  <a:pt x="22124" y="4896320"/>
                </a:lnTo>
                <a:cubicBezTo>
                  <a:pt x="22124" y="4896320"/>
                  <a:pt x="22124" y="4896320"/>
                  <a:pt x="22124" y="4895155"/>
                </a:cubicBezTo>
                <a:lnTo>
                  <a:pt x="22124" y="4895155"/>
                </a:lnTo>
                <a:cubicBezTo>
                  <a:pt x="22124" y="4890497"/>
                  <a:pt x="17466" y="4888167"/>
                  <a:pt x="13973" y="4888167"/>
                </a:cubicBezTo>
                <a:lnTo>
                  <a:pt x="13973" y="4888167"/>
                </a:lnTo>
                <a:close/>
                <a:moveTo>
                  <a:pt x="89660" y="4997647"/>
                </a:moveTo>
                <a:cubicBezTo>
                  <a:pt x="87331" y="4997647"/>
                  <a:pt x="83838" y="4998812"/>
                  <a:pt x="82674" y="5001141"/>
                </a:cubicBezTo>
                <a:cubicBezTo>
                  <a:pt x="80345" y="5004635"/>
                  <a:pt x="82674" y="5010459"/>
                  <a:pt x="85003" y="5012788"/>
                </a:cubicBezTo>
                <a:cubicBezTo>
                  <a:pt x="105962" y="5025599"/>
                  <a:pt x="129250" y="5033752"/>
                  <a:pt x="153702" y="5036082"/>
                </a:cubicBezTo>
                <a:lnTo>
                  <a:pt x="153702" y="5036082"/>
                </a:lnTo>
                <a:cubicBezTo>
                  <a:pt x="157196" y="5036082"/>
                  <a:pt x="161853" y="5032588"/>
                  <a:pt x="161853" y="5029094"/>
                </a:cubicBezTo>
                <a:cubicBezTo>
                  <a:pt x="161853" y="5024435"/>
                  <a:pt x="159525" y="5020941"/>
                  <a:pt x="154867" y="5019776"/>
                </a:cubicBezTo>
                <a:cubicBezTo>
                  <a:pt x="151373" y="5019776"/>
                  <a:pt x="146716" y="5018612"/>
                  <a:pt x="143223" y="5017447"/>
                </a:cubicBezTo>
                <a:lnTo>
                  <a:pt x="142058" y="5017447"/>
                </a:lnTo>
                <a:cubicBezTo>
                  <a:pt x="142058" y="5017447"/>
                  <a:pt x="139729" y="5017447"/>
                  <a:pt x="139729" y="5017447"/>
                </a:cubicBezTo>
                <a:lnTo>
                  <a:pt x="137401" y="5017447"/>
                </a:lnTo>
                <a:cubicBezTo>
                  <a:pt x="137401" y="5017447"/>
                  <a:pt x="136236" y="5017447"/>
                  <a:pt x="135072" y="5017447"/>
                </a:cubicBezTo>
                <a:lnTo>
                  <a:pt x="132743" y="5017447"/>
                </a:lnTo>
                <a:cubicBezTo>
                  <a:pt x="132743" y="5017447"/>
                  <a:pt x="130414" y="5017447"/>
                  <a:pt x="130414" y="5017447"/>
                </a:cubicBezTo>
                <a:lnTo>
                  <a:pt x="128085" y="5017447"/>
                </a:lnTo>
                <a:cubicBezTo>
                  <a:pt x="128085" y="5017447"/>
                  <a:pt x="126921" y="5017447"/>
                  <a:pt x="125757" y="5017447"/>
                </a:cubicBezTo>
                <a:lnTo>
                  <a:pt x="123428" y="5017447"/>
                </a:lnTo>
                <a:cubicBezTo>
                  <a:pt x="123428" y="5017447"/>
                  <a:pt x="123428" y="5017447"/>
                  <a:pt x="121099" y="5017447"/>
                </a:cubicBezTo>
                <a:lnTo>
                  <a:pt x="121099" y="5017447"/>
                </a:lnTo>
                <a:cubicBezTo>
                  <a:pt x="121099" y="5017447"/>
                  <a:pt x="121099" y="5017447"/>
                  <a:pt x="121099" y="5017447"/>
                </a:cubicBezTo>
                <a:lnTo>
                  <a:pt x="119935" y="5017447"/>
                </a:lnTo>
                <a:cubicBezTo>
                  <a:pt x="119935" y="5017447"/>
                  <a:pt x="118770" y="5017447"/>
                  <a:pt x="117606" y="5017447"/>
                </a:cubicBezTo>
                <a:lnTo>
                  <a:pt x="115277" y="5017447"/>
                </a:lnTo>
                <a:cubicBezTo>
                  <a:pt x="115277" y="5017447"/>
                  <a:pt x="114113" y="5017447"/>
                  <a:pt x="112948" y="5017447"/>
                </a:cubicBezTo>
                <a:lnTo>
                  <a:pt x="110619" y="5017447"/>
                </a:lnTo>
                <a:cubicBezTo>
                  <a:pt x="110619" y="5017447"/>
                  <a:pt x="108291" y="5017447"/>
                  <a:pt x="108291" y="5016282"/>
                </a:cubicBezTo>
                <a:lnTo>
                  <a:pt x="107126" y="5016282"/>
                </a:lnTo>
                <a:cubicBezTo>
                  <a:pt x="102469" y="5013953"/>
                  <a:pt x="96647" y="5011623"/>
                  <a:pt x="91989" y="5008129"/>
                </a:cubicBezTo>
                <a:cubicBezTo>
                  <a:pt x="90825" y="5008129"/>
                  <a:pt x="89660" y="5006965"/>
                  <a:pt x="87331" y="5006965"/>
                </a:cubicBezTo>
                <a:lnTo>
                  <a:pt x="87331" y="5006965"/>
                </a:lnTo>
                <a:lnTo>
                  <a:pt x="87331" y="5001141"/>
                </a:lnTo>
                <a:close/>
                <a:moveTo>
                  <a:pt x="287610" y="5022105"/>
                </a:moveTo>
                <a:lnTo>
                  <a:pt x="221238" y="5022105"/>
                </a:lnTo>
                <a:cubicBezTo>
                  <a:pt x="216581" y="5022105"/>
                  <a:pt x="213088" y="5025599"/>
                  <a:pt x="213088" y="5030258"/>
                </a:cubicBezTo>
                <a:cubicBezTo>
                  <a:pt x="213088" y="5034917"/>
                  <a:pt x="216581" y="5038411"/>
                  <a:pt x="221238" y="5038411"/>
                </a:cubicBezTo>
                <a:lnTo>
                  <a:pt x="287610" y="5038411"/>
                </a:lnTo>
                <a:cubicBezTo>
                  <a:pt x="292268" y="5038411"/>
                  <a:pt x="295761" y="5034917"/>
                  <a:pt x="295761" y="5030258"/>
                </a:cubicBezTo>
                <a:cubicBezTo>
                  <a:pt x="295761" y="5025599"/>
                  <a:pt x="292268" y="5022105"/>
                  <a:pt x="287610" y="5022105"/>
                </a:cubicBezTo>
                <a:lnTo>
                  <a:pt x="287610" y="5022105"/>
                </a:lnTo>
                <a:close/>
                <a:moveTo>
                  <a:pt x="420353" y="5022105"/>
                </a:moveTo>
                <a:lnTo>
                  <a:pt x="353981" y="5022105"/>
                </a:lnTo>
                <a:cubicBezTo>
                  <a:pt x="349323" y="5022105"/>
                  <a:pt x="345830" y="5025599"/>
                  <a:pt x="345830" y="5030258"/>
                </a:cubicBezTo>
                <a:cubicBezTo>
                  <a:pt x="345830" y="5034917"/>
                  <a:pt x="349323" y="5038411"/>
                  <a:pt x="353981" y="5038411"/>
                </a:cubicBezTo>
                <a:lnTo>
                  <a:pt x="420353" y="5038411"/>
                </a:lnTo>
                <a:cubicBezTo>
                  <a:pt x="425010" y="5038411"/>
                  <a:pt x="428504" y="5034917"/>
                  <a:pt x="428504" y="5030258"/>
                </a:cubicBezTo>
                <a:cubicBezTo>
                  <a:pt x="428504" y="5025599"/>
                  <a:pt x="425010" y="5022105"/>
                  <a:pt x="420353" y="5022105"/>
                </a:cubicBezTo>
                <a:lnTo>
                  <a:pt x="420353" y="5022105"/>
                </a:lnTo>
                <a:close/>
                <a:moveTo>
                  <a:pt x="551931" y="5022105"/>
                </a:moveTo>
                <a:lnTo>
                  <a:pt x="485560" y="5022105"/>
                </a:lnTo>
                <a:cubicBezTo>
                  <a:pt x="480902" y="5022105"/>
                  <a:pt x="477409" y="5025599"/>
                  <a:pt x="477409" y="5030258"/>
                </a:cubicBezTo>
                <a:cubicBezTo>
                  <a:pt x="477409" y="5034917"/>
                  <a:pt x="480902" y="5038411"/>
                  <a:pt x="485560" y="5038411"/>
                </a:cubicBezTo>
                <a:lnTo>
                  <a:pt x="551931" y="5038411"/>
                </a:lnTo>
                <a:cubicBezTo>
                  <a:pt x="556589" y="5038411"/>
                  <a:pt x="560082" y="5034917"/>
                  <a:pt x="560082" y="5030258"/>
                </a:cubicBezTo>
                <a:cubicBezTo>
                  <a:pt x="560082" y="5025599"/>
                  <a:pt x="556589" y="5022105"/>
                  <a:pt x="551931" y="5022105"/>
                </a:cubicBezTo>
                <a:lnTo>
                  <a:pt x="551931" y="5022105"/>
                </a:lnTo>
                <a:close/>
                <a:moveTo>
                  <a:pt x="683510" y="5022105"/>
                </a:moveTo>
                <a:lnTo>
                  <a:pt x="617138" y="5022105"/>
                </a:lnTo>
                <a:cubicBezTo>
                  <a:pt x="612481" y="5022105"/>
                  <a:pt x="608988" y="5025599"/>
                  <a:pt x="608988" y="5030258"/>
                </a:cubicBezTo>
                <a:cubicBezTo>
                  <a:pt x="608988" y="5034917"/>
                  <a:pt x="612481" y="5038411"/>
                  <a:pt x="617138" y="5038411"/>
                </a:cubicBezTo>
                <a:lnTo>
                  <a:pt x="683510" y="5038411"/>
                </a:lnTo>
                <a:cubicBezTo>
                  <a:pt x="688168" y="5038411"/>
                  <a:pt x="691661" y="5034917"/>
                  <a:pt x="691661" y="5030258"/>
                </a:cubicBezTo>
                <a:cubicBezTo>
                  <a:pt x="691661" y="5025599"/>
                  <a:pt x="688168" y="5022105"/>
                  <a:pt x="683510" y="5022105"/>
                </a:cubicBezTo>
                <a:lnTo>
                  <a:pt x="683510" y="5022105"/>
                </a:lnTo>
                <a:close/>
                <a:moveTo>
                  <a:pt x="817417" y="5010459"/>
                </a:moveTo>
                <a:cubicBezTo>
                  <a:pt x="817417" y="5010459"/>
                  <a:pt x="815088" y="5010459"/>
                  <a:pt x="813924" y="5010459"/>
                </a:cubicBezTo>
                <a:cubicBezTo>
                  <a:pt x="799951" y="5016282"/>
                  <a:pt x="785978" y="5019776"/>
                  <a:pt x="772005" y="5020941"/>
                </a:cubicBezTo>
                <a:lnTo>
                  <a:pt x="753374" y="5020941"/>
                </a:lnTo>
                <a:cubicBezTo>
                  <a:pt x="748717" y="5020941"/>
                  <a:pt x="745223" y="5024435"/>
                  <a:pt x="745223" y="5029094"/>
                </a:cubicBezTo>
                <a:cubicBezTo>
                  <a:pt x="745223" y="5033752"/>
                  <a:pt x="748717" y="5037246"/>
                  <a:pt x="753374" y="5037246"/>
                </a:cubicBezTo>
                <a:lnTo>
                  <a:pt x="760361" y="5037246"/>
                </a:lnTo>
                <a:cubicBezTo>
                  <a:pt x="782485" y="5037246"/>
                  <a:pt x="803444" y="5032588"/>
                  <a:pt x="824404" y="5025599"/>
                </a:cubicBezTo>
                <a:cubicBezTo>
                  <a:pt x="829061" y="5024435"/>
                  <a:pt x="830226" y="5019776"/>
                  <a:pt x="829061" y="5015117"/>
                </a:cubicBezTo>
                <a:cubicBezTo>
                  <a:pt x="827897" y="5011623"/>
                  <a:pt x="824404" y="5009294"/>
                  <a:pt x="820910" y="5009294"/>
                </a:cubicBezTo>
                <a:lnTo>
                  <a:pt x="817417" y="5009294"/>
                </a:lnTo>
                <a:close/>
                <a:moveTo>
                  <a:pt x="912899" y="4914955"/>
                </a:moveTo>
                <a:cubicBezTo>
                  <a:pt x="909406" y="4914955"/>
                  <a:pt x="907077" y="4917284"/>
                  <a:pt x="904748" y="4920778"/>
                </a:cubicBezTo>
                <a:cubicBezTo>
                  <a:pt x="904748" y="4921943"/>
                  <a:pt x="903584" y="4924272"/>
                  <a:pt x="902419" y="4925437"/>
                </a:cubicBezTo>
                <a:lnTo>
                  <a:pt x="902419" y="4925437"/>
                </a:lnTo>
                <a:cubicBezTo>
                  <a:pt x="902419" y="4926601"/>
                  <a:pt x="902419" y="4926601"/>
                  <a:pt x="902419" y="4927766"/>
                </a:cubicBezTo>
                <a:lnTo>
                  <a:pt x="902419" y="4927766"/>
                </a:lnTo>
                <a:cubicBezTo>
                  <a:pt x="902419" y="4928931"/>
                  <a:pt x="902419" y="4930096"/>
                  <a:pt x="902419" y="4930096"/>
                </a:cubicBezTo>
                <a:lnTo>
                  <a:pt x="902419" y="4930096"/>
                </a:lnTo>
                <a:cubicBezTo>
                  <a:pt x="902419" y="4931261"/>
                  <a:pt x="902419" y="4931261"/>
                  <a:pt x="902419" y="4932425"/>
                </a:cubicBezTo>
                <a:lnTo>
                  <a:pt x="902419" y="4932425"/>
                </a:lnTo>
                <a:cubicBezTo>
                  <a:pt x="902419" y="4933590"/>
                  <a:pt x="902419" y="4933590"/>
                  <a:pt x="902419" y="4934754"/>
                </a:cubicBezTo>
                <a:lnTo>
                  <a:pt x="902419" y="4934754"/>
                </a:lnTo>
                <a:cubicBezTo>
                  <a:pt x="902419" y="4935919"/>
                  <a:pt x="902419" y="4935919"/>
                  <a:pt x="902419" y="4935919"/>
                </a:cubicBezTo>
                <a:lnTo>
                  <a:pt x="902419" y="4935919"/>
                </a:lnTo>
                <a:cubicBezTo>
                  <a:pt x="902419" y="4935919"/>
                  <a:pt x="902419" y="4935919"/>
                  <a:pt x="902419" y="4935919"/>
                </a:cubicBezTo>
                <a:lnTo>
                  <a:pt x="902419" y="4935919"/>
                </a:lnTo>
                <a:cubicBezTo>
                  <a:pt x="902419" y="4935919"/>
                  <a:pt x="902419" y="4935919"/>
                  <a:pt x="902419" y="4935919"/>
                </a:cubicBezTo>
                <a:lnTo>
                  <a:pt x="902419" y="4935919"/>
                </a:lnTo>
                <a:cubicBezTo>
                  <a:pt x="902419" y="4937084"/>
                  <a:pt x="902419" y="4937084"/>
                  <a:pt x="902419" y="4937084"/>
                </a:cubicBezTo>
                <a:lnTo>
                  <a:pt x="902419" y="4937084"/>
                </a:lnTo>
                <a:cubicBezTo>
                  <a:pt x="902419" y="4937084"/>
                  <a:pt x="902419" y="4937084"/>
                  <a:pt x="902419" y="4937084"/>
                </a:cubicBezTo>
                <a:lnTo>
                  <a:pt x="902419" y="4937084"/>
                </a:lnTo>
                <a:cubicBezTo>
                  <a:pt x="902419" y="4937084"/>
                  <a:pt x="902419" y="4937084"/>
                  <a:pt x="902419" y="4937084"/>
                </a:cubicBezTo>
                <a:lnTo>
                  <a:pt x="902419" y="4937084"/>
                </a:lnTo>
                <a:cubicBezTo>
                  <a:pt x="902419" y="4937084"/>
                  <a:pt x="902419" y="4938248"/>
                  <a:pt x="902419" y="4938248"/>
                </a:cubicBezTo>
                <a:lnTo>
                  <a:pt x="902419" y="4938248"/>
                </a:lnTo>
                <a:cubicBezTo>
                  <a:pt x="902419" y="4938248"/>
                  <a:pt x="902419" y="4938248"/>
                  <a:pt x="902419" y="4939413"/>
                </a:cubicBezTo>
                <a:lnTo>
                  <a:pt x="902419" y="4939413"/>
                </a:lnTo>
                <a:cubicBezTo>
                  <a:pt x="902419" y="4939413"/>
                  <a:pt x="902419" y="4939413"/>
                  <a:pt x="902419" y="4939413"/>
                </a:cubicBezTo>
                <a:lnTo>
                  <a:pt x="902419" y="4939413"/>
                </a:lnTo>
                <a:cubicBezTo>
                  <a:pt x="902419" y="4939413"/>
                  <a:pt x="902419" y="4939413"/>
                  <a:pt x="902419" y="4939413"/>
                </a:cubicBezTo>
                <a:lnTo>
                  <a:pt x="902419" y="4939413"/>
                </a:lnTo>
                <a:cubicBezTo>
                  <a:pt x="902419" y="4939413"/>
                  <a:pt x="902419" y="4939413"/>
                  <a:pt x="902419" y="4939413"/>
                </a:cubicBezTo>
                <a:lnTo>
                  <a:pt x="902419" y="4939413"/>
                </a:lnTo>
                <a:cubicBezTo>
                  <a:pt x="902419" y="4939413"/>
                  <a:pt x="902419" y="4939413"/>
                  <a:pt x="902419" y="4939413"/>
                </a:cubicBezTo>
                <a:lnTo>
                  <a:pt x="902419" y="4939413"/>
                </a:lnTo>
                <a:cubicBezTo>
                  <a:pt x="902419" y="4939413"/>
                  <a:pt x="902419" y="4939413"/>
                  <a:pt x="902419" y="4939413"/>
                </a:cubicBezTo>
                <a:lnTo>
                  <a:pt x="902419" y="4939413"/>
                </a:lnTo>
                <a:cubicBezTo>
                  <a:pt x="897762" y="4945236"/>
                  <a:pt x="893104" y="4952225"/>
                  <a:pt x="888446" y="4958048"/>
                </a:cubicBezTo>
                <a:lnTo>
                  <a:pt x="888446" y="4958048"/>
                </a:lnTo>
                <a:cubicBezTo>
                  <a:pt x="888446" y="4958048"/>
                  <a:pt x="888446" y="4958048"/>
                  <a:pt x="888446" y="4958048"/>
                </a:cubicBezTo>
                <a:lnTo>
                  <a:pt x="888446" y="4958048"/>
                </a:lnTo>
                <a:cubicBezTo>
                  <a:pt x="888446" y="4958048"/>
                  <a:pt x="888446" y="4958048"/>
                  <a:pt x="888446" y="4958048"/>
                </a:cubicBezTo>
                <a:lnTo>
                  <a:pt x="888446" y="4958048"/>
                </a:lnTo>
                <a:cubicBezTo>
                  <a:pt x="888446" y="4958048"/>
                  <a:pt x="888446" y="4958048"/>
                  <a:pt x="888446" y="4958048"/>
                </a:cubicBezTo>
                <a:lnTo>
                  <a:pt x="888446" y="4958048"/>
                </a:lnTo>
                <a:cubicBezTo>
                  <a:pt x="888446" y="4958048"/>
                  <a:pt x="888446" y="4958048"/>
                  <a:pt x="888446" y="4958048"/>
                </a:cubicBezTo>
                <a:lnTo>
                  <a:pt x="888446" y="4958048"/>
                </a:lnTo>
                <a:cubicBezTo>
                  <a:pt x="888446" y="4958048"/>
                  <a:pt x="888446" y="4958048"/>
                  <a:pt x="888446" y="4958048"/>
                </a:cubicBezTo>
                <a:lnTo>
                  <a:pt x="888446" y="4958048"/>
                </a:lnTo>
                <a:cubicBezTo>
                  <a:pt x="888446" y="4958048"/>
                  <a:pt x="888446" y="4958048"/>
                  <a:pt x="888446" y="4958048"/>
                </a:cubicBezTo>
                <a:lnTo>
                  <a:pt x="888446" y="4958048"/>
                </a:lnTo>
                <a:cubicBezTo>
                  <a:pt x="888446" y="4959213"/>
                  <a:pt x="886118" y="4960378"/>
                  <a:pt x="884953" y="4961542"/>
                </a:cubicBezTo>
                <a:cubicBezTo>
                  <a:pt x="881460" y="4965036"/>
                  <a:pt x="881460" y="4969695"/>
                  <a:pt x="884953" y="4973189"/>
                </a:cubicBezTo>
                <a:cubicBezTo>
                  <a:pt x="886118" y="4974353"/>
                  <a:pt x="888446" y="4975518"/>
                  <a:pt x="890775" y="4975518"/>
                </a:cubicBezTo>
                <a:cubicBezTo>
                  <a:pt x="893104" y="4975518"/>
                  <a:pt x="895433" y="4975518"/>
                  <a:pt x="896597" y="4973189"/>
                </a:cubicBezTo>
                <a:cubicBezTo>
                  <a:pt x="914063" y="4955719"/>
                  <a:pt x="926872" y="4935919"/>
                  <a:pt x="936187" y="4912626"/>
                </a:cubicBezTo>
                <a:cubicBezTo>
                  <a:pt x="937351" y="4907967"/>
                  <a:pt x="936187" y="4903308"/>
                  <a:pt x="931529" y="4902143"/>
                </a:cubicBezTo>
                <a:cubicBezTo>
                  <a:pt x="931529" y="4902143"/>
                  <a:pt x="929201" y="4902143"/>
                  <a:pt x="928036" y="4902143"/>
                </a:cubicBezTo>
                <a:lnTo>
                  <a:pt x="928036" y="4902143"/>
                </a:lnTo>
                <a:lnTo>
                  <a:pt x="916392" y="4912626"/>
                </a:lnTo>
                <a:close/>
                <a:moveTo>
                  <a:pt x="924543" y="4781016"/>
                </a:moveTo>
                <a:cubicBezTo>
                  <a:pt x="919885" y="4781016"/>
                  <a:pt x="916392" y="4784511"/>
                  <a:pt x="916392" y="4789169"/>
                </a:cubicBezTo>
                <a:lnTo>
                  <a:pt x="916392" y="4855556"/>
                </a:lnTo>
                <a:cubicBezTo>
                  <a:pt x="916392" y="4860215"/>
                  <a:pt x="919885" y="4863709"/>
                  <a:pt x="924543" y="4863709"/>
                </a:cubicBezTo>
                <a:cubicBezTo>
                  <a:pt x="929201" y="4863709"/>
                  <a:pt x="932694" y="4860215"/>
                  <a:pt x="932694" y="4855556"/>
                </a:cubicBezTo>
                <a:lnTo>
                  <a:pt x="932694" y="4789169"/>
                </a:lnTo>
                <a:cubicBezTo>
                  <a:pt x="932694" y="4784511"/>
                  <a:pt x="929201" y="4781016"/>
                  <a:pt x="924543" y="4781016"/>
                </a:cubicBezTo>
                <a:lnTo>
                  <a:pt x="924543" y="4781016"/>
                </a:lnTo>
                <a:close/>
                <a:moveTo>
                  <a:pt x="924543" y="4649408"/>
                </a:moveTo>
                <a:cubicBezTo>
                  <a:pt x="919885" y="4649408"/>
                  <a:pt x="916392" y="4652901"/>
                  <a:pt x="916392" y="4657560"/>
                </a:cubicBezTo>
                <a:lnTo>
                  <a:pt x="916392" y="4723947"/>
                </a:lnTo>
                <a:cubicBezTo>
                  <a:pt x="916392" y="4728606"/>
                  <a:pt x="919885" y="4732100"/>
                  <a:pt x="924543" y="4732100"/>
                </a:cubicBezTo>
                <a:cubicBezTo>
                  <a:pt x="929201" y="4732100"/>
                  <a:pt x="932694" y="4728606"/>
                  <a:pt x="932694" y="4723947"/>
                </a:cubicBezTo>
                <a:lnTo>
                  <a:pt x="932694" y="4657560"/>
                </a:lnTo>
                <a:cubicBezTo>
                  <a:pt x="932694" y="4652901"/>
                  <a:pt x="929201" y="4649408"/>
                  <a:pt x="924543" y="4649408"/>
                </a:cubicBezTo>
                <a:lnTo>
                  <a:pt x="924543" y="4649408"/>
                </a:lnTo>
                <a:close/>
                <a:moveTo>
                  <a:pt x="924543" y="4516634"/>
                </a:moveTo>
                <a:cubicBezTo>
                  <a:pt x="919885" y="4516634"/>
                  <a:pt x="916392" y="4520128"/>
                  <a:pt x="916392" y="4524786"/>
                </a:cubicBezTo>
                <a:lnTo>
                  <a:pt x="916392" y="4591173"/>
                </a:lnTo>
                <a:cubicBezTo>
                  <a:pt x="916392" y="4595832"/>
                  <a:pt x="919885" y="4599326"/>
                  <a:pt x="924543" y="4599326"/>
                </a:cubicBezTo>
                <a:cubicBezTo>
                  <a:pt x="929201" y="4599326"/>
                  <a:pt x="932694" y="4595832"/>
                  <a:pt x="932694" y="4591173"/>
                </a:cubicBezTo>
                <a:lnTo>
                  <a:pt x="932694" y="4524786"/>
                </a:lnTo>
                <a:cubicBezTo>
                  <a:pt x="932694" y="4520128"/>
                  <a:pt x="929201" y="4516634"/>
                  <a:pt x="924543" y="4516634"/>
                </a:cubicBezTo>
                <a:lnTo>
                  <a:pt x="924543" y="4516634"/>
                </a:lnTo>
                <a:close/>
                <a:moveTo>
                  <a:pt x="924543" y="4385025"/>
                </a:moveTo>
                <a:cubicBezTo>
                  <a:pt x="919885" y="4385025"/>
                  <a:pt x="916392" y="4388519"/>
                  <a:pt x="916392" y="4393178"/>
                </a:cubicBezTo>
                <a:lnTo>
                  <a:pt x="916392" y="4459565"/>
                </a:lnTo>
                <a:cubicBezTo>
                  <a:pt x="916392" y="4464223"/>
                  <a:pt x="919885" y="4467717"/>
                  <a:pt x="924543" y="4467717"/>
                </a:cubicBezTo>
                <a:cubicBezTo>
                  <a:pt x="929201" y="4467717"/>
                  <a:pt x="932694" y="4464223"/>
                  <a:pt x="932694" y="4459565"/>
                </a:cubicBezTo>
                <a:lnTo>
                  <a:pt x="932694" y="4393178"/>
                </a:lnTo>
                <a:cubicBezTo>
                  <a:pt x="932694" y="4388519"/>
                  <a:pt x="929201" y="4385025"/>
                  <a:pt x="924543" y="4385025"/>
                </a:cubicBezTo>
                <a:lnTo>
                  <a:pt x="924543" y="4385025"/>
                </a:lnTo>
                <a:close/>
                <a:moveTo>
                  <a:pt x="924543" y="4253416"/>
                </a:moveTo>
                <a:cubicBezTo>
                  <a:pt x="919885" y="4253416"/>
                  <a:pt x="916392" y="4256910"/>
                  <a:pt x="916392" y="4261569"/>
                </a:cubicBezTo>
                <a:lnTo>
                  <a:pt x="916392" y="4327955"/>
                </a:lnTo>
                <a:cubicBezTo>
                  <a:pt x="916392" y="4332614"/>
                  <a:pt x="919885" y="4336108"/>
                  <a:pt x="924543" y="4336108"/>
                </a:cubicBezTo>
                <a:cubicBezTo>
                  <a:pt x="929201" y="4336108"/>
                  <a:pt x="932694" y="4332614"/>
                  <a:pt x="932694" y="4327955"/>
                </a:cubicBezTo>
                <a:lnTo>
                  <a:pt x="932694" y="4261569"/>
                </a:lnTo>
                <a:cubicBezTo>
                  <a:pt x="932694" y="4256910"/>
                  <a:pt x="929201" y="4253416"/>
                  <a:pt x="924543" y="4253416"/>
                </a:cubicBezTo>
                <a:lnTo>
                  <a:pt x="924543" y="4253416"/>
                </a:lnTo>
                <a:close/>
                <a:moveTo>
                  <a:pt x="924543" y="4120642"/>
                </a:moveTo>
                <a:cubicBezTo>
                  <a:pt x="919885" y="4120642"/>
                  <a:pt x="916392" y="4124136"/>
                  <a:pt x="916392" y="4128795"/>
                </a:cubicBezTo>
                <a:lnTo>
                  <a:pt x="916392" y="4195182"/>
                </a:lnTo>
                <a:cubicBezTo>
                  <a:pt x="916392" y="4199841"/>
                  <a:pt x="919885" y="4203335"/>
                  <a:pt x="924543" y="4203335"/>
                </a:cubicBezTo>
                <a:cubicBezTo>
                  <a:pt x="929201" y="4203335"/>
                  <a:pt x="932694" y="4199841"/>
                  <a:pt x="932694" y="4195182"/>
                </a:cubicBezTo>
                <a:lnTo>
                  <a:pt x="932694" y="4128795"/>
                </a:lnTo>
                <a:cubicBezTo>
                  <a:pt x="932694" y="4124136"/>
                  <a:pt x="929201" y="4120642"/>
                  <a:pt x="924543" y="4120642"/>
                </a:cubicBezTo>
                <a:lnTo>
                  <a:pt x="924543" y="4120642"/>
                </a:lnTo>
                <a:close/>
                <a:moveTo>
                  <a:pt x="924543" y="3989033"/>
                </a:moveTo>
                <a:cubicBezTo>
                  <a:pt x="919885" y="3989033"/>
                  <a:pt x="916392" y="3992527"/>
                  <a:pt x="916392" y="3997186"/>
                </a:cubicBezTo>
                <a:lnTo>
                  <a:pt x="916392" y="4063573"/>
                </a:lnTo>
                <a:cubicBezTo>
                  <a:pt x="916392" y="4068232"/>
                  <a:pt x="919885" y="4071725"/>
                  <a:pt x="924543" y="4071725"/>
                </a:cubicBezTo>
                <a:cubicBezTo>
                  <a:pt x="929201" y="4071725"/>
                  <a:pt x="932694" y="4068232"/>
                  <a:pt x="932694" y="4063573"/>
                </a:cubicBezTo>
                <a:lnTo>
                  <a:pt x="932694" y="3997186"/>
                </a:lnTo>
                <a:cubicBezTo>
                  <a:pt x="932694" y="3992527"/>
                  <a:pt x="929201" y="3989033"/>
                  <a:pt x="924543" y="3989033"/>
                </a:cubicBezTo>
                <a:lnTo>
                  <a:pt x="924543" y="3989033"/>
                </a:lnTo>
                <a:close/>
                <a:moveTo>
                  <a:pt x="924543" y="3856259"/>
                </a:moveTo>
                <a:cubicBezTo>
                  <a:pt x="919885" y="3856259"/>
                  <a:pt x="916392" y="3859754"/>
                  <a:pt x="916392" y="3864412"/>
                </a:cubicBezTo>
                <a:lnTo>
                  <a:pt x="916392" y="3930799"/>
                </a:lnTo>
                <a:cubicBezTo>
                  <a:pt x="916392" y="3935458"/>
                  <a:pt x="919885" y="3938952"/>
                  <a:pt x="924543" y="3938952"/>
                </a:cubicBezTo>
                <a:cubicBezTo>
                  <a:pt x="929201" y="3938952"/>
                  <a:pt x="932694" y="3935458"/>
                  <a:pt x="932694" y="3930799"/>
                </a:cubicBezTo>
                <a:lnTo>
                  <a:pt x="932694" y="3864412"/>
                </a:lnTo>
                <a:cubicBezTo>
                  <a:pt x="932694" y="3859754"/>
                  <a:pt x="929201" y="3856259"/>
                  <a:pt x="924543" y="3856259"/>
                </a:cubicBezTo>
                <a:lnTo>
                  <a:pt x="924543" y="3856259"/>
                </a:lnTo>
                <a:close/>
                <a:moveTo>
                  <a:pt x="924543" y="3724651"/>
                </a:moveTo>
                <a:cubicBezTo>
                  <a:pt x="919885" y="3724651"/>
                  <a:pt x="916392" y="3728145"/>
                  <a:pt x="916392" y="3732803"/>
                </a:cubicBezTo>
                <a:lnTo>
                  <a:pt x="916392" y="3799190"/>
                </a:lnTo>
                <a:cubicBezTo>
                  <a:pt x="916392" y="3803849"/>
                  <a:pt x="919885" y="3807343"/>
                  <a:pt x="924543" y="3807343"/>
                </a:cubicBezTo>
                <a:cubicBezTo>
                  <a:pt x="929201" y="3807343"/>
                  <a:pt x="932694" y="3803849"/>
                  <a:pt x="932694" y="3799190"/>
                </a:cubicBezTo>
                <a:lnTo>
                  <a:pt x="932694" y="3732803"/>
                </a:lnTo>
                <a:cubicBezTo>
                  <a:pt x="932694" y="3728145"/>
                  <a:pt x="929201" y="3724651"/>
                  <a:pt x="924543" y="3724651"/>
                </a:cubicBezTo>
                <a:lnTo>
                  <a:pt x="924543" y="3724651"/>
                </a:lnTo>
                <a:close/>
                <a:moveTo>
                  <a:pt x="924543" y="3593041"/>
                </a:moveTo>
                <a:cubicBezTo>
                  <a:pt x="919885" y="3593041"/>
                  <a:pt x="916392" y="3596536"/>
                  <a:pt x="916392" y="3601194"/>
                </a:cubicBezTo>
                <a:lnTo>
                  <a:pt x="916392" y="3667581"/>
                </a:lnTo>
                <a:cubicBezTo>
                  <a:pt x="916392" y="3672240"/>
                  <a:pt x="919885" y="3675734"/>
                  <a:pt x="924543" y="3675734"/>
                </a:cubicBezTo>
                <a:cubicBezTo>
                  <a:pt x="929201" y="3675734"/>
                  <a:pt x="932694" y="3672240"/>
                  <a:pt x="932694" y="3667581"/>
                </a:cubicBezTo>
                <a:lnTo>
                  <a:pt x="932694" y="3601194"/>
                </a:lnTo>
                <a:cubicBezTo>
                  <a:pt x="932694" y="3596536"/>
                  <a:pt x="929201" y="3593041"/>
                  <a:pt x="924543" y="3593041"/>
                </a:cubicBezTo>
                <a:lnTo>
                  <a:pt x="924543" y="3593041"/>
                </a:lnTo>
                <a:close/>
                <a:moveTo>
                  <a:pt x="924543" y="3460268"/>
                </a:moveTo>
                <a:cubicBezTo>
                  <a:pt x="919885" y="3460268"/>
                  <a:pt x="916392" y="3463762"/>
                  <a:pt x="916392" y="3468421"/>
                </a:cubicBezTo>
                <a:lnTo>
                  <a:pt x="916392" y="3534807"/>
                </a:lnTo>
                <a:cubicBezTo>
                  <a:pt x="916392" y="3539466"/>
                  <a:pt x="919885" y="3542960"/>
                  <a:pt x="924543" y="3542960"/>
                </a:cubicBezTo>
                <a:cubicBezTo>
                  <a:pt x="929201" y="3542960"/>
                  <a:pt x="932694" y="3539466"/>
                  <a:pt x="932694" y="3534807"/>
                </a:cubicBezTo>
                <a:lnTo>
                  <a:pt x="932694" y="3468421"/>
                </a:lnTo>
                <a:cubicBezTo>
                  <a:pt x="932694" y="3463762"/>
                  <a:pt x="929201" y="3460268"/>
                  <a:pt x="924543" y="3460268"/>
                </a:cubicBezTo>
                <a:lnTo>
                  <a:pt x="924543" y="3460268"/>
                </a:lnTo>
                <a:close/>
                <a:moveTo>
                  <a:pt x="924543" y="3328659"/>
                </a:moveTo>
                <a:cubicBezTo>
                  <a:pt x="919885" y="3328659"/>
                  <a:pt x="916392" y="3332153"/>
                  <a:pt x="916392" y="3336812"/>
                </a:cubicBezTo>
                <a:lnTo>
                  <a:pt x="916392" y="3403199"/>
                </a:lnTo>
                <a:cubicBezTo>
                  <a:pt x="916392" y="3407857"/>
                  <a:pt x="919885" y="3411351"/>
                  <a:pt x="924543" y="3411351"/>
                </a:cubicBezTo>
                <a:cubicBezTo>
                  <a:pt x="929201" y="3411351"/>
                  <a:pt x="932694" y="3407857"/>
                  <a:pt x="932694" y="3403199"/>
                </a:cubicBezTo>
                <a:lnTo>
                  <a:pt x="932694" y="3336812"/>
                </a:lnTo>
                <a:cubicBezTo>
                  <a:pt x="932694" y="3332153"/>
                  <a:pt x="929201" y="3328659"/>
                  <a:pt x="924543" y="3328659"/>
                </a:cubicBezTo>
                <a:lnTo>
                  <a:pt x="924543" y="3328659"/>
                </a:lnTo>
                <a:close/>
                <a:moveTo>
                  <a:pt x="924543" y="3195885"/>
                </a:moveTo>
                <a:cubicBezTo>
                  <a:pt x="919885" y="3195885"/>
                  <a:pt x="916392" y="3199379"/>
                  <a:pt x="916392" y="3204038"/>
                </a:cubicBezTo>
                <a:lnTo>
                  <a:pt x="916392" y="3270425"/>
                </a:lnTo>
                <a:cubicBezTo>
                  <a:pt x="916392" y="3275084"/>
                  <a:pt x="919885" y="3278578"/>
                  <a:pt x="924543" y="3278578"/>
                </a:cubicBezTo>
                <a:cubicBezTo>
                  <a:pt x="929201" y="3278578"/>
                  <a:pt x="932694" y="3275084"/>
                  <a:pt x="932694" y="3270425"/>
                </a:cubicBezTo>
                <a:lnTo>
                  <a:pt x="932694" y="3204038"/>
                </a:lnTo>
                <a:cubicBezTo>
                  <a:pt x="932694" y="3199379"/>
                  <a:pt x="929201" y="3195885"/>
                  <a:pt x="924543" y="3195885"/>
                </a:cubicBezTo>
                <a:lnTo>
                  <a:pt x="924543" y="3195885"/>
                </a:lnTo>
                <a:close/>
                <a:moveTo>
                  <a:pt x="924543" y="3064276"/>
                </a:moveTo>
                <a:cubicBezTo>
                  <a:pt x="919885" y="3064276"/>
                  <a:pt x="916392" y="3067770"/>
                  <a:pt x="916392" y="3072429"/>
                </a:cubicBezTo>
                <a:lnTo>
                  <a:pt x="916392" y="3138816"/>
                </a:lnTo>
                <a:cubicBezTo>
                  <a:pt x="916392" y="3143475"/>
                  <a:pt x="919885" y="3146969"/>
                  <a:pt x="924543" y="3146969"/>
                </a:cubicBezTo>
                <a:cubicBezTo>
                  <a:pt x="929201" y="3146969"/>
                  <a:pt x="932694" y="3143475"/>
                  <a:pt x="932694" y="3138816"/>
                </a:cubicBezTo>
                <a:lnTo>
                  <a:pt x="932694" y="3072429"/>
                </a:lnTo>
                <a:cubicBezTo>
                  <a:pt x="932694" y="3067770"/>
                  <a:pt x="929201" y="3064276"/>
                  <a:pt x="924543" y="3064276"/>
                </a:cubicBezTo>
                <a:lnTo>
                  <a:pt x="924543" y="3064276"/>
                </a:lnTo>
                <a:close/>
                <a:moveTo>
                  <a:pt x="924543" y="2932667"/>
                </a:moveTo>
                <a:cubicBezTo>
                  <a:pt x="919885" y="2932667"/>
                  <a:pt x="916392" y="2936161"/>
                  <a:pt x="916392" y="2940820"/>
                </a:cubicBezTo>
                <a:lnTo>
                  <a:pt x="916392" y="3007207"/>
                </a:lnTo>
                <a:cubicBezTo>
                  <a:pt x="916392" y="3011866"/>
                  <a:pt x="919885" y="3015360"/>
                  <a:pt x="924543" y="3015360"/>
                </a:cubicBezTo>
                <a:cubicBezTo>
                  <a:pt x="929201" y="3015360"/>
                  <a:pt x="932694" y="3011866"/>
                  <a:pt x="932694" y="3007207"/>
                </a:cubicBezTo>
                <a:lnTo>
                  <a:pt x="932694" y="2940820"/>
                </a:lnTo>
                <a:cubicBezTo>
                  <a:pt x="932694" y="2936161"/>
                  <a:pt x="929201" y="2932667"/>
                  <a:pt x="924543" y="2932667"/>
                </a:cubicBezTo>
                <a:lnTo>
                  <a:pt x="924543" y="2932667"/>
                </a:lnTo>
                <a:close/>
                <a:moveTo>
                  <a:pt x="924543" y="2799894"/>
                </a:moveTo>
                <a:cubicBezTo>
                  <a:pt x="919885" y="2799894"/>
                  <a:pt x="916392" y="2803388"/>
                  <a:pt x="916392" y="2808046"/>
                </a:cubicBezTo>
                <a:lnTo>
                  <a:pt x="916392" y="2874433"/>
                </a:lnTo>
                <a:cubicBezTo>
                  <a:pt x="916392" y="2879092"/>
                  <a:pt x="919885" y="2882586"/>
                  <a:pt x="924543" y="2882586"/>
                </a:cubicBezTo>
                <a:cubicBezTo>
                  <a:pt x="929201" y="2882586"/>
                  <a:pt x="932694" y="2879092"/>
                  <a:pt x="932694" y="2874433"/>
                </a:cubicBezTo>
                <a:lnTo>
                  <a:pt x="932694" y="2808046"/>
                </a:lnTo>
                <a:cubicBezTo>
                  <a:pt x="932694" y="2803388"/>
                  <a:pt x="929201" y="2799894"/>
                  <a:pt x="924543" y="2799894"/>
                </a:cubicBezTo>
                <a:lnTo>
                  <a:pt x="924543" y="2799894"/>
                </a:lnTo>
                <a:close/>
                <a:moveTo>
                  <a:pt x="924543" y="2668285"/>
                </a:moveTo>
                <a:cubicBezTo>
                  <a:pt x="919885" y="2668285"/>
                  <a:pt x="916392" y="2671779"/>
                  <a:pt x="916392" y="2676438"/>
                </a:cubicBezTo>
                <a:lnTo>
                  <a:pt x="916392" y="2742824"/>
                </a:lnTo>
                <a:cubicBezTo>
                  <a:pt x="916392" y="2747483"/>
                  <a:pt x="919885" y="2750977"/>
                  <a:pt x="924543" y="2750977"/>
                </a:cubicBezTo>
                <a:cubicBezTo>
                  <a:pt x="929201" y="2750977"/>
                  <a:pt x="932694" y="2747483"/>
                  <a:pt x="932694" y="2742824"/>
                </a:cubicBezTo>
                <a:lnTo>
                  <a:pt x="932694" y="2676438"/>
                </a:lnTo>
                <a:cubicBezTo>
                  <a:pt x="932694" y="2671779"/>
                  <a:pt x="929201" y="2668285"/>
                  <a:pt x="924543" y="2668285"/>
                </a:cubicBezTo>
                <a:lnTo>
                  <a:pt x="924543" y="2668285"/>
                </a:lnTo>
                <a:close/>
                <a:moveTo>
                  <a:pt x="924543" y="2535511"/>
                </a:moveTo>
                <a:cubicBezTo>
                  <a:pt x="919885" y="2535511"/>
                  <a:pt x="916392" y="2539005"/>
                  <a:pt x="916392" y="2543664"/>
                </a:cubicBezTo>
                <a:lnTo>
                  <a:pt x="916392" y="2610051"/>
                </a:lnTo>
                <a:cubicBezTo>
                  <a:pt x="916392" y="2614709"/>
                  <a:pt x="919885" y="2618203"/>
                  <a:pt x="924543" y="2618203"/>
                </a:cubicBezTo>
                <a:cubicBezTo>
                  <a:pt x="929201" y="2618203"/>
                  <a:pt x="932694" y="2614709"/>
                  <a:pt x="932694" y="2610051"/>
                </a:cubicBezTo>
                <a:lnTo>
                  <a:pt x="932694" y="2543664"/>
                </a:lnTo>
                <a:cubicBezTo>
                  <a:pt x="932694" y="2539005"/>
                  <a:pt x="929201" y="2535511"/>
                  <a:pt x="924543" y="2535511"/>
                </a:cubicBezTo>
                <a:lnTo>
                  <a:pt x="924543" y="2535511"/>
                </a:lnTo>
                <a:close/>
                <a:moveTo>
                  <a:pt x="924543" y="2403902"/>
                </a:moveTo>
                <a:cubicBezTo>
                  <a:pt x="919885" y="2403902"/>
                  <a:pt x="916392" y="2407396"/>
                  <a:pt x="916392" y="2412055"/>
                </a:cubicBezTo>
                <a:lnTo>
                  <a:pt x="916392" y="2478442"/>
                </a:lnTo>
                <a:cubicBezTo>
                  <a:pt x="916392" y="2483100"/>
                  <a:pt x="919885" y="2486594"/>
                  <a:pt x="924543" y="2486594"/>
                </a:cubicBezTo>
                <a:cubicBezTo>
                  <a:pt x="929201" y="2486594"/>
                  <a:pt x="932694" y="2483100"/>
                  <a:pt x="932694" y="2478442"/>
                </a:cubicBezTo>
                <a:lnTo>
                  <a:pt x="932694" y="2412055"/>
                </a:lnTo>
                <a:cubicBezTo>
                  <a:pt x="932694" y="2407396"/>
                  <a:pt x="929201" y="2403902"/>
                  <a:pt x="924543" y="2403902"/>
                </a:cubicBezTo>
                <a:lnTo>
                  <a:pt x="924543" y="2403902"/>
                </a:lnTo>
                <a:close/>
                <a:moveTo>
                  <a:pt x="924543" y="2272293"/>
                </a:moveTo>
                <a:cubicBezTo>
                  <a:pt x="919885" y="2272293"/>
                  <a:pt x="916392" y="2275787"/>
                  <a:pt x="916392" y="2280446"/>
                </a:cubicBezTo>
                <a:lnTo>
                  <a:pt x="916392" y="2346833"/>
                </a:lnTo>
                <a:cubicBezTo>
                  <a:pt x="916392" y="2351492"/>
                  <a:pt x="919885" y="2354985"/>
                  <a:pt x="924543" y="2354985"/>
                </a:cubicBezTo>
                <a:cubicBezTo>
                  <a:pt x="929201" y="2354985"/>
                  <a:pt x="932694" y="2351492"/>
                  <a:pt x="932694" y="2346833"/>
                </a:cubicBezTo>
                <a:lnTo>
                  <a:pt x="932694" y="2280446"/>
                </a:lnTo>
                <a:cubicBezTo>
                  <a:pt x="932694" y="2275787"/>
                  <a:pt x="929201" y="2272293"/>
                  <a:pt x="924543" y="2272293"/>
                </a:cubicBezTo>
                <a:lnTo>
                  <a:pt x="924543" y="2272293"/>
                </a:lnTo>
                <a:close/>
                <a:moveTo>
                  <a:pt x="924543" y="2139519"/>
                </a:moveTo>
                <a:cubicBezTo>
                  <a:pt x="919885" y="2139519"/>
                  <a:pt x="916392" y="2143014"/>
                  <a:pt x="916392" y="2147672"/>
                </a:cubicBezTo>
                <a:lnTo>
                  <a:pt x="916392" y="2214059"/>
                </a:lnTo>
                <a:cubicBezTo>
                  <a:pt x="916392" y="2218718"/>
                  <a:pt x="919885" y="2222212"/>
                  <a:pt x="924543" y="2222212"/>
                </a:cubicBezTo>
                <a:cubicBezTo>
                  <a:pt x="929201" y="2222212"/>
                  <a:pt x="932694" y="2218718"/>
                  <a:pt x="932694" y="2214059"/>
                </a:cubicBezTo>
                <a:lnTo>
                  <a:pt x="932694" y="2147672"/>
                </a:lnTo>
                <a:cubicBezTo>
                  <a:pt x="932694" y="2143014"/>
                  <a:pt x="929201" y="2139519"/>
                  <a:pt x="924543" y="2139519"/>
                </a:cubicBezTo>
                <a:lnTo>
                  <a:pt x="924543" y="2139519"/>
                </a:lnTo>
                <a:close/>
                <a:moveTo>
                  <a:pt x="924543" y="2007910"/>
                </a:moveTo>
                <a:cubicBezTo>
                  <a:pt x="919885" y="2007910"/>
                  <a:pt x="916392" y="2011404"/>
                  <a:pt x="916392" y="2016063"/>
                </a:cubicBezTo>
                <a:lnTo>
                  <a:pt x="916392" y="2082450"/>
                </a:lnTo>
                <a:cubicBezTo>
                  <a:pt x="916392" y="2087109"/>
                  <a:pt x="919885" y="2090603"/>
                  <a:pt x="924543" y="2090603"/>
                </a:cubicBezTo>
                <a:cubicBezTo>
                  <a:pt x="929201" y="2090603"/>
                  <a:pt x="932694" y="2087109"/>
                  <a:pt x="932694" y="2082450"/>
                </a:cubicBezTo>
                <a:lnTo>
                  <a:pt x="932694" y="2016063"/>
                </a:lnTo>
                <a:cubicBezTo>
                  <a:pt x="932694" y="2011404"/>
                  <a:pt x="929201" y="2007910"/>
                  <a:pt x="924543" y="2007910"/>
                </a:cubicBezTo>
                <a:lnTo>
                  <a:pt x="924543" y="2007910"/>
                </a:lnTo>
                <a:close/>
                <a:moveTo>
                  <a:pt x="924543" y="1876301"/>
                </a:moveTo>
                <a:cubicBezTo>
                  <a:pt x="919885" y="1876301"/>
                  <a:pt x="916392" y="1879795"/>
                  <a:pt x="916392" y="1884454"/>
                </a:cubicBezTo>
                <a:lnTo>
                  <a:pt x="916392" y="1950841"/>
                </a:lnTo>
                <a:cubicBezTo>
                  <a:pt x="916392" y="1955500"/>
                  <a:pt x="919885" y="1958994"/>
                  <a:pt x="924543" y="1958994"/>
                </a:cubicBezTo>
                <a:cubicBezTo>
                  <a:pt x="929201" y="1958994"/>
                  <a:pt x="932694" y="1955500"/>
                  <a:pt x="932694" y="1950841"/>
                </a:cubicBezTo>
                <a:lnTo>
                  <a:pt x="932694" y="1884454"/>
                </a:lnTo>
                <a:cubicBezTo>
                  <a:pt x="932694" y="1879795"/>
                  <a:pt x="929201" y="1876301"/>
                  <a:pt x="924543" y="1876301"/>
                </a:cubicBezTo>
                <a:lnTo>
                  <a:pt x="924543" y="1876301"/>
                </a:lnTo>
                <a:close/>
                <a:moveTo>
                  <a:pt x="924543" y="1743528"/>
                </a:moveTo>
                <a:cubicBezTo>
                  <a:pt x="919885" y="1743528"/>
                  <a:pt x="916392" y="1747022"/>
                  <a:pt x="916392" y="1751681"/>
                </a:cubicBezTo>
                <a:lnTo>
                  <a:pt x="916392" y="1818067"/>
                </a:lnTo>
                <a:cubicBezTo>
                  <a:pt x="916392" y="1822726"/>
                  <a:pt x="919885" y="1826220"/>
                  <a:pt x="924543" y="1826220"/>
                </a:cubicBezTo>
                <a:cubicBezTo>
                  <a:pt x="929201" y="1826220"/>
                  <a:pt x="932694" y="1822726"/>
                  <a:pt x="932694" y="1818067"/>
                </a:cubicBezTo>
                <a:lnTo>
                  <a:pt x="932694" y="1751681"/>
                </a:lnTo>
                <a:cubicBezTo>
                  <a:pt x="932694" y="1747022"/>
                  <a:pt x="929201" y="1743528"/>
                  <a:pt x="924543" y="1743528"/>
                </a:cubicBezTo>
                <a:lnTo>
                  <a:pt x="924543" y="1743528"/>
                </a:lnTo>
                <a:close/>
                <a:moveTo>
                  <a:pt x="924543" y="1611919"/>
                </a:moveTo>
                <a:cubicBezTo>
                  <a:pt x="919885" y="1611919"/>
                  <a:pt x="916392" y="1615413"/>
                  <a:pt x="916392" y="1620072"/>
                </a:cubicBezTo>
                <a:lnTo>
                  <a:pt x="916392" y="1686458"/>
                </a:lnTo>
                <a:cubicBezTo>
                  <a:pt x="916392" y="1691117"/>
                  <a:pt x="919885" y="1694611"/>
                  <a:pt x="924543" y="1694611"/>
                </a:cubicBezTo>
                <a:cubicBezTo>
                  <a:pt x="929201" y="1694611"/>
                  <a:pt x="932694" y="1691117"/>
                  <a:pt x="932694" y="1686458"/>
                </a:cubicBezTo>
                <a:lnTo>
                  <a:pt x="932694" y="1620072"/>
                </a:lnTo>
                <a:cubicBezTo>
                  <a:pt x="932694" y="1615413"/>
                  <a:pt x="929201" y="1611919"/>
                  <a:pt x="924543" y="1611919"/>
                </a:cubicBezTo>
                <a:lnTo>
                  <a:pt x="924543" y="1611919"/>
                </a:lnTo>
                <a:close/>
                <a:moveTo>
                  <a:pt x="924543" y="1479145"/>
                </a:moveTo>
                <a:cubicBezTo>
                  <a:pt x="919885" y="1479145"/>
                  <a:pt x="916392" y="1482639"/>
                  <a:pt x="916392" y="1487298"/>
                </a:cubicBezTo>
                <a:lnTo>
                  <a:pt x="916392" y="1553685"/>
                </a:lnTo>
                <a:cubicBezTo>
                  <a:pt x="916392" y="1558344"/>
                  <a:pt x="919885" y="1561837"/>
                  <a:pt x="924543" y="1561837"/>
                </a:cubicBezTo>
                <a:cubicBezTo>
                  <a:pt x="929201" y="1561837"/>
                  <a:pt x="932694" y="1558344"/>
                  <a:pt x="932694" y="1553685"/>
                </a:cubicBezTo>
                <a:lnTo>
                  <a:pt x="932694" y="1487298"/>
                </a:lnTo>
                <a:cubicBezTo>
                  <a:pt x="932694" y="1482639"/>
                  <a:pt x="929201" y="1479145"/>
                  <a:pt x="924543" y="1479145"/>
                </a:cubicBezTo>
                <a:lnTo>
                  <a:pt x="924543" y="1479145"/>
                </a:lnTo>
                <a:close/>
                <a:moveTo>
                  <a:pt x="924543" y="1347536"/>
                </a:moveTo>
                <a:cubicBezTo>
                  <a:pt x="919885" y="1347536"/>
                  <a:pt x="916392" y="1351030"/>
                  <a:pt x="916392" y="1355689"/>
                </a:cubicBezTo>
                <a:lnTo>
                  <a:pt x="916392" y="1422076"/>
                </a:lnTo>
                <a:cubicBezTo>
                  <a:pt x="916392" y="1426735"/>
                  <a:pt x="919885" y="1430229"/>
                  <a:pt x="924543" y="1430229"/>
                </a:cubicBezTo>
                <a:cubicBezTo>
                  <a:pt x="929201" y="1430229"/>
                  <a:pt x="932694" y="1426735"/>
                  <a:pt x="932694" y="1422076"/>
                </a:cubicBezTo>
                <a:lnTo>
                  <a:pt x="932694" y="1355689"/>
                </a:lnTo>
                <a:cubicBezTo>
                  <a:pt x="932694" y="1351030"/>
                  <a:pt x="929201" y="1347536"/>
                  <a:pt x="924543" y="1347536"/>
                </a:cubicBezTo>
                <a:lnTo>
                  <a:pt x="924543" y="1347536"/>
                </a:lnTo>
                <a:close/>
                <a:moveTo>
                  <a:pt x="924543" y="1215927"/>
                </a:moveTo>
                <a:cubicBezTo>
                  <a:pt x="919885" y="1215927"/>
                  <a:pt x="916392" y="1219421"/>
                  <a:pt x="916392" y="1224080"/>
                </a:cubicBezTo>
                <a:lnTo>
                  <a:pt x="916392" y="1290467"/>
                </a:lnTo>
                <a:cubicBezTo>
                  <a:pt x="916392" y="1295126"/>
                  <a:pt x="919885" y="1298620"/>
                  <a:pt x="924543" y="1298620"/>
                </a:cubicBezTo>
                <a:cubicBezTo>
                  <a:pt x="929201" y="1298620"/>
                  <a:pt x="932694" y="1295126"/>
                  <a:pt x="932694" y="1290467"/>
                </a:cubicBezTo>
                <a:lnTo>
                  <a:pt x="932694" y="1224080"/>
                </a:lnTo>
                <a:cubicBezTo>
                  <a:pt x="932694" y="1219421"/>
                  <a:pt x="929201" y="1215927"/>
                  <a:pt x="924543" y="1215927"/>
                </a:cubicBezTo>
                <a:lnTo>
                  <a:pt x="924543" y="1215927"/>
                </a:lnTo>
                <a:close/>
                <a:moveTo>
                  <a:pt x="924543" y="1083154"/>
                </a:moveTo>
                <a:cubicBezTo>
                  <a:pt x="919885" y="1083154"/>
                  <a:pt x="916392" y="1086648"/>
                  <a:pt x="916392" y="1091306"/>
                </a:cubicBezTo>
                <a:lnTo>
                  <a:pt x="916392" y="1157693"/>
                </a:lnTo>
                <a:cubicBezTo>
                  <a:pt x="916392" y="1162352"/>
                  <a:pt x="919885" y="1165846"/>
                  <a:pt x="924543" y="1165846"/>
                </a:cubicBezTo>
                <a:cubicBezTo>
                  <a:pt x="929201" y="1165846"/>
                  <a:pt x="932694" y="1162352"/>
                  <a:pt x="932694" y="1157693"/>
                </a:cubicBezTo>
                <a:lnTo>
                  <a:pt x="932694" y="1091306"/>
                </a:lnTo>
                <a:cubicBezTo>
                  <a:pt x="932694" y="1086648"/>
                  <a:pt x="929201" y="1083154"/>
                  <a:pt x="924543" y="1083154"/>
                </a:cubicBezTo>
                <a:lnTo>
                  <a:pt x="924543" y="1083154"/>
                </a:lnTo>
                <a:close/>
                <a:moveTo>
                  <a:pt x="924543" y="951545"/>
                </a:moveTo>
                <a:cubicBezTo>
                  <a:pt x="919885" y="951545"/>
                  <a:pt x="916392" y="955039"/>
                  <a:pt x="916392" y="959697"/>
                </a:cubicBezTo>
                <a:lnTo>
                  <a:pt x="916392" y="1026084"/>
                </a:lnTo>
                <a:cubicBezTo>
                  <a:pt x="916392" y="1030743"/>
                  <a:pt x="919885" y="1034237"/>
                  <a:pt x="924543" y="1034237"/>
                </a:cubicBezTo>
                <a:cubicBezTo>
                  <a:pt x="929201" y="1034237"/>
                  <a:pt x="932694" y="1030743"/>
                  <a:pt x="932694" y="1026084"/>
                </a:cubicBezTo>
                <a:lnTo>
                  <a:pt x="932694" y="959697"/>
                </a:lnTo>
                <a:cubicBezTo>
                  <a:pt x="932694" y="955039"/>
                  <a:pt x="929201" y="951545"/>
                  <a:pt x="924543" y="951545"/>
                </a:cubicBezTo>
                <a:lnTo>
                  <a:pt x="924543" y="951545"/>
                </a:lnTo>
                <a:close/>
                <a:moveTo>
                  <a:pt x="924543" y="818771"/>
                </a:moveTo>
                <a:cubicBezTo>
                  <a:pt x="919885" y="818771"/>
                  <a:pt x="916392" y="822265"/>
                  <a:pt x="916392" y="826924"/>
                </a:cubicBezTo>
                <a:lnTo>
                  <a:pt x="916392" y="893311"/>
                </a:lnTo>
                <a:cubicBezTo>
                  <a:pt x="916392" y="897969"/>
                  <a:pt x="919885" y="901463"/>
                  <a:pt x="924543" y="901463"/>
                </a:cubicBezTo>
                <a:cubicBezTo>
                  <a:pt x="929201" y="901463"/>
                  <a:pt x="932694" y="897969"/>
                  <a:pt x="932694" y="893311"/>
                </a:cubicBezTo>
                <a:lnTo>
                  <a:pt x="932694" y="826924"/>
                </a:lnTo>
                <a:cubicBezTo>
                  <a:pt x="932694" y="822265"/>
                  <a:pt x="929201" y="818771"/>
                  <a:pt x="924543" y="818771"/>
                </a:cubicBezTo>
                <a:lnTo>
                  <a:pt x="924543" y="818771"/>
                </a:lnTo>
                <a:close/>
                <a:moveTo>
                  <a:pt x="924543" y="687162"/>
                </a:moveTo>
                <a:cubicBezTo>
                  <a:pt x="919885" y="687162"/>
                  <a:pt x="916392" y="690656"/>
                  <a:pt x="916392" y="695315"/>
                </a:cubicBezTo>
                <a:lnTo>
                  <a:pt x="916392" y="761701"/>
                </a:lnTo>
                <a:cubicBezTo>
                  <a:pt x="916392" y="766360"/>
                  <a:pt x="919885" y="769854"/>
                  <a:pt x="924543" y="769854"/>
                </a:cubicBezTo>
                <a:cubicBezTo>
                  <a:pt x="929201" y="769854"/>
                  <a:pt x="932694" y="766360"/>
                  <a:pt x="932694" y="761701"/>
                </a:cubicBezTo>
                <a:lnTo>
                  <a:pt x="932694" y="695315"/>
                </a:lnTo>
                <a:cubicBezTo>
                  <a:pt x="932694" y="690656"/>
                  <a:pt x="929201" y="687162"/>
                  <a:pt x="924543" y="687162"/>
                </a:cubicBezTo>
                <a:lnTo>
                  <a:pt x="924543" y="687162"/>
                </a:lnTo>
                <a:close/>
                <a:moveTo>
                  <a:pt x="924543" y="555553"/>
                </a:moveTo>
                <a:cubicBezTo>
                  <a:pt x="919885" y="555553"/>
                  <a:pt x="916392" y="559047"/>
                  <a:pt x="916392" y="563706"/>
                </a:cubicBezTo>
                <a:lnTo>
                  <a:pt x="916392" y="630093"/>
                </a:lnTo>
                <a:cubicBezTo>
                  <a:pt x="916392" y="634751"/>
                  <a:pt x="919885" y="638245"/>
                  <a:pt x="924543" y="638245"/>
                </a:cubicBezTo>
                <a:cubicBezTo>
                  <a:pt x="929201" y="638245"/>
                  <a:pt x="932694" y="634751"/>
                  <a:pt x="932694" y="630093"/>
                </a:cubicBezTo>
                <a:lnTo>
                  <a:pt x="932694" y="563706"/>
                </a:lnTo>
                <a:cubicBezTo>
                  <a:pt x="932694" y="559047"/>
                  <a:pt x="929201" y="555553"/>
                  <a:pt x="924543" y="555553"/>
                </a:cubicBezTo>
                <a:lnTo>
                  <a:pt x="924543" y="555553"/>
                </a:lnTo>
                <a:close/>
                <a:moveTo>
                  <a:pt x="924543" y="422779"/>
                </a:moveTo>
                <a:cubicBezTo>
                  <a:pt x="919885" y="422779"/>
                  <a:pt x="916392" y="426273"/>
                  <a:pt x="916392" y="430932"/>
                </a:cubicBezTo>
                <a:lnTo>
                  <a:pt x="916392" y="497319"/>
                </a:lnTo>
                <a:cubicBezTo>
                  <a:pt x="916392" y="501978"/>
                  <a:pt x="919885" y="505472"/>
                  <a:pt x="924543" y="505472"/>
                </a:cubicBezTo>
                <a:cubicBezTo>
                  <a:pt x="929201" y="505472"/>
                  <a:pt x="932694" y="501978"/>
                  <a:pt x="932694" y="497319"/>
                </a:cubicBezTo>
                <a:lnTo>
                  <a:pt x="932694" y="430932"/>
                </a:lnTo>
                <a:cubicBezTo>
                  <a:pt x="932694" y="426273"/>
                  <a:pt x="929201" y="422779"/>
                  <a:pt x="924543" y="422779"/>
                </a:cubicBezTo>
                <a:lnTo>
                  <a:pt x="924543" y="422779"/>
                </a:lnTo>
                <a:close/>
                <a:moveTo>
                  <a:pt x="924543" y="291170"/>
                </a:moveTo>
                <a:cubicBezTo>
                  <a:pt x="919885" y="291170"/>
                  <a:pt x="916392" y="294664"/>
                  <a:pt x="916392" y="299323"/>
                </a:cubicBezTo>
                <a:lnTo>
                  <a:pt x="916392" y="365710"/>
                </a:lnTo>
                <a:cubicBezTo>
                  <a:pt x="916392" y="370369"/>
                  <a:pt x="919885" y="373863"/>
                  <a:pt x="924543" y="373863"/>
                </a:cubicBezTo>
                <a:cubicBezTo>
                  <a:pt x="929201" y="373863"/>
                  <a:pt x="932694" y="370369"/>
                  <a:pt x="932694" y="365710"/>
                </a:cubicBezTo>
                <a:lnTo>
                  <a:pt x="932694" y="299323"/>
                </a:lnTo>
                <a:cubicBezTo>
                  <a:pt x="932694" y="294664"/>
                  <a:pt x="929201" y="291170"/>
                  <a:pt x="924543" y="291170"/>
                </a:cubicBezTo>
                <a:lnTo>
                  <a:pt x="924543" y="291170"/>
                </a:lnTo>
                <a:close/>
                <a:moveTo>
                  <a:pt x="923379" y="158397"/>
                </a:moveTo>
                <a:lnTo>
                  <a:pt x="923379" y="158397"/>
                </a:lnTo>
                <a:cubicBezTo>
                  <a:pt x="918721" y="158397"/>
                  <a:pt x="915228" y="163055"/>
                  <a:pt x="915228" y="167714"/>
                </a:cubicBezTo>
                <a:cubicBezTo>
                  <a:pt x="915228" y="167714"/>
                  <a:pt x="915228" y="170043"/>
                  <a:pt x="915228" y="171208"/>
                </a:cubicBezTo>
                <a:lnTo>
                  <a:pt x="915228" y="171208"/>
                </a:lnTo>
                <a:lnTo>
                  <a:pt x="915228" y="173537"/>
                </a:lnTo>
                <a:lnTo>
                  <a:pt x="915228" y="173537"/>
                </a:lnTo>
                <a:lnTo>
                  <a:pt x="915228" y="175867"/>
                </a:lnTo>
                <a:lnTo>
                  <a:pt x="915228" y="175867"/>
                </a:lnTo>
                <a:lnTo>
                  <a:pt x="915228" y="178196"/>
                </a:lnTo>
                <a:lnTo>
                  <a:pt x="915228" y="178196"/>
                </a:lnTo>
                <a:lnTo>
                  <a:pt x="915228" y="234101"/>
                </a:lnTo>
                <a:cubicBezTo>
                  <a:pt x="915228" y="238760"/>
                  <a:pt x="918721" y="242254"/>
                  <a:pt x="923379" y="242254"/>
                </a:cubicBezTo>
                <a:cubicBezTo>
                  <a:pt x="928036" y="242254"/>
                  <a:pt x="931529" y="238760"/>
                  <a:pt x="931529" y="234101"/>
                </a:cubicBezTo>
                <a:lnTo>
                  <a:pt x="931529" y="180526"/>
                </a:lnTo>
                <a:cubicBezTo>
                  <a:pt x="931529" y="175867"/>
                  <a:pt x="931529" y="171208"/>
                  <a:pt x="931529" y="166549"/>
                </a:cubicBezTo>
                <a:cubicBezTo>
                  <a:pt x="931529" y="161891"/>
                  <a:pt x="928036" y="158397"/>
                  <a:pt x="923379" y="158397"/>
                </a:cubicBezTo>
                <a:lnTo>
                  <a:pt x="923379" y="158397"/>
                </a:lnTo>
                <a:close/>
                <a:moveTo>
                  <a:pt x="860500" y="39599"/>
                </a:moveTo>
                <a:cubicBezTo>
                  <a:pt x="858171" y="39599"/>
                  <a:pt x="855842" y="39599"/>
                  <a:pt x="853514" y="43093"/>
                </a:cubicBezTo>
                <a:cubicBezTo>
                  <a:pt x="851185" y="46587"/>
                  <a:pt x="851185" y="52411"/>
                  <a:pt x="854678" y="54740"/>
                </a:cubicBezTo>
                <a:cubicBezTo>
                  <a:pt x="862829" y="61728"/>
                  <a:pt x="870980" y="68716"/>
                  <a:pt x="877967" y="76869"/>
                </a:cubicBezTo>
                <a:lnTo>
                  <a:pt x="877967" y="76869"/>
                </a:lnTo>
                <a:cubicBezTo>
                  <a:pt x="877967" y="76869"/>
                  <a:pt x="877967" y="76869"/>
                  <a:pt x="877967" y="76869"/>
                </a:cubicBezTo>
                <a:lnTo>
                  <a:pt x="877967" y="76869"/>
                </a:lnTo>
                <a:cubicBezTo>
                  <a:pt x="877967" y="76869"/>
                  <a:pt x="877967" y="76869"/>
                  <a:pt x="877967" y="76869"/>
                </a:cubicBezTo>
                <a:lnTo>
                  <a:pt x="877967" y="76869"/>
                </a:lnTo>
                <a:cubicBezTo>
                  <a:pt x="877967" y="76869"/>
                  <a:pt x="877967" y="76869"/>
                  <a:pt x="877967" y="76869"/>
                </a:cubicBezTo>
                <a:lnTo>
                  <a:pt x="877967" y="76869"/>
                </a:lnTo>
                <a:cubicBezTo>
                  <a:pt x="877967" y="76869"/>
                  <a:pt x="877967" y="76869"/>
                  <a:pt x="877967" y="76869"/>
                </a:cubicBezTo>
                <a:lnTo>
                  <a:pt x="877967" y="76869"/>
                </a:lnTo>
                <a:cubicBezTo>
                  <a:pt x="877967" y="76869"/>
                  <a:pt x="877967" y="76869"/>
                  <a:pt x="877967" y="76869"/>
                </a:cubicBezTo>
                <a:lnTo>
                  <a:pt x="877967" y="76869"/>
                </a:lnTo>
                <a:cubicBezTo>
                  <a:pt x="877967" y="76869"/>
                  <a:pt x="877967" y="76869"/>
                  <a:pt x="877967" y="76869"/>
                </a:cubicBezTo>
                <a:lnTo>
                  <a:pt x="877967" y="76869"/>
                </a:lnTo>
                <a:cubicBezTo>
                  <a:pt x="877967" y="76869"/>
                  <a:pt x="877967" y="76869"/>
                  <a:pt x="877967" y="76869"/>
                </a:cubicBezTo>
                <a:lnTo>
                  <a:pt x="877967" y="76869"/>
                </a:lnTo>
                <a:cubicBezTo>
                  <a:pt x="877967" y="76869"/>
                  <a:pt x="877967" y="76869"/>
                  <a:pt x="877967" y="76869"/>
                </a:cubicBezTo>
                <a:lnTo>
                  <a:pt x="877967" y="76869"/>
                </a:lnTo>
                <a:cubicBezTo>
                  <a:pt x="877967" y="76869"/>
                  <a:pt x="877967" y="76869"/>
                  <a:pt x="877967" y="76869"/>
                </a:cubicBezTo>
                <a:lnTo>
                  <a:pt x="877967" y="76869"/>
                </a:lnTo>
                <a:cubicBezTo>
                  <a:pt x="877967" y="76869"/>
                  <a:pt x="877967" y="76869"/>
                  <a:pt x="877967" y="76869"/>
                </a:cubicBezTo>
                <a:lnTo>
                  <a:pt x="877967" y="76869"/>
                </a:lnTo>
                <a:cubicBezTo>
                  <a:pt x="877967" y="76869"/>
                  <a:pt x="877967" y="76869"/>
                  <a:pt x="877967" y="76869"/>
                </a:cubicBezTo>
                <a:lnTo>
                  <a:pt x="877967" y="76869"/>
                </a:lnTo>
                <a:cubicBezTo>
                  <a:pt x="883789" y="83857"/>
                  <a:pt x="888446" y="90845"/>
                  <a:pt x="891940" y="98998"/>
                </a:cubicBezTo>
                <a:cubicBezTo>
                  <a:pt x="893104" y="101327"/>
                  <a:pt x="896597" y="103657"/>
                  <a:pt x="898926" y="103657"/>
                </a:cubicBezTo>
                <a:cubicBezTo>
                  <a:pt x="901255" y="103657"/>
                  <a:pt x="901255" y="103657"/>
                  <a:pt x="902419" y="103657"/>
                </a:cubicBezTo>
                <a:cubicBezTo>
                  <a:pt x="905913" y="101327"/>
                  <a:pt x="908241" y="96669"/>
                  <a:pt x="905913" y="92010"/>
                </a:cubicBezTo>
                <a:cubicBezTo>
                  <a:pt x="894269" y="71046"/>
                  <a:pt x="879131" y="52411"/>
                  <a:pt x="859336" y="37270"/>
                </a:cubicBezTo>
                <a:cubicBezTo>
                  <a:pt x="858171" y="37270"/>
                  <a:pt x="855842" y="34940"/>
                  <a:pt x="854678" y="34940"/>
                </a:cubicBezTo>
                <a:lnTo>
                  <a:pt x="854678" y="34940"/>
                </a:lnTo>
                <a:lnTo>
                  <a:pt x="857007" y="37270"/>
                </a:lnTo>
                <a:close/>
                <a:moveTo>
                  <a:pt x="756867" y="3494"/>
                </a:moveTo>
                <a:lnTo>
                  <a:pt x="690497" y="3494"/>
                </a:lnTo>
                <a:cubicBezTo>
                  <a:pt x="685839" y="3494"/>
                  <a:pt x="682346" y="6988"/>
                  <a:pt x="682346" y="11647"/>
                </a:cubicBezTo>
                <a:cubicBezTo>
                  <a:pt x="682346" y="16306"/>
                  <a:pt x="685839" y="19800"/>
                  <a:pt x="690497" y="19800"/>
                </a:cubicBezTo>
                <a:lnTo>
                  <a:pt x="776663" y="19800"/>
                </a:lnTo>
                <a:cubicBezTo>
                  <a:pt x="776663" y="19800"/>
                  <a:pt x="776663" y="19800"/>
                  <a:pt x="776663" y="19800"/>
                </a:cubicBezTo>
                <a:lnTo>
                  <a:pt x="776663" y="19800"/>
                </a:lnTo>
                <a:cubicBezTo>
                  <a:pt x="776663" y="19800"/>
                  <a:pt x="776663" y="19800"/>
                  <a:pt x="776663" y="19800"/>
                </a:cubicBezTo>
                <a:lnTo>
                  <a:pt x="776663" y="19800"/>
                </a:lnTo>
                <a:cubicBezTo>
                  <a:pt x="776663" y="19800"/>
                  <a:pt x="776663" y="19800"/>
                  <a:pt x="776663" y="19800"/>
                </a:cubicBezTo>
                <a:lnTo>
                  <a:pt x="776663" y="19800"/>
                </a:lnTo>
                <a:cubicBezTo>
                  <a:pt x="776663" y="19800"/>
                  <a:pt x="776663" y="19800"/>
                  <a:pt x="776663" y="19800"/>
                </a:cubicBezTo>
                <a:lnTo>
                  <a:pt x="776663" y="19800"/>
                </a:lnTo>
                <a:cubicBezTo>
                  <a:pt x="780156" y="19800"/>
                  <a:pt x="783649" y="20964"/>
                  <a:pt x="785978" y="22129"/>
                </a:cubicBezTo>
                <a:cubicBezTo>
                  <a:pt x="785978" y="22129"/>
                  <a:pt x="787143" y="22129"/>
                  <a:pt x="788307" y="22129"/>
                </a:cubicBezTo>
                <a:cubicBezTo>
                  <a:pt x="791800" y="22129"/>
                  <a:pt x="795294" y="19800"/>
                  <a:pt x="796458" y="16306"/>
                </a:cubicBezTo>
                <a:cubicBezTo>
                  <a:pt x="796458" y="11647"/>
                  <a:pt x="795294" y="6988"/>
                  <a:pt x="790636" y="5823"/>
                </a:cubicBezTo>
                <a:cubicBezTo>
                  <a:pt x="776663" y="2329"/>
                  <a:pt x="762689" y="0"/>
                  <a:pt x="747552" y="0"/>
                </a:cubicBezTo>
                <a:lnTo>
                  <a:pt x="747552" y="0"/>
                </a:lnTo>
                <a:lnTo>
                  <a:pt x="752210" y="2329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3" name="Freeform 92">
            <a:extLst>
              <a:ext uri="{FF2B5EF4-FFF2-40B4-BE49-F238E27FC236}">
                <a16:creationId xmlns:a16="http://schemas.microsoft.com/office/drawing/2014/main" id="{CAA46301-481B-C821-DA6C-D65E45EEA2F9}"/>
              </a:ext>
            </a:extLst>
          </p:cNvPr>
          <p:cNvSpPr/>
          <p:nvPr/>
        </p:nvSpPr>
        <p:spPr>
          <a:xfrm>
            <a:off x="9556324" y="986842"/>
            <a:ext cx="191615" cy="306311"/>
          </a:xfrm>
          <a:custGeom>
            <a:avLst/>
            <a:gdLst>
              <a:gd name="csX0" fmla="*/ 26781 w 191615"/>
              <a:gd name="csY0" fmla="*/ 111809 h 306311"/>
              <a:gd name="csX1" fmla="*/ 34932 w 191615"/>
              <a:gd name="csY1" fmla="*/ 114139 h 306311"/>
              <a:gd name="csX2" fmla="*/ 38425 w 191615"/>
              <a:gd name="csY2" fmla="*/ 114139 h 306311"/>
              <a:gd name="csX3" fmla="*/ 45412 w 191615"/>
              <a:gd name="csY3" fmla="*/ 126950 h 306311"/>
              <a:gd name="csX4" fmla="*/ 1164 w 191615"/>
              <a:gd name="csY4" fmla="*/ 156067 h 306311"/>
              <a:gd name="csX5" fmla="*/ 1164 w 191615"/>
              <a:gd name="csY5" fmla="*/ 194502 h 306311"/>
              <a:gd name="csX6" fmla="*/ 55892 w 191615"/>
              <a:gd name="csY6" fmla="*/ 160726 h 306311"/>
              <a:gd name="csX7" fmla="*/ 48905 w 191615"/>
              <a:gd name="csY7" fmla="*/ 301652 h 306311"/>
              <a:gd name="csX8" fmla="*/ 50070 w 191615"/>
              <a:gd name="csY8" fmla="*/ 305146 h 306311"/>
              <a:gd name="csX9" fmla="*/ 53563 w 191615"/>
              <a:gd name="csY9" fmla="*/ 306311 h 306311"/>
              <a:gd name="csX10" fmla="*/ 74522 w 191615"/>
              <a:gd name="csY10" fmla="*/ 296994 h 306311"/>
              <a:gd name="csX11" fmla="*/ 86166 w 191615"/>
              <a:gd name="csY11" fmla="*/ 271371 h 306311"/>
              <a:gd name="csX12" fmla="*/ 90824 w 191615"/>
              <a:gd name="csY12" fmla="*/ 150244 h 306311"/>
              <a:gd name="csX13" fmla="*/ 100139 w 191615"/>
              <a:gd name="csY13" fmla="*/ 147914 h 306311"/>
              <a:gd name="csX14" fmla="*/ 100139 w 191615"/>
              <a:gd name="csY14" fmla="*/ 147914 h 306311"/>
              <a:gd name="csX15" fmla="*/ 108290 w 191615"/>
              <a:gd name="csY15" fmla="*/ 153738 h 306311"/>
              <a:gd name="csX16" fmla="*/ 166511 w 191615"/>
              <a:gd name="csY16" fmla="*/ 142091 h 306311"/>
              <a:gd name="csX17" fmla="*/ 183977 w 191615"/>
              <a:gd name="csY17" fmla="*/ 73375 h 306311"/>
              <a:gd name="csX18" fmla="*/ 172333 w 191615"/>
              <a:gd name="csY18" fmla="*/ 64057 h 306311"/>
              <a:gd name="csX19" fmla="*/ 114112 w 191615"/>
              <a:gd name="csY19" fmla="*/ 75704 h 306311"/>
              <a:gd name="csX20" fmla="*/ 89660 w 191615"/>
              <a:gd name="csY20" fmla="*/ 112974 h 306311"/>
              <a:gd name="csX21" fmla="*/ 75687 w 191615"/>
              <a:gd name="csY21" fmla="*/ 117633 h 306311"/>
              <a:gd name="csX22" fmla="*/ 68700 w 191615"/>
              <a:gd name="csY22" fmla="*/ 100163 h 306311"/>
              <a:gd name="csX23" fmla="*/ 83838 w 191615"/>
              <a:gd name="csY23" fmla="*/ 57069 h 306311"/>
              <a:gd name="csX24" fmla="*/ 83838 w 191615"/>
              <a:gd name="csY24" fmla="*/ 57069 h 306311"/>
              <a:gd name="csX25" fmla="*/ 55892 w 191615"/>
              <a:gd name="csY25" fmla="*/ 3494 h 306311"/>
              <a:gd name="csX26" fmla="*/ 41919 w 191615"/>
              <a:gd name="csY26" fmla="*/ 0 h 306311"/>
              <a:gd name="csX27" fmla="*/ 0 w 191615"/>
              <a:gd name="csY27" fmla="*/ 55905 h 306311"/>
              <a:gd name="csX28" fmla="*/ 0 w 191615"/>
              <a:gd name="csY28" fmla="*/ 55905 h 306311"/>
              <a:gd name="csX29" fmla="*/ 27945 w 191615"/>
              <a:gd name="csY29" fmla="*/ 109480 h 306311"/>
              <a:gd name="csX30" fmla="*/ 27945 w 191615"/>
              <a:gd name="csY30" fmla="*/ 109480 h 306311"/>
              <a:gd name="csX31" fmla="*/ 111783 w 191615"/>
              <a:gd name="csY31" fmla="*/ 110645 h 306311"/>
              <a:gd name="csX32" fmla="*/ 124592 w 191615"/>
              <a:gd name="csY32" fmla="*/ 92010 h 306311"/>
              <a:gd name="csX33" fmla="*/ 157196 w 191615"/>
              <a:gd name="csY33" fmla="*/ 86186 h 306311"/>
              <a:gd name="csX34" fmla="*/ 164182 w 191615"/>
              <a:gd name="csY34" fmla="*/ 92010 h 306311"/>
              <a:gd name="csX35" fmla="*/ 167675 w 191615"/>
              <a:gd name="csY35" fmla="*/ 110645 h 306311"/>
              <a:gd name="csX36" fmla="*/ 154867 w 191615"/>
              <a:gd name="csY36" fmla="*/ 129280 h 306311"/>
              <a:gd name="csX37" fmla="*/ 122263 w 191615"/>
              <a:gd name="csY37" fmla="*/ 135103 h 306311"/>
              <a:gd name="csX38" fmla="*/ 115276 w 191615"/>
              <a:gd name="csY38" fmla="*/ 129280 h 306311"/>
              <a:gd name="csX39" fmla="*/ 110619 w 191615"/>
              <a:gd name="csY39" fmla="*/ 116468 h 306311"/>
              <a:gd name="csX40" fmla="*/ 110619 w 191615"/>
              <a:gd name="csY40" fmla="*/ 109480 h 306311"/>
              <a:gd name="csX41" fmla="*/ 110619 w 191615"/>
              <a:gd name="csY41" fmla="*/ 109480 h 306311"/>
              <a:gd name="csX42" fmla="*/ 17466 w 191615"/>
              <a:gd name="csY42" fmla="*/ 59399 h 306311"/>
              <a:gd name="csX43" fmla="*/ 40754 w 191615"/>
              <a:gd name="csY43" fmla="*/ 29117 h 306311"/>
              <a:gd name="csX44" fmla="*/ 48905 w 191615"/>
              <a:gd name="csY44" fmla="*/ 31446 h 306311"/>
              <a:gd name="csX45" fmla="*/ 64043 w 191615"/>
              <a:gd name="csY45" fmla="*/ 60563 h 306311"/>
              <a:gd name="csX46" fmla="*/ 64043 w 191615"/>
              <a:gd name="csY46" fmla="*/ 60563 h 306311"/>
              <a:gd name="csX47" fmla="*/ 40754 w 191615"/>
              <a:gd name="csY47" fmla="*/ 90845 h 306311"/>
              <a:gd name="csX48" fmla="*/ 32603 w 191615"/>
              <a:gd name="csY48" fmla="*/ 88516 h 306311"/>
              <a:gd name="csX49" fmla="*/ 17466 w 191615"/>
              <a:gd name="csY49" fmla="*/ 59399 h 306311"/>
              <a:gd name="csX50" fmla="*/ 17466 w 191615"/>
              <a:gd name="csY50" fmla="*/ 59399 h 3063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91615" h="306311">
                <a:moveTo>
                  <a:pt x="26781" y="111809"/>
                </a:moveTo>
                <a:cubicBezTo>
                  <a:pt x="29110" y="111809"/>
                  <a:pt x="31439" y="114139"/>
                  <a:pt x="34932" y="114139"/>
                </a:cubicBezTo>
                <a:cubicBezTo>
                  <a:pt x="34932" y="114139"/>
                  <a:pt x="38425" y="114139"/>
                  <a:pt x="38425" y="114139"/>
                </a:cubicBezTo>
                <a:lnTo>
                  <a:pt x="45412" y="126950"/>
                </a:lnTo>
                <a:lnTo>
                  <a:pt x="1164" y="156067"/>
                </a:lnTo>
                <a:lnTo>
                  <a:pt x="1164" y="194502"/>
                </a:lnTo>
                <a:lnTo>
                  <a:pt x="55892" y="160726"/>
                </a:lnTo>
                <a:lnTo>
                  <a:pt x="48905" y="301652"/>
                </a:lnTo>
                <a:cubicBezTo>
                  <a:pt x="48905" y="302817"/>
                  <a:pt x="48905" y="303982"/>
                  <a:pt x="50070" y="305146"/>
                </a:cubicBezTo>
                <a:cubicBezTo>
                  <a:pt x="50070" y="305146"/>
                  <a:pt x="52399" y="306311"/>
                  <a:pt x="53563" y="306311"/>
                </a:cubicBezTo>
                <a:cubicBezTo>
                  <a:pt x="64043" y="306311"/>
                  <a:pt x="66372" y="303982"/>
                  <a:pt x="74522" y="296994"/>
                </a:cubicBezTo>
                <a:cubicBezTo>
                  <a:pt x="82673" y="290006"/>
                  <a:pt x="86166" y="280688"/>
                  <a:pt x="86166" y="271371"/>
                </a:cubicBezTo>
                <a:lnTo>
                  <a:pt x="90824" y="150244"/>
                </a:lnTo>
                <a:lnTo>
                  <a:pt x="100139" y="147914"/>
                </a:lnTo>
                <a:cubicBezTo>
                  <a:pt x="100139" y="147914"/>
                  <a:pt x="100139" y="147914"/>
                  <a:pt x="100139" y="147914"/>
                </a:cubicBezTo>
                <a:cubicBezTo>
                  <a:pt x="102468" y="150244"/>
                  <a:pt x="104797" y="152573"/>
                  <a:pt x="108290" y="153738"/>
                </a:cubicBezTo>
                <a:cubicBezTo>
                  <a:pt x="124592" y="161891"/>
                  <a:pt x="149045" y="157232"/>
                  <a:pt x="166511" y="142091"/>
                </a:cubicBezTo>
                <a:cubicBezTo>
                  <a:pt x="190963" y="122292"/>
                  <a:pt x="199114" y="92010"/>
                  <a:pt x="183977" y="73375"/>
                </a:cubicBezTo>
                <a:cubicBezTo>
                  <a:pt x="180484" y="69881"/>
                  <a:pt x="176991" y="66387"/>
                  <a:pt x="172333" y="64057"/>
                </a:cubicBezTo>
                <a:cubicBezTo>
                  <a:pt x="156031" y="55905"/>
                  <a:pt x="131578" y="60563"/>
                  <a:pt x="114112" y="75704"/>
                </a:cubicBezTo>
                <a:cubicBezTo>
                  <a:pt x="101304" y="86186"/>
                  <a:pt x="93153" y="100163"/>
                  <a:pt x="89660" y="112974"/>
                </a:cubicBezTo>
                <a:lnTo>
                  <a:pt x="75687" y="117633"/>
                </a:lnTo>
                <a:lnTo>
                  <a:pt x="68700" y="100163"/>
                </a:lnTo>
                <a:cubicBezTo>
                  <a:pt x="78016" y="89680"/>
                  <a:pt x="83838" y="74540"/>
                  <a:pt x="83838" y="57069"/>
                </a:cubicBezTo>
                <a:lnTo>
                  <a:pt x="83838" y="57069"/>
                </a:lnTo>
                <a:cubicBezTo>
                  <a:pt x="83838" y="33776"/>
                  <a:pt x="72194" y="11647"/>
                  <a:pt x="55892" y="3494"/>
                </a:cubicBezTo>
                <a:cubicBezTo>
                  <a:pt x="51234" y="1165"/>
                  <a:pt x="46576" y="0"/>
                  <a:pt x="41919" y="0"/>
                </a:cubicBezTo>
                <a:cubicBezTo>
                  <a:pt x="18630" y="0"/>
                  <a:pt x="0" y="25623"/>
                  <a:pt x="0" y="55905"/>
                </a:cubicBezTo>
                <a:lnTo>
                  <a:pt x="0" y="55905"/>
                </a:lnTo>
                <a:cubicBezTo>
                  <a:pt x="0" y="80363"/>
                  <a:pt x="11644" y="101327"/>
                  <a:pt x="27945" y="109480"/>
                </a:cubicBezTo>
                <a:lnTo>
                  <a:pt x="27945" y="109480"/>
                </a:lnTo>
                <a:close/>
                <a:moveTo>
                  <a:pt x="111783" y="110645"/>
                </a:moveTo>
                <a:cubicBezTo>
                  <a:pt x="114112" y="103657"/>
                  <a:pt x="117605" y="96668"/>
                  <a:pt x="124592" y="92010"/>
                </a:cubicBezTo>
                <a:cubicBezTo>
                  <a:pt x="135071" y="83857"/>
                  <a:pt x="147880" y="81528"/>
                  <a:pt x="157196" y="86186"/>
                </a:cubicBezTo>
                <a:cubicBezTo>
                  <a:pt x="159525" y="87351"/>
                  <a:pt x="161853" y="89680"/>
                  <a:pt x="164182" y="92010"/>
                </a:cubicBezTo>
                <a:cubicBezTo>
                  <a:pt x="167675" y="96668"/>
                  <a:pt x="168840" y="103657"/>
                  <a:pt x="167675" y="110645"/>
                </a:cubicBezTo>
                <a:cubicBezTo>
                  <a:pt x="165347" y="117633"/>
                  <a:pt x="161853" y="124621"/>
                  <a:pt x="154867" y="129280"/>
                </a:cubicBezTo>
                <a:cubicBezTo>
                  <a:pt x="144387" y="137432"/>
                  <a:pt x="131578" y="139762"/>
                  <a:pt x="122263" y="135103"/>
                </a:cubicBezTo>
                <a:cubicBezTo>
                  <a:pt x="119934" y="133938"/>
                  <a:pt x="117605" y="131609"/>
                  <a:pt x="115276" y="129280"/>
                </a:cubicBezTo>
                <a:cubicBezTo>
                  <a:pt x="112948" y="125786"/>
                  <a:pt x="110619" y="121127"/>
                  <a:pt x="110619" y="116468"/>
                </a:cubicBezTo>
                <a:cubicBezTo>
                  <a:pt x="110619" y="111809"/>
                  <a:pt x="110619" y="111809"/>
                  <a:pt x="110619" y="109480"/>
                </a:cubicBezTo>
                <a:lnTo>
                  <a:pt x="110619" y="109480"/>
                </a:lnTo>
                <a:close/>
                <a:moveTo>
                  <a:pt x="17466" y="59399"/>
                </a:moveTo>
                <a:cubicBezTo>
                  <a:pt x="17466" y="43093"/>
                  <a:pt x="27945" y="29117"/>
                  <a:pt x="40754" y="29117"/>
                </a:cubicBezTo>
                <a:cubicBezTo>
                  <a:pt x="53563" y="29117"/>
                  <a:pt x="46576" y="29117"/>
                  <a:pt x="48905" y="31446"/>
                </a:cubicBezTo>
                <a:cubicBezTo>
                  <a:pt x="58221" y="36105"/>
                  <a:pt x="64043" y="47752"/>
                  <a:pt x="64043" y="60563"/>
                </a:cubicBezTo>
                <a:lnTo>
                  <a:pt x="64043" y="60563"/>
                </a:lnTo>
                <a:cubicBezTo>
                  <a:pt x="64043" y="78034"/>
                  <a:pt x="53563" y="90845"/>
                  <a:pt x="40754" y="90845"/>
                </a:cubicBezTo>
                <a:cubicBezTo>
                  <a:pt x="27945" y="90845"/>
                  <a:pt x="34932" y="90845"/>
                  <a:pt x="32603" y="88516"/>
                </a:cubicBezTo>
                <a:cubicBezTo>
                  <a:pt x="23288" y="83857"/>
                  <a:pt x="17466" y="72210"/>
                  <a:pt x="17466" y="59399"/>
                </a:cubicBezTo>
                <a:lnTo>
                  <a:pt x="17466" y="59399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277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93E7C31F-E523-2A5A-881D-E3F1358B1AB0}"/>
              </a:ext>
            </a:extLst>
          </p:cNvPr>
          <p:cNvSpPr/>
          <p:nvPr/>
        </p:nvSpPr>
        <p:spPr>
          <a:xfrm>
            <a:off x="5249166" y="1499301"/>
            <a:ext cx="1003722" cy="588163"/>
          </a:xfrm>
          <a:prstGeom prst="roundRect">
            <a:avLst>
              <a:gd name="adj" fmla="val 47711"/>
            </a:avLst>
          </a:prstGeom>
          <a:solidFill>
            <a:srgbClr val="FFFFFF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1A5230D0-A0FD-3101-2A34-D217850C57E1}"/>
              </a:ext>
            </a:extLst>
          </p:cNvPr>
          <p:cNvSpPr/>
          <p:nvPr/>
        </p:nvSpPr>
        <p:spPr>
          <a:xfrm>
            <a:off x="5237522" y="1487655"/>
            <a:ext cx="1025846" cy="611457"/>
          </a:xfrm>
          <a:custGeom>
            <a:avLst/>
            <a:gdLst>
              <a:gd name="csX0" fmla="*/ 733579 w 1025846"/>
              <a:gd name="csY0" fmla="*/ 23294 h 611457"/>
              <a:gd name="csX1" fmla="*/ 1002559 w 1025846"/>
              <a:gd name="csY1" fmla="*/ 292335 h 611457"/>
              <a:gd name="csX2" fmla="*/ 1002559 w 1025846"/>
              <a:gd name="csY2" fmla="*/ 319123 h 611457"/>
              <a:gd name="csX3" fmla="*/ 733579 w 1025846"/>
              <a:gd name="csY3" fmla="*/ 588164 h 611457"/>
              <a:gd name="csX4" fmla="*/ 292267 w 1025846"/>
              <a:gd name="csY4" fmla="*/ 588164 h 611457"/>
              <a:gd name="csX5" fmla="*/ 23288 w 1025846"/>
              <a:gd name="csY5" fmla="*/ 319123 h 611457"/>
              <a:gd name="csX6" fmla="*/ 23288 w 1025846"/>
              <a:gd name="csY6" fmla="*/ 292335 h 611457"/>
              <a:gd name="csX7" fmla="*/ 292267 w 1025846"/>
              <a:gd name="csY7" fmla="*/ 23294 h 611457"/>
              <a:gd name="csX8" fmla="*/ 733579 w 1025846"/>
              <a:gd name="csY8" fmla="*/ 23294 h 611457"/>
              <a:gd name="csX9" fmla="*/ 733579 w 1025846"/>
              <a:gd name="csY9" fmla="*/ 0 h 611457"/>
              <a:gd name="csX10" fmla="*/ 292267 w 1025846"/>
              <a:gd name="csY10" fmla="*/ 0 h 611457"/>
              <a:gd name="csX11" fmla="*/ 0 w 1025846"/>
              <a:gd name="csY11" fmla="*/ 292335 h 611457"/>
              <a:gd name="csX12" fmla="*/ 0 w 1025846"/>
              <a:gd name="csY12" fmla="*/ 319123 h 611457"/>
              <a:gd name="csX13" fmla="*/ 292267 w 1025846"/>
              <a:gd name="csY13" fmla="*/ 611458 h 611457"/>
              <a:gd name="csX14" fmla="*/ 733579 w 1025846"/>
              <a:gd name="csY14" fmla="*/ 611458 h 611457"/>
              <a:gd name="csX15" fmla="*/ 1025847 w 1025846"/>
              <a:gd name="csY15" fmla="*/ 319123 h 611457"/>
              <a:gd name="csX16" fmla="*/ 1025847 w 1025846"/>
              <a:gd name="csY16" fmla="*/ 292335 h 611457"/>
              <a:gd name="csX17" fmla="*/ 733579 w 1025846"/>
              <a:gd name="csY17" fmla="*/ 0 h 611457"/>
              <a:gd name="csX18" fmla="*/ 733579 w 1025846"/>
              <a:gd name="csY18" fmla="*/ 0 h 6114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25846" h="611457">
                <a:moveTo>
                  <a:pt x="733579" y="23294"/>
                </a:moveTo>
                <a:cubicBezTo>
                  <a:pt x="881460" y="23294"/>
                  <a:pt x="1002559" y="144421"/>
                  <a:pt x="1002559" y="292335"/>
                </a:cubicBezTo>
                <a:lnTo>
                  <a:pt x="1002559" y="319123"/>
                </a:lnTo>
                <a:cubicBezTo>
                  <a:pt x="1002559" y="467037"/>
                  <a:pt x="881460" y="588164"/>
                  <a:pt x="733579" y="588164"/>
                </a:cubicBezTo>
                <a:lnTo>
                  <a:pt x="292267" y="588164"/>
                </a:lnTo>
                <a:cubicBezTo>
                  <a:pt x="144387" y="588164"/>
                  <a:pt x="23288" y="467037"/>
                  <a:pt x="23288" y="319123"/>
                </a:cubicBezTo>
                <a:lnTo>
                  <a:pt x="23288" y="292335"/>
                </a:lnTo>
                <a:cubicBezTo>
                  <a:pt x="23288" y="144421"/>
                  <a:pt x="144387" y="23294"/>
                  <a:pt x="292267" y="23294"/>
                </a:cubicBezTo>
                <a:lnTo>
                  <a:pt x="733579" y="23294"/>
                </a:lnTo>
                <a:moveTo>
                  <a:pt x="733579" y="0"/>
                </a:moveTo>
                <a:lnTo>
                  <a:pt x="292267" y="0"/>
                </a:lnTo>
                <a:cubicBezTo>
                  <a:pt x="131579" y="0"/>
                  <a:pt x="0" y="131609"/>
                  <a:pt x="0" y="292335"/>
                </a:cubicBezTo>
                <a:lnTo>
                  <a:pt x="0" y="319123"/>
                </a:lnTo>
                <a:cubicBezTo>
                  <a:pt x="0" y="479849"/>
                  <a:pt x="131579" y="611458"/>
                  <a:pt x="292267" y="611458"/>
                </a:cubicBezTo>
                <a:lnTo>
                  <a:pt x="733579" y="611458"/>
                </a:lnTo>
                <a:cubicBezTo>
                  <a:pt x="894268" y="611458"/>
                  <a:pt x="1025847" y="479849"/>
                  <a:pt x="1025847" y="319123"/>
                </a:cubicBezTo>
                <a:lnTo>
                  <a:pt x="1025847" y="292335"/>
                </a:lnTo>
                <a:cubicBezTo>
                  <a:pt x="1025847" y="131609"/>
                  <a:pt x="894268" y="0"/>
                  <a:pt x="733579" y="0"/>
                </a:cubicBezTo>
                <a:lnTo>
                  <a:pt x="733579" y="0"/>
                </a:lnTo>
                <a:close/>
              </a:path>
            </a:pathLst>
          </a:cu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92FA65-F58F-B5E3-D72B-52DAC98E2BA1}"/>
              </a:ext>
            </a:extLst>
          </p:cNvPr>
          <p:cNvSpPr txBox="1"/>
          <p:nvPr/>
        </p:nvSpPr>
        <p:spPr>
          <a:xfrm>
            <a:off x="5433692" y="1783186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5DC0CF-E3D9-753D-6025-266491875635}"/>
              </a:ext>
            </a:extLst>
          </p:cNvPr>
          <p:cNvSpPr txBox="1"/>
          <p:nvPr/>
        </p:nvSpPr>
        <p:spPr>
          <a:xfrm>
            <a:off x="5368485" y="1489219"/>
            <a:ext cx="612029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⠼d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C83AC66-7AD1-7A37-115D-1A49E1412B2F}"/>
              </a:ext>
            </a:extLst>
          </p:cNvPr>
          <p:cNvSpPr/>
          <p:nvPr/>
        </p:nvSpPr>
        <p:spPr>
          <a:xfrm>
            <a:off x="5249166" y="819128"/>
            <a:ext cx="1002558" cy="588163"/>
          </a:xfrm>
          <a:custGeom>
            <a:avLst/>
            <a:gdLst>
              <a:gd name="csX0" fmla="*/ 280623 w 1002558"/>
              <a:gd name="csY0" fmla="*/ 0 h 588163"/>
              <a:gd name="csX1" fmla="*/ 721935 w 1002558"/>
              <a:gd name="csY1" fmla="*/ 0 h 588163"/>
              <a:gd name="csX2" fmla="*/ 1002559 w 1002558"/>
              <a:gd name="csY2" fmla="*/ 280688 h 588163"/>
              <a:gd name="csX3" fmla="*/ 1002559 w 1002558"/>
              <a:gd name="csY3" fmla="*/ 307476 h 588163"/>
              <a:gd name="csX4" fmla="*/ 721935 w 1002558"/>
              <a:gd name="csY4" fmla="*/ 588164 h 588163"/>
              <a:gd name="csX5" fmla="*/ 280623 w 1002558"/>
              <a:gd name="csY5" fmla="*/ 588164 h 588163"/>
              <a:gd name="csX6" fmla="*/ 0 w 1002558"/>
              <a:gd name="csY6" fmla="*/ 307476 h 588163"/>
              <a:gd name="csX7" fmla="*/ 0 w 1002558"/>
              <a:gd name="csY7" fmla="*/ 280688 h 588163"/>
              <a:gd name="csX8" fmla="*/ 280623 w 1002558"/>
              <a:gd name="csY8" fmla="*/ 0 h 588163"/>
              <a:gd name="csX9" fmla="*/ 280623 w 1002558"/>
              <a:gd name="csY9" fmla="*/ 0 h 5881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002558" h="588163">
                <a:moveTo>
                  <a:pt x="280623" y="0"/>
                </a:moveTo>
                <a:lnTo>
                  <a:pt x="721935" y="0"/>
                </a:lnTo>
                <a:cubicBezTo>
                  <a:pt x="876802" y="0"/>
                  <a:pt x="1002559" y="125786"/>
                  <a:pt x="1002559" y="280688"/>
                </a:cubicBezTo>
                <a:lnTo>
                  <a:pt x="1002559" y="307476"/>
                </a:lnTo>
                <a:cubicBezTo>
                  <a:pt x="1002559" y="462378"/>
                  <a:pt x="876802" y="588164"/>
                  <a:pt x="721935" y="588164"/>
                </a:cubicBezTo>
                <a:lnTo>
                  <a:pt x="280623" y="588164"/>
                </a:lnTo>
                <a:cubicBezTo>
                  <a:pt x="125757" y="588164"/>
                  <a:pt x="0" y="462378"/>
                  <a:pt x="0" y="307476"/>
                </a:cubicBezTo>
                <a:lnTo>
                  <a:pt x="0" y="280688"/>
                </a:lnTo>
                <a:cubicBezTo>
                  <a:pt x="0" y="125786"/>
                  <a:pt x="125757" y="0"/>
                  <a:pt x="280623" y="0"/>
                </a:cubicBezTo>
                <a:lnTo>
                  <a:pt x="280623" y="0"/>
                </a:lnTo>
                <a:close/>
              </a:path>
            </a:pathLst>
          </a:custGeom>
          <a:solidFill>
            <a:srgbClr val="FFFFFF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8D535254-1610-325F-8333-580C97A80CBC}"/>
              </a:ext>
            </a:extLst>
          </p:cNvPr>
          <p:cNvSpPr/>
          <p:nvPr/>
        </p:nvSpPr>
        <p:spPr>
          <a:xfrm>
            <a:off x="5237522" y="807481"/>
            <a:ext cx="1025846" cy="611457"/>
          </a:xfrm>
          <a:custGeom>
            <a:avLst/>
            <a:gdLst>
              <a:gd name="csX0" fmla="*/ 733579 w 1025846"/>
              <a:gd name="csY0" fmla="*/ 23294 h 611457"/>
              <a:gd name="csX1" fmla="*/ 1002559 w 1025846"/>
              <a:gd name="csY1" fmla="*/ 292335 h 611457"/>
              <a:gd name="csX2" fmla="*/ 1002559 w 1025846"/>
              <a:gd name="csY2" fmla="*/ 319123 h 611457"/>
              <a:gd name="csX3" fmla="*/ 733579 w 1025846"/>
              <a:gd name="csY3" fmla="*/ 588164 h 611457"/>
              <a:gd name="csX4" fmla="*/ 292267 w 1025846"/>
              <a:gd name="csY4" fmla="*/ 588164 h 611457"/>
              <a:gd name="csX5" fmla="*/ 23288 w 1025846"/>
              <a:gd name="csY5" fmla="*/ 319123 h 611457"/>
              <a:gd name="csX6" fmla="*/ 23288 w 1025846"/>
              <a:gd name="csY6" fmla="*/ 292335 h 611457"/>
              <a:gd name="csX7" fmla="*/ 292267 w 1025846"/>
              <a:gd name="csY7" fmla="*/ 23294 h 611457"/>
              <a:gd name="csX8" fmla="*/ 733579 w 1025846"/>
              <a:gd name="csY8" fmla="*/ 23294 h 611457"/>
              <a:gd name="csX9" fmla="*/ 733579 w 1025846"/>
              <a:gd name="csY9" fmla="*/ 0 h 611457"/>
              <a:gd name="csX10" fmla="*/ 292267 w 1025846"/>
              <a:gd name="csY10" fmla="*/ 0 h 611457"/>
              <a:gd name="csX11" fmla="*/ 0 w 1025846"/>
              <a:gd name="csY11" fmla="*/ 292335 h 611457"/>
              <a:gd name="csX12" fmla="*/ 0 w 1025846"/>
              <a:gd name="csY12" fmla="*/ 319123 h 611457"/>
              <a:gd name="csX13" fmla="*/ 292267 w 1025846"/>
              <a:gd name="csY13" fmla="*/ 611458 h 611457"/>
              <a:gd name="csX14" fmla="*/ 733579 w 1025846"/>
              <a:gd name="csY14" fmla="*/ 611458 h 611457"/>
              <a:gd name="csX15" fmla="*/ 1025847 w 1025846"/>
              <a:gd name="csY15" fmla="*/ 319123 h 611457"/>
              <a:gd name="csX16" fmla="*/ 1025847 w 1025846"/>
              <a:gd name="csY16" fmla="*/ 292335 h 611457"/>
              <a:gd name="csX17" fmla="*/ 733579 w 1025846"/>
              <a:gd name="csY17" fmla="*/ 0 h 611457"/>
              <a:gd name="csX18" fmla="*/ 733579 w 1025846"/>
              <a:gd name="csY18" fmla="*/ 0 h 6114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25846" h="611457">
                <a:moveTo>
                  <a:pt x="733579" y="23294"/>
                </a:moveTo>
                <a:cubicBezTo>
                  <a:pt x="881460" y="23294"/>
                  <a:pt x="1002559" y="144420"/>
                  <a:pt x="1002559" y="292335"/>
                </a:cubicBezTo>
                <a:lnTo>
                  <a:pt x="1002559" y="319123"/>
                </a:lnTo>
                <a:cubicBezTo>
                  <a:pt x="1002559" y="467037"/>
                  <a:pt x="881460" y="588164"/>
                  <a:pt x="733579" y="588164"/>
                </a:cubicBezTo>
                <a:lnTo>
                  <a:pt x="292267" y="588164"/>
                </a:lnTo>
                <a:cubicBezTo>
                  <a:pt x="144387" y="588164"/>
                  <a:pt x="23288" y="467037"/>
                  <a:pt x="23288" y="319123"/>
                </a:cubicBezTo>
                <a:lnTo>
                  <a:pt x="23288" y="292335"/>
                </a:lnTo>
                <a:cubicBezTo>
                  <a:pt x="23288" y="144420"/>
                  <a:pt x="144387" y="23294"/>
                  <a:pt x="292267" y="23294"/>
                </a:cubicBezTo>
                <a:lnTo>
                  <a:pt x="733579" y="23294"/>
                </a:lnTo>
                <a:moveTo>
                  <a:pt x="733579" y="0"/>
                </a:moveTo>
                <a:lnTo>
                  <a:pt x="292267" y="0"/>
                </a:lnTo>
                <a:cubicBezTo>
                  <a:pt x="131579" y="0"/>
                  <a:pt x="0" y="131609"/>
                  <a:pt x="0" y="292335"/>
                </a:cubicBezTo>
                <a:lnTo>
                  <a:pt x="0" y="319123"/>
                </a:lnTo>
                <a:cubicBezTo>
                  <a:pt x="0" y="479849"/>
                  <a:pt x="131579" y="611458"/>
                  <a:pt x="292267" y="611458"/>
                </a:cubicBezTo>
                <a:lnTo>
                  <a:pt x="733579" y="611458"/>
                </a:lnTo>
                <a:cubicBezTo>
                  <a:pt x="894268" y="611458"/>
                  <a:pt x="1025847" y="479849"/>
                  <a:pt x="1025847" y="319123"/>
                </a:cubicBezTo>
                <a:lnTo>
                  <a:pt x="1025847" y="292335"/>
                </a:lnTo>
                <a:cubicBezTo>
                  <a:pt x="1025847" y="131609"/>
                  <a:pt x="894268" y="0"/>
                  <a:pt x="733579" y="0"/>
                </a:cubicBezTo>
                <a:lnTo>
                  <a:pt x="733579" y="0"/>
                </a:lnTo>
                <a:close/>
              </a:path>
            </a:pathLst>
          </a:cu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7FEDE34-AE38-2640-B4BF-9671928D2FAE}"/>
              </a:ext>
            </a:extLst>
          </p:cNvPr>
          <p:cNvSpPr txBox="1"/>
          <p:nvPr/>
        </p:nvSpPr>
        <p:spPr>
          <a:xfrm>
            <a:off x="5433692" y="1104177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BC281F-10BD-D7BE-A8A3-F8C7B8359B92}"/>
              </a:ext>
            </a:extLst>
          </p:cNvPr>
          <p:cNvSpPr txBox="1"/>
          <p:nvPr/>
        </p:nvSpPr>
        <p:spPr>
          <a:xfrm>
            <a:off x="5368485" y="809045"/>
            <a:ext cx="612029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⠼c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CDCD90D0-FCA9-50F0-A132-49C1CD8E3113}"/>
              </a:ext>
            </a:extLst>
          </p:cNvPr>
          <p:cNvSpPr/>
          <p:nvPr/>
        </p:nvSpPr>
        <p:spPr>
          <a:xfrm>
            <a:off x="5204918" y="774870"/>
            <a:ext cx="1092217" cy="676679"/>
          </a:xfrm>
          <a:custGeom>
            <a:avLst/>
            <a:gdLst>
              <a:gd name="csX0" fmla="*/ 766183 w 1092217"/>
              <a:gd name="csY0" fmla="*/ 676680 h 676679"/>
              <a:gd name="csX1" fmla="*/ 985092 w 1092217"/>
              <a:gd name="csY1" fmla="*/ 591658 h 676679"/>
              <a:gd name="csX2" fmla="*/ 1007216 w 1092217"/>
              <a:gd name="csY2" fmla="*/ 569529 h 676679"/>
              <a:gd name="csX3" fmla="*/ 1081739 w 1092217"/>
              <a:gd name="csY3" fmla="*/ 432097 h 676679"/>
              <a:gd name="csX4" fmla="*/ 1092218 w 1092217"/>
              <a:gd name="csY4" fmla="*/ 350569 h 676679"/>
              <a:gd name="csX5" fmla="*/ 1092218 w 1092217"/>
              <a:gd name="csY5" fmla="*/ 323781 h 676679"/>
              <a:gd name="csX6" fmla="*/ 1081739 w 1092217"/>
              <a:gd name="csY6" fmla="*/ 242254 h 676679"/>
              <a:gd name="csX7" fmla="*/ 1064272 w 1092217"/>
              <a:gd name="csY7" fmla="*/ 191008 h 676679"/>
              <a:gd name="csX8" fmla="*/ 1016531 w 1092217"/>
              <a:gd name="csY8" fmla="*/ 115303 h 676679"/>
              <a:gd name="csX9" fmla="*/ 1002558 w 1092217"/>
              <a:gd name="csY9" fmla="*/ 100163 h 676679"/>
              <a:gd name="csX10" fmla="*/ 990914 w 1092217"/>
              <a:gd name="csY10" fmla="*/ 89681 h 676679"/>
              <a:gd name="csX11" fmla="*/ 973448 w 1092217"/>
              <a:gd name="csY11" fmla="*/ 74540 h 676679"/>
              <a:gd name="csX12" fmla="*/ 766183 w 1092217"/>
              <a:gd name="csY12" fmla="*/ 0 h 676679"/>
              <a:gd name="csX13" fmla="*/ 324871 w 1092217"/>
              <a:gd name="csY13" fmla="*/ 0 h 676679"/>
              <a:gd name="csX14" fmla="*/ 117606 w 1092217"/>
              <a:gd name="csY14" fmla="*/ 74540 h 676679"/>
              <a:gd name="csX15" fmla="*/ 94317 w 1092217"/>
              <a:gd name="csY15" fmla="*/ 95504 h 676679"/>
              <a:gd name="csX16" fmla="*/ 13973 w 1092217"/>
              <a:gd name="csY16" fmla="*/ 228278 h 676679"/>
              <a:gd name="csX17" fmla="*/ 9315 w 1092217"/>
              <a:gd name="csY17" fmla="*/ 243418 h 676679"/>
              <a:gd name="csX18" fmla="*/ 1164 w 1092217"/>
              <a:gd name="csY18" fmla="*/ 291170 h 676679"/>
              <a:gd name="csX19" fmla="*/ 0 w 1092217"/>
              <a:gd name="csY19" fmla="*/ 323781 h 676679"/>
              <a:gd name="csX20" fmla="*/ 0 w 1092217"/>
              <a:gd name="csY20" fmla="*/ 350569 h 676679"/>
              <a:gd name="csX21" fmla="*/ 324871 w 1092217"/>
              <a:gd name="csY21" fmla="*/ 675515 h 6766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092217" h="676679">
                <a:moveTo>
                  <a:pt x="766183" y="676680"/>
                </a:moveTo>
                <a:cubicBezTo>
                  <a:pt x="846527" y="676680"/>
                  <a:pt x="924543" y="646398"/>
                  <a:pt x="985092" y="591658"/>
                </a:cubicBezTo>
                <a:cubicBezTo>
                  <a:pt x="993243" y="584670"/>
                  <a:pt x="1000230" y="577682"/>
                  <a:pt x="1007216" y="569529"/>
                </a:cubicBezTo>
                <a:cubicBezTo>
                  <a:pt x="1043312" y="529930"/>
                  <a:pt x="1068930" y="483343"/>
                  <a:pt x="1081739" y="432097"/>
                </a:cubicBezTo>
                <a:cubicBezTo>
                  <a:pt x="1088725" y="405309"/>
                  <a:pt x="1092218" y="378521"/>
                  <a:pt x="1092218" y="350569"/>
                </a:cubicBezTo>
                <a:lnTo>
                  <a:pt x="1092218" y="323781"/>
                </a:lnTo>
                <a:cubicBezTo>
                  <a:pt x="1092218" y="296994"/>
                  <a:pt x="1088725" y="269041"/>
                  <a:pt x="1081739" y="242254"/>
                </a:cubicBezTo>
                <a:cubicBezTo>
                  <a:pt x="1077081" y="224784"/>
                  <a:pt x="1071259" y="207313"/>
                  <a:pt x="1064272" y="191008"/>
                </a:cubicBezTo>
                <a:cubicBezTo>
                  <a:pt x="1052628" y="164220"/>
                  <a:pt x="1036326" y="138597"/>
                  <a:pt x="1016531" y="115303"/>
                </a:cubicBezTo>
                <a:cubicBezTo>
                  <a:pt x="1011874" y="110645"/>
                  <a:pt x="1007216" y="104821"/>
                  <a:pt x="1002558" y="100163"/>
                </a:cubicBezTo>
                <a:cubicBezTo>
                  <a:pt x="999065" y="96669"/>
                  <a:pt x="995572" y="93174"/>
                  <a:pt x="990914" y="89681"/>
                </a:cubicBezTo>
                <a:cubicBezTo>
                  <a:pt x="985092" y="83857"/>
                  <a:pt x="979270" y="78034"/>
                  <a:pt x="973448" y="74540"/>
                </a:cubicBezTo>
                <a:cubicBezTo>
                  <a:pt x="915227" y="26788"/>
                  <a:pt x="841869" y="0"/>
                  <a:pt x="766183" y="0"/>
                </a:cubicBezTo>
                <a:lnTo>
                  <a:pt x="324871" y="0"/>
                </a:lnTo>
                <a:cubicBezTo>
                  <a:pt x="249184" y="0"/>
                  <a:pt x="175826" y="26788"/>
                  <a:pt x="117606" y="74540"/>
                </a:cubicBezTo>
                <a:cubicBezTo>
                  <a:pt x="109455" y="81528"/>
                  <a:pt x="101304" y="88516"/>
                  <a:pt x="94317" y="95504"/>
                </a:cubicBezTo>
                <a:cubicBezTo>
                  <a:pt x="57056" y="132774"/>
                  <a:pt x="29110" y="179361"/>
                  <a:pt x="13973" y="228278"/>
                </a:cubicBezTo>
                <a:cubicBezTo>
                  <a:pt x="12809" y="232936"/>
                  <a:pt x="10480" y="238760"/>
                  <a:pt x="9315" y="243418"/>
                </a:cubicBezTo>
                <a:cubicBezTo>
                  <a:pt x="4658" y="258559"/>
                  <a:pt x="2329" y="274865"/>
                  <a:pt x="1164" y="291170"/>
                </a:cubicBezTo>
                <a:cubicBezTo>
                  <a:pt x="0" y="301652"/>
                  <a:pt x="0" y="313299"/>
                  <a:pt x="0" y="323781"/>
                </a:cubicBezTo>
                <a:lnTo>
                  <a:pt x="0" y="350569"/>
                </a:lnTo>
                <a:cubicBezTo>
                  <a:pt x="0" y="529930"/>
                  <a:pt x="145551" y="675515"/>
                  <a:pt x="324871" y="675515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F54F4D4A-AC36-82F3-612C-481B4F24AE2A}"/>
              </a:ext>
            </a:extLst>
          </p:cNvPr>
          <p:cNvSpPr/>
          <p:nvPr/>
        </p:nvSpPr>
        <p:spPr>
          <a:xfrm>
            <a:off x="5204918" y="1452714"/>
            <a:ext cx="1092217" cy="679009"/>
          </a:xfrm>
          <a:custGeom>
            <a:avLst/>
            <a:gdLst>
              <a:gd name="csX0" fmla="*/ 324871 w 1092217"/>
              <a:gd name="csY0" fmla="*/ 2330 h 679009"/>
              <a:gd name="csX1" fmla="*/ 117606 w 1092217"/>
              <a:gd name="csY1" fmla="*/ 76869 h 679009"/>
              <a:gd name="csX2" fmla="*/ 94317 w 1092217"/>
              <a:gd name="csY2" fmla="*/ 97833 h 679009"/>
              <a:gd name="csX3" fmla="*/ 13973 w 1092217"/>
              <a:gd name="csY3" fmla="*/ 230607 h 679009"/>
              <a:gd name="csX4" fmla="*/ 9315 w 1092217"/>
              <a:gd name="csY4" fmla="*/ 245748 h 679009"/>
              <a:gd name="csX5" fmla="*/ 1164 w 1092217"/>
              <a:gd name="csY5" fmla="*/ 293500 h 679009"/>
              <a:gd name="csX6" fmla="*/ 0 w 1092217"/>
              <a:gd name="csY6" fmla="*/ 327275 h 679009"/>
              <a:gd name="csX7" fmla="*/ 0 w 1092217"/>
              <a:gd name="csY7" fmla="*/ 354063 h 679009"/>
              <a:gd name="csX8" fmla="*/ 324871 w 1092217"/>
              <a:gd name="csY8" fmla="*/ 679009 h 679009"/>
              <a:gd name="csX9" fmla="*/ 766183 w 1092217"/>
              <a:gd name="csY9" fmla="*/ 679009 h 679009"/>
              <a:gd name="csX10" fmla="*/ 985092 w 1092217"/>
              <a:gd name="csY10" fmla="*/ 593987 h 679009"/>
              <a:gd name="csX11" fmla="*/ 1007216 w 1092217"/>
              <a:gd name="csY11" fmla="*/ 571859 h 679009"/>
              <a:gd name="csX12" fmla="*/ 1081739 w 1092217"/>
              <a:gd name="csY12" fmla="*/ 434426 h 679009"/>
              <a:gd name="csX13" fmla="*/ 1092218 w 1092217"/>
              <a:gd name="csY13" fmla="*/ 352898 h 679009"/>
              <a:gd name="csX14" fmla="*/ 1092218 w 1092217"/>
              <a:gd name="csY14" fmla="*/ 326111 h 679009"/>
              <a:gd name="csX15" fmla="*/ 1081739 w 1092217"/>
              <a:gd name="csY15" fmla="*/ 244583 h 679009"/>
              <a:gd name="csX16" fmla="*/ 1064272 w 1092217"/>
              <a:gd name="csY16" fmla="*/ 193337 h 679009"/>
              <a:gd name="csX17" fmla="*/ 1016531 w 1092217"/>
              <a:gd name="csY17" fmla="*/ 117633 h 679009"/>
              <a:gd name="csX18" fmla="*/ 1002558 w 1092217"/>
              <a:gd name="csY18" fmla="*/ 101327 h 679009"/>
              <a:gd name="csX19" fmla="*/ 990914 w 1092217"/>
              <a:gd name="csY19" fmla="*/ 90845 h 679009"/>
              <a:gd name="csX20" fmla="*/ 973448 w 1092217"/>
              <a:gd name="csY20" fmla="*/ 74540 h 679009"/>
              <a:gd name="csX21" fmla="*/ 766183 w 1092217"/>
              <a:gd name="csY21" fmla="*/ 0 h 679009"/>
              <a:gd name="csX22" fmla="*/ 323706 w 1092217"/>
              <a:gd name="csY22" fmla="*/ 0 h 67900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1092217" h="679009">
                <a:moveTo>
                  <a:pt x="324871" y="2330"/>
                </a:moveTo>
                <a:cubicBezTo>
                  <a:pt x="249184" y="2330"/>
                  <a:pt x="175826" y="29117"/>
                  <a:pt x="117606" y="76869"/>
                </a:cubicBezTo>
                <a:cubicBezTo>
                  <a:pt x="109455" y="83857"/>
                  <a:pt x="101304" y="90845"/>
                  <a:pt x="94317" y="97833"/>
                </a:cubicBezTo>
                <a:cubicBezTo>
                  <a:pt x="57056" y="135103"/>
                  <a:pt x="29110" y="181690"/>
                  <a:pt x="13973" y="230607"/>
                </a:cubicBezTo>
                <a:cubicBezTo>
                  <a:pt x="12809" y="235266"/>
                  <a:pt x="10480" y="241089"/>
                  <a:pt x="9315" y="245748"/>
                </a:cubicBezTo>
                <a:cubicBezTo>
                  <a:pt x="4658" y="262053"/>
                  <a:pt x="2329" y="277194"/>
                  <a:pt x="1164" y="293500"/>
                </a:cubicBezTo>
                <a:cubicBezTo>
                  <a:pt x="0" y="303982"/>
                  <a:pt x="0" y="315629"/>
                  <a:pt x="0" y="327275"/>
                </a:cubicBezTo>
                <a:lnTo>
                  <a:pt x="0" y="354063"/>
                </a:lnTo>
                <a:cubicBezTo>
                  <a:pt x="0" y="533424"/>
                  <a:pt x="145551" y="679009"/>
                  <a:pt x="324871" y="679009"/>
                </a:cubicBezTo>
                <a:lnTo>
                  <a:pt x="766183" y="679009"/>
                </a:lnTo>
                <a:cubicBezTo>
                  <a:pt x="846527" y="679009"/>
                  <a:pt x="924543" y="648728"/>
                  <a:pt x="985092" y="593987"/>
                </a:cubicBezTo>
                <a:cubicBezTo>
                  <a:pt x="993243" y="586999"/>
                  <a:pt x="1000230" y="580011"/>
                  <a:pt x="1007216" y="571859"/>
                </a:cubicBezTo>
                <a:cubicBezTo>
                  <a:pt x="1043312" y="532259"/>
                  <a:pt x="1068930" y="485672"/>
                  <a:pt x="1081739" y="434426"/>
                </a:cubicBezTo>
                <a:cubicBezTo>
                  <a:pt x="1088725" y="407638"/>
                  <a:pt x="1092218" y="380851"/>
                  <a:pt x="1092218" y="352898"/>
                </a:cubicBezTo>
                <a:lnTo>
                  <a:pt x="1092218" y="326111"/>
                </a:lnTo>
                <a:cubicBezTo>
                  <a:pt x="1092218" y="298158"/>
                  <a:pt x="1088725" y="271371"/>
                  <a:pt x="1081739" y="244583"/>
                </a:cubicBezTo>
                <a:cubicBezTo>
                  <a:pt x="1077081" y="227113"/>
                  <a:pt x="1071259" y="209643"/>
                  <a:pt x="1064272" y="193337"/>
                </a:cubicBezTo>
                <a:cubicBezTo>
                  <a:pt x="1052628" y="166549"/>
                  <a:pt x="1036326" y="140927"/>
                  <a:pt x="1016531" y="117633"/>
                </a:cubicBezTo>
                <a:cubicBezTo>
                  <a:pt x="1011874" y="112974"/>
                  <a:pt x="1007216" y="107151"/>
                  <a:pt x="1002558" y="101327"/>
                </a:cubicBezTo>
                <a:cubicBezTo>
                  <a:pt x="999065" y="97833"/>
                  <a:pt x="995572" y="94339"/>
                  <a:pt x="990914" y="90845"/>
                </a:cubicBezTo>
                <a:cubicBezTo>
                  <a:pt x="985092" y="85022"/>
                  <a:pt x="979270" y="79198"/>
                  <a:pt x="973448" y="74540"/>
                </a:cubicBezTo>
                <a:cubicBezTo>
                  <a:pt x="915227" y="26788"/>
                  <a:pt x="841869" y="0"/>
                  <a:pt x="766183" y="0"/>
                </a:cubicBezTo>
                <a:lnTo>
                  <a:pt x="323706" y="0"/>
                </a:lnTo>
                <a:close/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7EB01A8B-8F5B-AA7F-D498-D8AB7165A58D}"/>
              </a:ext>
            </a:extLst>
          </p:cNvPr>
          <p:cNvSpPr/>
          <p:nvPr/>
        </p:nvSpPr>
        <p:spPr>
          <a:xfrm>
            <a:off x="5398211" y="554093"/>
            <a:ext cx="305075" cy="191660"/>
          </a:xfrm>
          <a:custGeom>
            <a:avLst/>
            <a:gdLst>
              <a:gd name="csX0" fmla="*/ 110619 w 305075"/>
              <a:gd name="csY0" fmla="*/ 164873 h 191660"/>
              <a:gd name="csX1" fmla="*/ 112948 w 305075"/>
              <a:gd name="csY1" fmla="*/ 156720 h 191660"/>
              <a:gd name="csX2" fmla="*/ 112948 w 305075"/>
              <a:gd name="csY2" fmla="*/ 153226 h 191660"/>
              <a:gd name="csX3" fmla="*/ 125756 w 305075"/>
              <a:gd name="csY3" fmla="*/ 146238 h 191660"/>
              <a:gd name="csX4" fmla="*/ 154867 w 305075"/>
              <a:gd name="csY4" fmla="*/ 190495 h 191660"/>
              <a:gd name="csX5" fmla="*/ 193292 w 305075"/>
              <a:gd name="csY5" fmla="*/ 190495 h 191660"/>
              <a:gd name="csX6" fmla="*/ 159524 w 305075"/>
              <a:gd name="csY6" fmla="*/ 135755 h 191660"/>
              <a:gd name="csX7" fmla="*/ 300418 w 305075"/>
              <a:gd name="csY7" fmla="*/ 142744 h 191660"/>
              <a:gd name="csX8" fmla="*/ 303911 w 305075"/>
              <a:gd name="csY8" fmla="*/ 141579 h 191660"/>
              <a:gd name="csX9" fmla="*/ 305076 w 305075"/>
              <a:gd name="csY9" fmla="*/ 138085 h 191660"/>
              <a:gd name="csX10" fmla="*/ 295760 w 305075"/>
              <a:gd name="csY10" fmla="*/ 117121 h 191660"/>
              <a:gd name="csX11" fmla="*/ 270143 w 305075"/>
              <a:gd name="csY11" fmla="*/ 105474 h 191660"/>
              <a:gd name="csX12" fmla="*/ 149045 w 305075"/>
              <a:gd name="csY12" fmla="*/ 100815 h 191660"/>
              <a:gd name="csX13" fmla="*/ 146716 w 305075"/>
              <a:gd name="csY13" fmla="*/ 91498 h 191660"/>
              <a:gd name="csX14" fmla="*/ 146716 w 305075"/>
              <a:gd name="csY14" fmla="*/ 91498 h 191660"/>
              <a:gd name="csX15" fmla="*/ 152538 w 305075"/>
              <a:gd name="csY15" fmla="*/ 83345 h 191660"/>
              <a:gd name="csX16" fmla="*/ 140894 w 305075"/>
              <a:gd name="csY16" fmla="*/ 25111 h 191660"/>
              <a:gd name="csX17" fmla="*/ 72193 w 305075"/>
              <a:gd name="csY17" fmla="*/ 7641 h 191660"/>
              <a:gd name="csX18" fmla="*/ 62878 w 305075"/>
              <a:gd name="csY18" fmla="*/ 19287 h 191660"/>
              <a:gd name="csX19" fmla="*/ 74522 w 305075"/>
              <a:gd name="csY19" fmla="*/ 77521 h 191660"/>
              <a:gd name="csX20" fmla="*/ 111784 w 305075"/>
              <a:gd name="csY20" fmla="*/ 101980 h 191660"/>
              <a:gd name="csX21" fmla="*/ 116441 w 305075"/>
              <a:gd name="csY21" fmla="*/ 115956 h 191660"/>
              <a:gd name="csX22" fmla="*/ 98975 w 305075"/>
              <a:gd name="csY22" fmla="*/ 122944 h 191660"/>
              <a:gd name="csX23" fmla="*/ 55892 w 305075"/>
              <a:gd name="csY23" fmla="*/ 107803 h 191660"/>
              <a:gd name="csX24" fmla="*/ 55892 w 305075"/>
              <a:gd name="csY24" fmla="*/ 107803 h 191660"/>
              <a:gd name="csX25" fmla="*/ 3493 w 305075"/>
              <a:gd name="csY25" fmla="*/ 135755 h 191660"/>
              <a:gd name="csX26" fmla="*/ 0 w 305075"/>
              <a:gd name="csY26" fmla="*/ 149732 h 191660"/>
              <a:gd name="csX27" fmla="*/ 55892 w 305075"/>
              <a:gd name="csY27" fmla="*/ 191660 h 191660"/>
              <a:gd name="csX28" fmla="*/ 55892 w 305075"/>
              <a:gd name="csY28" fmla="*/ 191660 h 191660"/>
              <a:gd name="csX29" fmla="*/ 108290 w 305075"/>
              <a:gd name="csY29" fmla="*/ 163708 h 191660"/>
              <a:gd name="csX30" fmla="*/ 108290 w 305075"/>
              <a:gd name="csY30" fmla="*/ 163708 h 191660"/>
              <a:gd name="csX31" fmla="*/ 109455 w 305075"/>
              <a:gd name="csY31" fmla="*/ 78686 h 191660"/>
              <a:gd name="csX32" fmla="*/ 90824 w 305075"/>
              <a:gd name="csY32" fmla="*/ 65875 h 191660"/>
              <a:gd name="csX33" fmla="*/ 85002 w 305075"/>
              <a:gd name="csY33" fmla="*/ 33264 h 191660"/>
              <a:gd name="csX34" fmla="*/ 90824 w 305075"/>
              <a:gd name="csY34" fmla="*/ 26275 h 191660"/>
              <a:gd name="csX35" fmla="*/ 109455 w 305075"/>
              <a:gd name="csY35" fmla="*/ 22781 h 191660"/>
              <a:gd name="csX36" fmla="*/ 128085 w 305075"/>
              <a:gd name="csY36" fmla="*/ 35593 h 191660"/>
              <a:gd name="csX37" fmla="*/ 133907 w 305075"/>
              <a:gd name="csY37" fmla="*/ 68204 h 191660"/>
              <a:gd name="csX38" fmla="*/ 128085 w 305075"/>
              <a:gd name="csY38" fmla="*/ 75192 h 191660"/>
              <a:gd name="csX39" fmla="*/ 115277 w 305075"/>
              <a:gd name="csY39" fmla="*/ 79851 h 191660"/>
              <a:gd name="csX40" fmla="*/ 109455 w 305075"/>
              <a:gd name="csY40" fmla="*/ 79851 h 191660"/>
              <a:gd name="csX41" fmla="*/ 109455 w 305075"/>
              <a:gd name="csY41" fmla="*/ 79851 h 191660"/>
              <a:gd name="csX42" fmla="*/ 57056 w 305075"/>
              <a:gd name="csY42" fmla="*/ 174190 h 191660"/>
              <a:gd name="csX43" fmla="*/ 26781 w 305075"/>
              <a:gd name="csY43" fmla="*/ 150896 h 191660"/>
              <a:gd name="csX44" fmla="*/ 29110 w 305075"/>
              <a:gd name="csY44" fmla="*/ 142744 h 191660"/>
              <a:gd name="csX45" fmla="*/ 58221 w 305075"/>
              <a:gd name="csY45" fmla="*/ 127603 h 191660"/>
              <a:gd name="csX46" fmla="*/ 58221 w 305075"/>
              <a:gd name="csY46" fmla="*/ 127603 h 191660"/>
              <a:gd name="csX47" fmla="*/ 88495 w 305075"/>
              <a:gd name="csY47" fmla="*/ 150896 h 191660"/>
              <a:gd name="csX48" fmla="*/ 86166 w 305075"/>
              <a:gd name="csY48" fmla="*/ 159049 h 191660"/>
              <a:gd name="csX49" fmla="*/ 57056 w 305075"/>
              <a:gd name="csY49" fmla="*/ 174190 h 191660"/>
              <a:gd name="csX50" fmla="*/ 57056 w 305075"/>
              <a:gd name="csY50" fmla="*/ 174190 h 1916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075" h="191660">
                <a:moveTo>
                  <a:pt x="110619" y="164873"/>
                </a:moveTo>
                <a:cubicBezTo>
                  <a:pt x="111784" y="162543"/>
                  <a:pt x="112948" y="160214"/>
                  <a:pt x="112948" y="156720"/>
                </a:cubicBezTo>
                <a:cubicBezTo>
                  <a:pt x="112948" y="156720"/>
                  <a:pt x="112948" y="153226"/>
                  <a:pt x="112948" y="153226"/>
                </a:cubicBezTo>
                <a:lnTo>
                  <a:pt x="125756" y="146238"/>
                </a:lnTo>
                <a:lnTo>
                  <a:pt x="154867" y="190495"/>
                </a:lnTo>
                <a:lnTo>
                  <a:pt x="193292" y="190495"/>
                </a:lnTo>
                <a:lnTo>
                  <a:pt x="159524" y="135755"/>
                </a:lnTo>
                <a:lnTo>
                  <a:pt x="300418" y="142744"/>
                </a:lnTo>
                <a:cubicBezTo>
                  <a:pt x="301582" y="142744"/>
                  <a:pt x="302747" y="142744"/>
                  <a:pt x="303911" y="141579"/>
                </a:cubicBezTo>
                <a:cubicBezTo>
                  <a:pt x="303911" y="141579"/>
                  <a:pt x="305076" y="139249"/>
                  <a:pt x="305076" y="138085"/>
                </a:cubicBezTo>
                <a:cubicBezTo>
                  <a:pt x="305076" y="127603"/>
                  <a:pt x="302747" y="125273"/>
                  <a:pt x="295760" y="117121"/>
                </a:cubicBezTo>
                <a:cubicBezTo>
                  <a:pt x="288774" y="108968"/>
                  <a:pt x="279459" y="105474"/>
                  <a:pt x="270143" y="105474"/>
                </a:cubicBezTo>
                <a:lnTo>
                  <a:pt x="149045" y="100815"/>
                </a:lnTo>
                <a:lnTo>
                  <a:pt x="146716" y="91498"/>
                </a:lnTo>
                <a:cubicBezTo>
                  <a:pt x="146716" y="91498"/>
                  <a:pt x="146716" y="91498"/>
                  <a:pt x="146716" y="91498"/>
                </a:cubicBezTo>
                <a:cubicBezTo>
                  <a:pt x="149045" y="89168"/>
                  <a:pt x="151373" y="86839"/>
                  <a:pt x="152538" y="83345"/>
                </a:cubicBezTo>
                <a:cubicBezTo>
                  <a:pt x="160689" y="67039"/>
                  <a:pt x="156031" y="42581"/>
                  <a:pt x="140894" y="25111"/>
                </a:cubicBezTo>
                <a:cubicBezTo>
                  <a:pt x="121099" y="652"/>
                  <a:pt x="90824" y="-7500"/>
                  <a:pt x="72193" y="7641"/>
                </a:cubicBezTo>
                <a:cubicBezTo>
                  <a:pt x="68700" y="11135"/>
                  <a:pt x="65207" y="14629"/>
                  <a:pt x="62878" y="19287"/>
                </a:cubicBezTo>
                <a:cubicBezTo>
                  <a:pt x="54727" y="35593"/>
                  <a:pt x="59385" y="60051"/>
                  <a:pt x="74522" y="77521"/>
                </a:cubicBezTo>
                <a:cubicBezTo>
                  <a:pt x="85002" y="90333"/>
                  <a:pt x="98975" y="98486"/>
                  <a:pt x="111784" y="101980"/>
                </a:cubicBezTo>
                <a:lnTo>
                  <a:pt x="116441" y="115956"/>
                </a:lnTo>
                <a:lnTo>
                  <a:pt x="98975" y="122944"/>
                </a:lnTo>
                <a:cubicBezTo>
                  <a:pt x="88495" y="113627"/>
                  <a:pt x="73358" y="107803"/>
                  <a:pt x="55892" y="107803"/>
                </a:cubicBezTo>
                <a:lnTo>
                  <a:pt x="55892" y="107803"/>
                </a:lnTo>
                <a:cubicBezTo>
                  <a:pt x="32603" y="107803"/>
                  <a:pt x="10480" y="119450"/>
                  <a:pt x="3493" y="135755"/>
                </a:cubicBezTo>
                <a:cubicBezTo>
                  <a:pt x="1164" y="140414"/>
                  <a:pt x="0" y="145073"/>
                  <a:pt x="0" y="149732"/>
                </a:cubicBezTo>
                <a:cubicBezTo>
                  <a:pt x="0" y="173025"/>
                  <a:pt x="25617" y="191660"/>
                  <a:pt x="55892" y="191660"/>
                </a:cubicBezTo>
                <a:lnTo>
                  <a:pt x="55892" y="191660"/>
                </a:lnTo>
                <a:cubicBezTo>
                  <a:pt x="79180" y="191660"/>
                  <a:pt x="101304" y="180013"/>
                  <a:pt x="108290" y="163708"/>
                </a:cubicBezTo>
                <a:lnTo>
                  <a:pt x="108290" y="163708"/>
                </a:lnTo>
                <a:close/>
                <a:moveTo>
                  <a:pt x="109455" y="78686"/>
                </a:moveTo>
                <a:cubicBezTo>
                  <a:pt x="102468" y="76357"/>
                  <a:pt x="95482" y="72863"/>
                  <a:pt x="90824" y="65875"/>
                </a:cubicBezTo>
                <a:cubicBezTo>
                  <a:pt x="82673" y="55392"/>
                  <a:pt x="80344" y="42581"/>
                  <a:pt x="85002" y="33264"/>
                </a:cubicBezTo>
                <a:cubicBezTo>
                  <a:pt x="86166" y="30934"/>
                  <a:pt x="88495" y="28605"/>
                  <a:pt x="90824" y="26275"/>
                </a:cubicBezTo>
                <a:cubicBezTo>
                  <a:pt x="95482" y="22781"/>
                  <a:pt x="102468" y="21617"/>
                  <a:pt x="109455" y="22781"/>
                </a:cubicBezTo>
                <a:cubicBezTo>
                  <a:pt x="116441" y="25111"/>
                  <a:pt x="123428" y="28605"/>
                  <a:pt x="128085" y="35593"/>
                </a:cubicBezTo>
                <a:cubicBezTo>
                  <a:pt x="136236" y="46075"/>
                  <a:pt x="138565" y="58886"/>
                  <a:pt x="133907" y="68204"/>
                </a:cubicBezTo>
                <a:cubicBezTo>
                  <a:pt x="132743" y="70533"/>
                  <a:pt x="130414" y="72863"/>
                  <a:pt x="128085" y="75192"/>
                </a:cubicBezTo>
                <a:cubicBezTo>
                  <a:pt x="124592" y="77521"/>
                  <a:pt x="119934" y="79851"/>
                  <a:pt x="115277" y="79851"/>
                </a:cubicBezTo>
                <a:cubicBezTo>
                  <a:pt x="110619" y="79851"/>
                  <a:pt x="110619" y="79851"/>
                  <a:pt x="109455" y="79851"/>
                </a:cubicBezTo>
                <a:lnTo>
                  <a:pt x="109455" y="79851"/>
                </a:lnTo>
                <a:close/>
                <a:moveTo>
                  <a:pt x="57056" y="174190"/>
                </a:moveTo>
                <a:cubicBezTo>
                  <a:pt x="39590" y="174190"/>
                  <a:pt x="26781" y="163708"/>
                  <a:pt x="26781" y="150896"/>
                </a:cubicBezTo>
                <a:cubicBezTo>
                  <a:pt x="26781" y="138085"/>
                  <a:pt x="26781" y="145073"/>
                  <a:pt x="29110" y="142744"/>
                </a:cubicBezTo>
                <a:cubicBezTo>
                  <a:pt x="33768" y="133426"/>
                  <a:pt x="45412" y="127603"/>
                  <a:pt x="58221" y="127603"/>
                </a:cubicBezTo>
                <a:lnTo>
                  <a:pt x="58221" y="127603"/>
                </a:lnTo>
                <a:cubicBezTo>
                  <a:pt x="75687" y="127603"/>
                  <a:pt x="88495" y="138085"/>
                  <a:pt x="88495" y="150896"/>
                </a:cubicBezTo>
                <a:cubicBezTo>
                  <a:pt x="88495" y="163708"/>
                  <a:pt x="88495" y="156720"/>
                  <a:pt x="86166" y="159049"/>
                </a:cubicBezTo>
                <a:cubicBezTo>
                  <a:pt x="81509" y="168367"/>
                  <a:pt x="69865" y="174190"/>
                  <a:pt x="57056" y="174190"/>
                </a:cubicBezTo>
                <a:lnTo>
                  <a:pt x="57056" y="174190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B2BFC882-0E79-8B9A-4AD2-AFC01B8B5FBE}"/>
              </a:ext>
            </a:extLst>
          </p:cNvPr>
          <p:cNvSpPr/>
          <p:nvPr/>
        </p:nvSpPr>
        <p:spPr>
          <a:xfrm>
            <a:off x="5249166" y="2178311"/>
            <a:ext cx="1003722" cy="588163"/>
          </a:xfrm>
          <a:prstGeom prst="roundRect">
            <a:avLst>
              <a:gd name="adj" fmla="val 47711"/>
            </a:avLst>
          </a:prstGeom>
          <a:solidFill>
            <a:srgbClr val="FFFFFF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4FD6DCB1-70B0-49A2-3B80-ABE88F28DA71}"/>
              </a:ext>
            </a:extLst>
          </p:cNvPr>
          <p:cNvSpPr/>
          <p:nvPr/>
        </p:nvSpPr>
        <p:spPr>
          <a:xfrm>
            <a:off x="5237522" y="2166664"/>
            <a:ext cx="1025846" cy="611457"/>
          </a:xfrm>
          <a:custGeom>
            <a:avLst/>
            <a:gdLst>
              <a:gd name="csX0" fmla="*/ 733579 w 1025846"/>
              <a:gd name="csY0" fmla="*/ 23294 h 611457"/>
              <a:gd name="csX1" fmla="*/ 1002559 w 1025846"/>
              <a:gd name="csY1" fmla="*/ 292335 h 611457"/>
              <a:gd name="csX2" fmla="*/ 1002559 w 1025846"/>
              <a:gd name="csY2" fmla="*/ 319123 h 611457"/>
              <a:gd name="csX3" fmla="*/ 733579 w 1025846"/>
              <a:gd name="csY3" fmla="*/ 588164 h 611457"/>
              <a:gd name="csX4" fmla="*/ 292267 w 1025846"/>
              <a:gd name="csY4" fmla="*/ 588164 h 611457"/>
              <a:gd name="csX5" fmla="*/ 23288 w 1025846"/>
              <a:gd name="csY5" fmla="*/ 319123 h 611457"/>
              <a:gd name="csX6" fmla="*/ 23288 w 1025846"/>
              <a:gd name="csY6" fmla="*/ 292335 h 611457"/>
              <a:gd name="csX7" fmla="*/ 292267 w 1025846"/>
              <a:gd name="csY7" fmla="*/ 23294 h 611457"/>
              <a:gd name="csX8" fmla="*/ 733579 w 1025846"/>
              <a:gd name="csY8" fmla="*/ 23294 h 611457"/>
              <a:gd name="csX9" fmla="*/ 733579 w 1025846"/>
              <a:gd name="csY9" fmla="*/ 0 h 611457"/>
              <a:gd name="csX10" fmla="*/ 292267 w 1025846"/>
              <a:gd name="csY10" fmla="*/ 0 h 611457"/>
              <a:gd name="csX11" fmla="*/ 0 w 1025846"/>
              <a:gd name="csY11" fmla="*/ 292335 h 611457"/>
              <a:gd name="csX12" fmla="*/ 0 w 1025846"/>
              <a:gd name="csY12" fmla="*/ 319123 h 611457"/>
              <a:gd name="csX13" fmla="*/ 292267 w 1025846"/>
              <a:gd name="csY13" fmla="*/ 611458 h 611457"/>
              <a:gd name="csX14" fmla="*/ 733579 w 1025846"/>
              <a:gd name="csY14" fmla="*/ 611458 h 611457"/>
              <a:gd name="csX15" fmla="*/ 1025847 w 1025846"/>
              <a:gd name="csY15" fmla="*/ 319123 h 611457"/>
              <a:gd name="csX16" fmla="*/ 1025847 w 1025846"/>
              <a:gd name="csY16" fmla="*/ 292335 h 611457"/>
              <a:gd name="csX17" fmla="*/ 733579 w 1025846"/>
              <a:gd name="csY17" fmla="*/ 0 h 611457"/>
              <a:gd name="csX18" fmla="*/ 733579 w 1025846"/>
              <a:gd name="csY18" fmla="*/ 0 h 61145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25846" h="611457">
                <a:moveTo>
                  <a:pt x="733579" y="23294"/>
                </a:moveTo>
                <a:cubicBezTo>
                  <a:pt x="881460" y="23294"/>
                  <a:pt x="1002559" y="144421"/>
                  <a:pt x="1002559" y="292335"/>
                </a:cubicBezTo>
                <a:lnTo>
                  <a:pt x="1002559" y="319123"/>
                </a:lnTo>
                <a:cubicBezTo>
                  <a:pt x="1002559" y="467037"/>
                  <a:pt x="881460" y="588164"/>
                  <a:pt x="733579" y="588164"/>
                </a:cubicBezTo>
                <a:lnTo>
                  <a:pt x="292267" y="588164"/>
                </a:lnTo>
                <a:cubicBezTo>
                  <a:pt x="144387" y="588164"/>
                  <a:pt x="23288" y="467037"/>
                  <a:pt x="23288" y="319123"/>
                </a:cubicBezTo>
                <a:lnTo>
                  <a:pt x="23288" y="292335"/>
                </a:lnTo>
                <a:cubicBezTo>
                  <a:pt x="23288" y="144421"/>
                  <a:pt x="144387" y="23294"/>
                  <a:pt x="292267" y="23294"/>
                </a:cubicBezTo>
                <a:lnTo>
                  <a:pt x="733579" y="23294"/>
                </a:lnTo>
                <a:moveTo>
                  <a:pt x="733579" y="0"/>
                </a:moveTo>
                <a:lnTo>
                  <a:pt x="292267" y="0"/>
                </a:lnTo>
                <a:cubicBezTo>
                  <a:pt x="131579" y="0"/>
                  <a:pt x="0" y="131609"/>
                  <a:pt x="0" y="292335"/>
                </a:cubicBezTo>
                <a:lnTo>
                  <a:pt x="0" y="319123"/>
                </a:lnTo>
                <a:cubicBezTo>
                  <a:pt x="0" y="479849"/>
                  <a:pt x="131579" y="611458"/>
                  <a:pt x="292267" y="611458"/>
                </a:cubicBezTo>
                <a:lnTo>
                  <a:pt x="733579" y="611458"/>
                </a:lnTo>
                <a:cubicBezTo>
                  <a:pt x="894268" y="611458"/>
                  <a:pt x="1025847" y="479849"/>
                  <a:pt x="1025847" y="319123"/>
                </a:cubicBezTo>
                <a:lnTo>
                  <a:pt x="1025847" y="292335"/>
                </a:lnTo>
                <a:cubicBezTo>
                  <a:pt x="1025847" y="131609"/>
                  <a:pt x="894268" y="0"/>
                  <a:pt x="733579" y="0"/>
                </a:cubicBezTo>
                <a:lnTo>
                  <a:pt x="733579" y="0"/>
                </a:lnTo>
                <a:close/>
              </a:path>
            </a:pathLst>
          </a:custGeom>
          <a:solidFill>
            <a:srgbClr val="EBEBE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AD08401-6B22-7017-383B-76D0E881D499}"/>
              </a:ext>
            </a:extLst>
          </p:cNvPr>
          <p:cNvSpPr txBox="1"/>
          <p:nvPr/>
        </p:nvSpPr>
        <p:spPr>
          <a:xfrm>
            <a:off x="5433692" y="2463360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AD383B8-BCFC-3408-F1B6-7211F010B71F}"/>
              </a:ext>
            </a:extLst>
          </p:cNvPr>
          <p:cNvSpPr txBox="1"/>
          <p:nvPr/>
        </p:nvSpPr>
        <p:spPr>
          <a:xfrm>
            <a:off x="5368485" y="2168228"/>
            <a:ext cx="612029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⠼e</a:t>
            </a: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351A1DA1-D250-D454-E307-C8F6A833DE86}"/>
              </a:ext>
            </a:extLst>
          </p:cNvPr>
          <p:cNvSpPr/>
          <p:nvPr/>
        </p:nvSpPr>
        <p:spPr>
          <a:xfrm>
            <a:off x="5204918" y="2131723"/>
            <a:ext cx="1092217" cy="679009"/>
          </a:xfrm>
          <a:custGeom>
            <a:avLst/>
            <a:gdLst>
              <a:gd name="csX0" fmla="*/ 324871 w 1092217"/>
              <a:gd name="csY0" fmla="*/ 2329 h 679009"/>
              <a:gd name="csX1" fmla="*/ 117606 w 1092217"/>
              <a:gd name="csY1" fmla="*/ 76869 h 679009"/>
              <a:gd name="csX2" fmla="*/ 94317 w 1092217"/>
              <a:gd name="csY2" fmla="*/ 97833 h 679009"/>
              <a:gd name="csX3" fmla="*/ 13973 w 1092217"/>
              <a:gd name="csY3" fmla="*/ 230607 h 679009"/>
              <a:gd name="csX4" fmla="*/ 9315 w 1092217"/>
              <a:gd name="csY4" fmla="*/ 245748 h 679009"/>
              <a:gd name="csX5" fmla="*/ 1164 w 1092217"/>
              <a:gd name="csY5" fmla="*/ 293500 h 679009"/>
              <a:gd name="csX6" fmla="*/ 0 w 1092217"/>
              <a:gd name="csY6" fmla="*/ 327275 h 679009"/>
              <a:gd name="csX7" fmla="*/ 0 w 1092217"/>
              <a:gd name="csY7" fmla="*/ 354063 h 679009"/>
              <a:gd name="csX8" fmla="*/ 324871 w 1092217"/>
              <a:gd name="csY8" fmla="*/ 679009 h 679009"/>
              <a:gd name="csX9" fmla="*/ 766183 w 1092217"/>
              <a:gd name="csY9" fmla="*/ 679009 h 679009"/>
              <a:gd name="csX10" fmla="*/ 985092 w 1092217"/>
              <a:gd name="csY10" fmla="*/ 593987 h 679009"/>
              <a:gd name="csX11" fmla="*/ 1007216 w 1092217"/>
              <a:gd name="csY11" fmla="*/ 571859 h 679009"/>
              <a:gd name="csX12" fmla="*/ 1081739 w 1092217"/>
              <a:gd name="csY12" fmla="*/ 434426 h 679009"/>
              <a:gd name="csX13" fmla="*/ 1092218 w 1092217"/>
              <a:gd name="csY13" fmla="*/ 352898 h 679009"/>
              <a:gd name="csX14" fmla="*/ 1092218 w 1092217"/>
              <a:gd name="csY14" fmla="*/ 326111 h 679009"/>
              <a:gd name="csX15" fmla="*/ 1081739 w 1092217"/>
              <a:gd name="csY15" fmla="*/ 244583 h 679009"/>
              <a:gd name="csX16" fmla="*/ 1064272 w 1092217"/>
              <a:gd name="csY16" fmla="*/ 193337 h 679009"/>
              <a:gd name="csX17" fmla="*/ 1016531 w 1092217"/>
              <a:gd name="csY17" fmla="*/ 117633 h 679009"/>
              <a:gd name="csX18" fmla="*/ 1002558 w 1092217"/>
              <a:gd name="csY18" fmla="*/ 101327 h 679009"/>
              <a:gd name="csX19" fmla="*/ 990914 w 1092217"/>
              <a:gd name="csY19" fmla="*/ 90845 h 679009"/>
              <a:gd name="csX20" fmla="*/ 973448 w 1092217"/>
              <a:gd name="csY20" fmla="*/ 74540 h 679009"/>
              <a:gd name="csX21" fmla="*/ 766183 w 1092217"/>
              <a:gd name="csY21" fmla="*/ 0 h 67900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092217" h="679009">
                <a:moveTo>
                  <a:pt x="324871" y="2329"/>
                </a:moveTo>
                <a:cubicBezTo>
                  <a:pt x="249184" y="2329"/>
                  <a:pt x="175826" y="29117"/>
                  <a:pt x="117606" y="76869"/>
                </a:cubicBezTo>
                <a:cubicBezTo>
                  <a:pt x="109455" y="83857"/>
                  <a:pt x="101304" y="90845"/>
                  <a:pt x="94317" y="97833"/>
                </a:cubicBezTo>
                <a:cubicBezTo>
                  <a:pt x="57056" y="135103"/>
                  <a:pt x="29110" y="181690"/>
                  <a:pt x="13973" y="230607"/>
                </a:cubicBezTo>
                <a:cubicBezTo>
                  <a:pt x="12809" y="235266"/>
                  <a:pt x="10480" y="241089"/>
                  <a:pt x="9315" y="245748"/>
                </a:cubicBezTo>
                <a:cubicBezTo>
                  <a:pt x="4658" y="262053"/>
                  <a:pt x="2329" y="277194"/>
                  <a:pt x="1164" y="293500"/>
                </a:cubicBezTo>
                <a:cubicBezTo>
                  <a:pt x="0" y="303982"/>
                  <a:pt x="0" y="315629"/>
                  <a:pt x="0" y="327275"/>
                </a:cubicBezTo>
                <a:lnTo>
                  <a:pt x="0" y="354063"/>
                </a:lnTo>
                <a:cubicBezTo>
                  <a:pt x="0" y="533424"/>
                  <a:pt x="145551" y="679009"/>
                  <a:pt x="324871" y="679009"/>
                </a:cubicBezTo>
                <a:lnTo>
                  <a:pt x="766183" y="679009"/>
                </a:lnTo>
                <a:cubicBezTo>
                  <a:pt x="846527" y="679009"/>
                  <a:pt x="924543" y="648727"/>
                  <a:pt x="985092" y="593987"/>
                </a:cubicBezTo>
                <a:cubicBezTo>
                  <a:pt x="993243" y="586999"/>
                  <a:pt x="1000230" y="580011"/>
                  <a:pt x="1007216" y="571859"/>
                </a:cubicBezTo>
                <a:cubicBezTo>
                  <a:pt x="1043312" y="532259"/>
                  <a:pt x="1068930" y="485672"/>
                  <a:pt x="1081739" y="434426"/>
                </a:cubicBezTo>
                <a:cubicBezTo>
                  <a:pt x="1088725" y="407638"/>
                  <a:pt x="1092218" y="380851"/>
                  <a:pt x="1092218" y="352898"/>
                </a:cubicBezTo>
                <a:lnTo>
                  <a:pt x="1092218" y="326111"/>
                </a:lnTo>
                <a:cubicBezTo>
                  <a:pt x="1092218" y="298158"/>
                  <a:pt x="1088725" y="271371"/>
                  <a:pt x="1081739" y="244583"/>
                </a:cubicBezTo>
                <a:cubicBezTo>
                  <a:pt x="1077081" y="227113"/>
                  <a:pt x="1071259" y="209643"/>
                  <a:pt x="1064272" y="193337"/>
                </a:cubicBezTo>
                <a:cubicBezTo>
                  <a:pt x="1052628" y="166549"/>
                  <a:pt x="1036326" y="140927"/>
                  <a:pt x="1016531" y="117633"/>
                </a:cubicBezTo>
                <a:cubicBezTo>
                  <a:pt x="1011874" y="112974"/>
                  <a:pt x="1007216" y="107151"/>
                  <a:pt x="1002558" y="101327"/>
                </a:cubicBezTo>
                <a:cubicBezTo>
                  <a:pt x="999065" y="97833"/>
                  <a:pt x="995572" y="94339"/>
                  <a:pt x="990914" y="90845"/>
                </a:cubicBezTo>
                <a:cubicBezTo>
                  <a:pt x="985092" y="85022"/>
                  <a:pt x="979270" y="79198"/>
                  <a:pt x="973448" y="74540"/>
                </a:cubicBezTo>
                <a:cubicBezTo>
                  <a:pt x="915227" y="26788"/>
                  <a:pt x="841869" y="0"/>
                  <a:pt x="766183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AD26B9BD-6798-68E1-32B3-43A666E2566F}"/>
              </a:ext>
            </a:extLst>
          </p:cNvPr>
          <p:cNvSpPr/>
          <p:nvPr/>
        </p:nvSpPr>
        <p:spPr>
          <a:xfrm>
            <a:off x="305075" y="4489038"/>
            <a:ext cx="4743812" cy="1155363"/>
          </a:xfrm>
          <a:custGeom>
            <a:avLst/>
            <a:gdLst>
              <a:gd name="csX0" fmla="*/ 0 w 4743812"/>
              <a:gd name="csY0" fmla="*/ 0 h 1155363"/>
              <a:gd name="csX1" fmla="*/ 0 w 4743812"/>
              <a:gd name="csY1" fmla="*/ 744231 h 1155363"/>
              <a:gd name="csX2" fmla="*/ 0 w 4743812"/>
              <a:gd name="csY2" fmla="*/ 744231 h 1155363"/>
              <a:gd name="csX3" fmla="*/ 0 w 4743812"/>
              <a:gd name="csY3" fmla="*/ 847888 h 1155363"/>
              <a:gd name="csX4" fmla="*/ 93153 w 4743812"/>
              <a:gd name="csY4" fmla="*/ 950380 h 1155363"/>
              <a:gd name="csX5" fmla="*/ 104797 w 4743812"/>
              <a:gd name="csY5" fmla="*/ 950380 h 1155363"/>
              <a:gd name="csX6" fmla="*/ 493710 w 4743812"/>
              <a:gd name="csY6" fmla="*/ 950380 h 1155363"/>
              <a:gd name="csX7" fmla="*/ 605494 w 4743812"/>
              <a:gd name="csY7" fmla="*/ 1001626 h 1155363"/>
              <a:gd name="csX8" fmla="*/ 707962 w 4743812"/>
              <a:gd name="csY8" fmla="*/ 1104118 h 1155363"/>
              <a:gd name="csX9" fmla="*/ 810430 w 4743812"/>
              <a:gd name="csY9" fmla="*/ 1155364 h 1155363"/>
              <a:gd name="csX10" fmla="*/ 1185371 w 4743812"/>
              <a:gd name="csY10" fmla="*/ 1155364 h 1155363"/>
              <a:gd name="csX11" fmla="*/ 1287839 w 4743812"/>
              <a:gd name="csY11" fmla="*/ 1104118 h 1155363"/>
              <a:gd name="csX12" fmla="*/ 1390307 w 4743812"/>
              <a:gd name="csY12" fmla="*/ 1001626 h 1155363"/>
              <a:gd name="csX13" fmla="*/ 1498597 w 4743812"/>
              <a:gd name="csY13" fmla="*/ 950380 h 1155363"/>
              <a:gd name="csX14" fmla="*/ 4641344 w 4743812"/>
              <a:gd name="csY14" fmla="*/ 950380 h 1155363"/>
              <a:gd name="csX15" fmla="*/ 4743812 w 4743812"/>
              <a:gd name="csY15" fmla="*/ 847888 h 1155363"/>
              <a:gd name="csX16" fmla="*/ 4743812 w 4743812"/>
              <a:gd name="csY16" fmla="*/ 328440 h 1155363"/>
              <a:gd name="csX17" fmla="*/ 4641344 w 4743812"/>
              <a:gd name="csY17" fmla="*/ 225948 h 1155363"/>
              <a:gd name="csX18" fmla="*/ 1938745 w 4743812"/>
              <a:gd name="csY18" fmla="*/ 225948 h 1155363"/>
              <a:gd name="csX19" fmla="*/ 1836277 w 4743812"/>
              <a:gd name="csY19" fmla="*/ 277194 h 1155363"/>
              <a:gd name="csX20" fmla="*/ 1733809 w 4743812"/>
              <a:gd name="csY20" fmla="*/ 379686 h 1155363"/>
              <a:gd name="csX21" fmla="*/ 1631340 w 4743812"/>
              <a:gd name="csY21" fmla="*/ 430932 h 1155363"/>
              <a:gd name="csX22" fmla="*/ 1172562 w 4743812"/>
              <a:gd name="csY22" fmla="*/ 430932 h 1155363"/>
              <a:gd name="csX23" fmla="*/ 1070094 w 4743812"/>
              <a:gd name="csY23" fmla="*/ 379686 h 1155363"/>
              <a:gd name="csX24" fmla="*/ 967626 w 4743812"/>
              <a:gd name="csY24" fmla="*/ 277194 h 1155363"/>
              <a:gd name="csX25" fmla="*/ 865158 w 4743812"/>
              <a:gd name="csY25" fmla="*/ 225948 h 1155363"/>
              <a:gd name="csX26" fmla="*/ 477409 w 4743812"/>
              <a:gd name="csY26" fmla="*/ 225948 h 1155363"/>
              <a:gd name="csX27" fmla="*/ 513505 w 4743812"/>
              <a:gd name="csY27" fmla="*/ 225948 h 1155363"/>
              <a:gd name="csX28" fmla="*/ 451792 w 4743812"/>
              <a:gd name="csY28" fmla="*/ 225948 h 1155363"/>
              <a:gd name="csX29" fmla="*/ 301583 w 4743812"/>
              <a:gd name="csY29" fmla="*/ 71046 h 1155363"/>
              <a:gd name="csX30" fmla="*/ 301583 w 4743812"/>
              <a:gd name="csY30" fmla="*/ 1165 h 11553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</a:cxnLst>
            <a:rect l="l" t="t" r="r" b="b"/>
            <a:pathLst>
              <a:path w="4743812" h="1155363">
                <a:moveTo>
                  <a:pt x="0" y="0"/>
                </a:moveTo>
                <a:lnTo>
                  <a:pt x="0" y="744231"/>
                </a:lnTo>
                <a:lnTo>
                  <a:pt x="0" y="744231"/>
                </a:lnTo>
                <a:lnTo>
                  <a:pt x="0" y="847888"/>
                </a:lnTo>
                <a:cubicBezTo>
                  <a:pt x="0" y="901463"/>
                  <a:pt x="40754" y="945721"/>
                  <a:pt x="93153" y="950380"/>
                </a:cubicBezTo>
                <a:cubicBezTo>
                  <a:pt x="96646" y="950380"/>
                  <a:pt x="100139" y="950380"/>
                  <a:pt x="104797" y="950380"/>
                </a:cubicBezTo>
                <a:lnTo>
                  <a:pt x="493710" y="950380"/>
                </a:lnTo>
                <a:cubicBezTo>
                  <a:pt x="543780" y="950380"/>
                  <a:pt x="579877" y="976003"/>
                  <a:pt x="605494" y="1001626"/>
                </a:cubicBezTo>
                <a:lnTo>
                  <a:pt x="707962" y="1104118"/>
                </a:lnTo>
                <a:cubicBezTo>
                  <a:pt x="733579" y="1129741"/>
                  <a:pt x="747552" y="1155364"/>
                  <a:pt x="810430" y="1155364"/>
                </a:cubicBezTo>
                <a:lnTo>
                  <a:pt x="1185371" y="1155364"/>
                </a:lnTo>
                <a:cubicBezTo>
                  <a:pt x="1244756" y="1155364"/>
                  <a:pt x="1262222" y="1129741"/>
                  <a:pt x="1287839" y="1104118"/>
                </a:cubicBezTo>
                <a:lnTo>
                  <a:pt x="1390307" y="1001626"/>
                </a:lnTo>
                <a:cubicBezTo>
                  <a:pt x="1415924" y="976003"/>
                  <a:pt x="1448528" y="950380"/>
                  <a:pt x="1498597" y="950380"/>
                </a:cubicBezTo>
                <a:lnTo>
                  <a:pt x="4641344" y="950380"/>
                </a:lnTo>
                <a:cubicBezTo>
                  <a:pt x="4698400" y="950380"/>
                  <a:pt x="4743812" y="903793"/>
                  <a:pt x="4743812" y="847888"/>
                </a:cubicBezTo>
                <a:lnTo>
                  <a:pt x="4743812" y="328440"/>
                </a:lnTo>
                <a:cubicBezTo>
                  <a:pt x="4743812" y="271371"/>
                  <a:pt x="4697236" y="225948"/>
                  <a:pt x="4641344" y="225948"/>
                </a:cubicBezTo>
                <a:lnTo>
                  <a:pt x="1938745" y="225948"/>
                </a:lnTo>
                <a:cubicBezTo>
                  <a:pt x="1887511" y="225948"/>
                  <a:pt x="1861894" y="251571"/>
                  <a:pt x="1836277" y="277194"/>
                </a:cubicBezTo>
                <a:lnTo>
                  <a:pt x="1733809" y="379686"/>
                </a:lnTo>
                <a:cubicBezTo>
                  <a:pt x="1708192" y="405309"/>
                  <a:pt x="1682574" y="430932"/>
                  <a:pt x="1631340" y="430932"/>
                </a:cubicBezTo>
                <a:lnTo>
                  <a:pt x="1172562" y="430932"/>
                </a:lnTo>
                <a:cubicBezTo>
                  <a:pt x="1121328" y="430932"/>
                  <a:pt x="1095711" y="405309"/>
                  <a:pt x="1070094" y="379686"/>
                </a:cubicBezTo>
                <a:lnTo>
                  <a:pt x="967626" y="277194"/>
                </a:lnTo>
                <a:cubicBezTo>
                  <a:pt x="942009" y="251571"/>
                  <a:pt x="916392" y="225948"/>
                  <a:pt x="865158" y="225948"/>
                </a:cubicBezTo>
                <a:lnTo>
                  <a:pt x="477409" y="225948"/>
                </a:lnTo>
                <a:lnTo>
                  <a:pt x="513505" y="225948"/>
                </a:lnTo>
                <a:lnTo>
                  <a:pt x="451792" y="225948"/>
                </a:lnTo>
                <a:cubicBezTo>
                  <a:pt x="394735" y="225948"/>
                  <a:pt x="301583" y="138597"/>
                  <a:pt x="301583" y="71046"/>
                </a:cubicBezTo>
                <a:lnTo>
                  <a:pt x="301583" y="1165"/>
                </a:lnTo>
              </a:path>
            </a:pathLst>
          </a:custGeom>
          <a:solidFill>
            <a:srgbClr val="67CC66"/>
          </a:solidFill>
          <a:ln w="3142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DC759EE9-9CB4-202A-5F04-B7DC246185DA}"/>
              </a:ext>
            </a:extLst>
          </p:cNvPr>
          <p:cNvSpPr/>
          <p:nvPr/>
        </p:nvSpPr>
        <p:spPr>
          <a:xfrm>
            <a:off x="298089" y="2153852"/>
            <a:ext cx="2190257" cy="611457"/>
          </a:xfrm>
          <a:prstGeom prst="roundRect">
            <a:avLst>
              <a:gd name="adj" fmla="val 47798"/>
            </a:avLst>
          </a:prstGeom>
          <a:solidFill>
            <a:srgbClr val="D0544A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13B48040-7FEB-C9D2-83D5-2C9B42E689CF}"/>
              </a:ext>
            </a:extLst>
          </p:cNvPr>
          <p:cNvSpPr/>
          <p:nvPr/>
        </p:nvSpPr>
        <p:spPr>
          <a:xfrm>
            <a:off x="259663" y="2116582"/>
            <a:ext cx="2265944" cy="688326"/>
          </a:xfrm>
          <a:custGeom>
            <a:avLst/>
            <a:gdLst>
              <a:gd name="csX0" fmla="*/ 330693 w 2265944"/>
              <a:gd name="csY0" fmla="*/ 0 h 688326"/>
              <a:gd name="csX1" fmla="*/ 0 w 2265944"/>
              <a:gd name="csY1" fmla="*/ 330770 h 688326"/>
              <a:gd name="csX2" fmla="*/ 0 w 2265944"/>
              <a:gd name="csY2" fmla="*/ 357557 h 688326"/>
              <a:gd name="csX3" fmla="*/ 330693 w 2265944"/>
              <a:gd name="csY3" fmla="*/ 688327 h 688326"/>
              <a:gd name="csX4" fmla="*/ 1935252 w 2265944"/>
              <a:gd name="csY4" fmla="*/ 688327 h 688326"/>
              <a:gd name="csX5" fmla="*/ 2265945 w 2265944"/>
              <a:gd name="csY5" fmla="*/ 357557 h 688326"/>
              <a:gd name="csX6" fmla="*/ 2265945 w 2265944"/>
              <a:gd name="csY6" fmla="*/ 330770 h 688326"/>
              <a:gd name="csX7" fmla="*/ 1935252 w 2265944"/>
              <a:gd name="csY7" fmla="*/ 0 h 6883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65944" h="688326">
                <a:moveTo>
                  <a:pt x="330693" y="0"/>
                </a:moveTo>
                <a:cubicBezTo>
                  <a:pt x="149045" y="0"/>
                  <a:pt x="0" y="147915"/>
                  <a:pt x="0" y="330770"/>
                </a:cubicBezTo>
                <a:lnTo>
                  <a:pt x="0" y="357557"/>
                </a:lnTo>
                <a:cubicBezTo>
                  <a:pt x="0" y="539247"/>
                  <a:pt x="147880" y="688327"/>
                  <a:pt x="330693" y="688327"/>
                </a:cubicBezTo>
                <a:lnTo>
                  <a:pt x="1935252" y="688327"/>
                </a:lnTo>
                <a:cubicBezTo>
                  <a:pt x="2116900" y="688327"/>
                  <a:pt x="2265945" y="540412"/>
                  <a:pt x="2265945" y="357557"/>
                </a:cubicBezTo>
                <a:lnTo>
                  <a:pt x="2265945" y="330770"/>
                </a:lnTo>
                <a:cubicBezTo>
                  <a:pt x="2265945" y="149079"/>
                  <a:pt x="2118064" y="0"/>
                  <a:pt x="1935252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F47A3ABE-88FB-8C38-610E-0EDA7AFA2C2D}"/>
              </a:ext>
            </a:extLst>
          </p:cNvPr>
          <p:cNvSpPr/>
          <p:nvPr/>
        </p:nvSpPr>
        <p:spPr>
          <a:xfrm>
            <a:off x="298089" y="779528"/>
            <a:ext cx="2190257" cy="611457"/>
          </a:xfrm>
          <a:prstGeom prst="roundRect">
            <a:avLst>
              <a:gd name="adj" fmla="val 47798"/>
            </a:avLst>
          </a:prstGeom>
          <a:solidFill>
            <a:srgbClr val="D0544A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212F1303-CA36-A81C-BB0D-3E887F31BBC5}"/>
              </a:ext>
            </a:extLst>
          </p:cNvPr>
          <p:cNvSpPr/>
          <p:nvPr/>
        </p:nvSpPr>
        <p:spPr>
          <a:xfrm>
            <a:off x="259663" y="741094"/>
            <a:ext cx="2265944" cy="688326"/>
          </a:xfrm>
          <a:custGeom>
            <a:avLst/>
            <a:gdLst>
              <a:gd name="csX0" fmla="*/ 330693 w 2265944"/>
              <a:gd name="csY0" fmla="*/ 0 h 688326"/>
              <a:gd name="csX1" fmla="*/ 1935252 w 2265944"/>
              <a:gd name="csY1" fmla="*/ 0 h 688326"/>
              <a:gd name="csX2" fmla="*/ 2265945 w 2265944"/>
              <a:gd name="csY2" fmla="*/ 330769 h 688326"/>
              <a:gd name="csX3" fmla="*/ 2265945 w 2265944"/>
              <a:gd name="csY3" fmla="*/ 357557 h 688326"/>
              <a:gd name="csX4" fmla="*/ 1935252 w 2265944"/>
              <a:gd name="csY4" fmla="*/ 688326 h 688326"/>
              <a:gd name="csX5" fmla="*/ 330693 w 2265944"/>
              <a:gd name="csY5" fmla="*/ 688326 h 688326"/>
              <a:gd name="csX6" fmla="*/ 0 w 2265944"/>
              <a:gd name="csY6" fmla="*/ 357557 h 688326"/>
              <a:gd name="csX7" fmla="*/ 0 w 2265944"/>
              <a:gd name="csY7" fmla="*/ 330769 h 688326"/>
              <a:gd name="csX8" fmla="*/ 330693 w 2265944"/>
              <a:gd name="csY8" fmla="*/ 0 h 6883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2265944" h="688326">
                <a:moveTo>
                  <a:pt x="330693" y="0"/>
                </a:moveTo>
                <a:lnTo>
                  <a:pt x="1935252" y="0"/>
                </a:lnTo>
                <a:cubicBezTo>
                  <a:pt x="2118064" y="0"/>
                  <a:pt x="2265945" y="147914"/>
                  <a:pt x="2265945" y="330769"/>
                </a:cubicBezTo>
                <a:lnTo>
                  <a:pt x="2265945" y="357557"/>
                </a:lnTo>
                <a:cubicBezTo>
                  <a:pt x="2265945" y="540412"/>
                  <a:pt x="2118064" y="688326"/>
                  <a:pt x="1935252" y="688326"/>
                </a:cubicBezTo>
                <a:lnTo>
                  <a:pt x="330693" y="688326"/>
                </a:lnTo>
                <a:cubicBezTo>
                  <a:pt x="147880" y="688326"/>
                  <a:pt x="0" y="540412"/>
                  <a:pt x="0" y="357557"/>
                </a:cubicBezTo>
                <a:lnTo>
                  <a:pt x="0" y="330769"/>
                </a:lnTo>
                <a:cubicBezTo>
                  <a:pt x="0" y="147914"/>
                  <a:pt x="147880" y="0"/>
                  <a:pt x="330693" y="0"/>
                </a:cubicBezTo>
                <a:close/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A64A9218-36F9-B775-1932-FF27F903C5A6}"/>
              </a:ext>
            </a:extLst>
          </p:cNvPr>
          <p:cNvSpPr/>
          <p:nvPr/>
        </p:nvSpPr>
        <p:spPr>
          <a:xfrm>
            <a:off x="298089" y="1467855"/>
            <a:ext cx="2190257" cy="611457"/>
          </a:xfrm>
          <a:prstGeom prst="roundRect">
            <a:avLst>
              <a:gd name="adj" fmla="val 47798"/>
            </a:avLst>
          </a:prstGeom>
          <a:solidFill>
            <a:srgbClr val="D0544A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4C6D9F71-02BA-AAB7-F1A9-BEC633B61F4C}"/>
              </a:ext>
            </a:extLst>
          </p:cNvPr>
          <p:cNvSpPr/>
          <p:nvPr/>
        </p:nvSpPr>
        <p:spPr>
          <a:xfrm>
            <a:off x="259663" y="1429420"/>
            <a:ext cx="2265944" cy="688326"/>
          </a:xfrm>
          <a:custGeom>
            <a:avLst/>
            <a:gdLst>
              <a:gd name="csX0" fmla="*/ 330693 w 2265944"/>
              <a:gd name="csY0" fmla="*/ 0 h 688326"/>
              <a:gd name="csX1" fmla="*/ 0 w 2265944"/>
              <a:gd name="csY1" fmla="*/ 330770 h 688326"/>
              <a:gd name="csX2" fmla="*/ 0 w 2265944"/>
              <a:gd name="csY2" fmla="*/ 357557 h 688326"/>
              <a:gd name="csX3" fmla="*/ 330693 w 2265944"/>
              <a:gd name="csY3" fmla="*/ 688327 h 688326"/>
              <a:gd name="csX4" fmla="*/ 1935252 w 2265944"/>
              <a:gd name="csY4" fmla="*/ 688327 h 688326"/>
              <a:gd name="csX5" fmla="*/ 2265945 w 2265944"/>
              <a:gd name="csY5" fmla="*/ 357557 h 688326"/>
              <a:gd name="csX6" fmla="*/ 2265945 w 2265944"/>
              <a:gd name="csY6" fmla="*/ 330770 h 688326"/>
              <a:gd name="csX7" fmla="*/ 1935252 w 2265944"/>
              <a:gd name="csY7" fmla="*/ 0 h 6883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65944" h="688326">
                <a:moveTo>
                  <a:pt x="330693" y="0"/>
                </a:moveTo>
                <a:cubicBezTo>
                  <a:pt x="149045" y="0"/>
                  <a:pt x="0" y="147915"/>
                  <a:pt x="0" y="330770"/>
                </a:cubicBezTo>
                <a:lnTo>
                  <a:pt x="0" y="357557"/>
                </a:lnTo>
                <a:cubicBezTo>
                  <a:pt x="0" y="539247"/>
                  <a:pt x="147880" y="688327"/>
                  <a:pt x="330693" y="688327"/>
                </a:cubicBezTo>
                <a:lnTo>
                  <a:pt x="1935252" y="688327"/>
                </a:lnTo>
                <a:cubicBezTo>
                  <a:pt x="2116900" y="688327"/>
                  <a:pt x="2265945" y="540412"/>
                  <a:pt x="2265945" y="357557"/>
                </a:cubicBezTo>
                <a:lnTo>
                  <a:pt x="2265945" y="330770"/>
                </a:lnTo>
                <a:cubicBezTo>
                  <a:pt x="2265945" y="149079"/>
                  <a:pt x="2118064" y="0"/>
                  <a:pt x="1935252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19878213-7C12-D97C-D7AA-9D08C6EF7D6D}"/>
              </a:ext>
            </a:extLst>
          </p:cNvPr>
          <p:cNvSpPr/>
          <p:nvPr/>
        </p:nvSpPr>
        <p:spPr>
          <a:xfrm>
            <a:off x="783648" y="2390574"/>
            <a:ext cx="195621" cy="125494"/>
          </a:xfrm>
          <a:custGeom>
            <a:avLst/>
            <a:gdLst>
              <a:gd name="csX0" fmla="*/ 97811 w 195621"/>
              <a:gd name="csY0" fmla="*/ 125494 h 125494"/>
              <a:gd name="csX1" fmla="*/ 79180 w 195621"/>
              <a:gd name="csY1" fmla="*/ 117342 h 125494"/>
              <a:gd name="csX2" fmla="*/ 6986 w 195621"/>
              <a:gd name="csY2" fmla="*/ 45131 h 125494"/>
              <a:gd name="csX3" fmla="*/ 6986 w 195621"/>
              <a:gd name="csY3" fmla="*/ 7862 h 125494"/>
              <a:gd name="csX4" fmla="*/ 188635 w 195621"/>
              <a:gd name="csY4" fmla="*/ 7862 h 125494"/>
              <a:gd name="csX5" fmla="*/ 188635 w 195621"/>
              <a:gd name="csY5" fmla="*/ 45131 h 125494"/>
              <a:gd name="csX6" fmla="*/ 116441 w 195621"/>
              <a:gd name="csY6" fmla="*/ 117342 h 125494"/>
              <a:gd name="csX7" fmla="*/ 97811 w 195621"/>
              <a:gd name="csY7" fmla="*/ 125494 h 125494"/>
              <a:gd name="csX8" fmla="*/ 97811 w 195621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21" h="125494">
                <a:moveTo>
                  <a:pt x="97811" y="125494"/>
                </a:moveTo>
                <a:cubicBezTo>
                  <a:pt x="90824" y="125494"/>
                  <a:pt x="83838" y="123165"/>
                  <a:pt x="79180" y="117342"/>
                </a:cubicBezTo>
                <a:lnTo>
                  <a:pt x="6986" y="45131"/>
                </a:lnTo>
                <a:cubicBezTo>
                  <a:pt x="-2329" y="34649"/>
                  <a:pt x="-2329" y="18344"/>
                  <a:pt x="6986" y="7862"/>
                </a:cubicBezTo>
                <a:cubicBezTo>
                  <a:pt x="17466" y="-2621"/>
                  <a:pt x="178155" y="-2621"/>
                  <a:pt x="188635" y="7862"/>
                </a:cubicBezTo>
                <a:cubicBezTo>
                  <a:pt x="197950" y="18344"/>
                  <a:pt x="197950" y="34649"/>
                  <a:pt x="188635" y="45131"/>
                </a:cubicBezTo>
                <a:lnTo>
                  <a:pt x="116441" y="117342"/>
                </a:lnTo>
                <a:cubicBezTo>
                  <a:pt x="111784" y="122000"/>
                  <a:pt x="104797" y="125494"/>
                  <a:pt x="97811" y="125494"/>
                </a:cubicBezTo>
                <a:lnTo>
                  <a:pt x="97811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5D4F1E9-14CB-0E0A-DAAC-9FA5CDD5204B}"/>
              </a:ext>
            </a:extLst>
          </p:cNvPr>
          <p:cNvSpPr txBox="1"/>
          <p:nvPr/>
        </p:nvSpPr>
        <p:spPr>
          <a:xfrm>
            <a:off x="404599" y="2450548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A8AF93A-DE38-DAED-8FB4-586CF4A87E34}"/>
              </a:ext>
            </a:extLst>
          </p:cNvPr>
          <p:cNvSpPr txBox="1"/>
          <p:nvPr/>
        </p:nvSpPr>
        <p:spPr>
          <a:xfrm>
            <a:off x="999613" y="2450548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2170F01-EBED-2C60-108E-016904DFD8E8}"/>
              </a:ext>
            </a:extLst>
          </p:cNvPr>
          <p:cNvSpPr txBox="1"/>
          <p:nvPr/>
        </p:nvSpPr>
        <p:spPr>
          <a:xfrm>
            <a:off x="934406" y="2155417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D7B94E-F4D4-60FF-C18D-5A96F7FFA5FC}"/>
              </a:ext>
            </a:extLst>
          </p:cNvPr>
          <p:cNvSpPr txBox="1"/>
          <p:nvPr/>
        </p:nvSpPr>
        <p:spPr>
          <a:xfrm>
            <a:off x="281171" y="2155417"/>
            <a:ext cx="612029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⠼b</a:t>
            </a:r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9AA98ABB-3D18-8B25-2838-8DEB592F7271}"/>
              </a:ext>
            </a:extLst>
          </p:cNvPr>
          <p:cNvSpPr/>
          <p:nvPr/>
        </p:nvSpPr>
        <p:spPr>
          <a:xfrm>
            <a:off x="445969" y="527305"/>
            <a:ext cx="305075" cy="192824"/>
          </a:xfrm>
          <a:custGeom>
            <a:avLst/>
            <a:gdLst>
              <a:gd name="csX0" fmla="*/ 110619 w 305075"/>
              <a:gd name="csY0" fmla="*/ 164872 h 192824"/>
              <a:gd name="csX1" fmla="*/ 112948 w 305075"/>
              <a:gd name="csY1" fmla="*/ 156720 h 192824"/>
              <a:gd name="csX2" fmla="*/ 112948 w 305075"/>
              <a:gd name="csY2" fmla="*/ 153226 h 192824"/>
              <a:gd name="csX3" fmla="*/ 125756 w 305075"/>
              <a:gd name="csY3" fmla="*/ 146238 h 192824"/>
              <a:gd name="csX4" fmla="*/ 154867 w 305075"/>
              <a:gd name="csY4" fmla="*/ 190496 h 192824"/>
              <a:gd name="csX5" fmla="*/ 193292 w 305075"/>
              <a:gd name="csY5" fmla="*/ 190496 h 192824"/>
              <a:gd name="csX6" fmla="*/ 159524 w 305075"/>
              <a:gd name="csY6" fmla="*/ 135755 h 192824"/>
              <a:gd name="csX7" fmla="*/ 300418 w 305075"/>
              <a:gd name="csY7" fmla="*/ 142744 h 192824"/>
              <a:gd name="csX8" fmla="*/ 303911 w 305075"/>
              <a:gd name="csY8" fmla="*/ 141579 h 192824"/>
              <a:gd name="csX9" fmla="*/ 305076 w 305075"/>
              <a:gd name="csY9" fmla="*/ 138085 h 192824"/>
              <a:gd name="csX10" fmla="*/ 295761 w 305075"/>
              <a:gd name="csY10" fmla="*/ 117121 h 192824"/>
              <a:gd name="csX11" fmla="*/ 270143 w 305075"/>
              <a:gd name="csY11" fmla="*/ 105474 h 192824"/>
              <a:gd name="csX12" fmla="*/ 149045 w 305075"/>
              <a:gd name="csY12" fmla="*/ 100815 h 192824"/>
              <a:gd name="csX13" fmla="*/ 146716 w 305075"/>
              <a:gd name="csY13" fmla="*/ 91498 h 192824"/>
              <a:gd name="csX14" fmla="*/ 146716 w 305075"/>
              <a:gd name="csY14" fmla="*/ 91498 h 192824"/>
              <a:gd name="csX15" fmla="*/ 152538 w 305075"/>
              <a:gd name="csY15" fmla="*/ 83345 h 192824"/>
              <a:gd name="csX16" fmla="*/ 140894 w 305075"/>
              <a:gd name="csY16" fmla="*/ 25111 h 192824"/>
              <a:gd name="csX17" fmla="*/ 72194 w 305075"/>
              <a:gd name="csY17" fmla="*/ 7641 h 192824"/>
              <a:gd name="csX18" fmla="*/ 62878 w 305075"/>
              <a:gd name="csY18" fmla="*/ 19287 h 192824"/>
              <a:gd name="csX19" fmla="*/ 74522 w 305075"/>
              <a:gd name="csY19" fmla="*/ 77521 h 192824"/>
              <a:gd name="csX20" fmla="*/ 111784 w 305075"/>
              <a:gd name="csY20" fmla="*/ 101980 h 192824"/>
              <a:gd name="csX21" fmla="*/ 116441 w 305075"/>
              <a:gd name="csY21" fmla="*/ 115956 h 192824"/>
              <a:gd name="csX22" fmla="*/ 98975 w 305075"/>
              <a:gd name="csY22" fmla="*/ 122944 h 192824"/>
              <a:gd name="csX23" fmla="*/ 55892 w 305075"/>
              <a:gd name="csY23" fmla="*/ 107803 h 192824"/>
              <a:gd name="csX24" fmla="*/ 55892 w 305075"/>
              <a:gd name="csY24" fmla="*/ 107803 h 192824"/>
              <a:gd name="csX25" fmla="*/ 3493 w 305075"/>
              <a:gd name="csY25" fmla="*/ 135755 h 192824"/>
              <a:gd name="csX26" fmla="*/ 0 w 305075"/>
              <a:gd name="csY26" fmla="*/ 150896 h 192824"/>
              <a:gd name="csX27" fmla="*/ 55892 w 305075"/>
              <a:gd name="csY27" fmla="*/ 192825 h 192824"/>
              <a:gd name="csX28" fmla="*/ 55892 w 305075"/>
              <a:gd name="csY28" fmla="*/ 192825 h 192824"/>
              <a:gd name="csX29" fmla="*/ 108290 w 305075"/>
              <a:gd name="csY29" fmla="*/ 164872 h 192824"/>
              <a:gd name="csX30" fmla="*/ 108290 w 305075"/>
              <a:gd name="csY30" fmla="*/ 164872 h 192824"/>
              <a:gd name="csX31" fmla="*/ 108290 w 305075"/>
              <a:gd name="csY31" fmla="*/ 78686 h 192824"/>
              <a:gd name="csX32" fmla="*/ 89660 w 305075"/>
              <a:gd name="csY32" fmla="*/ 65875 h 192824"/>
              <a:gd name="csX33" fmla="*/ 83838 w 305075"/>
              <a:gd name="csY33" fmla="*/ 33264 h 192824"/>
              <a:gd name="csX34" fmla="*/ 89660 w 305075"/>
              <a:gd name="csY34" fmla="*/ 26275 h 192824"/>
              <a:gd name="csX35" fmla="*/ 108290 w 305075"/>
              <a:gd name="csY35" fmla="*/ 22781 h 192824"/>
              <a:gd name="csX36" fmla="*/ 126921 w 305075"/>
              <a:gd name="csY36" fmla="*/ 35593 h 192824"/>
              <a:gd name="csX37" fmla="*/ 132743 w 305075"/>
              <a:gd name="csY37" fmla="*/ 68204 h 192824"/>
              <a:gd name="csX38" fmla="*/ 126921 w 305075"/>
              <a:gd name="csY38" fmla="*/ 75192 h 192824"/>
              <a:gd name="csX39" fmla="*/ 114112 w 305075"/>
              <a:gd name="csY39" fmla="*/ 79851 h 192824"/>
              <a:gd name="csX40" fmla="*/ 108290 w 305075"/>
              <a:gd name="csY40" fmla="*/ 79851 h 192824"/>
              <a:gd name="csX41" fmla="*/ 108290 w 305075"/>
              <a:gd name="csY41" fmla="*/ 79851 h 192824"/>
              <a:gd name="csX42" fmla="*/ 57056 w 305075"/>
              <a:gd name="csY42" fmla="*/ 174190 h 192824"/>
              <a:gd name="csX43" fmla="*/ 26781 w 305075"/>
              <a:gd name="csY43" fmla="*/ 150896 h 192824"/>
              <a:gd name="csX44" fmla="*/ 29110 w 305075"/>
              <a:gd name="csY44" fmla="*/ 142744 h 192824"/>
              <a:gd name="csX45" fmla="*/ 58221 w 305075"/>
              <a:gd name="csY45" fmla="*/ 127603 h 192824"/>
              <a:gd name="csX46" fmla="*/ 58221 w 305075"/>
              <a:gd name="csY46" fmla="*/ 127603 h 192824"/>
              <a:gd name="csX47" fmla="*/ 88495 w 305075"/>
              <a:gd name="csY47" fmla="*/ 150896 h 192824"/>
              <a:gd name="csX48" fmla="*/ 86166 w 305075"/>
              <a:gd name="csY48" fmla="*/ 159049 h 192824"/>
              <a:gd name="csX49" fmla="*/ 57056 w 305075"/>
              <a:gd name="csY49" fmla="*/ 174190 h 192824"/>
              <a:gd name="csX50" fmla="*/ 57056 w 305075"/>
              <a:gd name="csY50" fmla="*/ 174190 h 1928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075" h="192824">
                <a:moveTo>
                  <a:pt x="110619" y="164872"/>
                </a:moveTo>
                <a:cubicBezTo>
                  <a:pt x="110619" y="162543"/>
                  <a:pt x="112948" y="160214"/>
                  <a:pt x="112948" y="156720"/>
                </a:cubicBezTo>
                <a:cubicBezTo>
                  <a:pt x="112948" y="156720"/>
                  <a:pt x="112948" y="153226"/>
                  <a:pt x="112948" y="153226"/>
                </a:cubicBezTo>
                <a:lnTo>
                  <a:pt x="125756" y="146238"/>
                </a:lnTo>
                <a:lnTo>
                  <a:pt x="154867" y="190496"/>
                </a:lnTo>
                <a:lnTo>
                  <a:pt x="193292" y="190496"/>
                </a:lnTo>
                <a:lnTo>
                  <a:pt x="159524" y="135755"/>
                </a:lnTo>
                <a:lnTo>
                  <a:pt x="300418" y="142744"/>
                </a:lnTo>
                <a:cubicBezTo>
                  <a:pt x="301583" y="142744"/>
                  <a:pt x="302747" y="142744"/>
                  <a:pt x="303911" y="141579"/>
                </a:cubicBezTo>
                <a:cubicBezTo>
                  <a:pt x="303911" y="141579"/>
                  <a:pt x="305076" y="139250"/>
                  <a:pt x="305076" y="138085"/>
                </a:cubicBezTo>
                <a:cubicBezTo>
                  <a:pt x="305076" y="127603"/>
                  <a:pt x="302747" y="125273"/>
                  <a:pt x="295761" y="117121"/>
                </a:cubicBezTo>
                <a:cubicBezTo>
                  <a:pt x="288774" y="110133"/>
                  <a:pt x="279459" y="105474"/>
                  <a:pt x="270143" y="105474"/>
                </a:cubicBezTo>
                <a:lnTo>
                  <a:pt x="149045" y="100815"/>
                </a:lnTo>
                <a:lnTo>
                  <a:pt x="146716" y="91498"/>
                </a:lnTo>
                <a:cubicBezTo>
                  <a:pt x="146716" y="91498"/>
                  <a:pt x="146716" y="91498"/>
                  <a:pt x="146716" y="91498"/>
                </a:cubicBezTo>
                <a:cubicBezTo>
                  <a:pt x="149045" y="89168"/>
                  <a:pt x="151373" y="86839"/>
                  <a:pt x="152538" y="83345"/>
                </a:cubicBezTo>
                <a:cubicBezTo>
                  <a:pt x="160689" y="67039"/>
                  <a:pt x="156031" y="42581"/>
                  <a:pt x="140894" y="25111"/>
                </a:cubicBezTo>
                <a:cubicBezTo>
                  <a:pt x="121099" y="652"/>
                  <a:pt x="90824" y="-7500"/>
                  <a:pt x="72194" y="7641"/>
                </a:cubicBezTo>
                <a:cubicBezTo>
                  <a:pt x="68700" y="11135"/>
                  <a:pt x="65207" y="14629"/>
                  <a:pt x="62878" y="19287"/>
                </a:cubicBezTo>
                <a:cubicBezTo>
                  <a:pt x="54727" y="35593"/>
                  <a:pt x="59385" y="60051"/>
                  <a:pt x="74522" y="77521"/>
                </a:cubicBezTo>
                <a:cubicBezTo>
                  <a:pt x="85002" y="90333"/>
                  <a:pt x="98975" y="98486"/>
                  <a:pt x="111784" y="101980"/>
                </a:cubicBezTo>
                <a:lnTo>
                  <a:pt x="116441" y="115956"/>
                </a:lnTo>
                <a:lnTo>
                  <a:pt x="98975" y="122944"/>
                </a:lnTo>
                <a:cubicBezTo>
                  <a:pt x="88495" y="113627"/>
                  <a:pt x="73358" y="107803"/>
                  <a:pt x="55892" y="107803"/>
                </a:cubicBezTo>
                <a:lnTo>
                  <a:pt x="55892" y="107803"/>
                </a:lnTo>
                <a:cubicBezTo>
                  <a:pt x="32604" y="107803"/>
                  <a:pt x="10480" y="119450"/>
                  <a:pt x="3493" y="135755"/>
                </a:cubicBezTo>
                <a:cubicBezTo>
                  <a:pt x="1164" y="140414"/>
                  <a:pt x="0" y="145073"/>
                  <a:pt x="0" y="150896"/>
                </a:cubicBezTo>
                <a:cubicBezTo>
                  <a:pt x="0" y="174190"/>
                  <a:pt x="25617" y="192825"/>
                  <a:pt x="55892" y="192825"/>
                </a:cubicBezTo>
                <a:lnTo>
                  <a:pt x="55892" y="192825"/>
                </a:lnTo>
                <a:cubicBezTo>
                  <a:pt x="79180" y="192825"/>
                  <a:pt x="101304" y="181178"/>
                  <a:pt x="108290" y="164872"/>
                </a:cubicBezTo>
                <a:lnTo>
                  <a:pt x="108290" y="164872"/>
                </a:lnTo>
                <a:close/>
                <a:moveTo>
                  <a:pt x="108290" y="78686"/>
                </a:moveTo>
                <a:cubicBezTo>
                  <a:pt x="101304" y="76357"/>
                  <a:pt x="94317" y="72863"/>
                  <a:pt x="89660" y="65875"/>
                </a:cubicBezTo>
                <a:cubicBezTo>
                  <a:pt x="81509" y="55392"/>
                  <a:pt x="79180" y="42581"/>
                  <a:pt x="83838" y="33264"/>
                </a:cubicBezTo>
                <a:cubicBezTo>
                  <a:pt x="85002" y="30934"/>
                  <a:pt x="87331" y="28605"/>
                  <a:pt x="89660" y="26275"/>
                </a:cubicBezTo>
                <a:cubicBezTo>
                  <a:pt x="94317" y="22781"/>
                  <a:pt x="101304" y="21617"/>
                  <a:pt x="108290" y="22781"/>
                </a:cubicBezTo>
                <a:cubicBezTo>
                  <a:pt x="115277" y="25111"/>
                  <a:pt x="122263" y="28605"/>
                  <a:pt x="126921" y="35593"/>
                </a:cubicBezTo>
                <a:cubicBezTo>
                  <a:pt x="135072" y="46075"/>
                  <a:pt x="137401" y="58887"/>
                  <a:pt x="132743" y="68204"/>
                </a:cubicBezTo>
                <a:cubicBezTo>
                  <a:pt x="131578" y="70533"/>
                  <a:pt x="129250" y="72863"/>
                  <a:pt x="126921" y="75192"/>
                </a:cubicBezTo>
                <a:cubicBezTo>
                  <a:pt x="123428" y="77521"/>
                  <a:pt x="118770" y="79851"/>
                  <a:pt x="114112" y="79851"/>
                </a:cubicBezTo>
                <a:cubicBezTo>
                  <a:pt x="109455" y="79851"/>
                  <a:pt x="109455" y="79851"/>
                  <a:pt x="108290" y="79851"/>
                </a:cubicBezTo>
                <a:lnTo>
                  <a:pt x="108290" y="79851"/>
                </a:lnTo>
                <a:close/>
                <a:moveTo>
                  <a:pt x="57056" y="174190"/>
                </a:moveTo>
                <a:cubicBezTo>
                  <a:pt x="39590" y="174190"/>
                  <a:pt x="26781" y="163708"/>
                  <a:pt x="26781" y="150896"/>
                </a:cubicBezTo>
                <a:cubicBezTo>
                  <a:pt x="26781" y="138085"/>
                  <a:pt x="26781" y="145073"/>
                  <a:pt x="29110" y="142744"/>
                </a:cubicBezTo>
                <a:cubicBezTo>
                  <a:pt x="33768" y="133426"/>
                  <a:pt x="45412" y="127603"/>
                  <a:pt x="58221" y="127603"/>
                </a:cubicBezTo>
                <a:lnTo>
                  <a:pt x="58221" y="127603"/>
                </a:lnTo>
                <a:cubicBezTo>
                  <a:pt x="75687" y="127603"/>
                  <a:pt x="88495" y="138085"/>
                  <a:pt x="88495" y="150896"/>
                </a:cubicBezTo>
                <a:cubicBezTo>
                  <a:pt x="88495" y="163708"/>
                  <a:pt x="88495" y="156720"/>
                  <a:pt x="86166" y="159049"/>
                </a:cubicBezTo>
                <a:cubicBezTo>
                  <a:pt x="81509" y="168367"/>
                  <a:pt x="69865" y="174190"/>
                  <a:pt x="57056" y="174190"/>
                </a:cubicBezTo>
                <a:lnTo>
                  <a:pt x="57056" y="174190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8" name="Freeform 37">
            <a:extLst>
              <a:ext uri="{FF2B5EF4-FFF2-40B4-BE49-F238E27FC236}">
                <a16:creationId xmlns:a16="http://schemas.microsoft.com/office/drawing/2014/main" id="{B37395F6-2ECA-8D1F-0616-9E27B5E0B15D}"/>
              </a:ext>
            </a:extLst>
          </p:cNvPr>
          <p:cNvSpPr/>
          <p:nvPr/>
        </p:nvSpPr>
        <p:spPr>
          <a:xfrm>
            <a:off x="783648" y="1704576"/>
            <a:ext cx="195621" cy="125494"/>
          </a:xfrm>
          <a:custGeom>
            <a:avLst/>
            <a:gdLst>
              <a:gd name="csX0" fmla="*/ 97811 w 195621"/>
              <a:gd name="csY0" fmla="*/ 125494 h 125494"/>
              <a:gd name="csX1" fmla="*/ 79180 w 195621"/>
              <a:gd name="csY1" fmla="*/ 117342 h 125494"/>
              <a:gd name="csX2" fmla="*/ 6986 w 195621"/>
              <a:gd name="csY2" fmla="*/ 45131 h 125494"/>
              <a:gd name="csX3" fmla="*/ 6986 w 195621"/>
              <a:gd name="csY3" fmla="*/ 7862 h 125494"/>
              <a:gd name="csX4" fmla="*/ 188635 w 195621"/>
              <a:gd name="csY4" fmla="*/ 7862 h 125494"/>
              <a:gd name="csX5" fmla="*/ 188635 w 195621"/>
              <a:gd name="csY5" fmla="*/ 45131 h 125494"/>
              <a:gd name="csX6" fmla="*/ 116441 w 195621"/>
              <a:gd name="csY6" fmla="*/ 117342 h 125494"/>
              <a:gd name="csX7" fmla="*/ 97811 w 195621"/>
              <a:gd name="csY7" fmla="*/ 125494 h 125494"/>
              <a:gd name="csX8" fmla="*/ 97811 w 195621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21" h="125494">
                <a:moveTo>
                  <a:pt x="97811" y="125494"/>
                </a:moveTo>
                <a:cubicBezTo>
                  <a:pt x="90824" y="125494"/>
                  <a:pt x="83838" y="123165"/>
                  <a:pt x="79180" y="117342"/>
                </a:cubicBezTo>
                <a:lnTo>
                  <a:pt x="6986" y="45131"/>
                </a:lnTo>
                <a:cubicBezTo>
                  <a:pt x="-2329" y="34649"/>
                  <a:pt x="-2329" y="18344"/>
                  <a:pt x="6986" y="7862"/>
                </a:cubicBezTo>
                <a:cubicBezTo>
                  <a:pt x="17466" y="-2621"/>
                  <a:pt x="178155" y="-2621"/>
                  <a:pt x="188635" y="7862"/>
                </a:cubicBezTo>
                <a:cubicBezTo>
                  <a:pt x="197950" y="18344"/>
                  <a:pt x="197950" y="34649"/>
                  <a:pt x="188635" y="45131"/>
                </a:cubicBezTo>
                <a:lnTo>
                  <a:pt x="116441" y="117342"/>
                </a:lnTo>
                <a:cubicBezTo>
                  <a:pt x="111784" y="122000"/>
                  <a:pt x="104797" y="125494"/>
                  <a:pt x="97811" y="125494"/>
                </a:cubicBezTo>
                <a:lnTo>
                  <a:pt x="97811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340ED3C-1211-3797-55C0-86FFE14256FE}"/>
              </a:ext>
            </a:extLst>
          </p:cNvPr>
          <p:cNvSpPr txBox="1"/>
          <p:nvPr/>
        </p:nvSpPr>
        <p:spPr>
          <a:xfrm>
            <a:off x="404599" y="1764551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EB30D11-3058-EFD2-F519-E57E7082DEA5}"/>
              </a:ext>
            </a:extLst>
          </p:cNvPr>
          <p:cNvSpPr txBox="1"/>
          <p:nvPr/>
        </p:nvSpPr>
        <p:spPr>
          <a:xfrm>
            <a:off x="999613" y="1764551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6341113-51FD-D545-EA0C-ADD563DBEF78}"/>
              </a:ext>
            </a:extLst>
          </p:cNvPr>
          <p:cNvSpPr txBox="1"/>
          <p:nvPr/>
        </p:nvSpPr>
        <p:spPr>
          <a:xfrm>
            <a:off x="934406" y="1469419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FF9270F-259A-3146-4369-17875995D780}"/>
              </a:ext>
            </a:extLst>
          </p:cNvPr>
          <p:cNvSpPr txBox="1"/>
          <p:nvPr/>
        </p:nvSpPr>
        <p:spPr>
          <a:xfrm>
            <a:off x="281171" y="1469419"/>
            <a:ext cx="612029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⠼b</a:t>
            </a:r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3AFA7CDF-D5CD-72D6-D9AB-560C35DCD779}"/>
              </a:ext>
            </a:extLst>
          </p:cNvPr>
          <p:cNvSpPr/>
          <p:nvPr/>
        </p:nvSpPr>
        <p:spPr>
          <a:xfrm>
            <a:off x="783648" y="1015085"/>
            <a:ext cx="195621" cy="125494"/>
          </a:xfrm>
          <a:custGeom>
            <a:avLst/>
            <a:gdLst>
              <a:gd name="csX0" fmla="*/ 97811 w 195621"/>
              <a:gd name="csY0" fmla="*/ 125494 h 125494"/>
              <a:gd name="csX1" fmla="*/ 79180 w 195621"/>
              <a:gd name="csY1" fmla="*/ 117342 h 125494"/>
              <a:gd name="csX2" fmla="*/ 6986 w 195621"/>
              <a:gd name="csY2" fmla="*/ 45131 h 125494"/>
              <a:gd name="csX3" fmla="*/ 6986 w 195621"/>
              <a:gd name="csY3" fmla="*/ 7862 h 125494"/>
              <a:gd name="csX4" fmla="*/ 188635 w 195621"/>
              <a:gd name="csY4" fmla="*/ 7862 h 125494"/>
              <a:gd name="csX5" fmla="*/ 188635 w 195621"/>
              <a:gd name="csY5" fmla="*/ 45131 h 125494"/>
              <a:gd name="csX6" fmla="*/ 116441 w 195621"/>
              <a:gd name="csY6" fmla="*/ 117342 h 125494"/>
              <a:gd name="csX7" fmla="*/ 97811 w 195621"/>
              <a:gd name="csY7" fmla="*/ 125494 h 125494"/>
              <a:gd name="csX8" fmla="*/ 97811 w 195621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21" h="125494">
                <a:moveTo>
                  <a:pt x="97811" y="125494"/>
                </a:moveTo>
                <a:cubicBezTo>
                  <a:pt x="90824" y="125494"/>
                  <a:pt x="83838" y="123165"/>
                  <a:pt x="79180" y="117342"/>
                </a:cubicBezTo>
                <a:lnTo>
                  <a:pt x="6986" y="45131"/>
                </a:lnTo>
                <a:cubicBezTo>
                  <a:pt x="-2329" y="34649"/>
                  <a:pt x="-2329" y="18344"/>
                  <a:pt x="6986" y="7862"/>
                </a:cubicBezTo>
                <a:cubicBezTo>
                  <a:pt x="17466" y="-2621"/>
                  <a:pt x="178155" y="-2621"/>
                  <a:pt x="188635" y="7862"/>
                </a:cubicBezTo>
                <a:cubicBezTo>
                  <a:pt x="197950" y="18344"/>
                  <a:pt x="197950" y="34649"/>
                  <a:pt x="188635" y="45131"/>
                </a:cubicBezTo>
                <a:lnTo>
                  <a:pt x="116441" y="117342"/>
                </a:lnTo>
                <a:cubicBezTo>
                  <a:pt x="111784" y="122000"/>
                  <a:pt x="104797" y="125494"/>
                  <a:pt x="97811" y="125494"/>
                </a:cubicBezTo>
                <a:lnTo>
                  <a:pt x="97811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CE84D42-2F52-5238-C71A-FD304CC79DC8}"/>
              </a:ext>
            </a:extLst>
          </p:cNvPr>
          <p:cNvSpPr txBox="1"/>
          <p:nvPr/>
        </p:nvSpPr>
        <p:spPr>
          <a:xfrm>
            <a:off x="404599" y="1075060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C1D8AE6-577F-7391-08E1-2D84608A8C32}"/>
              </a:ext>
            </a:extLst>
          </p:cNvPr>
          <p:cNvSpPr txBox="1"/>
          <p:nvPr/>
        </p:nvSpPr>
        <p:spPr>
          <a:xfrm>
            <a:off x="999613" y="1075060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E4D0EF0-26A3-5229-B34B-FA60588F10AF}"/>
              </a:ext>
            </a:extLst>
          </p:cNvPr>
          <p:cNvSpPr txBox="1"/>
          <p:nvPr/>
        </p:nvSpPr>
        <p:spPr>
          <a:xfrm>
            <a:off x="934406" y="781093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AD2E500-8959-53F7-4AFC-00C84B368727}"/>
              </a:ext>
            </a:extLst>
          </p:cNvPr>
          <p:cNvSpPr txBox="1"/>
          <p:nvPr/>
        </p:nvSpPr>
        <p:spPr>
          <a:xfrm>
            <a:off x="281171" y="781093"/>
            <a:ext cx="612029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BC74D6D7-36F0-AD74-1155-84755A368B04}"/>
              </a:ext>
            </a:extLst>
          </p:cNvPr>
          <p:cNvSpPr/>
          <p:nvPr/>
        </p:nvSpPr>
        <p:spPr>
          <a:xfrm>
            <a:off x="2727051" y="791175"/>
            <a:ext cx="2190257" cy="611457"/>
          </a:xfrm>
          <a:prstGeom prst="roundRect">
            <a:avLst>
              <a:gd name="adj" fmla="val 47798"/>
            </a:avLst>
          </a:prstGeom>
          <a:solidFill>
            <a:srgbClr val="D0544A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38D02A98-0B7A-D196-3CC4-70B67B5D7314}"/>
              </a:ext>
            </a:extLst>
          </p:cNvPr>
          <p:cNvSpPr/>
          <p:nvPr/>
        </p:nvSpPr>
        <p:spPr>
          <a:xfrm>
            <a:off x="3687981" y="1027897"/>
            <a:ext cx="197367" cy="125494"/>
          </a:xfrm>
          <a:custGeom>
            <a:avLst/>
            <a:gdLst>
              <a:gd name="csX0" fmla="*/ 98684 w 197367"/>
              <a:gd name="csY0" fmla="*/ 125494 h 125494"/>
              <a:gd name="csX1" fmla="*/ 80053 w 197367"/>
              <a:gd name="csY1" fmla="*/ 117342 h 125494"/>
              <a:gd name="csX2" fmla="*/ 7860 w 197367"/>
              <a:gd name="csY2" fmla="*/ 45131 h 125494"/>
              <a:gd name="csX3" fmla="*/ 7860 w 197367"/>
              <a:gd name="csY3" fmla="*/ 7862 h 125494"/>
              <a:gd name="csX4" fmla="*/ 189508 w 197367"/>
              <a:gd name="csY4" fmla="*/ 7862 h 125494"/>
              <a:gd name="csX5" fmla="*/ 189508 w 197367"/>
              <a:gd name="csY5" fmla="*/ 45131 h 125494"/>
              <a:gd name="csX6" fmla="*/ 117314 w 197367"/>
              <a:gd name="csY6" fmla="*/ 117342 h 125494"/>
              <a:gd name="csX7" fmla="*/ 98684 w 197367"/>
              <a:gd name="csY7" fmla="*/ 125494 h 125494"/>
              <a:gd name="csX8" fmla="*/ 98684 w 197367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367" h="125494">
                <a:moveTo>
                  <a:pt x="98684" y="125494"/>
                </a:moveTo>
                <a:cubicBezTo>
                  <a:pt x="91697" y="125494"/>
                  <a:pt x="84711" y="123165"/>
                  <a:pt x="80053" y="117342"/>
                </a:cubicBezTo>
                <a:lnTo>
                  <a:pt x="7860" y="45131"/>
                </a:lnTo>
                <a:cubicBezTo>
                  <a:pt x="-2620" y="34649"/>
                  <a:pt x="-2620" y="18344"/>
                  <a:pt x="7860" y="7862"/>
                </a:cubicBezTo>
                <a:cubicBezTo>
                  <a:pt x="18339" y="-2621"/>
                  <a:pt x="179028" y="-2621"/>
                  <a:pt x="189508" y="7862"/>
                </a:cubicBezTo>
                <a:cubicBezTo>
                  <a:pt x="199988" y="18344"/>
                  <a:pt x="199988" y="34649"/>
                  <a:pt x="189508" y="45131"/>
                </a:cubicBezTo>
                <a:lnTo>
                  <a:pt x="117314" y="117342"/>
                </a:lnTo>
                <a:cubicBezTo>
                  <a:pt x="112657" y="122000"/>
                  <a:pt x="105670" y="125494"/>
                  <a:pt x="98684" y="125494"/>
                </a:cubicBezTo>
                <a:lnTo>
                  <a:pt x="98684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8697C8B-82A3-1B2F-B158-D8DD63C3EBCD}"/>
              </a:ext>
            </a:extLst>
          </p:cNvPr>
          <p:cNvSpPr txBox="1"/>
          <p:nvPr/>
        </p:nvSpPr>
        <p:spPr>
          <a:xfrm>
            <a:off x="2833561" y="1087872"/>
            <a:ext cx="48055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1/2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926E3A7-187C-3289-694D-751F0E0C50F5}"/>
              </a:ext>
            </a:extLst>
          </p:cNvPr>
          <p:cNvSpPr txBox="1"/>
          <p:nvPr/>
        </p:nvSpPr>
        <p:spPr>
          <a:xfrm>
            <a:off x="2710133" y="792740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⠼a/b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B29896-338C-F047-C7FA-162646ED0315}"/>
              </a:ext>
            </a:extLst>
          </p:cNvPr>
          <p:cNvSpPr txBox="1"/>
          <p:nvPr/>
        </p:nvSpPr>
        <p:spPr>
          <a:xfrm>
            <a:off x="3905984" y="1087872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6728BB9-5B04-3D8F-5AC6-2D24B5C6F535}"/>
              </a:ext>
            </a:extLst>
          </p:cNvPr>
          <p:cNvSpPr txBox="1"/>
          <p:nvPr/>
        </p:nvSpPr>
        <p:spPr>
          <a:xfrm>
            <a:off x="3840777" y="792740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54" name="Freeform 53">
            <a:extLst>
              <a:ext uri="{FF2B5EF4-FFF2-40B4-BE49-F238E27FC236}">
                <a16:creationId xmlns:a16="http://schemas.microsoft.com/office/drawing/2014/main" id="{D7BA7556-C6CC-92D9-471C-A5217BCF1BC0}"/>
              </a:ext>
            </a:extLst>
          </p:cNvPr>
          <p:cNvSpPr/>
          <p:nvPr/>
        </p:nvSpPr>
        <p:spPr>
          <a:xfrm>
            <a:off x="2688625" y="752741"/>
            <a:ext cx="2265944" cy="688326"/>
          </a:xfrm>
          <a:custGeom>
            <a:avLst/>
            <a:gdLst>
              <a:gd name="csX0" fmla="*/ 330693 w 2265944"/>
              <a:gd name="csY0" fmla="*/ 0 h 688326"/>
              <a:gd name="csX1" fmla="*/ 1935252 w 2265944"/>
              <a:gd name="csY1" fmla="*/ 0 h 688326"/>
              <a:gd name="csX2" fmla="*/ 2265945 w 2265944"/>
              <a:gd name="csY2" fmla="*/ 330769 h 688326"/>
              <a:gd name="csX3" fmla="*/ 2265945 w 2265944"/>
              <a:gd name="csY3" fmla="*/ 357557 h 688326"/>
              <a:gd name="csX4" fmla="*/ 1935252 w 2265944"/>
              <a:gd name="csY4" fmla="*/ 688326 h 688326"/>
              <a:gd name="csX5" fmla="*/ 330693 w 2265944"/>
              <a:gd name="csY5" fmla="*/ 688326 h 688326"/>
              <a:gd name="csX6" fmla="*/ 0 w 2265944"/>
              <a:gd name="csY6" fmla="*/ 357557 h 688326"/>
              <a:gd name="csX7" fmla="*/ 0 w 2265944"/>
              <a:gd name="csY7" fmla="*/ 330769 h 688326"/>
              <a:gd name="csX8" fmla="*/ 330693 w 2265944"/>
              <a:gd name="csY8" fmla="*/ 0 h 6883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2265944" h="688326">
                <a:moveTo>
                  <a:pt x="330693" y="0"/>
                </a:moveTo>
                <a:lnTo>
                  <a:pt x="1935252" y="0"/>
                </a:lnTo>
                <a:cubicBezTo>
                  <a:pt x="2118064" y="0"/>
                  <a:pt x="2265945" y="147914"/>
                  <a:pt x="2265945" y="330769"/>
                </a:cubicBezTo>
                <a:lnTo>
                  <a:pt x="2265945" y="357557"/>
                </a:lnTo>
                <a:cubicBezTo>
                  <a:pt x="2265945" y="540412"/>
                  <a:pt x="2118064" y="688326"/>
                  <a:pt x="1935252" y="688326"/>
                </a:cubicBezTo>
                <a:lnTo>
                  <a:pt x="330693" y="688326"/>
                </a:lnTo>
                <a:cubicBezTo>
                  <a:pt x="147880" y="688326"/>
                  <a:pt x="0" y="540412"/>
                  <a:pt x="0" y="357557"/>
                </a:cubicBezTo>
                <a:lnTo>
                  <a:pt x="0" y="330769"/>
                </a:lnTo>
                <a:cubicBezTo>
                  <a:pt x="0" y="147914"/>
                  <a:pt x="147880" y="0"/>
                  <a:pt x="330693" y="0"/>
                </a:cubicBezTo>
                <a:close/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1224032B-2965-557D-3B5D-E582EE8CED8B}"/>
              </a:ext>
            </a:extLst>
          </p:cNvPr>
          <p:cNvSpPr/>
          <p:nvPr/>
        </p:nvSpPr>
        <p:spPr>
          <a:xfrm>
            <a:off x="2727051" y="1477172"/>
            <a:ext cx="2190257" cy="611457"/>
          </a:xfrm>
          <a:prstGeom prst="roundRect">
            <a:avLst>
              <a:gd name="adj" fmla="val 47798"/>
            </a:avLst>
          </a:prstGeom>
          <a:solidFill>
            <a:srgbClr val="D0544A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308DF9AB-7809-6D8F-0D2C-7D7104CCA41F}"/>
              </a:ext>
            </a:extLst>
          </p:cNvPr>
          <p:cNvSpPr/>
          <p:nvPr/>
        </p:nvSpPr>
        <p:spPr>
          <a:xfrm>
            <a:off x="3687981" y="1713894"/>
            <a:ext cx="197367" cy="125494"/>
          </a:xfrm>
          <a:custGeom>
            <a:avLst/>
            <a:gdLst>
              <a:gd name="csX0" fmla="*/ 98684 w 197367"/>
              <a:gd name="csY0" fmla="*/ 125494 h 125494"/>
              <a:gd name="csX1" fmla="*/ 80053 w 197367"/>
              <a:gd name="csY1" fmla="*/ 117342 h 125494"/>
              <a:gd name="csX2" fmla="*/ 7860 w 197367"/>
              <a:gd name="csY2" fmla="*/ 45131 h 125494"/>
              <a:gd name="csX3" fmla="*/ 7860 w 197367"/>
              <a:gd name="csY3" fmla="*/ 7862 h 125494"/>
              <a:gd name="csX4" fmla="*/ 189508 w 197367"/>
              <a:gd name="csY4" fmla="*/ 7862 h 125494"/>
              <a:gd name="csX5" fmla="*/ 189508 w 197367"/>
              <a:gd name="csY5" fmla="*/ 45131 h 125494"/>
              <a:gd name="csX6" fmla="*/ 117314 w 197367"/>
              <a:gd name="csY6" fmla="*/ 117342 h 125494"/>
              <a:gd name="csX7" fmla="*/ 98684 w 197367"/>
              <a:gd name="csY7" fmla="*/ 125494 h 125494"/>
              <a:gd name="csX8" fmla="*/ 98684 w 197367"/>
              <a:gd name="csY8" fmla="*/ 125494 h 1254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367" h="125494">
                <a:moveTo>
                  <a:pt x="98684" y="125494"/>
                </a:moveTo>
                <a:cubicBezTo>
                  <a:pt x="91697" y="125494"/>
                  <a:pt x="84711" y="123165"/>
                  <a:pt x="80053" y="117342"/>
                </a:cubicBezTo>
                <a:lnTo>
                  <a:pt x="7860" y="45131"/>
                </a:lnTo>
                <a:cubicBezTo>
                  <a:pt x="-2620" y="34649"/>
                  <a:pt x="-2620" y="18344"/>
                  <a:pt x="7860" y="7862"/>
                </a:cubicBezTo>
                <a:cubicBezTo>
                  <a:pt x="18339" y="-2621"/>
                  <a:pt x="179028" y="-2621"/>
                  <a:pt x="189508" y="7862"/>
                </a:cubicBezTo>
                <a:cubicBezTo>
                  <a:pt x="199988" y="18344"/>
                  <a:pt x="199988" y="34649"/>
                  <a:pt x="189508" y="45131"/>
                </a:cubicBezTo>
                <a:lnTo>
                  <a:pt x="117314" y="117342"/>
                </a:lnTo>
                <a:cubicBezTo>
                  <a:pt x="112657" y="122000"/>
                  <a:pt x="105670" y="125494"/>
                  <a:pt x="98684" y="125494"/>
                </a:cubicBezTo>
                <a:lnTo>
                  <a:pt x="98684" y="125494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693D8D2-925A-E3B4-2019-3428A0DC2E88}"/>
              </a:ext>
            </a:extLst>
          </p:cNvPr>
          <p:cNvSpPr txBox="1"/>
          <p:nvPr/>
        </p:nvSpPr>
        <p:spPr>
          <a:xfrm>
            <a:off x="2833561" y="1773869"/>
            <a:ext cx="480551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1/2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4A9734D-C0AF-5806-07AA-4FA31BB52A1F}"/>
              </a:ext>
            </a:extLst>
          </p:cNvPr>
          <p:cNvSpPr txBox="1"/>
          <p:nvPr/>
        </p:nvSpPr>
        <p:spPr>
          <a:xfrm>
            <a:off x="2710133" y="1478737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⠼a/b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6880B13-1A4D-02D0-E1D9-5C2993C4389A}"/>
              </a:ext>
            </a:extLst>
          </p:cNvPr>
          <p:cNvSpPr txBox="1"/>
          <p:nvPr/>
        </p:nvSpPr>
        <p:spPr>
          <a:xfrm>
            <a:off x="3905984" y="1773869"/>
            <a:ext cx="579775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FC34EA8-E284-AF9E-6EA0-B327288DE6C6}"/>
              </a:ext>
            </a:extLst>
          </p:cNvPr>
          <p:cNvSpPr txBox="1"/>
          <p:nvPr/>
        </p:nvSpPr>
        <p:spPr>
          <a:xfrm>
            <a:off x="3840777" y="1478737"/>
            <a:ext cx="1041178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61" name="Freeform 60">
            <a:extLst>
              <a:ext uri="{FF2B5EF4-FFF2-40B4-BE49-F238E27FC236}">
                <a16:creationId xmlns:a16="http://schemas.microsoft.com/office/drawing/2014/main" id="{A9F02A63-1066-21F7-CBFD-5C881C97C4FD}"/>
              </a:ext>
            </a:extLst>
          </p:cNvPr>
          <p:cNvSpPr/>
          <p:nvPr/>
        </p:nvSpPr>
        <p:spPr>
          <a:xfrm>
            <a:off x="2688625" y="1438738"/>
            <a:ext cx="2265944" cy="688326"/>
          </a:xfrm>
          <a:custGeom>
            <a:avLst/>
            <a:gdLst>
              <a:gd name="csX0" fmla="*/ 330693 w 2265944"/>
              <a:gd name="csY0" fmla="*/ 0 h 688326"/>
              <a:gd name="csX1" fmla="*/ 0 w 2265944"/>
              <a:gd name="csY1" fmla="*/ 330770 h 688326"/>
              <a:gd name="csX2" fmla="*/ 0 w 2265944"/>
              <a:gd name="csY2" fmla="*/ 357557 h 688326"/>
              <a:gd name="csX3" fmla="*/ 330693 w 2265944"/>
              <a:gd name="csY3" fmla="*/ 688327 h 688326"/>
              <a:gd name="csX4" fmla="*/ 1935252 w 2265944"/>
              <a:gd name="csY4" fmla="*/ 688327 h 688326"/>
              <a:gd name="csX5" fmla="*/ 2265945 w 2265944"/>
              <a:gd name="csY5" fmla="*/ 357557 h 688326"/>
              <a:gd name="csX6" fmla="*/ 2265945 w 2265944"/>
              <a:gd name="csY6" fmla="*/ 330770 h 688326"/>
              <a:gd name="csX7" fmla="*/ 1935252 w 2265944"/>
              <a:gd name="csY7" fmla="*/ 0 h 6883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65944" h="688326">
                <a:moveTo>
                  <a:pt x="330693" y="0"/>
                </a:moveTo>
                <a:cubicBezTo>
                  <a:pt x="149045" y="0"/>
                  <a:pt x="0" y="147914"/>
                  <a:pt x="0" y="330770"/>
                </a:cubicBezTo>
                <a:lnTo>
                  <a:pt x="0" y="357557"/>
                </a:lnTo>
                <a:cubicBezTo>
                  <a:pt x="0" y="539247"/>
                  <a:pt x="147880" y="688327"/>
                  <a:pt x="330693" y="688327"/>
                </a:cubicBezTo>
                <a:lnTo>
                  <a:pt x="1935252" y="688327"/>
                </a:lnTo>
                <a:cubicBezTo>
                  <a:pt x="2116900" y="688327"/>
                  <a:pt x="2265945" y="540412"/>
                  <a:pt x="2265945" y="357557"/>
                </a:cubicBezTo>
                <a:lnTo>
                  <a:pt x="2265945" y="330770"/>
                </a:lnTo>
                <a:cubicBezTo>
                  <a:pt x="2265945" y="149079"/>
                  <a:pt x="2118064" y="0"/>
                  <a:pt x="1935252" y="0"/>
                </a:cubicBez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62" name="Freeform 61">
            <a:extLst>
              <a:ext uri="{FF2B5EF4-FFF2-40B4-BE49-F238E27FC236}">
                <a16:creationId xmlns:a16="http://schemas.microsoft.com/office/drawing/2014/main" id="{A5F1C17F-8998-17FA-BF2D-F2969E65DE25}"/>
              </a:ext>
            </a:extLst>
          </p:cNvPr>
          <p:cNvSpPr/>
          <p:nvPr/>
        </p:nvSpPr>
        <p:spPr>
          <a:xfrm>
            <a:off x="2838835" y="531964"/>
            <a:ext cx="306240" cy="191660"/>
          </a:xfrm>
          <a:custGeom>
            <a:avLst/>
            <a:gdLst>
              <a:gd name="csX0" fmla="*/ 111783 w 306240"/>
              <a:gd name="csY0" fmla="*/ 164872 h 191660"/>
              <a:gd name="csX1" fmla="*/ 114112 w 306240"/>
              <a:gd name="csY1" fmla="*/ 156720 h 191660"/>
              <a:gd name="csX2" fmla="*/ 114112 w 306240"/>
              <a:gd name="csY2" fmla="*/ 153226 h 191660"/>
              <a:gd name="csX3" fmla="*/ 126921 w 306240"/>
              <a:gd name="csY3" fmla="*/ 146238 h 191660"/>
              <a:gd name="csX4" fmla="*/ 156031 w 306240"/>
              <a:gd name="csY4" fmla="*/ 190495 h 191660"/>
              <a:gd name="csX5" fmla="*/ 194457 w 306240"/>
              <a:gd name="csY5" fmla="*/ 190495 h 191660"/>
              <a:gd name="csX6" fmla="*/ 160689 w 306240"/>
              <a:gd name="csY6" fmla="*/ 135755 h 191660"/>
              <a:gd name="csX7" fmla="*/ 301583 w 306240"/>
              <a:gd name="csY7" fmla="*/ 142744 h 191660"/>
              <a:gd name="csX8" fmla="*/ 305076 w 306240"/>
              <a:gd name="csY8" fmla="*/ 141579 h 191660"/>
              <a:gd name="csX9" fmla="*/ 306240 w 306240"/>
              <a:gd name="csY9" fmla="*/ 138085 h 191660"/>
              <a:gd name="csX10" fmla="*/ 296925 w 306240"/>
              <a:gd name="csY10" fmla="*/ 117121 h 191660"/>
              <a:gd name="csX11" fmla="*/ 271308 w 306240"/>
              <a:gd name="csY11" fmla="*/ 105474 h 191660"/>
              <a:gd name="csX12" fmla="*/ 150209 w 306240"/>
              <a:gd name="csY12" fmla="*/ 100815 h 191660"/>
              <a:gd name="csX13" fmla="*/ 147880 w 306240"/>
              <a:gd name="csY13" fmla="*/ 91498 h 191660"/>
              <a:gd name="csX14" fmla="*/ 147880 w 306240"/>
              <a:gd name="csY14" fmla="*/ 91498 h 191660"/>
              <a:gd name="csX15" fmla="*/ 153702 w 306240"/>
              <a:gd name="csY15" fmla="*/ 83345 h 191660"/>
              <a:gd name="csX16" fmla="*/ 142058 w 306240"/>
              <a:gd name="csY16" fmla="*/ 25111 h 191660"/>
              <a:gd name="csX17" fmla="*/ 73358 w 306240"/>
              <a:gd name="csY17" fmla="*/ 7641 h 191660"/>
              <a:gd name="csX18" fmla="*/ 64043 w 306240"/>
              <a:gd name="csY18" fmla="*/ 19287 h 191660"/>
              <a:gd name="csX19" fmla="*/ 75687 w 306240"/>
              <a:gd name="csY19" fmla="*/ 77521 h 191660"/>
              <a:gd name="csX20" fmla="*/ 112948 w 306240"/>
              <a:gd name="csY20" fmla="*/ 101980 h 191660"/>
              <a:gd name="csX21" fmla="*/ 117605 w 306240"/>
              <a:gd name="csY21" fmla="*/ 115956 h 191660"/>
              <a:gd name="csX22" fmla="*/ 100139 w 306240"/>
              <a:gd name="csY22" fmla="*/ 122944 h 191660"/>
              <a:gd name="csX23" fmla="*/ 57056 w 306240"/>
              <a:gd name="csY23" fmla="*/ 107803 h 191660"/>
              <a:gd name="csX24" fmla="*/ 57056 w 306240"/>
              <a:gd name="csY24" fmla="*/ 107803 h 191660"/>
              <a:gd name="csX25" fmla="*/ 3493 w 306240"/>
              <a:gd name="csY25" fmla="*/ 135755 h 191660"/>
              <a:gd name="csX26" fmla="*/ 0 w 306240"/>
              <a:gd name="csY26" fmla="*/ 149732 h 191660"/>
              <a:gd name="csX27" fmla="*/ 55892 w 306240"/>
              <a:gd name="csY27" fmla="*/ 191660 h 191660"/>
              <a:gd name="csX28" fmla="*/ 55892 w 306240"/>
              <a:gd name="csY28" fmla="*/ 191660 h 191660"/>
              <a:gd name="csX29" fmla="*/ 109455 w 306240"/>
              <a:gd name="csY29" fmla="*/ 163708 h 191660"/>
              <a:gd name="csX30" fmla="*/ 109455 w 306240"/>
              <a:gd name="csY30" fmla="*/ 163708 h 191660"/>
              <a:gd name="csX31" fmla="*/ 109455 w 306240"/>
              <a:gd name="csY31" fmla="*/ 78686 h 191660"/>
              <a:gd name="csX32" fmla="*/ 90824 w 306240"/>
              <a:gd name="csY32" fmla="*/ 65875 h 191660"/>
              <a:gd name="csX33" fmla="*/ 85002 w 306240"/>
              <a:gd name="csY33" fmla="*/ 33264 h 191660"/>
              <a:gd name="csX34" fmla="*/ 90824 w 306240"/>
              <a:gd name="csY34" fmla="*/ 26275 h 191660"/>
              <a:gd name="csX35" fmla="*/ 109455 w 306240"/>
              <a:gd name="csY35" fmla="*/ 22781 h 191660"/>
              <a:gd name="csX36" fmla="*/ 128085 w 306240"/>
              <a:gd name="csY36" fmla="*/ 35593 h 191660"/>
              <a:gd name="csX37" fmla="*/ 133907 w 306240"/>
              <a:gd name="csY37" fmla="*/ 68204 h 191660"/>
              <a:gd name="csX38" fmla="*/ 128085 w 306240"/>
              <a:gd name="csY38" fmla="*/ 75192 h 191660"/>
              <a:gd name="csX39" fmla="*/ 115277 w 306240"/>
              <a:gd name="csY39" fmla="*/ 79851 h 191660"/>
              <a:gd name="csX40" fmla="*/ 108290 w 306240"/>
              <a:gd name="csY40" fmla="*/ 79851 h 191660"/>
              <a:gd name="csX41" fmla="*/ 108290 w 306240"/>
              <a:gd name="csY41" fmla="*/ 79851 h 191660"/>
              <a:gd name="csX42" fmla="*/ 58221 w 306240"/>
              <a:gd name="csY42" fmla="*/ 174190 h 191660"/>
              <a:gd name="csX43" fmla="*/ 27946 w 306240"/>
              <a:gd name="csY43" fmla="*/ 150896 h 191660"/>
              <a:gd name="csX44" fmla="*/ 30275 w 306240"/>
              <a:gd name="csY44" fmla="*/ 142744 h 191660"/>
              <a:gd name="csX45" fmla="*/ 59385 w 306240"/>
              <a:gd name="csY45" fmla="*/ 127603 h 191660"/>
              <a:gd name="csX46" fmla="*/ 59385 w 306240"/>
              <a:gd name="csY46" fmla="*/ 127603 h 191660"/>
              <a:gd name="csX47" fmla="*/ 89660 w 306240"/>
              <a:gd name="csY47" fmla="*/ 150896 h 191660"/>
              <a:gd name="csX48" fmla="*/ 87331 w 306240"/>
              <a:gd name="csY48" fmla="*/ 159049 h 191660"/>
              <a:gd name="csX49" fmla="*/ 58221 w 306240"/>
              <a:gd name="csY49" fmla="*/ 174190 h 191660"/>
              <a:gd name="csX50" fmla="*/ 58221 w 306240"/>
              <a:gd name="csY50" fmla="*/ 174190 h 1916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6240" h="191660">
                <a:moveTo>
                  <a:pt x="111783" y="164872"/>
                </a:moveTo>
                <a:cubicBezTo>
                  <a:pt x="112948" y="162543"/>
                  <a:pt x="114112" y="160214"/>
                  <a:pt x="114112" y="156720"/>
                </a:cubicBezTo>
                <a:cubicBezTo>
                  <a:pt x="114112" y="156720"/>
                  <a:pt x="114112" y="153226"/>
                  <a:pt x="114112" y="153226"/>
                </a:cubicBezTo>
                <a:lnTo>
                  <a:pt x="126921" y="146238"/>
                </a:lnTo>
                <a:lnTo>
                  <a:pt x="156031" y="190495"/>
                </a:lnTo>
                <a:lnTo>
                  <a:pt x="194457" y="190495"/>
                </a:lnTo>
                <a:lnTo>
                  <a:pt x="160689" y="135755"/>
                </a:lnTo>
                <a:lnTo>
                  <a:pt x="301583" y="142744"/>
                </a:lnTo>
                <a:cubicBezTo>
                  <a:pt x="302747" y="142744"/>
                  <a:pt x="303911" y="142744"/>
                  <a:pt x="305076" y="141579"/>
                </a:cubicBezTo>
                <a:cubicBezTo>
                  <a:pt x="305076" y="141579"/>
                  <a:pt x="306240" y="139249"/>
                  <a:pt x="306240" y="138085"/>
                </a:cubicBezTo>
                <a:cubicBezTo>
                  <a:pt x="306240" y="127603"/>
                  <a:pt x="303911" y="125273"/>
                  <a:pt x="296925" y="117121"/>
                </a:cubicBezTo>
                <a:cubicBezTo>
                  <a:pt x="289939" y="110132"/>
                  <a:pt x="280623" y="105474"/>
                  <a:pt x="271308" y="105474"/>
                </a:cubicBezTo>
                <a:lnTo>
                  <a:pt x="150209" y="100815"/>
                </a:lnTo>
                <a:lnTo>
                  <a:pt x="147880" y="91498"/>
                </a:lnTo>
                <a:cubicBezTo>
                  <a:pt x="147880" y="91498"/>
                  <a:pt x="147880" y="91498"/>
                  <a:pt x="147880" y="91498"/>
                </a:cubicBezTo>
                <a:cubicBezTo>
                  <a:pt x="150209" y="89168"/>
                  <a:pt x="152538" y="86839"/>
                  <a:pt x="153702" y="83345"/>
                </a:cubicBezTo>
                <a:cubicBezTo>
                  <a:pt x="161853" y="67039"/>
                  <a:pt x="157195" y="42581"/>
                  <a:pt x="142058" y="25111"/>
                </a:cubicBezTo>
                <a:cubicBezTo>
                  <a:pt x="122263" y="652"/>
                  <a:pt x="91988" y="-7500"/>
                  <a:pt x="73358" y="7641"/>
                </a:cubicBezTo>
                <a:cubicBezTo>
                  <a:pt x="69865" y="11135"/>
                  <a:pt x="66371" y="14629"/>
                  <a:pt x="64043" y="19287"/>
                </a:cubicBezTo>
                <a:cubicBezTo>
                  <a:pt x="55892" y="35593"/>
                  <a:pt x="60549" y="60051"/>
                  <a:pt x="75687" y="77521"/>
                </a:cubicBezTo>
                <a:cubicBezTo>
                  <a:pt x="86166" y="90333"/>
                  <a:pt x="100139" y="98486"/>
                  <a:pt x="112948" y="101980"/>
                </a:cubicBezTo>
                <a:lnTo>
                  <a:pt x="117605" y="115956"/>
                </a:lnTo>
                <a:lnTo>
                  <a:pt x="100139" y="122944"/>
                </a:lnTo>
                <a:cubicBezTo>
                  <a:pt x="89660" y="113626"/>
                  <a:pt x="74522" y="107803"/>
                  <a:pt x="57056" y="107803"/>
                </a:cubicBezTo>
                <a:lnTo>
                  <a:pt x="57056" y="107803"/>
                </a:lnTo>
                <a:cubicBezTo>
                  <a:pt x="33768" y="107803"/>
                  <a:pt x="11644" y="119450"/>
                  <a:pt x="3493" y="135755"/>
                </a:cubicBezTo>
                <a:cubicBezTo>
                  <a:pt x="1164" y="140414"/>
                  <a:pt x="0" y="145073"/>
                  <a:pt x="0" y="149732"/>
                </a:cubicBezTo>
                <a:cubicBezTo>
                  <a:pt x="0" y="173025"/>
                  <a:pt x="25617" y="191660"/>
                  <a:pt x="55892" y="191660"/>
                </a:cubicBezTo>
                <a:lnTo>
                  <a:pt x="55892" y="191660"/>
                </a:lnTo>
                <a:cubicBezTo>
                  <a:pt x="79180" y="191660"/>
                  <a:pt x="101304" y="180013"/>
                  <a:pt x="109455" y="163708"/>
                </a:cubicBezTo>
                <a:lnTo>
                  <a:pt x="109455" y="163708"/>
                </a:lnTo>
                <a:close/>
                <a:moveTo>
                  <a:pt x="109455" y="78686"/>
                </a:moveTo>
                <a:cubicBezTo>
                  <a:pt x="102468" y="76357"/>
                  <a:pt x="95482" y="72863"/>
                  <a:pt x="90824" y="65875"/>
                </a:cubicBezTo>
                <a:cubicBezTo>
                  <a:pt x="82673" y="55392"/>
                  <a:pt x="80344" y="42581"/>
                  <a:pt x="85002" y="33264"/>
                </a:cubicBezTo>
                <a:cubicBezTo>
                  <a:pt x="86166" y="30934"/>
                  <a:pt x="88495" y="28605"/>
                  <a:pt x="90824" y="26275"/>
                </a:cubicBezTo>
                <a:cubicBezTo>
                  <a:pt x="95482" y="22781"/>
                  <a:pt x="102468" y="21617"/>
                  <a:pt x="109455" y="22781"/>
                </a:cubicBezTo>
                <a:cubicBezTo>
                  <a:pt x="116441" y="25111"/>
                  <a:pt x="123428" y="28605"/>
                  <a:pt x="128085" y="35593"/>
                </a:cubicBezTo>
                <a:cubicBezTo>
                  <a:pt x="136236" y="46075"/>
                  <a:pt x="138565" y="58887"/>
                  <a:pt x="133907" y="68204"/>
                </a:cubicBezTo>
                <a:cubicBezTo>
                  <a:pt x="132743" y="70533"/>
                  <a:pt x="130414" y="72863"/>
                  <a:pt x="128085" y="75192"/>
                </a:cubicBezTo>
                <a:cubicBezTo>
                  <a:pt x="124592" y="77521"/>
                  <a:pt x="119934" y="79851"/>
                  <a:pt x="115277" y="79851"/>
                </a:cubicBezTo>
                <a:cubicBezTo>
                  <a:pt x="110619" y="79851"/>
                  <a:pt x="110619" y="79851"/>
                  <a:pt x="108290" y="79851"/>
                </a:cubicBezTo>
                <a:lnTo>
                  <a:pt x="108290" y="79851"/>
                </a:lnTo>
                <a:close/>
                <a:moveTo>
                  <a:pt x="58221" y="174190"/>
                </a:moveTo>
                <a:cubicBezTo>
                  <a:pt x="41919" y="174190"/>
                  <a:pt x="27946" y="163708"/>
                  <a:pt x="27946" y="150896"/>
                </a:cubicBezTo>
                <a:cubicBezTo>
                  <a:pt x="27946" y="138085"/>
                  <a:pt x="27946" y="145073"/>
                  <a:pt x="30275" y="142744"/>
                </a:cubicBezTo>
                <a:cubicBezTo>
                  <a:pt x="34932" y="133426"/>
                  <a:pt x="46576" y="127603"/>
                  <a:pt x="59385" y="127603"/>
                </a:cubicBezTo>
                <a:lnTo>
                  <a:pt x="59385" y="127603"/>
                </a:lnTo>
                <a:cubicBezTo>
                  <a:pt x="75687" y="127603"/>
                  <a:pt x="89660" y="138085"/>
                  <a:pt x="89660" y="150896"/>
                </a:cubicBezTo>
                <a:cubicBezTo>
                  <a:pt x="89660" y="163708"/>
                  <a:pt x="89660" y="156720"/>
                  <a:pt x="87331" y="159049"/>
                </a:cubicBezTo>
                <a:cubicBezTo>
                  <a:pt x="82673" y="168367"/>
                  <a:pt x="71029" y="174190"/>
                  <a:pt x="58221" y="174190"/>
                </a:cubicBezTo>
                <a:lnTo>
                  <a:pt x="58221" y="174190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5167268A-E2DF-DF7D-207D-0BA644B911FC}"/>
              </a:ext>
            </a:extLst>
          </p:cNvPr>
          <p:cNvSpPr/>
          <p:nvPr/>
        </p:nvSpPr>
        <p:spPr>
          <a:xfrm>
            <a:off x="308569" y="3050657"/>
            <a:ext cx="4732167" cy="1380147"/>
          </a:xfrm>
          <a:custGeom>
            <a:avLst/>
            <a:gdLst>
              <a:gd name="csX0" fmla="*/ 294596 w 4732167"/>
              <a:gd name="csY0" fmla="*/ 1378983 h 1380147"/>
              <a:gd name="csX1" fmla="*/ 294596 w 4732167"/>
              <a:gd name="csY1" fmla="*/ 1284643 h 1380147"/>
              <a:gd name="csX2" fmla="*/ 431997 w 4732167"/>
              <a:gd name="csY2" fmla="*/ 1151870 h 1380147"/>
              <a:gd name="csX3" fmla="*/ 893104 w 4732167"/>
              <a:gd name="csY3" fmla="*/ 1151870 h 1380147"/>
              <a:gd name="csX4" fmla="*/ 1004887 w 4732167"/>
              <a:gd name="csY4" fmla="*/ 1203116 h 1380147"/>
              <a:gd name="csX5" fmla="*/ 1109684 w 4732167"/>
              <a:gd name="csY5" fmla="*/ 1309102 h 1380147"/>
              <a:gd name="csX6" fmla="*/ 1204001 w 4732167"/>
              <a:gd name="csY6" fmla="*/ 1359183 h 1380147"/>
              <a:gd name="csX7" fmla="*/ 1596408 w 4732167"/>
              <a:gd name="csY7" fmla="*/ 1359183 h 1380147"/>
              <a:gd name="csX8" fmla="*/ 1691890 w 4732167"/>
              <a:gd name="csY8" fmla="*/ 1307937 h 1380147"/>
              <a:gd name="csX9" fmla="*/ 1794358 w 4732167"/>
              <a:gd name="csY9" fmla="*/ 1205445 h 1380147"/>
              <a:gd name="csX10" fmla="*/ 1906141 w 4732167"/>
              <a:gd name="csY10" fmla="*/ 1153034 h 1380147"/>
              <a:gd name="csX11" fmla="*/ 4629700 w 4732167"/>
              <a:gd name="csY11" fmla="*/ 1153034 h 1380147"/>
              <a:gd name="csX12" fmla="*/ 4732168 w 4732167"/>
              <a:gd name="csY12" fmla="*/ 1050542 h 1380147"/>
              <a:gd name="csX13" fmla="*/ 4732168 w 4732167"/>
              <a:gd name="csY13" fmla="*/ 102492 h 1380147"/>
              <a:gd name="csX14" fmla="*/ 4629700 w 4732167"/>
              <a:gd name="csY14" fmla="*/ 0 h 1380147"/>
              <a:gd name="csX15" fmla="*/ 1531201 w 4732167"/>
              <a:gd name="csY15" fmla="*/ 0 h 1380147"/>
              <a:gd name="csX16" fmla="*/ 1428733 w 4732167"/>
              <a:gd name="csY16" fmla="*/ 51246 h 1380147"/>
              <a:gd name="csX17" fmla="*/ 1326265 w 4732167"/>
              <a:gd name="csY17" fmla="*/ 153738 h 1380147"/>
              <a:gd name="csX18" fmla="*/ 1223797 w 4732167"/>
              <a:gd name="csY18" fmla="*/ 204984 h 1380147"/>
              <a:gd name="csX19" fmla="*/ 775498 w 4732167"/>
              <a:gd name="csY19" fmla="*/ 204984 h 1380147"/>
              <a:gd name="csX20" fmla="*/ 673030 w 4732167"/>
              <a:gd name="csY20" fmla="*/ 153738 h 1380147"/>
              <a:gd name="csX21" fmla="*/ 570562 w 4732167"/>
              <a:gd name="csY21" fmla="*/ 51246 h 1380147"/>
              <a:gd name="csX22" fmla="*/ 468093 w 4732167"/>
              <a:gd name="csY22" fmla="*/ 0 h 1380147"/>
              <a:gd name="csX23" fmla="*/ 102468 w 4732167"/>
              <a:gd name="csY23" fmla="*/ 0 h 1380147"/>
              <a:gd name="csX24" fmla="*/ 0 w 4732167"/>
              <a:gd name="csY24" fmla="*/ 102492 h 1380147"/>
              <a:gd name="csX25" fmla="*/ 0 w 4732167"/>
              <a:gd name="csY25" fmla="*/ 489166 h 1380147"/>
              <a:gd name="csX26" fmla="*/ 0 w 4732167"/>
              <a:gd name="csY26" fmla="*/ 489166 h 1380147"/>
              <a:gd name="csX27" fmla="*/ 0 w 4732167"/>
              <a:gd name="csY27" fmla="*/ 1380147 h 13801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</a:cxnLst>
            <a:rect l="l" t="t" r="r" b="b"/>
            <a:pathLst>
              <a:path w="4732167" h="1380147">
                <a:moveTo>
                  <a:pt x="294596" y="1378983"/>
                </a:moveTo>
                <a:lnTo>
                  <a:pt x="294596" y="1284643"/>
                </a:lnTo>
                <a:cubicBezTo>
                  <a:pt x="294596" y="1213598"/>
                  <a:pt x="357474" y="1151870"/>
                  <a:pt x="431997" y="1151870"/>
                </a:cubicBezTo>
                <a:lnTo>
                  <a:pt x="893104" y="1151870"/>
                </a:lnTo>
                <a:cubicBezTo>
                  <a:pt x="944338" y="1151870"/>
                  <a:pt x="978106" y="1177493"/>
                  <a:pt x="1004887" y="1203116"/>
                </a:cubicBezTo>
                <a:lnTo>
                  <a:pt x="1109684" y="1309102"/>
                </a:lnTo>
                <a:cubicBezTo>
                  <a:pt x="1135301" y="1334725"/>
                  <a:pt x="1152767" y="1359183"/>
                  <a:pt x="1204001" y="1359183"/>
                </a:cubicBezTo>
                <a:lnTo>
                  <a:pt x="1596408" y="1359183"/>
                </a:lnTo>
                <a:cubicBezTo>
                  <a:pt x="1647642" y="1359183"/>
                  <a:pt x="1666273" y="1333560"/>
                  <a:pt x="1691890" y="1307937"/>
                </a:cubicBezTo>
                <a:lnTo>
                  <a:pt x="1794358" y="1205445"/>
                </a:lnTo>
                <a:cubicBezTo>
                  <a:pt x="1819975" y="1179822"/>
                  <a:pt x="1854907" y="1153034"/>
                  <a:pt x="1906141" y="1153034"/>
                </a:cubicBezTo>
                <a:lnTo>
                  <a:pt x="4629700" y="1153034"/>
                </a:lnTo>
                <a:cubicBezTo>
                  <a:pt x="4686756" y="1153034"/>
                  <a:pt x="4732168" y="1106447"/>
                  <a:pt x="4732168" y="1050542"/>
                </a:cubicBezTo>
                <a:lnTo>
                  <a:pt x="4732168" y="102492"/>
                </a:lnTo>
                <a:cubicBezTo>
                  <a:pt x="4732168" y="45422"/>
                  <a:pt x="4685592" y="0"/>
                  <a:pt x="4629700" y="0"/>
                </a:cubicBezTo>
                <a:lnTo>
                  <a:pt x="1531201" y="0"/>
                </a:lnTo>
                <a:cubicBezTo>
                  <a:pt x="1479967" y="0"/>
                  <a:pt x="1454350" y="25623"/>
                  <a:pt x="1428733" y="51246"/>
                </a:cubicBezTo>
                <a:lnTo>
                  <a:pt x="1326265" y="153738"/>
                </a:lnTo>
                <a:cubicBezTo>
                  <a:pt x="1300648" y="179361"/>
                  <a:pt x="1275031" y="204984"/>
                  <a:pt x="1223797" y="204984"/>
                </a:cubicBezTo>
                <a:lnTo>
                  <a:pt x="775498" y="204984"/>
                </a:lnTo>
                <a:cubicBezTo>
                  <a:pt x="724264" y="204984"/>
                  <a:pt x="698647" y="179361"/>
                  <a:pt x="673030" y="153738"/>
                </a:cubicBezTo>
                <a:lnTo>
                  <a:pt x="570562" y="51246"/>
                </a:lnTo>
                <a:cubicBezTo>
                  <a:pt x="544945" y="25623"/>
                  <a:pt x="519327" y="0"/>
                  <a:pt x="468093" y="0"/>
                </a:cubicBezTo>
                <a:lnTo>
                  <a:pt x="102468" y="0"/>
                </a:lnTo>
                <a:cubicBezTo>
                  <a:pt x="45412" y="0"/>
                  <a:pt x="0" y="46587"/>
                  <a:pt x="0" y="102492"/>
                </a:cubicBezTo>
                <a:lnTo>
                  <a:pt x="0" y="489166"/>
                </a:lnTo>
                <a:lnTo>
                  <a:pt x="0" y="489166"/>
                </a:lnTo>
                <a:lnTo>
                  <a:pt x="0" y="1380147"/>
                </a:lnTo>
              </a:path>
            </a:pathLst>
          </a:custGeom>
          <a:solidFill>
            <a:srgbClr val="67CC66"/>
          </a:solidFill>
          <a:ln w="3142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D82C720-BCB1-4A3D-1B97-8FBAC0AF22E2}"/>
              </a:ext>
            </a:extLst>
          </p:cNvPr>
          <p:cNvSpPr txBox="1"/>
          <p:nvPr/>
        </p:nvSpPr>
        <p:spPr>
          <a:xfrm>
            <a:off x="941392" y="3643182"/>
            <a:ext cx="77822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repeat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8C698E1-5FD0-3753-4788-9C7FA07A43F3}"/>
              </a:ext>
            </a:extLst>
          </p:cNvPr>
          <p:cNvSpPr txBox="1"/>
          <p:nvPr/>
        </p:nvSpPr>
        <p:spPr>
          <a:xfrm>
            <a:off x="888994" y="3348050"/>
            <a:ext cx="1470327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repeat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13F98A1-43CF-64BA-8EDE-A1D7BFF3925A}"/>
              </a:ext>
            </a:extLst>
          </p:cNvPr>
          <p:cNvSpPr txBox="1"/>
          <p:nvPr/>
        </p:nvSpPr>
        <p:spPr>
          <a:xfrm>
            <a:off x="3642827" y="3643182"/>
            <a:ext cx="678999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times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3059D26-C0B2-197A-9EEE-D688235BBC82}"/>
              </a:ext>
            </a:extLst>
          </p:cNvPr>
          <p:cNvSpPr txBox="1"/>
          <p:nvPr/>
        </p:nvSpPr>
        <p:spPr>
          <a:xfrm>
            <a:off x="3590428" y="3348050"/>
            <a:ext cx="1255753" cy="412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times</a:t>
            </a: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8D54E5DA-2B4B-65B8-1C75-C7B960F679F5}"/>
              </a:ext>
            </a:extLst>
          </p:cNvPr>
          <p:cNvSpPr/>
          <p:nvPr/>
        </p:nvSpPr>
        <p:spPr>
          <a:xfrm>
            <a:off x="475079" y="3381426"/>
            <a:ext cx="363296" cy="363380"/>
          </a:xfrm>
          <a:custGeom>
            <a:avLst/>
            <a:gdLst>
              <a:gd name="csX0" fmla="*/ 363296 w 363296"/>
              <a:gd name="csY0" fmla="*/ 86186 h 363380"/>
              <a:gd name="csX1" fmla="*/ 277130 w 363296"/>
              <a:gd name="csY1" fmla="*/ 0 h 363380"/>
              <a:gd name="csX2" fmla="*/ 181648 w 363296"/>
              <a:gd name="csY2" fmla="*/ 95504 h 363380"/>
              <a:gd name="csX3" fmla="*/ 86166 w 363296"/>
              <a:gd name="csY3" fmla="*/ 0 h 363380"/>
              <a:gd name="csX4" fmla="*/ 0 w 363296"/>
              <a:gd name="csY4" fmla="*/ 86186 h 363380"/>
              <a:gd name="csX5" fmla="*/ 95482 w 363296"/>
              <a:gd name="csY5" fmla="*/ 181690 h 363380"/>
              <a:gd name="csX6" fmla="*/ 0 w 363296"/>
              <a:gd name="csY6" fmla="*/ 277194 h 363380"/>
              <a:gd name="csX7" fmla="*/ 86166 w 363296"/>
              <a:gd name="csY7" fmla="*/ 363381 h 363380"/>
              <a:gd name="csX8" fmla="*/ 181648 w 363296"/>
              <a:gd name="csY8" fmla="*/ 267877 h 363380"/>
              <a:gd name="csX9" fmla="*/ 277130 w 363296"/>
              <a:gd name="csY9" fmla="*/ 363381 h 363380"/>
              <a:gd name="csX10" fmla="*/ 363296 w 363296"/>
              <a:gd name="csY10" fmla="*/ 277194 h 363380"/>
              <a:gd name="csX11" fmla="*/ 267815 w 363296"/>
              <a:gd name="csY11" fmla="*/ 181690 h 363380"/>
              <a:gd name="csX12" fmla="*/ 363296 w 363296"/>
              <a:gd name="csY12" fmla="*/ 86186 h 3633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63296" h="363380">
                <a:moveTo>
                  <a:pt x="363296" y="86186"/>
                </a:moveTo>
                <a:lnTo>
                  <a:pt x="277130" y="0"/>
                </a:lnTo>
                <a:lnTo>
                  <a:pt x="181648" y="95504"/>
                </a:lnTo>
                <a:lnTo>
                  <a:pt x="86166" y="0"/>
                </a:lnTo>
                <a:lnTo>
                  <a:pt x="0" y="86186"/>
                </a:lnTo>
                <a:lnTo>
                  <a:pt x="95482" y="181690"/>
                </a:lnTo>
                <a:lnTo>
                  <a:pt x="0" y="277194"/>
                </a:lnTo>
                <a:lnTo>
                  <a:pt x="86166" y="363381"/>
                </a:lnTo>
                <a:lnTo>
                  <a:pt x="181648" y="267877"/>
                </a:lnTo>
                <a:lnTo>
                  <a:pt x="277130" y="363381"/>
                </a:lnTo>
                <a:lnTo>
                  <a:pt x="363296" y="277194"/>
                </a:lnTo>
                <a:lnTo>
                  <a:pt x="267815" y="181690"/>
                </a:lnTo>
                <a:lnTo>
                  <a:pt x="363296" y="86186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DB60E9D4-3FEF-1291-8D32-1CCD4D752197}"/>
              </a:ext>
            </a:extLst>
          </p:cNvPr>
          <p:cNvSpPr/>
          <p:nvPr/>
        </p:nvSpPr>
        <p:spPr>
          <a:xfrm>
            <a:off x="2506977" y="3312710"/>
            <a:ext cx="954817" cy="611457"/>
          </a:xfrm>
          <a:prstGeom prst="roundRect">
            <a:avLst>
              <a:gd name="adj" fmla="val 47798"/>
            </a:avLst>
          </a:prstGeom>
          <a:solidFill>
            <a:srgbClr val="FFFFFF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3073D54-0FDD-2E9E-9880-C074E74C5531}"/>
              </a:ext>
            </a:extLst>
          </p:cNvPr>
          <p:cNvSpPr txBox="1"/>
          <p:nvPr/>
        </p:nvSpPr>
        <p:spPr>
          <a:xfrm>
            <a:off x="2677530" y="3609406"/>
            <a:ext cx="282103" cy="29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4</a:t>
            </a:r>
          </a:p>
        </p:txBody>
      </p:sp>
      <p:sp>
        <p:nvSpPr>
          <p:cNvPr id="71" name="Freeform 70">
            <a:extLst>
              <a:ext uri="{FF2B5EF4-FFF2-40B4-BE49-F238E27FC236}">
                <a16:creationId xmlns:a16="http://schemas.microsoft.com/office/drawing/2014/main" id="{E299BB38-106F-F4DF-1B9F-BDC34D6D82B9}"/>
              </a:ext>
            </a:extLst>
          </p:cNvPr>
          <p:cNvSpPr/>
          <p:nvPr/>
        </p:nvSpPr>
        <p:spPr>
          <a:xfrm>
            <a:off x="2418482" y="3225359"/>
            <a:ext cx="772004" cy="787324"/>
          </a:xfrm>
          <a:custGeom>
            <a:avLst/>
            <a:gdLst>
              <a:gd name="csX0" fmla="*/ 772005 w 772004"/>
              <a:gd name="csY0" fmla="*/ 748890 h 787324"/>
              <a:gd name="csX1" fmla="*/ 393571 w 772004"/>
              <a:gd name="csY1" fmla="*/ 748890 h 787324"/>
              <a:gd name="csX2" fmla="*/ 37261 w 772004"/>
              <a:gd name="csY2" fmla="*/ 393662 h 787324"/>
              <a:gd name="csX3" fmla="*/ 37261 w 772004"/>
              <a:gd name="csY3" fmla="*/ 393662 h 787324"/>
              <a:gd name="csX4" fmla="*/ 393571 w 772004"/>
              <a:gd name="csY4" fmla="*/ 38434 h 787324"/>
              <a:gd name="csX5" fmla="*/ 772005 w 772004"/>
              <a:gd name="csY5" fmla="*/ 38434 h 787324"/>
              <a:gd name="csX6" fmla="*/ 772005 w 772004"/>
              <a:gd name="csY6" fmla="*/ 0 h 787324"/>
              <a:gd name="csX7" fmla="*/ 393571 w 772004"/>
              <a:gd name="csY7" fmla="*/ 0 h 787324"/>
              <a:gd name="csX8" fmla="*/ 0 w 772004"/>
              <a:gd name="csY8" fmla="*/ 393662 h 787324"/>
              <a:gd name="csX9" fmla="*/ 393571 w 772004"/>
              <a:gd name="csY9" fmla="*/ 787325 h 787324"/>
              <a:gd name="csX10" fmla="*/ 772005 w 772004"/>
              <a:gd name="csY10" fmla="*/ 787325 h 787324"/>
              <a:gd name="csX11" fmla="*/ 772005 w 772004"/>
              <a:gd name="csY11" fmla="*/ 748890 h 787324"/>
              <a:gd name="csX12" fmla="*/ 772005 w 772004"/>
              <a:gd name="csY12" fmla="*/ 748890 h 7873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772004" h="787324">
                <a:moveTo>
                  <a:pt x="772005" y="748890"/>
                </a:moveTo>
                <a:lnTo>
                  <a:pt x="393571" y="748890"/>
                </a:lnTo>
                <a:cubicBezTo>
                  <a:pt x="197950" y="748890"/>
                  <a:pt x="37261" y="588164"/>
                  <a:pt x="37261" y="393662"/>
                </a:cubicBezTo>
                <a:lnTo>
                  <a:pt x="37261" y="393662"/>
                </a:lnTo>
                <a:cubicBezTo>
                  <a:pt x="37261" y="197996"/>
                  <a:pt x="197950" y="38434"/>
                  <a:pt x="393571" y="38434"/>
                </a:cubicBezTo>
                <a:lnTo>
                  <a:pt x="772005" y="38434"/>
                </a:lnTo>
                <a:lnTo>
                  <a:pt x="772005" y="0"/>
                </a:lnTo>
                <a:lnTo>
                  <a:pt x="393571" y="0"/>
                </a:lnTo>
                <a:cubicBezTo>
                  <a:pt x="175826" y="0"/>
                  <a:pt x="0" y="177031"/>
                  <a:pt x="0" y="393662"/>
                </a:cubicBezTo>
                <a:cubicBezTo>
                  <a:pt x="0" y="610293"/>
                  <a:pt x="176991" y="787325"/>
                  <a:pt x="393571" y="787325"/>
                </a:cubicBezTo>
                <a:lnTo>
                  <a:pt x="772005" y="787325"/>
                </a:lnTo>
                <a:lnTo>
                  <a:pt x="772005" y="748890"/>
                </a:lnTo>
                <a:lnTo>
                  <a:pt x="772005" y="748890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B0E1A8AE-3B3E-EE05-CF66-8827DCEC591E}"/>
              </a:ext>
            </a:extLst>
          </p:cNvPr>
          <p:cNvSpPr/>
          <p:nvPr/>
        </p:nvSpPr>
        <p:spPr>
          <a:xfrm>
            <a:off x="257334" y="2999411"/>
            <a:ext cx="4839293" cy="1464004"/>
          </a:xfrm>
          <a:custGeom>
            <a:avLst/>
            <a:gdLst>
              <a:gd name="csX0" fmla="*/ 4682099 w 4839293"/>
              <a:gd name="csY0" fmla="*/ 0 h 1464004"/>
              <a:gd name="csX1" fmla="*/ 1582435 w 4839293"/>
              <a:gd name="csY1" fmla="*/ 0 h 1464004"/>
              <a:gd name="csX2" fmla="*/ 1443870 w 4839293"/>
              <a:gd name="csY2" fmla="*/ 66387 h 1464004"/>
              <a:gd name="csX3" fmla="*/ 1341402 w 4839293"/>
              <a:gd name="csY3" fmla="*/ 168879 h 1464004"/>
              <a:gd name="csX4" fmla="*/ 1273866 w 4839293"/>
              <a:gd name="csY4" fmla="*/ 206148 h 1464004"/>
              <a:gd name="csX5" fmla="*/ 825568 w 4839293"/>
              <a:gd name="csY5" fmla="*/ 206148 h 1464004"/>
              <a:gd name="csX6" fmla="*/ 758032 w 4839293"/>
              <a:gd name="csY6" fmla="*/ 168879 h 1464004"/>
              <a:gd name="csX7" fmla="*/ 655564 w 4839293"/>
              <a:gd name="csY7" fmla="*/ 66387 h 1464004"/>
              <a:gd name="csX8" fmla="*/ 518163 w 4839293"/>
              <a:gd name="csY8" fmla="*/ 0 h 1464004"/>
              <a:gd name="csX9" fmla="*/ 152538 w 4839293"/>
              <a:gd name="csY9" fmla="*/ 0 h 1464004"/>
              <a:gd name="csX10" fmla="*/ 0 w 4839293"/>
              <a:gd name="csY10" fmla="*/ 152573 h 1464004"/>
              <a:gd name="csX11" fmla="*/ 0 w 4839293"/>
              <a:gd name="csY11" fmla="*/ 1464004 h 1464004"/>
              <a:gd name="csX12" fmla="*/ 398229 w 4839293"/>
              <a:gd name="csY12" fmla="*/ 1464004 h 1464004"/>
              <a:gd name="csX13" fmla="*/ 398229 w 4839293"/>
              <a:gd name="csY13" fmla="*/ 1362677 h 1464004"/>
              <a:gd name="csX14" fmla="*/ 512341 w 4839293"/>
              <a:gd name="csY14" fmla="*/ 1253197 h 1464004"/>
              <a:gd name="csX15" fmla="*/ 947831 w 4839293"/>
              <a:gd name="csY15" fmla="*/ 1253197 h 1464004"/>
              <a:gd name="csX16" fmla="*/ 1024682 w 4839293"/>
              <a:gd name="csY16" fmla="*/ 1290467 h 1464004"/>
              <a:gd name="csX17" fmla="*/ 1129479 w 4839293"/>
              <a:gd name="csY17" fmla="*/ 1396453 h 1464004"/>
              <a:gd name="csX18" fmla="*/ 1137630 w 4839293"/>
              <a:gd name="csY18" fmla="*/ 1404605 h 1464004"/>
              <a:gd name="csX19" fmla="*/ 1259893 w 4839293"/>
              <a:gd name="csY19" fmla="*/ 1461675 h 1464004"/>
              <a:gd name="csX20" fmla="*/ 1652300 w 4839293"/>
              <a:gd name="csY20" fmla="*/ 1461675 h 1464004"/>
              <a:gd name="csX21" fmla="*/ 1775728 w 4839293"/>
              <a:gd name="csY21" fmla="*/ 1403441 h 1464004"/>
              <a:gd name="csX22" fmla="*/ 1783878 w 4839293"/>
              <a:gd name="csY22" fmla="*/ 1395288 h 1464004"/>
              <a:gd name="csX23" fmla="*/ 1886347 w 4839293"/>
              <a:gd name="csY23" fmla="*/ 1292796 h 1464004"/>
              <a:gd name="csX24" fmla="*/ 1963198 w 4839293"/>
              <a:gd name="csY24" fmla="*/ 1254361 h 1464004"/>
              <a:gd name="csX25" fmla="*/ 4686756 w 4839293"/>
              <a:gd name="csY25" fmla="*/ 1254361 h 1464004"/>
              <a:gd name="csX26" fmla="*/ 4839294 w 4839293"/>
              <a:gd name="csY26" fmla="*/ 1101788 h 1464004"/>
              <a:gd name="csX27" fmla="*/ 4839294 w 4839293"/>
              <a:gd name="csY27" fmla="*/ 153738 h 1464004"/>
              <a:gd name="csX28" fmla="*/ 4686756 w 4839293"/>
              <a:gd name="csY28" fmla="*/ 1164 h 1464004"/>
              <a:gd name="csX29" fmla="*/ 4686756 w 4839293"/>
              <a:gd name="csY29" fmla="*/ 1164 h 14640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</a:cxnLst>
            <a:rect l="l" t="t" r="r" b="b"/>
            <a:pathLst>
              <a:path w="4839293" h="1464004">
                <a:moveTo>
                  <a:pt x="4682099" y="0"/>
                </a:moveTo>
                <a:lnTo>
                  <a:pt x="1582435" y="0"/>
                </a:lnTo>
                <a:cubicBezTo>
                  <a:pt x="1510242" y="0"/>
                  <a:pt x="1471816" y="38434"/>
                  <a:pt x="1443870" y="66387"/>
                </a:cubicBezTo>
                <a:lnTo>
                  <a:pt x="1341402" y="168879"/>
                </a:lnTo>
                <a:cubicBezTo>
                  <a:pt x="1316949" y="193337"/>
                  <a:pt x="1302976" y="206148"/>
                  <a:pt x="1273866" y="206148"/>
                </a:cubicBezTo>
                <a:lnTo>
                  <a:pt x="825568" y="206148"/>
                </a:lnTo>
                <a:cubicBezTo>
                  <a:pt x="795293" y="206148"/>
                  <a:pt x="782485" y="194502"/>
                  <a:pt x="758032" y="168879"/>
                </a:cubicBezTo>
                <a:lnTo>
                  <a:pt x="655564" y="66387"/>
                </a:lnTo>
                <a:cubicBezTo>
                  <a:pt x="627618" y="38434"/>
                  <a:pt x="589192" y="0"/>
                  <a:pt x="518163" y="0"/>
                </a:cubicBezTo>
                <a:lnTo>
                  <a:pt x="152538" y="0"/>
                </a:lnTo>
                <a:cubicBezTo>
                  <a:pt x="68700" y="0"/>
                  <a:pt x="0" y="68716"/>
                  <a:pt x="0" y="152573"/>
                </a:cubicBezTo>
                <a:lnTo>
                  <a:pt x="0" y="1464004"/>
                </a:lnTo>
                <a:lnTo>
                  <a:pt x="398229" y="1464004"/>
                </a:lnTo>
                <a:lnTo>
                  <a:pt x="398229" y="1362677"/>
                </a:lnTo>
                <a:cubicBezTo>
                  <a:pt x="398229" y="1319584"/>
                  <a:pt x="465765" y="1253197"/>
                  <a:pt x="512341" y="1253197"/>
                </a:cubicBezTo>
                <a:lnTo>
                  <a:pt x="947831" y="1253197"/>
                </a:lnTo>
                <a:cubicBezTo>
                  <a:pt x="975777" y="1253197"/>
                  <a:pt x="997901" y="1263679"/>
                  <a:pt x="1024682" y="1290467"/>
                </a:cubicBezTo>
                <a:lnTo>
                  <a:pt x="1129479" y="1396453"/>
                </a:lnTo>
                <a:cubicBezTo>
                  <a:pt x="1131808" y="1398782"/>
                  <a:pt x="1134137" y="1402276"/>
                  <a:pt x="1137630" y="1404605"/>
                </a:cubicBezTo>
                <a:cubicBezTo>
                  <a:pt x="1162083" y="1430228"/>
                  <a:pt x="1192357" y="1461675"/>
                  <a:pt x="1259893" y="1461675"/>
                </a:cubicBezTo>
                <a:lnTo>
                  <a:pt x="1652300" y="1461675"/>
                </a:lnTo>
                <a:cubicBezTo>
                  <a:pt x="1718671" y="1461675"/>
                  <a:pt x="1751275" y="1427899"/>
                  <a:pt x="1775728" y="1403441"/>
                </a:cubicBezTo>
                <a:cubicBezTo>
                  <a:pt x="1778056" y="1401111"/>
                  <a:pt x="1780385" y="1397617"/>
                  <a:pt x="1783878" y="1395288"/>
                </a:cubicBezTo>
                <a:lnTo>
                  <a:pt x="1886347" y="1292796"/>
                </a:lnTo>
                <a:cubicBezTo>
                  <a:pt x="1913128" y="1266008"/>
                  <a:pt x="1935252" y="1254361"/>
                  <a:pt x="1963198" y="1254361"/>
                </a:cubicBezTo>
                <a:lnTo>
                  <a:pt x="4686756" y="1254361"/>
                </a:lnTo>
                <a:cubicBezTo>
                  <a:pt x="4770594" y="1254361"/>
                  <a:pt x="4839294" y="1185645"/>
                  <a:pt x="4839294" y="1101788"/>
                </a:cubicBezTo>
                <a:lnTo>
                  <a:pt x="4839294" y="153738"/>
                </a:lnTo>
                <a:cubicBezTo>
                  <a:pt x="4839294" y="69881"/>
                  <a:pt x="4770594" y="1164"/>
                  <a:pt x="4686756" y="1164"/>
                </a:cubicBezTo>
                <a:lnTo>
                  <a:pt x="4686756" y="1164"/>
                </a:lnTo>
                <a:close/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F5F66FCB-1638-2D0E-63A9-AD76AF84A1C9}"/>
              </a:ext>
            </a:extLst>
          </p:cNvPr>
          <p:cNvSpPr/>
          <p:nvPr/>
        </p:nvSpPr>
        <p:spPr>
          <a:xfrm>
            <a:off x="255006" y="4458756"/>
            <a:ext cx="4845115" cy="1235726"/>
          </a:xfrm>
          <a:custGeom>
            <a:avLst/>
            <a:gdLst>
              <a:gd name="csX0" fmla="*/ 0 w 4845115"/>
              <a:gd name="csY0" fmla="*/ 2330 h 1235726"/>
              <a:gd name="csX1" fmla="*/ 0 w 4845115"/>
              <a:gd name="csY1" fmla="*/ 775678 h 1235726"/>
              <a:gd name="csX2" fmla="*/ 0 w 4845115"/>
              <a:gd name="csY2" fmla="*/ 775678 h 1235726"/>
              <a:gd name="csX3" fmla="*/ 0 w 4845115"/>
              <a:gd name="csY3" fmla="*/ 879334 h 1235726"/>
              <a:gd name="csX4" fmla="*/ 137401 w 4845115"/>
              <a:gd name="csY4" fmla="*/ 1030743 h 1235726"/>
              <a:gd name="csX5" fmla="*/ 153702 w 4845115"/>
              <a:gd name="csY5" fmla="*/ 1030743 h 1235726"/>
              <a:gd name="csX6" fmla="*/ 543780 w 4845115"/>
              <a:gd name="csY6" fmla="*/ 1030743 h 1235726"/>
              <a:gd name="csX7" fmla="*/ 620631 w 4845115"/>
              <a:gd name="csY7" fmla="*/ 1068013 h 1235726"/>
              <a:gd name="csX8" fmla="*/ 723100 w 4845115"/>
              <a:gd name="csY8" fmla="*/ 1170505 h 1235726"/>
              <a:gd name="csX9" fmla="*/ 732415 w 4845115"/>
              <a:gd name="csY9" fmla="*/ 1179822 h 1235726"/>
              <a:gd name="csX10" fmla="*/ 861664 w 4845115"/>
              <a:gd name="csY10" fmla="*/ 1235727 h 1235726"/>
              <a:gd name="csX11" fmla="*/ 1236605 w 4845115"/>
              <a:gd name="csY11" fmla="*/ 1235727 h 1235726"/>
              <a:gd name="csX12" fmla="*/ 1367019 w 4845115"/>
              <a:gd name="csY12" fmla="*/ 1177493 h 1235726"/>
              <a:gd name="csX13" fmla="*/ 1374005 w 4845115"/>
              <a:gd name="csY13" fmla="*/ 1170505 h 1235726"/>
              <a:gd name="csX14" fmla="*/ 1476474 w 4845115"/>
              <a:gd name="csY14" fmla="*/ 1068013 h 1235726"/>
              <a:gd name="csX15" fmla="*/ 1549832 w 4845115"/>
              <a:gd name="csY15" fmla="*/ 1030743 h 1235726"/>
              <a:gd name="csX16" fmla="*/ 4692578 w 4845115"/>
              <a:gd name="csY16" fmla="*/ 1030743 h 1235726"/>
              <a:gd name="csX17" fmla="*/ 4845116 w 4845115"/>
              <a:gd name="csY17" fmla="*/ 878170 h 1235726"/>
              <a:gd name="csX18" fmla="*/ 4845116 w 4845115"/>
              <a:gd name="csY18" fmla="*/ 358722 h 1235726"/>
              <a:gd name="csX19" fmla="*/ 4692578 w 4845115"/>
              <a:gd name="csY19" fmla="*/ 206149 h 1235726"/>
              <a:gd name="csX20" fmla="*/ 1989979 w 4845115"/>
              <a:gd name="csY20" fmla="*/ 206149 h 1235726"/>
              <a:gd name="csX21" fmla="*/ 1851414 w 4845115"/>
              <a:gd name="csY21" fmla="*/ 272535 h 1235726"/>
              <a:gd name="csX22" fmla="*/ 1748946 w 4845115"/>
              <a:gd name="csY22" fmla="*/ 375027 h 1235726"/>
              <a:gd name="csX23" fmla="*/ 1681410 w 4845115"/>
              <a:gd name="csY23" fmla="*/ 412297 h 1235726"/>
              <a:gd name="csX24" fmla="*/ 1222632 w 4845115"/>
              <a:gd name="csY24" fmla="*/ 412297 h 1235726"/>
              <a:gd name="csX25" fmla="*/ 1155096 w 4845115"/>
              <a:gd name="csY25" fmla="*/ 375027 h 1235726"/>
              <a:gd name="csX26" fmla="*/ 1052628 w 4845115"/>
              <a:gd name="csY26" fmla="*/ 271371 h 1235726"/>
              <a:gd name="csX27" fmla="*/ 915227 w 4845115"/>
              <a:gd name="csY27" fmla="*/ 204984 h 1235726"/>
              <a:gd name="csX28" fmla="*/ 500697 w 4845115"/>
              <a:gd name="csY28" fmla="*/ 204984 h 1235726"/>
              <a:gd name="csX29" fmla="*/ 399393 w 4845115"/>
              <a:gd name="csY29" fmla="*/ 98998 h 1235726"/>
              <a:gd name="csX30" fmla="*/ 399393 w 4845115"/>
              <a:gd name="csY30" fmla="*/ 0 h 12357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</a:cxnLst>
            <a:rect l="l" t="t" r="r" b="b"/>
            <a:pathLst>
              <a:path w="4845115" h="1235726">
                <a:moveTo>
                  <a:pt x="0" y="2330"/>
                </a:moveTo>
                <a:lnTo>
                  <a:pt x="0" y="775678"/>
                </a:lnTo>
                <a:lnTo>
                  <a:pt x="0" y="775678"/>
                </a:lnTo>
                <a:lnTo>
                  <a:pt x="0" y="879334"/>
                </a:lnTo>
                <a:cubicBezTo>
                  <a:pt x="0" y="958532"/>
                  <a:pt x="60549" y="1023755"/>
                  <a:pt x="137401" y="1030743"/>
                </a:cubicBezTo>
                <a:cubicBezTo>
                  <a:pt x="143223" y="1030743"/>
                  <a:pt x="147880" y="1030743"/>
                  <a:pt x="153702" y="1030743"/>
                </a:cubicBezTo>
                <a:lnTo>
                  <a:pt x="543780" y="1030743"/>
                </a:lnTo>
                <a:cubicBezTo>
                  <a:pt x="571726" y="1030743"/>
                  <a:pt x="596179" y="1042390"/>
                  <a:pt x="620631" y="1068013"/>
                </a:cubicBezTo>
                <a:lnTo>
                  <a:pt x="723100" y="1170505"/>
                </a:lnTo>
                <a:cubicBezTo>
                  <a:pt x="726593" y="1173999"/>
                  <a:pt x="728922" y="1176328"/>
                  <a:pt x="732415" y="1179822"/>
                </a:cubicBezTo>
                <a:cubicBezTo>
                  <a:pt x="754539" y="1203116"/>
                  <a:pt x="784813" y="1235727"/>
                  <a:pt x="861664" y="1235727"/>
                </a:cubicBezTo>
                <a:lnTo>
                  <a:pt x="1236605" y="1235727"/>
                </a:lnTo>
                <a:cubicBezTo>
                  <a:pt x="1311127" y="1235727"/>
                  <a:pt x="1343731" y="1201951"/>
                  <a:pt x="1367019" y="1177493"/>
                </a:cubicBezTo>
                <a:cubicBezTo>
                  <a:pt x="1369348" y="1175163"/>
                  <a:pt x="1371677" y="1172834"/>
                  <a:pt x="1374005" y="1170505"/>
                </a:cubicBezTo>
                <a:lnTo>
                  <a:pt x="1476474" y="1068013"/>
                </a:lnTo>
                <a:cubicBezTo>
                  <a:pt x="1498598" y="1045884"/>
                  <a:pt x="1519557" y="1031908"/>
                  <a:pt x="1549832" y="1030743"/>
                </a:cubicBezTo>
                <a:lnTo>
                  <a:pt x="4692578" y="1030743"/>
                </a:lnTo>
                <a:cubicBezTo>
                  <a:pt x="4776416" y="1030743"/>
                  <a:pt x="4845116" y="962027"/>
                  <a:pt x="4845116" y="878170"/>
                </a:cubicBezTo>
                <a:lnTo>
                  <a:pt x="4845116" y="358722"/>
                </a:lnTo>
                <a:cubicBezTo>
                  <a:pt x="4845116" y="274865"/>
                  <a:pt x="4776416" y="206149"/>
                  <a:pt x="4692578" y="206149"/>
                </a:cubicBezTo>
                <a:lnTo>
                  <a:pt x="1989979" y="206149"/>
                </a:lnTo>
                <a:cubicBezTo>
                  <a:pt x="1917786" y="206149"/>
                  <a:pt x="1879360" y="244583"/>
                  <a:pt x="1851414" y="272535"/>
                </a:cubicBezTo>
                <a:lnTo>
                  <a:pt x="1748946" y="375027"/>
                </a:lnTo>
                <a:cubicBezTo>
                  <a:pt x="1724493" y="399486"/>
                  <a:pt x="1710520" y="412297"/>
                  <a:pt x="1681410" y="412297"/>
                </a:cubicBezTo>
                <a:lnTo>
                  <a:pt x="1222632" y="412297"/>
                </a:lnTo>
                <a:cubicBezTo>
                  <a:pt x="1192357" y="412297"/>
                  <a:pt x="1179549" y="400650"/>
                  <a:pt x="1155096" y="375027"/>
                </a:cubicBezTo>
                <a:lnTo>
                  <a:pt x="1052628" y="271371"/>
                </a:lnTo>
                <a:cubicBezTo>
                  <a:pt x="1024682" y="243418"/>
                  <a:pt x="986256" y="204984"/>
                  <a:pt x="915227" y="204984"/>
                </a:cubicBezTo>
                <a:lnTo>
                  <a:pt x="500697" y="204984"/>
                </a:lnTo>
                <a:cubicBezTo>
                  <a:pt x="470422" y="204984"/>
                  <a:pt x="399393" y="138597"/>
                  <a:pt x="399393" y="98998"/>
                </a:cubicBezTo>
                <a:lnTo>
                  <a:pt x="399393" y="0"/>
                </a:lnTo>
              </a:path>
            </a:pathLst>
          </a:custGeom>
          <a:noFill/>
          <a:ln w="1629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74" name="Freeform 73">
            <a:extLst>
              <a:ext uri="{FF2B5EF4-FFF2-40B4-BE49-F238E27FC236}">
                <a16:creationId xmlns:a16="http://schemas.microsoft.com/office/drawing/2014/main" id="{4EC43451-D863-39A1-9828-11C5F38D79E1}"/>
              </a:ext>
            </a:extLst>
          </p:cNvPr>
          <p:cNvSpPr/>
          <p:nvPr/>
        </p:nvSpPr>
        <p:spPr>
          <a:xfrm>
            <a:off x="4460860" y="2766987"/>
            <a:ext cx="305075" cy="193989"/>
          </a:xfrm>
          <a:custGeom>
            <a:avLst/>
            <a:gdLst>
              <a:gd name="csX0" fmla="*/ 110619 w 305075"/>
              <a:gd name="csY0" fmla="*/ 166037 h 193989"/>
              <a:gd name="csX1" fmla="*/ 112948 w 305075"/>
              <a:gd name="csY1" fmla="*/ 157884 h 193989"/>
              <a:gd name="csX2" fmla="*/ 112948 w 305075"/>
              <a:gd name="csY2" fmla="*/ 154390 h 193989"/>
              <a:gd name="csX3" fmla="*/ 125756 w 305075"/>
              <a:gd name="csY3" fmla="*/ 147402 h 193989"/>
              <a:gd name="csX4" fmla="*/ 154867 w 305075"/>
              <a:gd name="csY4" fmla="*/ 191660 h 193989"/>
              <a:gd name="csX5" fmla="*/ 193292 w 305075"/>
              <a:gd name="csY5" fmla="*/ 191660 h 193989"/>
              <a:gd name="csX6" fmla="*/ 159524 w 305075"/>
              <a:gd name="csY6" fmla="*/ 136920 h 193989"/>
              <a:gd name="csX7" fmla="*/ 300418 w 305075"/>
              <a:gd name="csY7" fmla="*/ 143908 h 193989"/>
              <a:gd name="csX8" fmla="*/ 303911 w 305075"/>
              <a:gd name="csY8" fmla="*/ 142744 h 193989"/>
              <a:gd name="csX9" fmla="*/ 305076 w 305075"/>
              <a:gd name="csY9" fmla="*/ 139249 h 193989"/>
              <a:gd name="csX10" fmla="*/ 295760 w 305075"/>
              <a:gd name="csY10" fmla="*/ 118285 h 193989"/>
              <a:gd name="csX11" fmla="*/ 270143 w 305075"/>
              <a:gd name="csY11" fmla="*/ 106638 h 193989"/>
              <a:gd name="csX12" fmla="*/ 149045 w 305075"/>
              <a:gd name="csY12" fmla="*/ 101980 h 193989"/>
              <a:gd name="csX13" fmla="*/ 146716 w 305075"/>
              <a:gd name="csY13" fmla="*/ 92662 h 193989"/>
              <a:gd name="csX14" fmla="*/ 146716 w 305075"/>
              <a:gd name="csY14" fmla="*/ 92662 h 193989"/>
              <a:gd name="csX15" fmla="*/ 152538 w 305075"/>
              <a:gd name="csY15" fmla="*/ 84509 h 193989"/>
              <a:gd name="csX16" fmla="*/ 140894 w 305075"/>
              <a:gd name="csY16" fmla="*/ 25111 h 193989"/>
              <a:gd name="csX17" fmla="*/ 72193 w 305075"/>
              <a:gd name="csY17" fmla="*/ 7640 h 193989"/>
              <a:gd name="csX18" fmla="*/ 62878 w 305075"/>
              <a:gd name="csY18" fmla="*/ 19287 h 193989"/>
              <a:gd name="csX19" fmla="*/ 74522 w 305075"/>
              <a:gd name="csY19" fmla="*/ 78686 h 193989"/>
              <a:gd name="csX20" fmla="*/ 111784 w 305075"/>
              <a:gd name="csY20" fmla="*/ 103144 h 193989"/>
              <a:gd name="csX21" fmla="*/ 116441 w 305075"/>
              <a:gd name="csY21" fmla="*/ 117121 h 193989"/>
              <a:gd name="csX22" fmla="*/ 98975 w 305075"/>
              <a:gd name="csY22" fmla="*/ 124109 h 193989"/>
              <a:gd name="csX23" fmla="*/ 55892 w 305075"/>
              <a:gd name="csY23" fmla="*/ 108968 h 193989"/>
              <a:gd name="csX24" fmla="*/ 55892 w 305075"/>
              <a:gd name="csY24" fmla="*/ 108968 h 193989"/>
              <a:gd name="csX25" fmla="*/ 3493 w 305075"/>
              <a:gd name="csY25" fmla="*/ 136920 h 193989"/>
              <a:gd name="csX26" fmla="*/ 0 w 305075"/>
              <a:gd name="csY26" fmla="*/ 152061 h 193989"/>
              <a:gd name="csX27" fmla="*/ 55892 w 305075"/>
              <a:gd name="csY27" fmla="*/ 193989 h 193989"/>
              <a:gd name="csX28" fmla="*/ 55892 w 305075"/>
              <a:gd name="csY28" fmla="*/ 193989 h 193989"/>
              <a:gd name="csX29" fmla="*/ 108290 w 305075"/>
              <a:gd name="csY29" fmla="*/ 166037 h 193989"/>
              <a:gd name="csX30" fmla="*/ 108290 w 305075"/>
              <a:gd name="csY30" fmla="*/ 166037 h 193989"/>
              <a:gd name="csX31" fmla="*/ 109455 w 305075"/>
              <a:gd name="csY31" fmla="*/ 81015 h 193989"/>
              <a:gd name="csX32" fmla="*/ 90824 w 305075"/>
              <a:gd name="csY32" fmla="*/ 68204 h 193989"/>
              <a:gd name="csX33" fmla="*/ 85002 w 305075"/>
              <a:gd name="csY33" fmla="*/ 35593 h 193989"/>
              <a:gd name="csX34" fmla="*/ 90824 w 305075"/>
              <a:gd name="csY34" fmla="*/ 28605 h 193989"/>
              <a:gd name="csX35" fmla="*/ 109455 w 305075"/>
              <a:gd name="csY35" fmla="*/ 25111 h 193989"/>
              <a:gd name="csX36" fmla="*/ 128085 w 305075"/>
              <a:gd name="csY36" fmla="*/ 37922 h 193989"/>
              <a:gd name="csX37" fmla="*/ 133907 w 305075"/>
              <a:gd name="csY37" fmla="*/ 70533 h 193989"/>
              <a:gd name="csX38" fmla="*/ 128085 w 305075"/>
              <a:gd name="csY38" fmla="*/ 77521 h 193989"/>
              <a:gd name="csX39" fmla="*/ 115277 w 305075"/>
              <a:gd name="csY39" fmla="*/ 82180 h 193989"/>
              <a:gd name="csX40" fmla="*/ 109455 w 305075"/>
              <a:gd name="csY40" fmla="*/ 82180 h 193989"/>
              <a:gd name="csX41" fmla="*/ 109455 w 305075"/>
              <a:gd name="csY41" fmla="*/ 82180 h 193989"/>
              <a:gd name="csX42" fmla="*/ 57056 w 305075"/>
              <a:gd name="csY42" fmla="*/ 175354 h 193989"/>
              <a:gd name="csX43" fmla="*/ 26781 w 305075"/>
              <a:gd name="csY43" fmla="*/ 152061 h 193989"/>
              <a:gd name="csX44" fmla="*/ 29110 w 305075"/>
              <a:gd name="csY44" fmla="*/ 143908 h 193989"/>
              <a:gd name="csX45" fmla="*/ 58221 w 305075"/>
              <a:gd name="csY45" fmla="*/ 128767 h 193989"/>
              <a:gd name="csX46" fmla="*/ 58221 w 305075"/>
              <a:gd name="csY46" fmla="*/ 128767 h 193989"/>
              <a:gd name="csX47" fmla="*/ 88495 w 305075"/>
              <a:gd name="csY47" fmla="*/ 152061 h 193989"/>
              <a:gd name="csX48" fmla="*/ 86166 w 305075"/>
              <a:gd name="csY48" fmla="*/ 160214 h 193989"/>
              <a:gd name="csX49" fmla="*/ 57056 w 305075"/>
              <a:gd name="csY49" fmla="*/ 175354 h 193989"/>
              <a:gd name="csX50" fmla="*/ 57056 w 305075"/>
              <a:gd name="csY50" fmla="*/ 175354 h 1939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075" h="193989">
                <a:moveTo>
                  <a:pt x="110619" y="166037"/>
                </a:moveTo>
                <a:cubicBezTo>
                  <a:pt x="111784" y="163708"/>
                  <a:pt x="112948" y="161379"/>
                  <a:pt x="112948" y="157884"/>
                </a:cubicBezTo>
                <a:cubicBezTo>
                  <a:pt x="112948" y="157884"/>
                  <a:pt x="112948" y="154390"/>
                  <a:pt x="112948" y="154390"/>
                </a:cubicBezTo>
                <a:lnTo>
                  <a:pt x="125756" y="147402"/>
                </a:lnTo>
                <a:lnTo>
                  <a:pt x="154867" y="191660"/>
                </a:lnTo>
                <a:lnTo>
                  <a:pt x="193292" y="191660"/>
                </a:lnTo>
                <a:lnTo>
                  <a:pt x="159524" y="136920"/>
                </a:lnTo>
                <a:lnTo>
                  <a:pt x="300418" y="143908"/>
                </a:lnTo>
                <a:cubicBezTo>
                  <a:pt x="301582" y="143908"/>
                  <a:pt x="302747" y="143908"/>
                  <a:pt x="303911" y="142744"/>
                </a:cubicBezTo>
                <a:cubicBezTo>
                  <a:pt x="303911" y="142744"/>
                  <a:pt x="305076" y="140414"/>
                  <a:pt x="305076" y="139249"/>
                </a:cubicBezTo>
                <a:cubicBezTo>
                  <a:pt x="305076" y="128767"/>
                  <a:pt x="302747" y="126438"/>
                  <a:pt x="295760" y="118285"/>
                </a:cubicBezTo>
                <a:cubicBezTo>
                  <a:pt x="288774" y="111297"/>
                  <a:pt x="279459" y="106638"/>
                  <a:pt x="270143" y="106638"/>
                </a:cubicBezTo>
                <a:lnTo>
                  <a:pt x="149045" y="101980"/>
                </a:lnTo>
                <a:lnTo>
                  <a:pt x="146716" y="92662"/>
                </a:lnTo>
                <a:cubicBezTo>
                  <a:pt x="146716" y="92662"/>
                  <a:pt x="146716" y="92662"/>
                  <a:pt x="146716" y="92662"/>
                </a:cubicBezTo>
                <a:cubicBezTo>
                  <a:pt x="149045" y="90333"/>
                  <a:pt x="151373" y="88004"/>
                  <a:pt x="152538" y="84509"/>
                </a:cubicBezTo>
                <a:cubicBezTo>
                  <a:pt x="160689" y="68204"/>
                  <a:pt x="156031" y="43746"/>
                  <a:pt x="140894" y="25111"/>
                </a:cubicBezTo>
                <a:cubicBezTo>
                  <a:pt x="121099" y="652"/>
                  <a:pt x="90824" y="-7500"/>
                  <a:pt x="72193" y="7640"/>
                </a:cubicBezTo>
                <a:cubicBezTo>
                  <a:pt x="68700" y="11135"/>
                  <a:pt x="65207" y="14629"/>
                  <a:pt x="62878" y="19287"/>
                </a:cubicBezTo>
                <a:cubicBezTo>
                  <a:pt x="54727" y="35593"/>
                  <a:pt x="59385" y="60051"/>
                  <a:pt x="74522" y="78686"/>
                </a:cubicBezTo>
                <a:cubicBezTo>
                  <a:pt x="85002" y="91498"/>
                  <a:pt x="98975" y="99650"/>
                  <a:pt x="111784" y="103144"/>
                </a:cubicBezTo>
                <a:lnTo>
                  <a:pt x="116441" y="117121"/>
                </a:lnTo>
                <a:lnTo>
                  <a:pt x="98975" y="124109"/>
                </a:lnTo>
                <a:cubicBezTo>
                  <a:pt x="88495" y="114791"/>
                  <a:pt x="73358" y="108968"/>
                  <a:pt x="55892" y="108968"/>
                </a:cubicBezTo>
                <a:lnTo>
                  <a:pt x="55892" y="108968"/>
                </a:lnTo>
                <a:cubicBezTo>
                  <a:pt x="32603" y="108968"/>
                  <a:pt x="10480" y="120615"/>
                  <a:pt x="3493" y="136920"/>
                </a:cubicBezTo>
                <a:cubicBezTo>
                  <a:pt x="1164" y="141579"/>
                  <a:pt x="0" y="146237"/>
                  <a:pt x="0" y="152061"/>
                </a:cubicBezTo>
                <a:cubicBezTo>
                  <a:pt x="0" y="175354"/>
                  <a:pt x="25617" y="193989"/>
                  <a:pt x="55892" y="193989"/>
                </a:cubicBezTo>
                <a:lnTo>
                  <a:pt x="55892" y="193989"/>
                </a:lnTo>
                <a:cubicBezTo>
                  <a:pt x="79180" y="193989"/>
                  <a:pt x="101304" y="182343"/>
                  <a:pt x="108290" y="166037"/>
                </a:cubicBezTo>
                <a:lnTo>
                  <a:pt x="108290" y="166037"/>
                </a:lnTo>
                <a:close/>
                <a:moveTo>
                  <a:pt x="109455" y="81015"/>
                </a:moveTo>
                <a:cubicBezTo>
                  <a:pt x="102468" y="79851"/>
                  <a:pt x="95482" y="75192"/>
                  <a:pt x="90824" y="68204"/>
                </a:cubicBezTo>
                <a:cubicBezTo>
                  <a:pt x="82673" y="57722"/>
                  <a:pt x="80344" y="44910"/>
                  <a:pt x="85002" y="35593"/>
                </a:cubicBezTo>
                <a:cubicBezTo>
                  <a:pt x="86166" y="33264"/>
                  <a:pt x="88495" y="30934"/>
                  <a:pt x="90824" y="28605"/>
                </a:cubicBezTo>
                <a:cubicBezTo>
                  <a:pt x="95482" y="25111"/>
                  <a:pt x="102468" y="23946"/>
                  <a:pt x="109455" y="25111"/>
                </a:cubicBezTo>
                <a:cubicBezTo>
                  <a:pt x="116441" y="26275"/>
                  <a:pt x="123428" y="30934"/>
                  <a:pt x="128085" y="37922"/>
                </a:cubicBezTo>
                <a:cubicBezTo>
                  <a:pt x="136236" y="48404"/>
                  <a:pt x="138565" y="61216"/>
                  <a:pt x="133907" y="70533"/>
                </a:cubicBezTo>
                <a:cubicBezTo>
                  <a:pt x="132743" y="72863"/>
                  <a:pt x="130414" y="75192"/>
                  <a:pt x="128085" y="77521"/>
                </a:cubicBezTo>
                <a:cubicBezTo>
                  <a:pt x="124592" y="79851"/>
                  <a:pt x="119934" y="82180"/>
                  <a:pt x="115277" y="82180"/>
                </a:cubicBezTo>
                <a:cubicBezTo>
                  <a:pt x="110619" y="82180"/>
                  <a:pt x="110619" y="82180"/>
                  <a:pt x="109455" y="82180"/>
                </a:cubicBezTo>
                <a:lnTo>
                  <a:pt x="109455" y="82180"/>
                </a:lnTo>
                <a:close/>
                <a:moveTo>
                  <a:pt x="57056" y="175354"/>
                </a:moveTo>
                <a:cubicBezTo>
                  <a:pt x="39590" y="175354"/>
                  <a:pt x="26781" y="164872"/>
                  <a:pt x="26781" y="152061"/>
                </a:cubicBezTo>
                <a:cubicBezTo>
                  <a:pt x="26781" y="139249"/>
                  <a:pt x="26781" y="146237"/>
                  <a:pt x="29110" y="143908"/>
                </a:cubicBezTo>
                <a:cubicBezTo>
                  <a:pt x="33768" y="134591"/>
                  <a:pt x="45412" y="128767"/>
                  <a:pt x="58221" y="128767"/>
                </a:cubicBezTo>
                <a:lnTo>
                  <a:pt x="58221" y="128767"/>
                </a:lnTo>
                <a:cubicBezTo>
                  <a:pt x="75687" y="128767"/>
                  <a:pt x="88495" y="139249"/>
                  <a:pt x="88495" y="152061"/>
                </a:cubicBezTo>
                <a:cubicBezTo>
                  <a:pt x="88495" y="164872"/>
                  <a:pt x="88495" y="157884"/>
                  <a:pt x="86166" y="160214"/>
                </a:cubicBezTo>
                <a:cubicBezTo>
                  <a:pt x="81509" y="169531"/>
                  <a:pt x="69865" y="175354"/>
                  <a:pt x="57056" y="175354"/>
                </a:cubicBezTo>
                <a:lnTo>
                  <a:pt x="57056" y="175354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5" name="Freeform 74">
            <a:extLst>
              <a:ext uri="{FF2B5EF4-FFF2-40B4-BE49-F238E27FC236}">
                <a16:creationId xmlns:a16="http://schemas.microsoft.com/office/drawing/2014/main" id="{AA0BB4A9-BF8D-92D4-CDCF-7203A16E8A17}"/>
              </a:ext>
            </a:extLst>
          </p:cNvPr>
          <p:cNvSpPr/>
          <p:nvPr/>
        </p:nvSpPr>
        <p:spPr>
          <a:xfrm>
            <a:off x="478573" y="4858242"/>
            <a:ext cx="363296" cy="363380"/>
          </a:xfrm>
          <a:custGeom>
            <a:avLst/>
            <a:gdLst>
              <a:gd name="csX0" fmla="*/ 363296 w 363296"/>
              <a:gd name="csY0" fmla="*/ 86187 h 363380"/>
              <a:gd name="csX1" fmla="*/ 277130 w 363296"/>
              <a:gd name="csY1" fmla="*/ 0 h 363380"/>
              <a:gd name="csX2" fmla="*/ 181648 w 363296"/>
              <a:gd name="csY2" fmla="*/ 95504 h 363380"/>
              <a:gd name="csX3" fmla="*/ 86166 w 363296"/>
              <a:gd name="csY3" fmla="*/ 0 h 363380"/>
              <a:gd name="csX4" fmla="*/ 0 w 363296"/>
              <a:gd name="csY4" fmla="*/ 86187 h 363380"/>
              <a:gd name="csX5" fmla="*/ 95482 w 363296"/>
              <a:gd name="csY5" fmla="*/ 181690 h 363380"/>
              <a:gd name="csX6" fmla="*/ 0 w 363296"/>
              <a:gd name="csY6" fmla="*/ 276030 h 363380"/>
              <a:gd name="csX7" fmla="*/ 86166 w 363296"/>
              <a:gd name="csY7" fmla="*/ 363381 h 363380"/>
              <a:gd name="csX8" fmla="*/ 181648 w 363296"/>
              <a:gd name="csY8" fmla="*/ 266712 h 363380"/>
              <a:gd name="csX9" fmla="*/ 277130 w 363296"/>
              <a:gd name="csY9" fmla="*/ 363381 h 363380"/>
              <a:gd name="csX10" fmla="*/ 363296 w 363296"/>
              <a:gd name="csY10" fmla="*/ 276030 h 363380"/>
              <a:gd name="csX11" fmla="*/ 267815 w 363296"/>
              <a:gd name="csY11" fmla="*/ 181690 h 363380"/>
              <a:gd name="csX12" fmla="*/ 363296 w 363296"/>
              <a:gd name="csY12" fmla="*/ 86187 h 3633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63296" h="363380">
                <a:moveTo>
                  <a:pt x="363296" y="86187"/>
                </a:moveTo>
                <a:lnTo>
                  <a:pt x="277130" y="0"/>
                </a:lnTo>
                <a:lnTo>
                  <a:pt x="181648" y="95504"/>
                </a:lnTo>
                <a:lnTo>
                  <a:pt x="86166" y="0"/>
                </a:lnTo>
                <a:lnTo>
                  <a:pt x="0" y="86187"/>
                </a:lnTo>
                <a:lnTo>
                  <a:pt x="95482" y="181690"/>
                </a:lnTo>
                <a:lnTo>
                  <a:pt x="0" y="276030"/>
                </a:lnTo>
                <a:lnTo>
                  <a:pt x="86166" y="363381"/>
                </a:lnTo>
                <a:lnTo>
                  <a:pt x="181648" y="266712"/>
                </a:lnTo>
                <a:lnTo>
                  <a:pt x="277130" y="363381"/>
                </a:lnTo>
                <a:lnTo>
                  <a:pt x="363296" y="276030"/>
                </a:lnTo>
                <a:lnTo>
                  <a:pt x="267815" y="181690"/>
                </a:lnTo>
                <a:lnTo>
                  <a:pt x="363296" y="86187"/>
                </a:lnTo>
                <a:close/>
              </a:path>
            </a:pathLst>
          </a:custGeom>
          <a:solidFill>
            <a:srgbClr val="1D1D1B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B07823C-A534-CAA1-3D2B-281FC34A2E39}"/>
              </a:ext>
            </a:extLst>
          </p:cNvPr>
          <p:cNvSpPr txBox="1"/>
          <p:nvPr/>
        </p:nvSpPr>
        <p:spPr>
          <a:xfrm>
            <a:off x="188018" y="50374"/>
            <a:ext cx="4929556" cy="3996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8D8D8"/>
                </a:solidFill>
                <a:latin typeface="HelveticaNowText-Regular"/>
                <a:sym typeface="HelveticaNowText-Regular"/>
                <a:rtl val="0"/>
              </a:rPr>
              <a:t>Shake alarm tactile cut-out blocks (sheet 2 of 2)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F88C3B6-83AC-0BC3-E8D1-4B7068AD6A21}"/>
              </a:ext>
            </a:extLst>
          </p:cNvPr>
          <p:cNvSpPr txBox="1"/>
          <p:nvPr/>
        </p:nvSpPr>
        <p:spPr>
          <a:xfrm>
            <a:off x="280007" y="6469922"/>
            <a:ext cx="8224004" cy="325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© Micro:bit Educational Foundation  microbit.org/accessibility/makecode/screen-reader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971E34ED-4C8E-1F33-5015-39C99C63ED1D}"/>
              </a:ext>
            </a:extLst>
          </p:cNvPr>
          <p:cNvSpPr/>
          <p:nvPr/>
        </p:nvSpPr>
        <p:spPr>
          <a:xfrm>
            <a:off x="7631552" y="-71853"/>
            <a:ext cx="2171627" cy="524106"/>
          </a:xfrm>
          <a:prstGeom prst="rect">
            <a:avLst/>
          </a:prstGeom>
          <a:solidFill>
            <a:srgbClr val="D8D8D8">
              <a:alpha val="0"/>
            </a:srgbClr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1" name="Freeform 80">
            <a:extLst>
              <a:ext uri="{FF2B5EF4-FFF2-40B4-BE49-F238E27FC236}">
                <a16:creationId xmlns:a16="http://schemas.microsoft.com/office/drawing/2014/main" id="{4C2AD2A2-7123-8A7E-1849-FD38E14800BF}"/>
              </a:ext>
            </a:extLst>
          </p:cNvPr>
          <p:cNvSpPr/>
          <p:nvPr/>
        </p:nvSpPr>
        <p:spPr>
          <a:xfrm>
            <a:off x="9131314" y="127307"/>
            <a:ext cx="51233" cy="51245"/>
          </a:xfrm>
          <a:custGeom>
            <a:avLst/>
            <a:gdLst>
              <a:gd name="csX0" fmla="*/ 25617 w 51233"/>
              <a:gd name="csY0" fmla="*/ 51246 h 51245"/>
              <a:gd name="csX1" fmla="*/ 0 w 51233"/>
              <a:gd name="csY1" fmla="*/ 25623 h 51245"/>
              <a:gd name="csX2" fmla="*/ 25617 w 51233"/>
              <a:gd name="csY2" fmla="*/ 0 h 51245"/>
              <a:gd name="csX3" fmla="*/ 51234 w 51233"/>
              <a:gd name="csY3" fmla="*/ 25623 h 51245"/>
              <a:gd name="csX4" fmla="*/ 25617 w 51233"/>
              <a:gd name="csY4" fmla="*/ 51246 h 512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1233" h="51245">
                <a:moveTo>
                  <a:pt x="25617" y="51246"/>
                </a:moveTo>
                <a:cubicBezTo>
                  <a:pt x="11644" y="51246"/>
                  <a:pt x="0" y="39599"/>
                  <a:pt x="0" y="25623"/>
                </a:cubicBezTo>
                <a:cubicBezTo>
                  <a:pt x="0" y="11647"/>
                  <a:pt x="11644" y="0"/>
                  <a:pt x="25617" y="0"/>
                </a:cubicBezTo>
                <a:cubicBezTo>
                  <a:pt x="39590" y="0"/>
                  <a:pt x="51234" y="11647"/>
                  <a:pt x="51234" y="25623"/>
                </a:cubicBezTo>
                <a:cubicBezTo>
                  <a:pt x="51234" y="39599"/>
                  <a:pt x="39590" y="51246"/>
                  <a:pt x="25617" y="51246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2" name="Freeform 81">
            <a:extLst>
              <a:ext uri="{FF2B5EF4-FFF2-40B4-BE49-F238E27FC236}">
                <a16:creationId xmlns:a16="http://schemas.microsoft.com/office/drawing/2014/main" id="{51CE7D49-A789-CDED-DC57-D472A0621782}"/>
              </a:ext>
            </a:extLst>
          </p:cNvPr>
          <p:cNvSpPr/>
          <p:nvPr/>
        </p:nvSpPr>
        <p:spPr>
          <a:xfrm>
            <a:off x="8291773" y="126142"/>
            <a:ext cx="234047" cy="181690"/>
          </a:xfrm>
          <a:custGeom>
            <a:avLst/>
            <a:gdLst>
              <a:gd name="csX0" fmla="*/ 234047 w 234047"/>
              <a:gd name="csY0" fmla="*/ 181690 h 181690"/>
              <a:gd name="csX1" fmla="*/ 197950 w 234047"/>
              <a:gd name="csY1" fmla="*/ 181690 h 181690"/>
              <a:gd name="csX2" fmla="*/ 197950 w 234047"/>
              <a:gd name="csY2" fmla="*/ 78034 h 181690"/>
              <a:gd name="csX3" fmla="*/ 167676 w 234047"/>
              <a:gd name="csY3" fmla="*/ 38434 h 181690"/>
              <a:gd name="csX4" fmla="*/ 136236 w 234047"/>
              <a:gd name="csY4" fmla="*/ 78034 h 181690"/>
              <a:gd name="csX5" fmla="*/ 136236 w 234047"/>
              <a:gd name="csY5" fmla="*/ 181690 h 181690"/>
              <a:gd name="csX6" fmla="*/ 98975 w 234047"/>
              <a:gd name="csY6" fmla="*/ 181690 h 181690"/>
              <a:gd name="csX7" fmla="*/ 98975 w 234047"/>
              <a:gd name="csY7" fmla="*/ 78034 h 181690"/>
              <a:gd name="csX8" fmla="*/ 67536 w 234047"/>
              <a:gd name="csY8" fmla="*/ 38434 h 181690"/>
              <a:gd name="csX9" fmla="*/ 36097 w 234047"/>
              <a:gd name="csY9" fmla="*/ 78034 h 181690"/>
              <a:gd name="csX10" fmla="*/ 36097 w 234047"/>
              <a:gd name="csY10" fmla="*/ 181690 h 181690"/>
              <a:gd name="csX11" fmla="*/ 0 w 234047"/>
              <a:gd name="csY11" fmla="*/ 181690 h 181690"/>
              <a:gd name="csX12" fmla="*/ 0 w 234047"/>
              <a:gd name="csY12" fmla="*/ 79198 h 181690"/>
              <a:gd name="csX13" fmla="*/ 67536 w 234047"/>
              <a:gd name="csY13" fmla="*/ 0 h 181690"/>
              <a:gd name="csX14" fmla="*/ 116441 w 234047"/>
              <a:gd name="csY14" fmla="*/ 24458 h 181690"/>
              <a:gd name="csX15" fmla="*/ 166511 w 234047"/>
              <a:gd name="csY15" fmla="*/ 0 h 181690"/>
              <a:gd name="csX16" fmla="*/ 234047 w 234047"/>
              <a:gd name="csY16" fmla="*/ 79198 h 181690"/>
              <a:gd name="csX17" fmla="*/ 234047 w 234047"/>
              <a:gd name="csY17" fmla="*/ 181690 h 181690"/>
              <a:gd name="csX18" fmla="*/ 234047 w 234047"/>
              <a:gd name="csY18" fmla="*/ 181690 h 18169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34047" h="181690">
                <a:moveTo>
                  <a:pt x="234047" y="181690"/>
                </a:moveTo>
                <a:lnTo>
                  <a:pt x="197950" y="181690"/>
                </a:lnTo>
                <a:lnTo>
                  <a:pt x="197950" y="78034"/>
                </a:lnTo>
                <a:cubicBezTo>
                  <a:pt x="197950" y="54740"/>
                  <a:pt x="185142" y="38434"/>
                  <a:pt x="167676" y="38434"/>
                </a:cubicBezTo>
                <a:cubicBezTo>
                  <a:pt x="150209" y="38434"/>
                  <a:pt x="136236" y="54740"/>
                  <a:pt x="136236" y="78034"/>
                </a:cubicBezTo>
                <a:lnTo>
                  <a:pt x="136236" y="181690"/>
                </a:lnTo>
                <a:lnTo>
                  <a:pt x="98975" y="181690"/>
                </a:lnTo>
                <a:lnTo>
                  <a:pt x="98975" y="78034"/>
                </a:lnTo>
                <a:cubicBezTo>
                  <a:pt x="98975" y="51246"/>
                  <a:pt x="83838" y="38434"/>
                  <a:pt x="67536" y="38434"/>
                </a:cubicBezTo>
                <a:cubicBezTo>
                  <a:pt x="51234" y="38434"/>
                  <a:pt x="36097" y="54740"/>
                  <a:pt x="36097" y="78034"/>
                </a:cubicBezTo>
                <a:lnTo>
                  <a:pt x="36097" y="181690"/>
                </a:lnTo>
                <a:lnTo>
                  <a:pt x="0" y="181690"/>
                </a:lnTo>
                <a:lnTo>
                  <a:pt x="0" y="79198"/>
                </a:lnTo>
                <a:cubicBezTo>
                  <a:pt x="0" y="32611"/>
                  <a:pt x="27946" y="0"/>
                  <a:pt x="67536" y="0"/>
                </a:cubicBezTo>
                <a:cubicBezTo>
                  <a:pt x="107126" y="0"/>
                  <a:pt x="102469" y="8153"/>
                  <a:pt x="116441" y="24458"/>
                </a:cubicBezTo>
                <a:cubicBezTo>
                  <a:pt x="130414" y="8153"/>
                  <a:pt x="146716" y="0"/>
                  <a:pt x="166511" y="0"/>
                </a:cubicBezTo>
                <a:cubicBezTo>
                  <a:pt x="206101" y="0"/>
                  <a:pt x="234047" y="32611"/>
                  <a:pt x="234047" y="79198"/>
                </a:cubicBezTo>
                <a:lnTo>
                  <a:pt x="234047" y="181690"/>
                </a:lnTo>
                <a:lnTo>
                  <a:pt x="234047" y="181690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568468A3-5F1E-A059-A675-68BB633BE427}"/>
              </a:ext>
            </a:extLst>
          </p:cNvPr>
          <p:cNvSpPr/>
          <p:nvPr/>
        </p:nvSpPr>
        <p:spPr>
          <a:xfrm>
            <a:off x="8556094" y="56261"/>
            <a:ext cx="48905" cy="251571"/>
          </a:xfrm>
          <a:custGeom>
            <a:avLst/>
            <a:gdLst>
              <a:gd name="csX0" fmla="*/ 43083 w 48905"/>
              <a:gd name="csY0" fmla="*/ 251571 h 251571"/>
              <a:gd name="csX1" fmla="*/ 5822 w 48905"/>
              <a:gd name="csY1" fmla="*/ 251571 h 251571"/>
              <a:gd name="csX2" fmla="*/ 5822 w 48905"/>
              <a:gd name="csY2" fmla="*/ 74540 h 251571"/>
              <a:gd name="csX3" fmla="*/ 43083 w 48905"/>
              <a:gd name="csY3" fmla="*/ 74540 h 251571"/>
              <a:gd name="csX4" fmla="*/ 43083 w 48905"/>
              <a:gd name="csY4" fmla="*/ 251571 h 251571"/>
              <a:gd name="csX5" fmla="*/ 24453 w 48905"/>
              <a:gd name="csY5" fmla="*/ 48917 h 251571"/>
              <a:gd name="csX6" fmla="*/ 0 w 48905"/>
              <a:gd name="csY6" fmla="*/ 24458 h 251571"/>
              <a:gd name="csX7" fmla="*/ 24453 w 48905"/>
              <a:gd name="csY7" fmla="*/ 0 h 251571"/>
              <a:gd name="csX8" fmla="*/ 48905 w 48905"/>
              <a:gd name="csY8" fmla="*/ 24458 h 251571"/>
              <a:gd name="csX9" fmla="*/ 24453 w 48905"/>
              <a:gd name="csY9" fmla="*/ 48917 h 2515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905" h="251571">
                <a:moveTo>
                  <a:pt x="43083" y="251571"/>
                </a:moveTo>
                <a:lnTo>
                  <a:pt x="5822" y="251571"/>
                </a:lnTo>
                <a:lnTo>
                  <a:pt x="5822" y="74540"/>
                </a:lnTo>
                <a:lnTo>
                  <a:pt x="43083" y="74540"/>
                </a:lnTo>
                <a:lnTo>
                  <a:pt x="43083" y="251571"/>
                </a:lnTo>
                <a:close/>
                <a:moveTo>
                  <a:pt x="24453" y="48917"/>
                </a:moveTo>
                <a:cubicBezTo>
                  <a:pt x="10480" y="48917"/>
                  <a:pt x="0" y="38434"/>
                  <a:pt x="0" y="24458"/>
                </a:cubicBezTo>
                <a:cubicBezTo>
                  <a:pt x="0" y="10482"/>
                  <a:pt x="10480" y="0"/>
                  <a:pt x="24453" y="0"/>
                </a:cubicBezTo>
                <a:cubicBezTo>
                  <a:pt x="38425" y="0"/>
                  <a:pt x="48905" y="10482"/>
                  <a:pt x="48905" y="24458"/>
                </a:cubicBezTo>
                <a:cubicBezTo>
                  <a:pt x="48905" y="38434"/>
                  <a:pt x="38425" y="48917"/>
                  <a:pt x="24453" y="48917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4" name="Freeform 83">
            <a:extLst>
              <a:ext uri="{FF2B5EF4-FFF2-40B4-BE49-F238E27FC236}">
                <a16:creationId xmlns:a16="http://schemas.microsoft.com/office/drawing/2014/main" id="{34D633EC-E758-7A63-CE99-03DDD368A9B5}"/>
              </a:ext>
            </a:extLst>
          </p:cNvPr>
          <p:cNvSpPr/>
          <p:nvPr/>
        </p:nvSpPr>
        <p:spPr>
          <a:xfrm>
            <a:off x="8634110" y="126142"/>
            <a:ext cx="161853" cy="186348"/>
          </a:xfrm>
          <a:custGeom>
            <a:avLst/>
            <a:gdLst>
              <a:gd name="csX0" fmla="*/ 89660 w 161853"/>
              <a:gd name="csY0" fmla="*/ 186349 h 186348"/>
              <a:gd name="csX1" fmla="*/ 25617 w 161853"/>
              <a:gd name="csY1" fmla="*/ 158397 h 186348"/>
              <a:gd name="csX2" fmla="*/ 0 w 161853"/>
              <a:gd name="csY2" fmla="*/ 93174 h 186348"/>
              <a:gd name="csX3" fmla="*/ 26781 w 161853"/>
              <a:gd name="csY3" fmla="*/ 27952 h 186348"/>
              <a:gd name="csX4" fmla="*/ 90824 w 161853"/>
              <a:gd name="csY4" fmla="*/ 0 h 186348"/>
              <a:gd name="csX5" fmla="*/ 156031 w 161853"/>
              <a:gd name="csY5" fmla="*/ 26788 h 186348"/>
              <a:gd name="csX6" fmla="*/ 160689 w 161853"/>
              <a:gd name="csY6" fmla="*/ 31446 h 186348"/>
              <a:gd name="csX7" fmla="*/ 133907 w 161853"/>
              <a:gd name="csY7" fmla="*/ 59399 h 186348"/>
              <a:gd name="csX8" fmla="*/ 129249 w 161853"/>
              <a:gd name="csY8" fmla="*/ 54740 h 186348"/>
              <a:gd name="csX9" fmla="*/ 90824 w 161853"/>
              <a:gd name="csY9" fmla="*/ 38434 h 186348"/>
              <a:gd name="csX10" fmla="*/ 36096 w 161853"/>
              <a:gd name="csY10" fmla="*/ 94339 h 186348"/>
              <a:gd name="csX11" fmla="*/ 90824 w 161853"/>
              <a:gd name="csY11" fmla="*/ 150244 h 186348"/>
              <a:gd name="csX12" fmla="*/ 129249 w 161853"/>
              <a:gd name="csY12" fmla="*/ 133938 h 186348"/>
              <a:gd name="csX13" fmla="*/ 133907 w 161853"/>
              <a:gd name="csY13" fmla="*/ 129280 h 186348"/>
              <a:gd name="csX14" fmla="*/ 161853 w 161853"/>
              <a:gd name="csY14" fmla="*/ 154903 h 186348"/>
              <a:gd name="csX15" fmla="*/ 156031 w 161853"/>
              <a:gd name="csY15" fmla="*/ 159561 h 186348"/>
              <a:gd name="csX16" fmla="*/ 90824 w 161853"/>
              <a:gd name="csY16" fmla="*/ 186349 h 1863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61853" h="186348">
                <a:moveTo>
                  <a:pt x="89660" y="186349"/>
                </a:moveTo>
                <a:cubicBezTo>
                  <a:pt x="65207" y="186349"/>
                  <a:pt x="41919" y="177032"/>
                  <a:pt x="25617" y="158397"/>
                </a:cubicBezTo>
                <a:cubicBezTo>
                  <a:pt x="8151" y="140926"/>
                  <a:pt x="0" y="117633"/>
                  <a:pt x="0" y="93174"/>
                </a:cubicBezTo>
                <a:cubicBezTo>
                  <a:pt x="0" y="68716"/>
                  <a:pt x="9315" y="44258"/>
                  <a:pt x="26781" y="27952"/>
                </a:cubicBezTo>
                <a:cubicBezTo>
                  <a:pt x="44247" y="10482"/>
                  <a:pt x="67536" y="0"/>
                  <a:pt x="90824" y="0"/>
                </a:cubicBezTo>
                <a:cubicBezTo>
                  <a:pt x="114112" y="0"/>
                  <a:pt x="139729" y="9317"/>
                  <a:pt x="156031" y="26788"/>
                </a:cubicBezTo>
                <a:lnTo>
                  <a:pt x="160689" y="31446"/>
                </a:lnTo>
                <a:lnTo>
                  <a:pt x="133907" y="59399"/>
                </a:lnTo>
                <a:lnTo>
                  <a:pt x="129249" y="54740"/>
                </a:lnTo>
                <a:cubicBezTo>
                  <a:pt x="116441" y="43093"/>
                  <a:pt x="104797" y="38434"/>
                  <a:pt x="90824" y="38434"/>
                </a:cubicBezTo>
                <a:cubicBezTo>
                  <a:pt x="60550" y="38434"/>
                  <a:pt x="36096" y="62893"/>
                  <a:pt x="36096" y="94339"/>
                </a:cubicBezTo>
                <a:cubicBezTo>
                  <a:pt x="36096" y="125786"/>
                  <a:pt x="60550" y="150244"/>
                  <a:pt x="90824" y="150244"/>
                </a:cubicBezTo>
                <a:cubicBezTo>
                  <a:pt x="121099" y="150244"/>
                  <a:pt x="117605" y="144420"/>
                  <a:pt x="129249" y="133938"/>
                </a:cubicBezTo>
                <a:lnTo>
                  <a:pt x="133907" y="129280"/>
                </a:lnTo>
                <a:lnTo>
                  <a:pt x="161853" y="154903"/>
                </a:lnTo>
                <a:lnTo>
                  <a:pt x="156031" y="159561"/>
                </a:lnTo>
                <a:cubicBezTo>
                  <a:pt x="136236" y="177032"/>
                  <a:pt x="114112" y="186349"/>
                  <a:pt x="90824" y="186349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5" name="Freeform 84">
            <a:extLst>
              <a:ext uri="{FF2B5EF4-FFF2-40B4-BE49-F238E27FC236}">
                <a16:creationId xmlns:a16="http://schemas.microsoft.com/office/drawing/2014/main" id="{C822799D-2220-7E08-0CDE-10A773A6775D}"/>
              </a:ext>
            </a:extLst>
          </p:cNvPr>
          <p:cNvSpPr/>
          <p:nvPr/>
        </p:nvSpPr>
        <p:spPr>
          <a:xfrm>
            <a:off x="8809936" y="130801"/>
            <a:ext cx="87330" cy="177031"/>
          </a:xfrm>
          <a:custGeom>
            <a:avLst/>
            <a:gdLst>
              <a:gd name="csX0" fmla="*/ 39590 w 87330"/>
              <a:gd name="csY0" fmla="*/ 177032 h 177031"/>
              <a:gd name="csX1" fmla="*/ 0 w 87330"/>
              <a:gd name="csY1" fmla="*/ 177032 h 177031"/>
              <a:gd name="csX2" fmla="*/ 0 w 87330"/>
              <a:gd name="csY2" fmla="*/ 88516 h 177031"/>
              <a:gd name="csX3" fmla="*/ 79181 w 87330"/>
              <a:gd name="csY3" fmla="*/ 0 h 177031"/>
              <a:gd name="csX4" fmla="*/ 87331 w 87330"/>
              <a:gd name="csY4" fmla="*/ 0 h 177031"/>
              <a:gd name="csX5" fmla="*/ 87331 w 87330"/>
              <a:gd name="csY5" fmla="*/ 36105 h 177031"/>
              <a:gd name="csX6" fmla="*/ 81509 w 87330"/>
              <a:gd name="csY6" fmla="*/ 36105 h 177031"/>
              <a:gd name="csX7" fmla="*/ 40754 w 87330"/>
              <a:gd name="csY7" fmla="*/ 86186 h 177031"/>
              <a:gd name="csX8" fmla="*/ 40754 w 87330"/>
              <a:gd name="csY8" fmla="*/ 177032 h 177031"/>
              <a:gd name="csX9" fmla="*/ 40754 w 87330"/>
              <a:gd name="csY9" fmla="*/ 177032 h 1770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87330" h="177031">
                <a:moveTo>
                  <a:pt x="39590" y="177032"/>
                </a:moveTo>
                <a:lnTo>
                  <a:pt x="0" y="177032"/>
                </a:lnTo>
                <a:lnTo>
                  <a:pt x="0" y="88516"/>
                </a:lnTo>
                <a:cubicBezTo>
                  <a:pt x="0" y="31446"/>
                  <a:pt x="24453" y="4659"/>
                  <a:pt x="79181" y="0"/>
                </a:cubicBezTo>
                <a:lnTo>
                  <a:pt x="87331" y="0"/>
                </a:lnTo>
                <a:cubicBezTo>
                  <a:pt x="87331" y="0"/>
                  <a:pt x="87331" y="36105"/>
                  <a:pt x="87331" y="36105"/>
                </a:cubicBezTo>
                <a:lnTo>
                  <a:pt x="81509" y="36105"/>
                </a:lnTo>
                <a:cubicBezTo>
                  <a:pt x="51234" y="40764"/>
                  <a:pt x="40754" y="53575"/>
                  <a:pt x="40754" y="86186"/>
                </a:cubicBezTo>
                <a:lnTo>
                  <a:pt x="40754" y="177032"/>
                </a:lnTo>
                <a:lnTo>
                  <a:pt x="40754" y="177032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6" name="Freeform 85">
            <a:extLst>
              <a:ext uri="{FF2B5EF4-FFF2-40B4-BE49-F238E27FC236}">
                <a16:creationId xmlns:a16="http://schemas.microsoft.com/office/drawing/2014/main" id="{8FF509A2-41BB-D0F4-3363-1BCBF78A75B2}"/>
              </a:ext>
            </a:extLst>
          </p:cNvPr>
          <p:cNvSpPr/>
          <p:nvPr/>
        </p:nvSpPr>
        <p:spPr>
          <a:xfrm>
            <a:off x="8913569" y="126142"/>
            <a:ext cx="181647" cy="186348"/>
          </a:xfrm>
          <a:custGeom>
            <a:avLst/>
            <a:gdLst>
              <a:gd name="csX0" fmla="*/ 90824 w 181647"/>
              <a:gd name="csY0" fmla="*/ 186349 h 186348"/>
              <a:gd name="csX1" fmla="*/ 26781 w 181647"/>
              <a:gd name="csY1" fmla="*/ 158397 h 186348"/>
              <a:gd name="csX2" fmla="*/ 0 w 181647"/>
              <a:gd name="csY2" fmla="*/ 93174 h 186348"/>
              <a:gd name="csX3" fmla="*/ 26781 w 181647"/>
              <a:gd name="csY3" fmla="*/ 27952 h 186348"/>
              <a:gd name="csX4" fmla="*/ 90824 w 181647"/>
              <a:gd name="csY4" fmla="*/ 0 h 186348"/>
              <a:gd name="csX5" fmla="*/ 154867 w 181647"/>
              <a:gd name="csY5" fmla="*/ 27952 h 186348"/>
              <a:gd name="csX6" fmla="*/ 181648 w 181647"/>
              <a:gd name="csY6" fmla="*/ 93174 h 186348"/>
              <a:gd name="csX7" fmla="*/ 154867 w 181647"/>
              <a:gd name="csY7" fmla="*/ 158397 h 186348"/>
              <a:gd name="csX8" fmla="*/ 90824 w 181647"/>
              <a:gd name="csY8" fmla="*/ 185184 h 186348"/>
              <a:gd name="csX9" fmla="*/ 90824 w 181647"/>
              <a:gd name="csY9" fmla="*/ 37270 h 186348"/>
              <a:gd name="csX10" fmla="*/ 38425 w 181647"/>
              <a:gd name="csY10" fmla="*/ 93174 h 186348"/>
              <a:gd name="csX11" fmla="*/ 90824 w 181647"/>
              <a:gd name="csY11" fmla="*/ 149079 h 186348"/>
              <a:gd name="csX12" fmla="*/ 143222 w 181647"/>
              <a:gd name="csY12" fmla="*/ 93174 h 186348"/>
              <a:gd name="csX13" fmla="*/ 90824 w 181647"/>
              <a:gd name="csY13" fmla="*/ 37270 h 1863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81647" h="186348">
                <a:moveTo>
                  <a:pt x="90824" y="186349"/>
                </a:moveTo>
                <a:cubicBezTo>
                  <a:pt x="66372" y="186349"/>
                  <a:pt x="43083" y="177032"/>
                  <a:pt x="26781" y="158397"/>
                </a:cubicBezTo>
                <a:cubicBezTo>
                  <a:pt x="9315" y="140926"/>
                  <a:pt x="0" y="117633"/>
                  <a:pt x="0" y="93174"/>
                </a:cubicBezTo>
                <a:cubicBezTo>
                  <a:pt x="0" y="68716"/>
                  <a:pt x="9315" y="45423"/>
                  <a:pt x="26781" y="27952"/>
                </a:cubicBezTo>
                <a:cubicBezTo>
                  <a:pt x="44247" y="10482"/>
                  <a:pt x="67536" y="0"/>
                  <a:pt x="90824" y="0"/>
                </a:cubicBezTo>
                <a:cubicBezTo>
                  <a:pt x="114112" y="0"/>
                  <a:pt x="137400" y="9317"/>
                  <a:pt x="154867" y="27952"/>
                </a:cubicBezTo>
                <a:cubicBezTo>
                  <a:pt x="172333" y="45423"/>
                  <a:pt x="181648" y="68716"/>
                  <a:pt x="181648" y="93174"/>
                </a:cubicBezTo>
                <a:cubicBezTo>
                  <a:pt x="181648" y="117633"/>
                  <a:pt x="172333" y="140926"/>
                  <a:pt x="154867" y="158397"/>
                </a:cubicBezTo>
                <a:cubicBezTo>
                  <a:pt x="137400" y="175867"/>
                  <a:pt x="115277" y="185184"/>
                  <a:pt x="90824" y="185184"/>
                </a:cubicBezTo>
                <a:moveTo>
                  <a:pt x="90824" y="37270"/>
                </a:moveTo>
                <a:cubicBezTo>
                  <a:pt x="61714" y="37270"/>
                  <a:pt x="38425" y="61728"/>
                  <a:pt x="38425" y="93174"/>
                </a:cubicBezTo>
                <a:cubicBezTo>
                  <a:pt x="38425" y="124621"/>
                  <a:pt x="61714" y="149079"/>
                  <a:pt x="90824" y="149079"/>
                </a:cubicBezTo>
                <a:cubicBezTo>
                  <a:pt x="119934" y="149079"/>
                  <a:pt x="143222" y="124621"/>
                  <a:pt x="143222" y="93174"/>
                </a:cubicBezTo>
                <a:cubicBezTo>
                  <a:pt x="143222" y="61728"/>
                  <a:pt x="119934" y="37270"/>
                  <a:pt x="90824" y="37270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2F0AAEF0-DC54-ABE7-D06B-C64451E57D76}"/>
              </a:ext>
            </a:extLst>
          </p:cNvPr>
          <p:cNvSpPr/>
          <p:nvPr/>
        </p:nvSpPr>
        <p:spPr>
          <a:xfrm>
            <a:off x="9131314" y="256587"/>
            <a:ext cx="51233" cy="51245"/>
          </a:xfrm>
          <a:custGeom>
            <a:avLst/>
            <a:gdLst>
              <a:gd name="csX0" fmla="*/ 25617 w 51233"/>
              <a:gd name="csY0" fmla="*/ 51246 h 51245"/>
              <a:gd name="csX1" fmla="*/ 0 w 51233"/>
              <a:gd name="csY1" fmla="*/ 25623 h 51245"/>
              <a:gd name="csX2" fmla="*/ 25617 w 51233"/>
              <a:gd name="csY2" fmla="*/ 0 h 51245"/>
              <a:gd name="csX3" fmla="*/ 51234 w 51233"/>
              <a:gd name="csY3" fmla="*/ 25623 h 51245"/>
              <a:gd name="csX4" fmla="*/ 25617 w 51233"/>
              <a:gd name="csY4" fmla="*/ 51246 h 512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1233" h="51245">
                <a:moveTo>
                  <a:pt x="25617" y="51246"/>
                </a:moveTo>
                <a:cubicBezTo>
                  <a:pt x="11644" y="51246"/>
                  <a:pt x="0" y="39599"/>
                  <a:pt x="0" y="25623"/>
                </a:cubicBezTo>
                <a:cubicBezTo>
                  <a:pt x="0" y="11647"/>
                  <a:pt x="11644" y="0"/>
                  <a:pt x="25617" y="0"/>
                </a:cubicBezTo>
                <a:cubicBezTo>
                  <a:pt x="39590" y="0"/>
                  <a:pt x="51234" y="11647"/>
                  <a:pt x="51234" y="25623"/>
                </a:cubicBezTo>
                <a:cubicBezTo>
                  <a:pt x="51234" y="39599"/>
                  <a:pt x="39590" y="51246"/>
                  <a:pt x="25617" y="51246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8" name="Freeform 87">
            <a:extLst>
              <a:ext uri="{FF2B5EF4-FFF2-40B4-BE49-F238E27FC236}">
                <a16:creationId xmlns:a16="http://schemas.microsoft.com/office/drawing/2014/main" id="{080DEA05-1B5C-3C48-2D9A-167244A6B182}"/>
              </a:ext>
            </a:extLst>
          </p:cNvPr>
          <p:cNvSpPr/>
          <p:nvPr/>
        </p:nvSpPr>
        <p:spPr>
          <a:xfrm>
            <a:off x="9218645" y="56261"/>
            <a:ext cx="181647" cy="256229"/>
          </a:xfrm>
          <a:custGeom>
            <a:avLst/>
            <a:gdLst>
              <a:gd name="csX0" fmla="*/ 90824 w 181647"/>
              <a:gd name="csY0" fmla="*/ 256230 h 256229"/>
              <a:gd name="csX1" fmla="*/ 0 w 181647"/>
              <a:gd name="csY1" fmla="*/ 154903 h 256229"/>
              <a:gd name="csX2" fmla="*/ 0 w 181647"/>
              <a:gd name="csY2" fmla="*/ 143256 h 256229"/>
              <a:gd name="csX3" fmla="*/ 0 w 181647"/>
              <a:gd name="csY3" fmla="*/ 0 h 256229"/>
              <a:gd name="csX4" fmla="*/ 37261 w 181647"/>
              <a:gd name="csY4" fmla="*/ 0 h 256229"/>
              <a:gd name="csX5" fmla="*/ 37261 w 181647"/>
              <a:gd name="csY5" fmla="*/ 87351 h 256229"/>
              <a:gd name="csX6" fmla="*/ 90824 w 181647"/>
              <a:gd name="csY6" fmla="*/ 69881 h 256229"/>
              <a:gd name="csX7" fmla="*/ 154867 w 181647"/>
              <a:gd name="csY7" fmla="*/ 96669 h 256229"/>
              <a:gd name="csX8" fmla="*/ 181648 w 181647"/>
              <a:gd name="csY8" fmla="*/ 161891 h 256229"/>
              <a:gd name="csX9" fmla="*/ 154867 w 181647"/>
              <a:gd name="csY9" fmla="*/ 227113 h 256229"/>
              <a:gd name="csX10" fmla="*/ 90824 w 181647"/>
              <a:gd name="csY10" fmla="*/ 253900 h 256229"/>
              <a:gd name="csX11" fmla="*/ 90824 w 181647"/>
              <a:gd name="csY11" fmla="*/ 107151 h 256229"/>
              <a:gd name="csX12" fmla="*/ 36096 w 181647"/>
              <a:gd name="csY12" fmla="*/ 163055 h 256229"/>
              <a:gd name="csX13" fmla="*/ 90824 w 181647"/>
              <a:gd name="csY13" fmla="*/ 218960 h 256229"/>
              <a:gd name="csX14" fmla="*/ 145551 w 181647"/>
              <a:gd name="csY14" fmla="*/ 163055 h 256229"/>
              <a:gd name="csX15" fmla="*/ 90824 w 181647"/>
              <a:gd name="csY15" fmla="*/ 107151 h 25622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181647" h="256229">
                <a:moveTo>
                  <a:pt x="90824" y="256230"/>
                </a:moveTo>
                <a:cubicBezTo>
                  <a:pt x="37261" y="256230"/>
                  <a:pt x="0" y="214301"/>
                  <a:pt x="0" y="154903"/>
                </a:cubicBezTo>
                <a:cubicBezTo>
                  <a:pt x="0" y="95504"/>
                  <a:pt x="0" y="146750"/>
                  <a:pt x="0" y="143256"/>
                </a:cubicBezTo>
                <a:lnTo>
                  <a:pt x="0" y="0"/>
                </a:lnTo>
                <a:lnTo>
                  <a:pt x="37261" y="0"/>
                </a:lnTo>
                <a:lnTo>
                  <a:pt x="37261" y="87351"/>
                </a:lnTo>
                <a:cubicBezTo>
                  <a:pt x="53563" y="75704"/>
                  <a:pt x="71029" y="69881"/>
                  <a:pt x="90824" y="69881"/>
                </a:cubicBezTo>
                <a:cubicBezTo>
                  <a:pt x="110619" y="69881"/>
                  <a:pt x="137400" y="79198"/>
                  <a:pt x="154867" y="96669"/>
                </a:cubicBezTo>
                <a:cubicBezTo>
                  <a:pt x="172333" y="114139"/>
                  <a:pt x="181648" y="137432"/>
                  <a:pt x="181648" y="161891"/>
                </a:cubicBezTo>
                <a:cubicBezTo>
                  <a:pt x="181648" y="186349"/>
                  <a:pt x="172333" y="209643"/>
                  <a:pt x="154867" y="227113"/>
                </a:cubicBezTo>
                <a:cubicBezTo>
                  <a:pt x="137400" y="244583"/>
                  <a:pt x="115276" y="253900"/>
                  <a:pt x="90824" y="253900"/>
                </a:cubicBezTo>
                <a:moveTo>
                  <a:pt x="90824" y="107151"/>
                </a:moveTo>
                <a:cubicBezTo>
                  <a:pt x="60550" y="107151"/>
                  <a:pt x="36096" y="131609"/>
                  <a:pt x="36096" y="163055"/>
                </a:cubicBezTo>
                <a:cubicBezTo>
                  <a:pt x="36096" y="194502"/>
                  <a:pt x="59385" y="218960"/>
                  <a:pt x="90824" y="218960"/>
                </a:cubicBezTo>
                <a:cubicBezTo>
                  <a:pt x="122263" y="218960"/>
                  <a:pt x="145551" y="194502"/>
                  <a:pt x="145551" y="163055"/>
                </a:cubicBezTo>
                <a:cubicBezTo>
                  <a:pt x="145551" y="131609"/>
                  <a:pt x="121098" y="107151"/>
                  <a:pt x="90824" y="107151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9" name="Freeform 88">
            <a:extLst>
              <a:ext uri="{FF2B5EF4-FFF2-40B4-BE49-F238E27FC236}">
                <a16:creationId xmlns:a16="http://schemas.microsoft.com/office/drawing/2014/main" id="{81DB57DC-6AAB-EE09-ACCD-58003B8E163A}"/>
              </a:ext>
            </a:extLst>
          </p:cNvPr>
          <p:cNvSpPr/>
          <p:nvPr/>
        </p:nvSpPr>
        <p:spPr>
          <a:xfrm>
            <a:off x="9425910" y="56261"/>
            <a:ext cx="48905" cy="251571"/>
          </a:xfrm>
          <a:custGeom>
            <a:avLst/>
            <a:gdLst>
              <a:gd name="csX0" fmla="*/ 43083 w 48905"/>
              <a:gd name="csY0" fmla="*/ 251571 h 251571"/>
              <a:gd name="csX1" fmla="*/ 5822 w 48905"/>
              <a:gd name="csY1" fmla="*/ 251571 h 251571"/>
              <a:gd name="csX2" fmla="*/ 5822 w 48905"/>
              <a:gd name="csY2" fmla="*/ 74540 h 251571"/>
              <a:gd name="csX3" fmla="*/ 43083 w 48905"/>
              <a:gd name="csY3" fmla="*/ 74540 h 251571"/>
              <a:gd name="csX4" fmla="*/ 43083 w 48905"/>
              <a:gd name="csY4" fmla="*/ 251571 h 251571"/>
              <a:gd name="csX5" fmla="*/ 24452 w 48905"/>
              <a:gd name="csY5" fmla="*/ 48917 h 251571"/>
              <a:gd name="csX6" fmla="*/ 0 w 48905"/>
              <a:gd name="csY6" fmla="*/ 24458 h 251571"/>
              <a:gd name="csX7" fmla="*/ 24452 w 48905"/>
              <a:gd name="csY7" fmla="*/ 0 h 251571"/>
              <a:gd name="csX8" fmla="*/ 48905 w 48905"/>
              <a:gd name="csY8" fmla="*/ 24458 h 251571"/>
              <a:gd name="csX9" fmla="*/ 24452 w 48905"/>
              <a:gd name="csY9" fmla="*/ 48917 h 2515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905" h="251571">
                <a:moveTo>
                  <a:pt x="43083" y="251571"/>
                </a:moveTo>
                <a:lnTo>
                  <a:pt x="5822" y="251571"/>
                </a:lnTo>
                <a:lnTo>
                  <a:pt x="5822" y="74540"/>
                </a:lnTo>
                <a:lnTo>
                  <a:pt x="43083" y="74540"/>
                </a:lnTo>
                <a:lnTo>
                  <a:pt x="43083" y="251571"/>
                </a:lnTo>
                <a:close/>
                <a:moveTo>
                  <a:pt x="24452" y="48917"/>
                </a:moveTo>
                <a:cubicBezTo>
                  <a:pt x="10480" y="48917"/>
                  <a:pt x="0" y="38434"/>
                  <a:pt x="0" y="24458"/>
                </a:cubicBezTo>
                <a:cubicBezTo>
                  <a:pt x="0" y="10482"/>
                  <a:pt x="10480" y="0"/>
                  <a:pt x="24452" y="0"/>
                </a:cubicBezTo>
                <a:cubicBezTo>
                  <a:pt x="38425" y="0"/>
                  <a:pt x="48905" y="10482"/>
                  <a:pt x="48905" y="24458"/>
                </a:cubicBezTo>
                <a:cubicBezTo>
                  <a:pt x="48905" y="38434"/>
                  <a:pt x="38425" y="48917"/>
                  <a:pt x="24452" y="48917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0" name="Freeform 89">
            <a:extLst>
              <a:ext uri="{FF2B5EF4-FFF2-40B4-BE49-F238E27FC236}">
                <a16:creationId xmlns:a16="http://schemas.microsoft.com/office/drawing/2014/main" id="{C1FC72E3-6AF7-33BA-0477-7BBF1307DBFF}"/>
              </a:ext>
            </a:extLst>
          </p:cNvPr>
          <p:cNvSpPr/>
          <p:nvPr/>
        </p:nvSpPr>
        <p:spPr>
          <a:xfrm>
            <a:off x="9503926" y="94696"/>
            <a:ext cx="107125" cy="217795"/>
          </a:xfrm>
          <a:custGeom>
            <a:avLst/>
            <a:gdLst>
              <a:gd name="csX0" fmla="*/ 105961 w 107125"/>
              <a:gd name="csY0" fmla="*/ 217795 h 217795"/>
              <a:gd name="csX1" fmla="*/ 97810 w 107125"/>
              <a:gd name="csY1" fmla="*/ 217795 h 217795"/>
              <a:gd name="csX2" fmla="*/ 22123 w 107125"/>
              <a:gd name="csY2" fmla="*/ 118797 h 217795"/>
              <a:gd name="csX3" fmla="*/ 22123 w 107125"/>
              <a:gd name="csY3" fmla="*/ 69881 h 217795"/>
              <a:gd name="csX4" fmla="*/ 0 w 107125"/>
              <a:gd name="csY4" fmla="*/ 69881 h 217795"/>
              <a:gd name="csX5" fmla="*/ 0 w 107125"/>
              <a:gd name="csY5" fmla="*/ 36105 h 217795"/>
              <a:gd name="csX6" fmla="*/ 22123 w 107125"/>
              <a:gd name="csY6" fmla="*/ 36105 h 217795"/>
              <a:gd name="csX7" fmla="*/ 22123 w 107125"/>
              <a:gd name="csY7" fmla="*/ 0 h 217795"/>
              <a:gd name="csX8" fmla="*/ 60550 w 107125"/>
              <a:gd name="csY8" fmla="*/ 0 h 217795"/>
              <a:gd name="csX9" fmla="*/ 60550 w 107125"/>
              <a:gd name="csY9" fmla="*/ 36105 h 217795"/>
              <a:gd name="csX10" fmla="*/ 107126 w 107125"/>
              <a:gd name="csY10" fmla="*/ 36105 h 217795"/>
              <a:gd name="csX11" fmla="*/ 107126 w 107125"/>
              <a:gd name="csY11" fmla="*/ 69881 h 217795"/>
              <a:gd name="csX12" fmla="*/ 60550 w 107125"/>
              <a:gd name="csY12" fmla="*/ 69881 h 217795"/>
              <a:gd name="csX13" fmla="*/ 60550 w 107125"/>
              <a:gd name="csY13" fmla="*/ 124621 h 217795"/>
              <a:gd name="csX14" fmla="*/ 101304 w 107125"/>
              <a:gd name="csY14" fmla="*/ 178196 h 217795"/>
              <a:gd name="csX15" fmla="*/ 107126 w 107125"/>
              <a:gd name="csY15" fmla="*/ 178196 h 217795"/>
              <a:gd name="csX16" fmla="*/ 107126 w 107125"/>
              <a:gd name="csY16" fmla="*/ 217795 h 217795"/>
              <a:gd name="csX17" fmla="*/ 107126 w 107125"/>
              <a:gd name="csY17" fmla="*/ 217795 h 2177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07125" h="217795">
                <a:moveTo>
                  <a:pt x="105961" y="217795"/>
                </a:moveTo>
                <a:lnTo>
                  <a:pt x="97810" y="217795"/>
                </a:lnTo>
                <a:cubicBezTo>
                  <a:pt x="41919" y="204984"/>
                  <a:pt x="22123" y="179361"/>
                  <a:pt x="22123" y="118797"/>
                </a:cubicBezTo>
                <a:lnTo>
                  <a:pt x="22123" y="69881"/>
                </a:lnTo>
                <a:lnTo>
                  <a:pt x="0" y="69881"/>
                </a:lnTo>
                <a:lnTo>
                  <a:pt x="0" y="36105"/>
                </a:lnTo>
                <a:lnTo>
                  <a:pt x="22123" y="36105"/>
                </a:lnTo>
                <a:lnTo>
                  <a:pt x="22123" y="0"/>
                </a:lnTo>
                <a:lnTo>
                  <a:pt x="60550" y="0"/>
                </a:lnTo>
                <a:lnTo>
                  <a:pt x="60550" y="36105"/>
                </a:lnTo>
                <a:lnTo>
                  <a:pt x="107126" y="36105"/>
                </a:lnTo>
                <a:lnTo>
                  <a:pt x="107126" y="69881"/>
                </a:lnTo>
                <a:lnTo>
                  <a:pt x="60550" y="69881"/>
                </a:lnTo>
                <a:lnTo>
                  <a:pt x="60550" y="124621"/>
                </a:lnTo>
                <a:cubicBezTo>
                  <a:pt x="60550" y="157232"/>
                  <a:pt x="73358" y="174702"/>
                  <a:pt x="101304" y="178196"/>
                </a:cubicBezTo>
                <a:lnTo>
                  <a:pt x="107126" y="178196"/>
                </a:lnTo>
                <a:lnTo>
                  <a:pt x="107126" y="217795"/>
                </a:lnTo>
                <a:lnTo>
                  <a:pt x="107126" y="217795"/>
                </a:lnTo>
                <a:close/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1" name="Freeform 90">
            <a:extLst>
              <a:ext uri="{FF2B5EF4-FFF2-40B4-BE49-F238E27FC236}">
                <a16:creationId xmlns:a16="http://schemas.microsoft.com/office/drawing/2014/main" id="{7DD6B8C0-0D3C-4C91-AD0A-31696B6D8416}"/>
              </a:ext>
            </a:extLst>
          </p:cNvPr>
          <p:cNvSpPr/>
          <p:nvPr/>
        </p:nvSpPr>
        <p:spPr>
          <a:xfrm>
            <a:off x="8055397" y="190200"/>
            <a:ext cx="60549" cy="60563"/>
          </a:xfrm>
          <a:custGeom>
            <a:avLst/>
            <a:gdLst>
              <a:gd name="csX0" fmla="*/ 30275 w 60549"/>
              <a:gd name="csY0" fmla="*/ 60563 h 60563"/>
              <a:gd name="csX1" fmla="*/ 60550 w 60549"/>
              <a:gd name="csY1" fmla="*/ 30282 h 60563"/>
              <a:gd name="csX2" fmla="*/ 30275 w 60549"/>
              <a:gd name="csY2" fmla="*/ 0 h 60563"/>
              <a:gd name="csX3" fmla="*/ 0 w 60549"/>
              <a:gd name="csY3" fmla="*/ 30282 h 60563"/>
              <a:gd name="csX4" fmla="*/ 30275 w 60549"/>
              <a:gd name="csY4" fmla="*/ 60563 h 605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549" h="60563">
                <a:moveTo>
                  <a:pt x="30275" y="60563"/>
                </a:moveTo>
                <a:cubicBezTo>
                  <a:pt x="46576" y="60563"/>
                  <a:pt x="60550" y="47752"/>
                  <a:pt x="60550" y="30282"/>
                </a:cubicBezTo>
                <a:cubicBezTo>
                  <a:pt x="60550" y="12811"/>
                  <a:pt x="46576" y="0"/>
                  <a:pt x="30275" y="0"/>
                </a:cubicBezTo>
                <a:cubicBezTo>
                  <a:pt x="13973" y="0"/>
                  <a:pt x="0" y="12811"/>
                  <a:pt x="0" y="30282"/>
                </a:cubicBezTo>
                <a:cubicBezTo>
                  <a:pt x="0" y="47752"/>
                  <a:pt x="13973" y="60563"/>
                  <a:pt x="30275" y="60563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2" name="Freeform 91">
            <a:extLst>
              <a:ext uri="{FF2B5EF4-FFF2-40B4-BE49-F238E27FC236}">
                <a16:creationId xmlns:a16="http://schemas.microsoft.com/office/drawing/2014/main" id="{D51DABDA-F6A8-40C0-6BE6-77F8971EA61D}"/>
              </a:ext>
            </a:extLst>
          </p:cNvPr>
          <p:cNvSpPr/>
          <p:nvPr/>
        </p:nvSpPr>
        <p:spPr>
          <a:xfrm>
            <a:off x="7836488" y="190200"/>
            <a:ext cx="60549" cy="60563"/>
          </a:xfrm>
          <a:custGeom>
            <a:avLst/>
            <a:gdLst>
              <a:gd name="csX0" fmla="*/ 30274 w 60549"/>
              <a:gd name="csY0" fmla="*/ 0 h 60563"/>
              <a:gd name="csX1" fmla="*/ 0 w 60549"/>
              <a:gd name="csY1" fmla="*/ 30282 h 60563"/>
              <a:gd name="csX2" fmla="*/ 30274 w 60549"/>
              <a:gd name="csY2" fmla="*/ 60563 h 60563"/>
              <a:gd name="csX3" fmla="*/ 60550 w 60549"/>
              <a:gd name="csY3" fmla="*/ 30282 h 60563"/>
              <a:gd name="csX4" fmla="*/ 30274 w 60549"/>
              <a:gd name="csY4" fmla="*/ 0 h 605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549" h="60563">
                <a:moveTo>
                  <a:pt x="30274" y="0"/>
                </a:moveTo>
                <a:cubicBezTo>
                  <a:pt x="13973" y="0"/>
                  <a:pt x="0" y="12811"/>
                  <a:pt x="0" y="30282"/>
                </a:cubicBezTo>
                <a:cubicBezTo>
                  <a:pt x="0" y="47752"/>
                  <a:pt x="13973" y="60563"/>
                  <a:pt x="30274" y="60563"/>
                </a:cubicBezTo>
                <a:cubicBezTo>
                  <a:pt x="46576" y="60563"/>
                  <a:pt x="60550" y="47752"/>
                  <a:pt x="60550" y="30282"/>
                </a:cubicBezTo>
                <a:cubicBezTo>
                  <a:pt x="60550" y="12811"/>
                  <a:pt x="46576" y="0"/>
                  <a:pt x="30274" y="0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3" name="Freeform 92">
            <a:extLst>
              <a:ext uri="{FF2B5EF4-FFF2-40B4-BE49-F238E27FC236}">
                <a16:creationId xmlns:a16="http://schemas.microsoft.com/office/drawing/2014/main" id="{9326B392-51CC-BF92-102D-8139E2B8E92B}"/>
              </a:ext>
            </a:extLst>
          </p:cNvPr>
          <p:cNvSpPr/>
          <p:nvPr/>
        </p:nvSpPr>
        <p:spPr>
          <a:xfrm>
            <a:off x="7718883" y="72567"/>
            <a:ext cx="516998" cy="295829"/>
          </a:xfrm>
          <a:custGeom>
            <a:avLst/>
            <a:gdLst>
              <a:gd name="csX0" fmla="*/ 147880 w 516998"/>
              <a:gd name="csY0" fmla="*/ 59399 h 295829"/>
              <a:gd name="csX1" fmla="*/ 59385 w 516998"/>
              <a:gd name="csY1" fmla="*/ 147915 h 295829"/>
              <a:gd name="csX2" fmla="*/ 147880 w 516998"/>
              <a:gd name="csY2" fmla="*/ 236430 h 295829"/>
              <a:gd name="csX3" fmla="*/ 369118 w 516998"/>
              <a:gd name="csY3" fmla="*/ 236430 h 295829"/>
              <a:gd name="csX4" fmla="*/ 457614 w 516998"/>
              <a:gd name="csY4" fmla="*/ 147915 h 295829"/>
              <a:gd name="csX5" fmla="*/ 369118 w 516998"/>
              <a:gd name="csY5" fmla="*/ 59399 h 295829"/>
              <a:gd name="csX6" fmla="*/ 147880 w 516998"/>
              <a:gd name="csY6" fmla="*/ 59399 h 295829"/>
              <a:gd name="csX7" fmla="*/ 369118 w 516998"/>
              <a:gd name="csY7" fmla="*/ 295829 h 295829"/>
              <a:gd name="csX8" fmla="*/ 147880 w 516998"/>
              <a:gd name="csY8" fmla="*/ 295829 h 295829"/>
              <a:gd name="csX9" fmla="*/ 0 w 516998"/>
              <a:gd name="csY9" fmla="*/ 147915 h 295829"/>
              <a:gd name="csX10" fmla="*/ 147880 w 516998"/>
              <a:gd name="csY10" fmla="*/ 0 h 295829"/>
              <a:gd name="csX11" fmla="*/ 369118 w 516998"/>
              <a:gd name="csY11" fmla="*/ 0 h 295829"/>
              <a:gd name="csX12" fmla="*/ 516998 w 516998"/>
              <a:gd name="csY12" fmla="*/ 147915 h 295829"/>
              <a:gd name="csX13" fmla="*/ 369118 w 516998"/>
              <a:gd name="csY13" fmla="*/ 295829 h 29582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516998" h="295829">
                <a:moveTo>
                  <a:pt x="147880" y="59399"/>
                </a:moveTo>
                <a:cubicBezTo>
                  <a:pt x="98975" y="59399"/>
                  <a:pt x="59385" y="98998"/>
                  <a:pt x="59385" y="147915"/>
                </a:cubicBezTo>
                <a:cubicBezTo>
                  <a:pt x="59385" y="196831"/>
                  <a:pt x="98975" y="236430"/>
                  <a:pt x="147880" y="236430"/>
                </a:cubicBezTo>
                <a:lnTo>
                  <a:pt x="369118" y="236430"/>
                </a:lnTo>
                <a:cubicBezTo>
                  <a:pt x="418023" y="236430"/>
                  <a:pt x="457614" y="196831"/>
                  <a:pt x="457614" y="147915"/>
                </a:cubicBezTo>
                <a:cubicBezTo>
                  <a:pt x="457614" y="98998"/>
                  <a:pt x="418023" y="59399"/>
                  <a:pt x="369118" y="59399"/>
                </a:cubicBezTo>
                <a:lnTo>
                  <a:pt x="147880" y="59399"/>
                </a:lnTo>
                <a:moveTo>
                  <a:pt x="369118" y="295829"/>
                </a:moveTo>
                <a:lnTo>
                  <a:pt x="147880" y="295829"/>
                </a:lnTo>
                <a:cubicBezTo>
                  <a:pt x="66371" y="295829"/>
                  <a:pt x="0" y="229442"/>
                  <a:pt x="0" y="147915"/>
                </a:cubicBezTo>
                <a:cubicBezTo>
                  <a:pt x="0" y="66387"/>
                  <a:pt x="66371" y="0"/>
                  <a:pt x="147880" y="0"/>
                </a:cubicBezTo>
                <a:lnTo>
                  <a:pt x="369118" y="0"/>
                </a:lnTo>
                <a:cubicBezTo>
                  <a:pt x="450627" y="0"/>
                  <a:pt x="516998" y="66387"/>
                  <a:pt x="516998" y="147915"/>
                </a:cubicBezTo>
                <a:cubicBezTo>
                  <a:pt x="516998" y="229442"/>
                  <a:pt x="450627" y="295829"/>
                  <a:pt x="369118" y="295829"/>
                </a:cubicBezTo>
              </a:path>
            </a:pathLst>
          </a:custGeom>
          <a:solidFill>
            <a:srgbClr val="D8D8D8"/>
          </a:solidFill>
          <a:ln w="1164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76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</TotalTime>
  <Words>138</Words>
  <Application>Microsoft Macintosh PowerPoint</Application>
  <PresentationFormat>A4 Paper (210x297 mm)</PresentationFormat>
  <Paragraphs>63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Aptos Display</vt:lpstr>
      <vt:lpstr>Arial</vt:lpstr>
      <vt:lpstr>HelveticaNowText-Regular</vt:lpstr>
      <vt:lpstr>Monaco</vt:lpstr>
      <vt:lpstr>Swell Braille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5</cp:revision>
  <dcterms:created xsi:type="dcterms:W3CDTF">2026-06-24T09:30:50Z</dcterms:created>
  <dcterms:modified xsi:type="dcterms:W3CDTF">2026-06-24T12:13:46Z</dcterms:modified>
</cp:coreProperties>
</file>